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974" r:id="rId2"/>
    <p:sldMasterId id="2147484085" r:id="rId3"/>
    <p:sldMasterId id="2147484099" r:id="rId4"/>
    <p:sldMasterId id="2147484111" r:id="rId5"/>
  </p:sldMasterIdLst>
  <p:notesMasterIdLst>
    <p:notesMasterId r:id="rId39"/>
  </p:notesMasterIdLst>
  <p:handoutMasterIdLst>
    <p:handoutMasterId r:id="rId40"/>
  </p:handoutMasterIdLst>
  <p:sldIdLst>
    <p:sldId id="280" r:id="rId6"/>
    <p:sldId id="524" r:id="rId7"/>
    <p:sldId id="404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4042" r:id="rId23"/>
    <p:sldId id="303" r:id="rId24"/>
    <p:sldId id="304" r:id="rId25"/>
    <p:sldId id="311" r:id="rId26"/>
    <p:sldId id="4043" r:id="rId27"/>
    <p:sldId id="325" r:id="rId28"/>
    <p:sldId id="310" r:id="rId29"/>
    <p:sldId id="297" r:id="rId30"/>
    <p:sldId id="298" r:id="rId31"/>
    <p:sldId id="299" r:id="rId32"/>
    <p:sldId id="300" r:id="rId33"/>
    <p:sldId id="301" r:id="rId34"/>
    <p:sldId id="302" r:id="rId35"/>
    <p:sldId id="308" r:id="rId36"/>
    <p:sldId id="320" r:id="rId37"/>
    <p:sldId id="523" r:id="rId3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CC3399"/>
    <a:srgbClr val="FFFFCC"/>
    <a:srgbClr val="FF9900"/>
    <a:srgbClr val="0000CC"/>
    <a:srgbClr val="FF3300"/>
    <a:srgbClr val="FFCC00"/>
    <a:srgbClr val="3333CC"/>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72"/>
    <p:restoredTop sz="93849" autoAdjust="0"/>
  </p:normalViewPr>
  <p:slideViewPr>
    <p:cSldViewPr>
      <p:cViewPr varScale="1">
        <p:scale>
          <a:sx n="124" d="100"/>
          <a:sy n="124" d="100"/>
        </p:scale>
        <p:origin x="134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05" charset="0"/>
                <a:ea typeface="+mn-ea"/>
                <a:cs typeface="+mn-cs"/>
              </a:defRPr>
            </a:lvl1pPr>
          </a:lstStyle>
          <a:p>
            <a:pPr>
              <a:defRPr/>
            </a:pPr>
            <a:endParaRPr lang="en-US"/>
          </a:p>
        </p:txBody>
      </p:sp>
      <p:sp>
        <p:nvSpPr>
          <p:cNvPr id="542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05" charset="0"/>
                <a:ea typeface="+mn-ea"/>
                <a:cs typeface="+mn-cs"/>
              </a:defRPr>
            </a:lvl1pPr>
          </a:lstStyle>
          <a:p>
            <a:pPr>
              <a:defRPr/>
            </a:pPr>
            <a:endParaRPr lang="en-US"/>
          </a:p>
        </p:txBody>
      </p:sp>
      <p:sp>
        <p:nvSpPr>
          <p:cNvPr id="542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05" charset="0"/>
                <a:ea typeface="+mn-ea"/>
                <a:cs typeface="+mn-cs"/>
              </a:defRPr>
            </a:lvl1pPr>
          </a:lstStyle>
          <a:p>
            <a:pPr>
              <a:defRPr/>
            </a:pPr>
            <a:endParaRPr lang="en-US"/>
          </a:p>
        </p:txBody>
      </p:sp>
      <p:sp>
        <p:nvSpPr>
          <p:cNvPr id="542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9BBA8BF-0A0D-324C-89CB-E70AC96B64A4}" type="slidenum">
              <a:rPr lang="en-US"/>
              <a:pPr>
                <a:defRPr/>
              </a:pPr>
              <a:t>‹#›</a:t>
            </a:fld>
            <a:endParaRPr lang="en-US"/>
          </a:p>
        </p:txBody>
      </p:sp>
    </p:spTree>
    <p:extLst>
      <p:ext uri="{BB962C8B-B14F-4D97-AF65-F5344CB8AC3E}">
        <p14:creationId xmlns:p14="http://schemas.microsoft.com/office/powerpoint/2010/main" val="2146739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pitchFamily="-105"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591CE6B5-917D-C949-A68E-E56E1864D072}" type="datetime1">
              <a:rPr lang="en-US"/>
              <a:pPr>
                <a:defRPr/>
              </a:pPr>
              <a:t>3/23/24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New Roman" pitchFamily="-105"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99B39C7E-11EB-1643-91DE-0E40279D6118}" type="slidenum">
              <a:rPr lang="en-US"/>
              <a:pPr>
                <a:defRPr/>
              </a:pPr>
              <a:t>‹#›</a:t>
            </a:fld>
            <a:endParaRPr lang="en-US"/>
          </a:p>
        </p:txBody>
      </p:sp>
    </p:spTree>
    <p:extLst>
      <p:ext uri="{BB962C8B-B14F-4D97-AF65-F5344CB8AC3E}">
        <p14:creationId xmlns:p14="http://schemas.microsoft.com/office/powerpoint/2010/main" val="221476515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D1BE3CE-11C6-3642-B970-07B00450ABE2}" type="slidenum">
              <a:rPr kumimoji="0" lang="zh-CN" alt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zh-CN"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endParaRPr>
          </a:p>
        </p:txBody>
      </p:sp>
      <p:sp>
        <p:nvSpPr>
          <p:cNvPr id="284674" name="Rectangle 2"/>
          <p:cNvSpPr>
            <a:spLocks noGrp="1" noRot="1" noChangeAspect="1" noChangeArrowheads="1"/>
          </p:cNvSpPr>
          <p:nvPr>
            <p:ph type="sldImg"/>
          </p:nvPr>
        </p:nvSpPr>
        <p:spPr>
          <a:solidFill>
            <a:srgbClr val="FFFFFF"/>
          </a:solidFill>
          <a:ln/>
        </p:spPr>
      </p:sp>
      <p:sp>
        <p:nvSpPr>
          <p:cNvPr id="284675"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Susan and I descended from Japheth.</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The Chinese came from Ham.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And the Iranians have Shem as their ancestor.</a:t>
            </a:r>
          </a:p>
          <a:p>
            <a:pPr eaLnBrk="1" hangingPunct="1"/>
            <a:r>
              <a:rPr lang="en-US" altLang="zh-CN" dirty="0">
                <a:latin typeface="Times New Roman" charset="0"/>
                <a:ea typeface="ＭＳ Ｐゴシック" charset="0"/>
                <a:cs typeface="ＭＳ Ｐゴシック" charset="0"/>
              </a:rPr>
              <a:t>• Many years ago, my wife and I sat at a table representing all three lines of Noah's descendants—I from Japheth, Nick from Shem, and Irene from Ham.</a:t>
            </a:r>
          </a:p>
          <a:p>
            <a:pPr eaLnBrk="1" hangingPunct="1"/>
            <a:r>
              <a:rPr lang="en-US" altLang="zh-CN" dirty="0">
                <a:latin typeface="Times New Roman" charset="0"/>
                <a:ea typeface="ＭＳ Ｐゴシック" charset="0"/>
                <a:cs typeface="ＭＳ Ｐゴシック" charset="0"/>
              </a:rPr>
              <a:t>_______________</a:t>
            </a:r>
          </a:p>
          <a:p>
            <a:pPr eaLnBrk="1" hangingPunct="1"/>
            <a:r>
              <a:rPr lang="en-US" altLang="zh-CN" dirty="0">
                <a:latin typeface="Times New Roman" charset="0"/>
                <a:ea typeface="ＭＳ Ｐゴシック" charset="0"/>
                <a:cs typeface="ＭＳ Ｐゴシック" charset="0"/>
              </a:rPr>
              <a:t>OB-01ANE Peoples-7</a:t>
            </a:r>
          </a:p>
          <a:p>
            <a:pPr eaLnBrk="1" hangingPunct="1"/>
            <a:r>
              <a:rPr lang="en-US" altLang="zh-CN" dirty="0">
                <a:latin typeface="Times New Roman" charset="0"/>
                <a:ea typeface="ＭＳ Ｐゴシック" charset="0"/>
                <a:cs typeface="ＭＳ Ｐゴシック" charset="0"/>
              </a:rPr>
              <a:t>OB-03-Amorites-2</a:t>
            </a:r>
          </a:p>
          <a:p>
            <a:pPr eaLnBrk="1" hangingPunct="1"/>
            <a:r>
              <a:rPr lang="en-US" altLang="zh-CN" dirty="0">
                <a:latin typeface="Times New Roman" charset="0"/>
                <a:ea typeface="ＭＳ Ｐゴシック" charset="0"/>
                <a:cs typeface="ＭＳ Ｐゴシック" charset="0"/>
              </a:rPr>
              <a:t>OB-08-Canaanites-2</a:t>
            </a:r>
          </a:p>
          <a:p>
            <a:pPr eaLnBrk="1" hangingPunct="1"/>
            <a:r>
              <a:rPr lang="en-US" altLang="zh-CN" dirty="0">
                <a:latin typeface="Times New Roman" charset="0"/>
                <a:ea typeface="ＭＳ Ｐゴシック" charset="0"/>
                <a:cs typeface="ＭＳ Ｐゴシック" charset="0"/>
              </a:rPr>
              <a:t>OS-01-Gen4-20—slide 146</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10FE2EB-351D-DD4A-BEDC-3ED01C2AD074}" type="slidenum">
              <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zh-CN"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88770" name="Rectangle 2"/>
          <p:cNvSpPr>
            <a:spLocks noGrp="1" noRot="1" noChangeAspect="1" noChangeArrowheads="1"/>
          </p:cNvSpPr>
          <p:nvPr>
            <p:ph type="sldImg"/>
          </p:nvPr>
        </p:nvSpPr>
        <p:spPr>
          <a:xfrm>
            <a:off x="1130300" y="674688"/>
            <a:ext cx="4597400" cy="3448050"/>
          </a:xfrm>
          <a:solidFill>
            <a:srgbClr val="FFFFFF"/>
          </a:solidFill>
          <a:ln/>
        </p:spPr>
      </p:sp>
      <p:sp>
        <p:nvSpPr>
          <p:cNvPr id="288771"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lgn="r" rtl="1" eaLnBrk="1" hangingPunct="1"/>
            <a:r>
              <a:rPr lang="ar-JO" altLang="zh-CN" dirty="0">
                <a:latin typeface="Times New Roman" charset="0"/>
                <a:ea typeface="ＭＳ Ｐゴシック" charset="0"/>
                <a:cs typeface="ＭＳ Ｐゴシック" charset="0"/>
              </a:rPr>
              <a:t>أصبح أولاد نوح الثلاثة يُمثِّلون ثلاثة أقسامٍ من البشريَّة في ثلاث مناطق رئيسيَّة.</a:t>
            </a:r>
          </a:p>
          <a:p>
            <a:pPr algn="r" rtl="1" eaLnBrk="1" hangingPunct="1"/>
            <a:endParaRPr lang="ar-JO" altLang="zh-CN" dirty="0">
              <a:latin typeface="Times New Roman" charset="0"/>
              <a:ea typeface="ＭＳ Ｐゴシック" charset="0"/>
              <a:cs typeface="ＭＳ Ｐゴシック" charset="0"/>
            </a:endParaRPr>
          </a:p>
          <a:p>
            <a:pPr algn="r" rtl="1" eaLnBrk="1" hangingPunct="1"/>
            <a:r>
              <a:rPr lang="ar-JO" altLang="zh-CN" dirty="0">
                <a:latin typeface="Times New Roman" charset="0"/>
                <a:ea typeface="ＭＳ Ｐゴシック" charset="0"/>
                <a:cs typeface="ＭＳ Ｐゴシック" charset="0"/>
              </a:rPr>
              <a:t>نشأَتْ سلالة الآسيويِّين من الكنعانيِّين من مدينة"سين"- وهُم ليسوا ذلك القسم من الكنعانيِّين الذين هاجروا إلى الجنوب إلى منطقة سيناء، بل القسم الذي هاجر شرقًا إلى تشاينو (</a:t>
            </a:r>
            <a:r>
              <a:rPr lang="en-US" altLang="zh-CN" dirty="0">
                <a:latin typeface="Times New Roman" charset="0"/>
                <a:ea typeface="ＭＳ Ｐゴシック" charset="0"/>
                <a:cs typeface="ＭＳ Ｐゴシック" charset="0"/>
              </a:rPr>
              <a:t>Chino</a:t>
            </a:r>
            <a:r>
              <a:rPr lang="ar-JO" altLang="zh-CN" dirty="0">
                <a:latin typeface="Times New Roman" charset="0"/>
                <a:ea typeface="ＭＳ Ｐゴシック" charset="0"/>
                <a:cs typeface="ＭＳ Ｐゴシック" charset="0"/>
              </a:rPr>
              <a:t>). وهذا ما يُفسِّر لنا السبب لهذين الاسمين "سيناء"، والاسم الذي يُطلَق على الأشخاص من شرق آسيا وهو "سينو" (بالعربيَّة: صينيّ).</a:t>
            </a:r>
          </a:p>
          <a:p>
            <a:pPr algn="r" rtl="1" eaLnBrk="1" hangingPunct="1"/>
            <a:endParaRPr lang="ar-JO" altLang="zh-CN" dirty="0">
              <a:latin typeface="Times New Roman" charset="0"/>
              <a:ea typeface="ＭＳ Ｐゴシック" charset="0"/>
              <a:cs typeface="ＭＳ Ｐゴシック" charset="0"/>
            </a:endParaRPr>
          </a:p>
          <a:p>
            <a:pPr algn="r" rtl="1" eaLnBrk="1" hangingPunct="1"/>
            <a:endParaRPr lang="en-US" altLang="zh-CN" dirty="0">
              <a:latin typeface="Times New Roman" charset="0"/>
              <a:ea typeface="ＭＳ Ｐゴシック" charset="0"/>
              <a:cs typeface="ＭＳ Ｐゴシック" charset="0"/>
            </a:endParaRPr>
          </a:p>
          <a:p>
            <a:pPr eaLnBrk="1" hangingPunct="1"/>
            <a:r>
              <a:rPr lang="en-US" altLang="zh-CN" dirty="0">
                <a:latin typeface="Times New Roman" charset="0"/>
                <a:ea typeface="ＭＳ Ｐゴシック" charset="0"/>
                <a:cs typeface="ＭＳ Ｐゴシック" charset="0"/>
              </a:rPr>
              <a:t>Noah’s three sons became three divisions of humanity in three major areas.</a:t>
            </a:r>
          </a:p>
          <a:p>
            <a:pPr eaLnBrk="1" hangingPunct="1"/>
            <a:r>
              <a:rPr lang="en-US" altLang="zh-CN" dirty="0">
                <a:latin typeface="Times New Roman" charset="0"/>
                <a:ea typeface="ＭＳ Ｐゴシック" charset="0"/>
                <a:cs typeface="ＭＳ Ｐゴシック" charset="0"/>
              </a:rPr>
              <a:t>Asians stem from Canaanites in the city of Sin—not those who migrated south to the Sinai but those who migrated east to Chino. Here is why we have these terms of </a:t>
            </a:r>
            <a:r>
              <a:rPr lang="en-US" altLang="zh-CN" i="1" dirty="0">
                <a:latin typeface="Times New Roman" charset="0"/>
                <a:ea typeface="ＭＳ Ｐゴシック" charset="0"/>
                <a:cs typeface="ＭＳ Ｐゴシック" charset="0"/>
              </a:rPr>
              <a:t>Sinai</a:t>
            </a:r>
            <a:r>
              <a:rPr lang="en-US" altLang="zh-CN" i="0" dirty="0">
                <a:latin typeface="Times New Roman" charset="0"/>
                <a:ea typeface="ＭＳ Ｐゴシック" charset="0"/>
                <a:cs typeface="ＭＳ Ｐゴシック" charset="0"/>
              </a:rPr>
              <a:t> and East Asians called </a:t>
            </a:r>
            <a:r>
              <a:rPr lang="en-US" altLang="zh-CN" i="1" dirty="0">
                <a:latin typeface="Times New Roman" charset="0"/>
                <a:ea typeface="ＭＳ Ｐゴシック" charset="0"/>
                <a:cs typeface="ＭＳ Ｐゴシック" charset="0"/>
              </a:rPr>
              <a:t>Sino.</a:t>
            </a:r>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________</a:t>
            </a:r>
          </a:p>
          <a:p>
            <a:pPr eaLnBrk="1" hangingPunct="1"/>
            <a:r>
              <a:rPr lang="en-US" dirty="0">
                <a:latin typeface="Arial" charset="0"/>
                <a:ea typeface="ＭＳ Ｐゴシック" charset="0"/>
                <a:cs typeface="ＭＳ Ｐゴシック" charset="0"/>
              </a:rPr>
              <a:t>Common-157</a:t>
            </a:r>
          </a:p>
          <a:p>
            <a:pPr eaLnBrk="1" hangingPunct="1"/>
            <a:r>
              <a:rPr lang="en-US" dirty="0">
                <a:latin typeface="Arial" charset="0"/>
                <a:ea typeface="ＭＳ Ｐゴシック" charset="0"/>
                <a:cs typeface="ＭＳ Ｐゴシック" charset="0"/>
              </a:rPr>
              <a:t>BG-03-Table of Nations-3</a:t>
            </a:r>
          </a:p>
          <a:p>
            <a:pPr eaLnBrk="1" hangingPunct="1"/>
            <a:r>
              <a:rPr lang="en-US" dirty="0">
                <a:latin typeface="Arial" charset="0"/>
                <a:ea typeface="ＭＳ Ｐゴシック" charset="0"/>
                <a:cs typeface="ＭＳ Ｐゴシック" charset="0"/>
              </a:rPr>
              <a:t>OS-01-Gen4-20-slide 149</a:t>
            </a:r>
          </a:p>
          <a:p>
            <a:pPr eaLnBrk="1" hangingPunct="1"/>
            <a:r>
              <a:rPr lang="en-US" altLang="zh-CN" dirty="0">
                <a:latin typeface="Times New Roman" charset="0"/>
                <a:ea typeface="ＭＳ Ｐゴシック" charset="0"/>
                <a:cs typeface="ＭＳ Ｐゴシック" charset="0"/>
              </a:rPr>
              <a:t>OS-13-1Chron-57</a:t>
            </a:r>
            <a:endParaRPr lang="zh-CN" altLang="en-US" dirty="0">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9B39C7E-11EB-1643-91DE-0E40279D6118}" type="slidenum">
              <a:rPr kumimoji="0" lang="en-US" sz="1200" b="0" i="0" u="none" strike="noStrike" kern="1200" cap="none" spc="0" normalizeH="0" baseline="0" noProof="0" smtClean="0">
                <a:ln>
                  <a:noFill/>
                </a:ln>
                <a:solidFill>
                  <a:prstClr val="black"/>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736145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9B39C7E-11EB-1643-91DE-0E40279D6118}" type="slidenum">
              <a:rPr kumimoji="0" lang="en-US" sz="1200" b="0" i="0" u="none" strike="noStrike" kern="1200" cap="none" spc="0" normalizeH="0" baseline="0" noProof="0" smtClean="0">
                <a:ln>
                  <a:noFill/>
                </a:ln>
                <a:solidFill>
                  <a:prstClr val="black"/>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99674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lgn="r" rtl="1" eaLnBrk="1" hangingPunct="1"/>
            <a:r>
              <a:rPr lang="ar-JO" sz="1200" b="1" dirty="0">
                <a:solidFill>
                  <a:srgbClr val="FFFFFF"/>
                </a:solidFill>
                <a:latin typeface="Arial" panose="020B0604020202020204" pitchFamily="34" charset="0"/>
                <a:ea typeface="ＭＳ Ｐゴシック" charset="0"/>
              </a:rPr>
              <a:t>خلفيَّات (حرفيًّا: ورق الجدران) العهد القديم .</a:t>
            </a:r>
          </a:p>
          <a:p>
            <a:pPr eaLnBrk="1" hangingPunct="1"/>
            <a:r>
              <a:rPr lang="en-US" sz="1200" b="1" dirty="0">
                <a:solidFill>
                  <a:srgbClr val="FFFFFF"/>
                </a:solidFill>
                <a:latin typeface="Arial" panose="020B0604020202020204" pitchFamily="34" charset="0"/>
                <a:ea typeface="ＭＳ Ｐゴシック" charset="0"/>
              </a:rPr>
              <a:t>OB is OT Backgrounds (</a:t>
            </a:r>
            <a:r>
              <a:rPr lang="en-US" sz="1200" b="1" dirty="0" err="1">
                <a:solidFill>
                  <a:srgbClr val="FFFFFF"/>
                </a:solidFill>
                <a:latin typeface="Arial" panose="020B0604020202020204" pitchFamily="34" charset="0"/>
                <a:ea typeface="ＭＳ Ｐゴシック" charset="0"/>
              </a:rPr>
              <a:t>ob</a:t>
            </a:r>
            <a:r>
              <a:rPr lang="en-US" sz="1200" b="1" dirty="0">
                <a:solidFill>
                  <a:srgbClr val="FFFFFF"/>
                </a:solidFill>
                <a:latin typeface="Arial" panose="020B0604020202020204" pitchFamily="34" charset="0"/>
                <a:ea typeface="ＭＳ Ｐゴシック" charset="0"/>
              </a:rPr>
              <a:t>) Arabic (Literally OT Wallpapers!)</a:t>
            </a:r>
          </a:p>
          <a:p>
            <a:r>
              <a:rPr lang="en-US" dirty="0"/>
              <a:t>_____________</a:t>
            </a:r>
          </a:p>
          <a:p>
            <a:r>
              <a:rPr lang="en-US" dirty="0"/>
              <a:t>Common-</a:t>
            </a:r>
            <a:r>
              <a:rPr lang="en-US" b="1" dirty="0">
                <a:latin typeface="Arial" panose="020B0604020202020204" pitchFamily="34" charset="0"/>
                <a:ea typeface="ＭＳ Ｐゴシック" charset="0"/>
              </a:rPr>
              <a:t>26</a:t>
            </a:r>
            <a:endParaRPr lang="en-US" b="1" dirty="0">
              <a:latin typeface="Arial" panose="020B0604020202020204" pitchFamily="34"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latin typeface="Times New Roman" pitchFamily="-105" charset="0"/>
                <a:ea typeface="+mn-ea"/>
                <a:cs typeface="+mn-cs"/>
              </a:endParaRPr>
            </a:p>
          </p:txBody>
        </p:sp>
        <p:sp>
          <p:nvSpPr>
            <p:cNvPr id="6" name="Arc 4"/>
            <p:cNvSpPr>
              <a:spLocks/>
            </p:cNvSpPr>
            <p:nvPr/>
          </p:nvSpPr>
          <p:spPr bwMode="auto">
            <a:xfrm>
              <a:off x="-652" y="978"/>
              <a:ext cx="4237" cy="3342"/>
            </a:xfrm>
            <a:custGeom>
              <a:avLst/>
              <a:gdLst>
                <a:gd name="T0" fmla="*/ 6 w 21600"/>
                <a:gd name="T1" fmla="*/ 0 h 21231"/>
                <a:gd name="T2" fmla="*/ 32 w 21600"/>
                <a:gd name="T3" fmla="*/ 13 h 21231"/>
                <a:gd name="T4" fmla="*/ 0 w 21600"/>
                <a:gd name="T5" fmla="*/ 13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8197"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819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105"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p:txBody>
          <a:bodyPr/>
          <a:lstStyle>
            <a:lvl1pPr>
              <a:defRPr/>
            </a:lvl1pPr>
          </a:lstStyle>
          <a:p>
            <a:pPr>
              <a:defRPr/>
            </a:pPr>
            <a:endParaRPr lang="en-US"/>
          </a:p>
        </p:txBody>
      </p:sp>
      <p:sp>
        <p:nvSpPr>
          <p:cNvPr id="9" name="Rectangle 9"/>
          <p:cNvSpPr>
            <a:spLocks noGrp="1" noChangeArrowheads="1"/>
          </p:cNvSpPr>
          <p:nvPr>
            <p:ph type="sldNum" sz="quarter" idx="12"/>
          </p:nvPr>
        </p:nvSpPr>
        <p:spPr/>
        <p:txBody>
          <a:bodyPr/>
          <a:lstStyle>
            <a:lvl1pPr>
              <a:defRPr/>
            </a:lvl1pPr>
          </a:lstStyle>
          <a:p>
            <a:pPr>
              <a:defRPr/>
            </a:pPr>
            <a:fld id="{EA645197-1828-9F4F-82E5-F0148FCB7FBE}" type="slidenum">
              <a:rPr lang="en-US"/>
              <a:pPr>
                <a:defRPr/>
              </a:pPr>
              <a:t>‹#›</a:t>
            </a:fld>
            <a:endParaRPr lang="en-US"/>
          </a:p>
        </p:txBody>
      </p:sp>
    </p:spTree>
    <p:extLst>
      <p:ext uri="{BB962C8B-B14F-4D97-AF65-F5344CB8AC3E}">
        <p14:creationId xmlns:p14="http://schemas.microsoft.com/office/powerpoint/2010/main" val="3853914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98576EC3-B281-1D41-BE24-FD7CCF3F87AA}" type="slidenum">
              <a:rPr lang="en-US"/>
              <a:pPr>
                <a:defRPr/>
              </a:pPr>
              <a:t>‹#›</a:t>
            </a:fld>
            <a:endParaRPr lang="en-US"/>
          </a:p>
        </p:txBody>
      </p:sp>
    </p:spTree>
    <p:extLst>
      <p:ext uri="{BB962C8B-B14F-4D97-AF65-F5344CB8AC3E}">
        <p14:creationId xmlns:p14="http://schemas.microsoft.com/office/powerpoint/2010/main" val="2070771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BED1EC64-F93F-BD44-83F1-D7158DF3749D}" type="slidenum">
              <a:rPr lang="en-US"/>
              <a:pPr>
                <a:defRPr/>
              </a:pPr>
              <a:t>‹#›</a:t>
            </a:fld>
            <a:endParaRPr lang="en-US"/>
          </a:p>
        </p:txBody>
      </p:sp>
    </p:spTree>
    <p:extLst>
      <p:ext uri="{BB962C8B-B14F-4D97-AF65-F5344CB8AC3E}">
        <p14:creationId xmlns:p14="http://schemas.microsoft.com/office/powerpoint/2010/main" val="3668966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6583BCE-2DDE-CB45-A2CD-A43B934CC32B}" type="slidenum">
              <a:rPr lang="en-US"/>
              <a:pPr>
                <a:defRPr/>
              </a:pPr>
              <a:t>‹#›</a:t>
            </a:fld>
            <a:endParaRPr lang="en-US"/>
          </a:p>
        </p:txBody>
      </p:sp>
    </p:spTree>
    <p:extLst>
      <p:ext uri="{BB962C8B-B14F-4D97-AF65-F5344CB8AC3E}">
        <p14:creationId xmlns:p14="http://schemas.microsoft.com/office/powerpoint/2010/main" val="171254034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40D52EF2-17BC-5C4A-9FF9-2B4A6BC67E04}" type="slidenum">
              <a:rPr lang="en-US"/>
              <a:pPr>
                <a:defRPr/>
              </a:pPr>
              <a:t>‹#›</a:t>
            </a:fld>
            <a:endParaRPr lang="en-US"/>
          </a:p>
        </p:txBody>
      </p:sp>
    </p:spTree>
    <p:extLst>
      <p:ext uri="{BB962C8B-B14F-4D97-AF65-F5344CB8AC3E}">
        <p14:creationId xmlns:p14="http://schemas.microsoft.com/office/powerpoint/2010/main" val="60925250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3C6DF3C0-16D5-6F4A-8FD8-2633A244E479}" type="slidenum">
              <a:rPr lang="en-US"/>
              <a:pPr>
                <a:defRPr/>
              </a:pPr>
              <a:t>‹#›</a:t>
            </a:fld>
            <a:endParaRPr lang="en-US"/>
          </a:p>
        </p:txBody>
      </p:sp>
    </p:spTree>
    <p:extLst>
      <p:ext uri="{BB962C8B-B14F-4D97-AF65-F5344CB8AC3E}">
        <p14:creationId xmlns:p14="http://schemas.microsoft.com/office/powerpoint/2010/main" val="10049068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57613F8-2590-8944-B24E-41AA14B4C194}" type="slidenum">
              <a:rPr lang="en-US"/>
              <a:pPr>
                <a:defRPr/>
              </a:pPr>
              <a:t>‹#›</a:t>
            </a:fld>
            <a:endParaRPr lang="en-US"/>
          </a:p>
        </p:txBody>
      </p:sp>
    </p:spTree>
    <p:extLst>
      <p:ext uri="{BB962C8B-B14F-4D97-AF65-F5344CB8AC3E}">
        <p14:creationId xmlns:p14="http://schemas.microsoft.com/office/powerpoint/2010/main" val="263118903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4DED3D33-CAE8-9B40-A5B8-4E0831A8DFF7}" type="slidenum">
              <a:rPr lang="en-US"/>
              <a:pPr>
                <a:defRPr/>
              </a:pPr>
              <a:t>‹#›</a:t>
            </a:fld>
            <a:endParaRPr lang="en-US"/>
          </a:p>
        </p:txBody>
      </p:sp>
    </p:spTree>
    <p:extLst>
      <p:ext uri="{BB962C8B-B14F-4D97-AF65-F5344CB8AC3E}">
        <p14:creationId xmlns:p14="http://schemas.microsoft.com/office/powerpoint/2010/main" val="15922465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06554A3D-346D-C543-AABA-CF3DBE74386E}" type="slidenum">
              <a:rPr lang="en-US"/>
              <a:pPr>
                <a:defRPr/>
              </a:pPr>
              <a:t>‹#›</a:t>
            </a:fld>
            <a:endParaRPr lang="en-US"/>
          </a:p>
        </p:txBody>
      </p:sp>
    </p:spTree>
    <p:extLst>
      <p:ext uri="{BB962C8B-B14F-4D97-AF65-F5344CB8AC3E}">
        <p14:creationId xmlns:p14="http://schemas.microsoft.com/office/powerpoint/2010/main" val="392186038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05D33904-E8EC-EC48-9E5F-86BD18C17B44}" type="slidenum">
              <a:rPr lang="en-US"/>
              <a:pPr>
                <a:defRPr/>
              </a:pPr>
              <a:t>‹#›</a:t>
            </a:fld>
            <a:endParaRPr lang="en-US"/>
          </a:p>
        </p:txBody>
      </p:sp>
    </p:spTree>
    <p:extLst>
      <p:ext uri="{BB962C8B-B14F-4D97-AF65-F5344CB8AC3E}">
        <p14:creationId xmlns:p14="http://schemas.microsoft.com/office/powerpoint/2010/main" val="198962320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E62EC35E-47EA-3545-AA62-59E32983B917}" type="slidenum">
              <a:rPr lang="en-US"/>
              <a:pPr>
                <a:defRPr/>
              </a:pPr>
              <a:t>‹#›</a:t>
            </a:fld>
            <a:endParaRPr lang="en-US"/>
          </a:p>
        </p:txBody>
      </p:sp>
    </p:spTree>
    <p:extLst>
      <p:ext uri="{BB962C8B-B14F-4D97-AF65-F5344CB8AC3E}">
        <p14:creationId xmlns:p14="http://schemas.microsoft.com/office/powerpoint/2010/main" val="3056283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CD80A4E3-E9D5-AA40-ABA0-C96B9A6F8391}" type="slidenum">
              <a:rPr lang="en-US"/>
              <a:pPr>
                <a:defRPr/>
              </a:pPr>
              <a:t>‹#›</a:t>
            </a:fld>
            <a:endParaRPr lang="en-US"/>
          </a:p>
        </p:txBody>
      </p:sp>
    </p:spTree>
    <p:extLst>
      <p:ext uri="{BB962C8B-B14F-4D97-AF65-F5344CB8AC3E}">
        <p14:creationId xmlns:p14="http://schemas.microsoft.com/office/powerpoint/2010/main" val="2577728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7D8F7D98-DA03-D843-B42F-1BAFB6F36483}" type="slidenum">
              <a:rPr lang="en-US"/>
              <a:pPr>
                <a:defRPr/>
              </a:pPr>
              <a:t>‹#›</a:t>
            </a:fld>
            <a:endParaRPr lang="en-US"/>
          </a:p>
        </p:txBody>
      </p:sp>
    </p:spTree>
    <p:extLst>
      <p:ext uri="{BB962C8B-B14F-4D97-AF65-F5344CB8AC3E}">
        <p14:creationId xmlns:p14="http://schemas.microsoft.com/office/powerpoint/2010/main" val="408895404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14A061-B8D0-FA4F-B13D-5B0419906441}" type="slidenum">
              <a:rPr lang="en-US"/>
              <a:pPr>
                <a:defRPr/>
              </a:pPr>
              <a:t>‹#›</a:t>
            </a:fld>
            <a:endParaRPr lang="en-US"/>
          </a:p>
        </p:txBody>
      </p:sp>
    </p:spTree>
    <p:extLst>
      <p:ext uri="{BB962C8B-B14F-4D97-AF65-F5344CB8AC3E}">
        <p14:creationId xmlns:p14="http://schemas.microsoft.com/office/powerpoint/2010/main" val="202920723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F08CE10-99A7-D446-AE85-E9E12ECD5809}" type="slidenum">
              <a:rPr lang="en-US"/>
              <a:pPr>
                <a:defRPr/>
              </a:pPr>
              <a:t>‹#›</a:t>
            </a:fld>
            <a:endParaRPr lang="en-US" dirty="0"/>
          </a:p>
        </p:txBody>
      </p:sp>
    </p:spTree>
    <p:extLst>
      <p:ext uri="{BB962C8B-B14F-4D97-AF65-F5344CB8AC3E}">
        <p14:creationId xmlns:p14="http://schemas.microsoft.com/office/powerpoint/2010/main" val="1150131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5E2676-4587-7048-8416-A104337E0C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4755450"/>
      </p:ext>
    </p:extLst>
  </p:cSld>
  <p:clrMapOvr>
    <a:masterClrMapping/>
  </p:clrMapOvr>
  <p:transition spd="med">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DEA4C9-6685-2240-9FC5-EC2AA1BDAF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6559856"/>
      </p:ext>
    </p:extLst>
  </p:cSld>
  <p:clrMapOvr>
    <a:masterClrMapping/>
  </p:clrMapOvr>
  <p:transition spd="med">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EC6019-EFA2-C14F-B72A-F0CFE81F03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2339380"/>
      </p:ext>
    </p:extLst>
  </p:cSld>
  <p:clrMapOvr>
    <a:masterClrMapping/>
  </p:clrMapOvr>
  <p:transition spd="med">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C57CF6-98F9-2440-A5F2-07B3EEE900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2238934"/>
      </p:ext>
    </p:extLst>
  </p:cSld>
  <p:clrMapOvr>
    <a:masterClrMapping/>
  </p:clrMapOvr>
  <p:transition spd="med">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C28A060-9B26-4F4D-AB5C-DA9A1B00E0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2849700"/>
      </p:ext>
    </p:extLst>
  </p:cSld>
  <p:clrMapOvr>
    <a:masterClrMapping/>
  </p:clrMapOvr>
  <p:transition spd="med">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E268B30-6286-394C-BA4A-BC7D946201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0598415"/>
      </p:ext>
    </p:extLst>
  </p:cSld>
  <p:clrMapOvr>
    <a:masterClrMapping/>
  </p:clrMapOvr>
  <p:transition spd="med">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B39AE80-C79E-B048-B099-E0923068F3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4157621"/>
      </p:ext>
    </p:extLst>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A2EE62A1-E9C1-7C43-B25E-F37E67406818}" type="slidenum">
              <a:rPr lang="en-US"/>
              <a:pPr>
                <a:defRPr/>
              </a:pPr>
              <a:t>‹#›</a:t>
            </a:fld>
            <a:endParaRPr lang="en-US"/>
          </a:p>
        </p:txBody>
      </p:sp>
    </p:spTree>
    <p:extLst>
      <p:ext uri="{BB962C8B-B14F-4D97-AF65-F5344CB8AC3E}">
        <p14:creationId xmlns:p14="http://schemas.microsoft.com/office/powerpoint/2010/main" val="28325523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C7118B-D190-0440-B91A-B22567A6D4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5598733"/>
      </p:ext>
    </p:extLst>
  </p:cSld>
  <p:clrMapOvr>
    <a:masterClrMapping/>
  </p:clrMapOvr>
  <p:transition spd="med">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170F3C-F9BB-A745-A211-9A7668AD49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2225757"/>
      </p:ext>
    </p:extLst>
  </p:cSld>
  <p:clrMapOvr>
    <a:masterClrMapping/>
  </p:clrMapOvr>
  <p:transition spd="med">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33C7AF-552E-9A4F-BA83-7E1714CDBE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1637644"/>
      </p:ext>
    </p:extLst>
  </p:cSld>
  <p:clrMapOvr>
    <a:masterClrMapping/>
  </p:clrMapOvr>
  <p:transition spd="med">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B5D31D-947E-4943-A025-2D72C16B52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4606015"/>
      </p:ext>
    </p:extLst>
  </p:cSld>
  <p:clrMapOvr>
    <a:masterClrMapping/>
  </p:clrMapOvr>
  <p:transition spd="med">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able Placeholder 2"/>
          <p:cNvSpPr>
            <a:spLocks noGrp="1"/>
          </p:cNvSpPr>
          <p:nvPr>
            <p:ph type="tbl" idx="1"/>
          </p:nvPr>
        </p:nvSpPr>
        <p:spPr>
          <a:xfrm>
            <a:off x="685800" y="1981200"/>
            <a:ext cx="7772400" cy="4114800"/>
          </a:xfrm>
        </p:spPr>
        <p:txBody>
          <a:bodyPr/>
          <a:lstStyle>
            <a:lvl1pPr>
              <a:defRPr b="1" i="0">
                <a:latin typeface="Arial" panose="020B0604020202020204" pitchFamily="34" charset="0"/>
              </a:defRPr>
            </a:lvl1p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01187F-9E32-8749-8A05-9CE2274E42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2019969"/>
      </p:ext>
    </p:extLst>
  </p:cSld>
  <p:clrMapOvr>
    <a:masterClrMapping/>
  </p:clrMapOvr>
  <p:transition spd="med">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eaLnBrk="1" hangingPunct="1">
              <a:defRPr/>
            </a:pPr>
            <a:endParaRPr lang="en-US">
              <a:solidFill>
                <a:srgbClr val="FFFFFF"/>
              </a:solidFill>
              <a:latin typeface="Times New Roman" pitchFamily="-105" charset="0"/>
            </a:endParaRPr>
          </a:p>
        </p:txBody>
      </p:sp>
      <p:sp>
        <p:nvSpPr>
          <p:cNvPr id="5" name="Freeform 3"/>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miter lim="800000"/>
                <a:headEnd type="none" w="sm" len="sm"/>
                <a:tailEnd type="none" w="sm" len="sm"/>
              </a14:hiddenLine>
            </a:ext>
          </a:extLst>
        </p:spPr>
        <p:txBody>
          <a:bodyPr wrap="none" anchor="ctr"/>
          <a:lstStyle/>
          <a:p>
            <a:pPr eaLnBrk="1" hangingPunct="1"/>
            <a:endParaRPr lang="en-US">
              <a:solidFill>
                <a:srgbClr val="FFFFFF"/>
              </a:solidFill>
              <a:latin typeface="Times New Roman" charset="0"/>
            </a:endParaRPr>
          </a:p>
        </p:txBody>
      </p:sp>
      <p:sp>
        <p:nvSpPr>
          <p:cNvPr id="6" name="Freeform 4"/>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7" name="Freeform 5"/>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8" name="Freeform 6"/>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9" name="Freeform 7"/>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10" name="Freeform 8"/>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11" name="Freeform 9"/>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12" name="Freeform 10"/>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162827" name="Rectangle 11"/>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6282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p:txBody>
          <a:bodyPr/>
          <a:lstStyle>
            <a:lvl1pPr>
              <a:defRPr/>
            </a:lvl1pPr>
          </a:lstStyle>
          <a:p>
            <a:pPr>
              <a:defRPr/>
            </a:pPr>
            <a:endParaRPr lang="en-US"/>
          </a:p>
        </p:txBody>
      </p:sp>
      <p:sp>
        <p:nvSpPr>
          <p:cNvPr id="14" name="Rectangle 14"/>
          <p:cNvSpPr>
            <a:spLocks noGrp="1" noChangeArrowheads="1"/>
          </p:cNvSpPr>
          <p:nvPr>
            <p:ph type="ftr" sz="quarter" idx="11"/>
          </p:nvPr>
        </p:nvSpPr>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pPr>
              <a:defRPr/>
            </a:pPr>
            <a:fld id="{74232052-8A2B-E74C-9205-6ED8651FD91B}" type="slidenum">
              <a:rPr lang="en-US"/>
              <a:pPr>
                <a:defRPr/>
              </a:pPr>
              <a:t>‹#›</a:t>
            </a:fld>
            <a:endParaRPr lang="en-US"/>
          </a:p>
        </p:txBody>
      </p:sp>
    </p:spTree>
    <p:extLst>
      <p:ext uri="{BB962C8B-B14F-4D97-AF65-F5344CB8AC3E}">
        <p14:creationId xmlns:p14="http://schemas.microsoft.com/office/powerpoint/2010/main" val="327480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E3108F16-C363-7A4C-B27C-ED45BDFBC06E}" type="slidenum">
              <a:rPr lang="en-US"/>
              <a:pPr>
                <a:defRPr/>
              </a:pPr>
              <a:t>‹#›</a:t>
            </a:fld>
            <a:endParaRPr lang="en-US"/>
          </a:p>
        </p:txBody>
      </p:sp>
    </p:spTree>
    <p:extLst>
      <p:ext uri="{BB962C8B-B14F-4D97-AF65-F5344CB8AC3E}">
        <p14:creationId xmlns:p14="http://schemas.microsoft.com/office/powerpoint/2010/main" val="14792718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7881D7DE-1188-E040-85F7-FEE41F389C79}" type="slidenum">
              <a:rPr lang="en-US"/>
              <a:pPr>
                <a:defRPr/>
              </a:pPr>
              <a:t>‹#›</a:t>
            </a:fld>
            <a:endParaRPr lang="en-US"/>
          </a:p>
        </p:txBody>
      </p:sp>
    </p:spTree>
    <p:extLst>
      <p:ext uri="{BB962C8B-B14F-4D97-AF65-F5344CB8AC3E}">
        <p14:creationId xmlns:p14="http://schemas.microsoft.com/office/powerpoint/2010/main" val="23838442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5FCD69CF-B1CF-9A41-9F33-EEA858E9DE60}" type="slidenum">
              <a:rPr lang="en-US"/>
              <a:pPr>
                <a:defRPr/>
              </a:pPr>
              <a:t>‹#›</a:t>
            </a:fld>
            <a:endParaRPr lang="en-US"/>
          </a:p>
        </p:txBody>
      </p:sp>
    </p:spTree>
    <p:extLst>
      <p:ext uri="{BB962C8B-B14F-4D97-AF65-F5344CB8AC3E}">
        <p14:creationId xmlns:p14="http://schemas.microsoft.com/office/powerpoint/2010/main" val="37121642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B4E5FFD6-D604-4F43-B31B-C125F376B8DC}" type="slidenum">
              <a:rPr lang="en-US"/>
              <a:pPr>
                <a:defRPr/>
              </a:pPr>
              <a:t>‹#›</a:t>
            </a:fld>
            <a:endParaRPr lang="en-US"/>
          </a:p>
        </p:txBody>
      </p:sp>
    </p:spTree>
    <p:extLst>
      <p:ext uri="{BB962C8B-B14F-4D97-AF65-F5344CB8AC3E}">
        <p14:creationId xmlns:p14="http://schemas.microsoft.com/office/powerpoint/2010/main" val="2406340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C2559220-134B-F844-AF08-2799D48A81F1}" type="slidenum">
              <a:rPr lang="en-US"/>
              <a:pPr>
                <a:defRPr/>
              </a:pPr>
              <a:t>‹#›</a:t>
            </a:fld>
            <a:endParaRPr lang="en-US"/>
          </a:p>
        </p:txBody>
      </p:sp>
    </p:spTree>
    <p:extLst>
      <p:ext uri="{BB962C8B-B14F-4D97-AF65-F5344CB8AC3E}">
        <p14:creationId xmlns:p14="http://schemas.microsoft.com/office/powerpoint/2010/main" val="5219747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5D8F76E0-DA96-0344-93AD-3A75591AD9FB}" type="slidenum">
              <a:rPr lang="en-US"/>
              <a:pPr>
                <a:defRPr/>
              </a:pPr>
              <a:t>‹#›</a:t>
            </a:fld>
            <a:endParaRPr lang="en-US"/>
          </a:p>
        </p:txBody>
      </p:sp>
    </p:spTree>
    <p:extLst>
      <p:ext uri="{BB962C8B-B14F-4D97-AF65-F5344CB8AC3E}">
        <p14:creationId xmlns:p14="http://schemas.microsoft.com/office/powerpoint/2010/main" val="34795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F1068AE7-CC27-9F4C-8573-C9242EE3A406}" type="slidenum">
              <a:rPr lang="en-US"/>
              <a:pPr>
                <a:defRPr/>
              </a:pPr>
              <a:t>‹#›</a:t>
            </a:fld>
            <a:endParaRPr lang="en-US"/>
          </a:p>
        </p:txBody>
      </p:sp>
    </p:spTree>
    <p:extLst>
      <p:ext uri="{BB962C8B-B14F-4D97-AF65-F5344CB8AC3E}">
        <p14:creationId xmlns:p14="http://schemas.microsoft.com/office/powerpoint/2010/main" val="15951426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2FC1099A-E823-6E49-812D-58DE06F3D970}" type="slidenum">
              <a:rPr lang="en-US"/>
              <a:pPr>
                <a:defRPr/>
              </a:pPr>
              <a:t>‹#›</a:t>
            </a:fld>
            <a:endParaRPr lang="en-US"/>
          </a:p>
        </p:txBody>
      </p:sp>
    </p:spTree>
    <p:extLst>
      <p:ext uri="{BB962C8B-B14F-4D97-AF65-F5344CB8AC3E}">
        <p14:creationId xmlns:p14="http://schemas.microsoft.com/office/powerpoint/2010/main" val="42410579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BABE148A-7041-EB49-882F-377B406C0F35}" type="slidenum">
              <a:rPr lang="en-US"/>
              <a:pPr>
                <a:defRPr/>
              </a:pPr>
              <a:t>‹#›</a:t>
            </a:fld>
            <a:endParaRPr lang="en-US"/>
          </a:p>
        </p:txBody>
      </p:sp>
    </p:spTree>
    <p:extLst>
      <p:ext uri="{BB962C8B-B14F-4D97-AF65-F5344CB8AC3E}">
        <p14:creationId xmlns:p14="http://schemas.microsoft.com/office/powerpoint/2010/main" val="4963384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2E7856E6-EDDB-7849-A7CD-33610E6D3E60}" type="slidenum">
              <a:rPr lang="en-US"/>
              <a:pPr>
                <a:defRPr/>
              </a:pPr>
              <a:t>‹#›</a:t>
            </a:fld>
            <a:endParaRPr lang="en-US"/>
          </a:p>
        </p:txBody>
      </p:sp>
    </p:spTree>
    <p:extLst>
      <p:ext uri="{BB962C8B-B14F-4D97-AF65-F5344CB8AC3E}">
        <p14:creationId xmlns:p14="http://schemas.microsoft.com/office/powerpoint/2010/main" val="119902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4097708F-FE85-814C-B278-4A03C83A7A84}" type="slidenum">
              <a:rPr lang="en-US"/>
              <a:pPr>
                <a:defRPr/>
              </a:pPr>
              <a:t>‹#›</a:t>
            </a:fld>
            <a:endParaRPr lang="en-US"/>
          </a:p>
        </p:txBody>
      </p:sp>
    </p:spTree>
    <p:extLst>
      <p:ext uri="{BB962C8B-B14F-4D97-AF65-F5344CB8AC3E}">
        <p14:creationId xmlns:p14="http://schemas.microsoft.com/office/powerpoint/2010/main" val="22415462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eaLnBrk="1" hangingPunct="1">
                <a:defRPr/>
              </a:pPr>
              <a:endParaRPr lang="en-US">
                <a:solidFill>
                  <a:srgbClr val="FFFFFF"/>
                </a:solidFill>
                <a:latin typeface="Times New Roman" pitchFamily="-105" charset="0"/>
              </a:endParaRPr>
            </a:p>
          </p:txBody>
        </p:sp>
        <p:sp>
          <p:nvSpPr>
            <p:cNvPr id="6" name="Arc 4"/>
            <p:cNvSpPr>
              <a:spLocks/>
            </p:cNvSpPr>
            <p:nvPr/>
          </p:nvSpPr>
          <p:spPr bwMode="auto">
            <a:xfrm>
              <a:off x="-652" y="978"/>
              <a:ext cx="4237" cy="3342"/>
            </a:xfrm>
            <a:custGeom>
              <a:avLst/>
              <a:gdLst>
                <a:gd name="T0" fmla="*/ 153 w 21600"/>
                <a:gd name="T1" fmla="*/ 0 h 21231"/>
                <a:gd name="T2" fmla="*/ 831 w 21600"/>
                <a:gd name="T3" fmla="*/ 526 h 21231"/>
                <a:gd name="T4" fmla="*/ 0 w 21600"/>
                <a:gd name="T5" fmla="*/ 526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solidFill>
                  <a:srgbClr val="FFFFFF"/>
                </a:solidFill>
                <a:latin typeface="Times New Roman" charset="0"/>
              </a:endParaRPr>
            </a:p>
          </p:txBody>
        </p:sp>
      </p:grpSp>
      <p:sp>
        <p:nvSpPr>
          <p:cNvPr id="8197"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819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105"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9"/>
          <p:cNvSpPr>
            <a:spLocks noGrp="1" noChangeArrowheads="1"/>
          </p:cNvSpPr>
          <p:nvPr>
            <p:ph type="sldNum" sz="quarter" idx="12"/>
          </p:nvPr>
        </p:nvSpPr>
        <p:spPr/>
        <p:txBody>
          <a:bodyPr/>
          <a:lstStyle>
            <a:lvl1pPr>
              <a:defRPr/>
            </a:lvl1pPr>
          </a:lstStyle>
          <a:p>
            <a:pPr>
              <a:defRPr/>
            </a:pPr>
            <a:fld id="{C304F3D4-0E38-3E41-B1D7-853D5BDF24D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946999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22ADC341-9E56-1F4D-83F7-D4EE941C891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455603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4C5E748E-F10A-6244-873D-10836447C63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561107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BD032B4-B939-9246-B25D-8A2BC7EDD4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92572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7411E2FF-E913-0F49-B178-39233051D54E}" type="slidenum">
              <a:rPr lang="en-US"/>
              <a:pPr>
                <a:defRPr/>
              </a:pPr>
              <a:t>‹#›</a:t>
            </a:fld>
            <a:endParaRPr lang="en-US"/>
          </a:p>
        </p:txBody>
      </p:sp>
    </p:spTree>
    <p:extLst>
      <p:ext uri="{BB962C8B-B14F-4D97-AF65-F5344CB8AC3E}">
        <p14:creationId xmlns:p14="http://schemas.microsoft.com/office/powerpoint/2010/main" val="35699538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B699689C-44FC-7B43-AD94-443F892C1C4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888571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0649A51F-1760-4E41-B0B8-EFACE7B0D94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965013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7EDEDE3B-D446-6D4A-A217-210DD55F912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904089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A7DE565-B204-384A-964D-9AA2C08366B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103742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2A4F504-82D0-E944-A6CE-FF97077F322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065870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FC94621D-AABB-5B4F-AAE5-AED32A20E15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568062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F5F24C99-90C7-3248-BF21-1CAA4173C9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67578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C8406DBE-D587-C749-A150-592A332D860C}" type="slidenum">
              <a:rPr lang="en-US"/>
              <a:pPr>
                <a:defRPr/>
              </a:pPr>
              <a:t>‹#›</a:t>
            </a:fld>
            <a:endParaRPr lang="en-US"/>
          </a:p>
        </p:txBody>
      </p:sp>
    </p:spTree>
    <p:extLst>
      <p:ext uri="{BB962C8B-B14F-4D97-AF65-F5344CB8AC3E}">
        <p14:creationId xmlns:p14="http://schemas.microsoft.com/office/powerpoint/2010/main" val="34045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9F450117-50E3-7F49-A842-F7E78327B605}" type="slidenum">
              <a:rPr lang="en-US"/>
              <a:pPr>
                <a:defRPr/>
              </a:pPr>
              <a:t>‹#›</a:t>
            </a:fld>
            <a:endParaRPr lang="en-US"/>
          </a:p>
        </p:txBody>
      </p:sp>
    </p:spTree>
    <p:extLst>
      <p:ext uri="{BB962C8B-B14F-4D97-AF65-F5344CB8AC3E}">
        <p14:creationId xmlns:p14="http://schemas.microsoft.com/office/powerpoint/2010/main" val="3905968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64D1E07E-02C1-6A42-9212-820200540B96}" type="slidenum">
              <a:rPr lang="en-US"/>
              <a:pPr>
                <a:defRPr/>
              </a:pPr>
              <a:t>‹#›</a:t>
            </a:fld>
            <a:endParaRPr lang="en-US"/>
          </a:p>
        </p:txBody>
      </p:sp>
    </p:spTree>
    <p:extLst>
      <p:ext uri="{BB962C8B-B14F-4D97-AF65-F5344CB8AC3E}">
        <p14:creationId xmlns:p14="http://schemas.microsoft.com/office/powerpoint/2010/main" val="4170135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96CAAB0B-6D98-1043-B222-9F9768CBCEE7}" type="slidenum">
              <a:rPr lang="en-US"/>
              <a:pPr>
                <a:defRPr/>
              </a:pPr>
              <a:t>‹#›</a:t>
            </a:fld>
            <a:endParaRPr lang="en-US"/>
          </a:p>
        </p:txBody>
      </p:sp>
    </p:spTree>
    <p:extLst>
      <p:ext uri="{BB962C8B-B14F-4D97-AF65-F5344CB8AC3E}">
        <p14:creationId xmlns:p14="http://schemas.microsoft.com/office/powerpoint/2010/main" val="926712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88"/>
            <a:ext cx="9132888" cy="6845300"/>
            <a:chOff x="0" y="1"/>
            <a:chExt cx="5753" cy="4312"/>
          </a:xfrm>
        </p:grpSpPr>
        <p:sp>
          <p:nvSpPr>
            <p:cNvPr id="7171"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latin typeface="Times New Roman" pitchFamily="-105" charset="0"/>
                <a:ea typeface="+mn-ea"/>
                <a:cs typeface="+mn-cs"/>
              </a:endParaRPr>
            </a:p>
          </p:txBody>
        </p:sp>
        <p:sp>
          <p:nvSpPr>
            <p:cNvPr id="1033" name="Arc 4"/>
            <p:cNvSpPr>
              <a:spLocks/>
            </p:cNvSpPr>
            <p:nvPr/>
          </p:nvSpPr>
          <p:spPr bwMode="auto">
            <a:xfrm>
              <a:off x="0" y="1"/>
              <a:ext cx="5298" cy="4312"/>
            </a:xfrm>
            <a:custGeom>
              <a:avLst/>
              <a:gdLst>
                <a:gd name="T0" fmla="*/ 0 w 21600"/>
                <a:gd name="T1" fmla="*/ 0 h 21600"/>
                <a:gd name="T2" fmla="*/ 78 w 21600"/>
                <a:gd name="T3" fmla="*/ 34 h 21600"/>
                <a:gd name="T4" fmla="*/ 0 w 21600"/>
                <a:gd name="T5" fmla="*/ 3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7173" name="Rectangle 5"/>
          <p:cNvSpPr>
            <a:spLocks noGrp="1" noChangeArrowheads="1"/>
          </p:cNvSpPr>
          <p:nvPr>
            <p:ph type="title"/>
          </p:nvPr>
        </p:nvSpPr>
        <p:spPr bwMode="auto">
          <a:xfrm>
            <a:off x="38100" y="609600"/>
            <a:ext cx="9070975"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7174"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Times New Roman" pitchFamily="-105" charset="0"/>
                <a:ea typeface="+mn-ea"/>
                <a:cs typeface="+mn-cs"/>
              </a:defRPr>
            </a:lvl1pPr>
          </a:lstStyle>
          <a:p>
            <a:pPr>
              <a:defRPr/>
            </a:pPr>
            <a:endParaRPr lang="en-US"/>
          </a:p>
        </p:txBody>
      </p:sp>
      <p:sp>
        <p:nvSpPr>
          <p:cNvPr id="7175"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Times New Roman" pitchFamily="-105" charset="0"/>
                <a:ea typeface="+mn-ea"/>
                <a:cs typeface="+mn-cs"/>
              </a:defRPr>
            </a:lvl1pPr>
          </a:lstStyle>
          <a:p>
            <a:pPr>
              <a:defRPr/>
            </a:pPr>
            <a:endParaRPr lang="en-US"/>
          </a:p>
        </p:txBody>
      </p:sp>
      <p:sp>
        <p:nvSpPr>
          <p:cNvPr id="7176"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pPr>
              <a:defRPr/>
            </a:pPr>
            <a:fld id="{0E272A16-D8F0-BE44-A199-616F70DD045A}" type="slidenum">
              <a:rPr lang="en-US"/>
              <a:pPr>
                <a:defRPr/>
              </a:pPr>
              <a:t>‹#›</a:t>
            </a:fld>
            <a:endParaRPr lang="en-US"/>
          </a:p>
        </p:txBody>
      </p:sp>
      <p:sp>
        <p:nvSpPr>
          <p:cNvPr id="1031" name="Rectangle 9"/>
          <p:cNvSpPr>
            <a:spLocks noGrp="1" noChangeArrowheads="1"/>
          </p:cNvSpPr>
          <p:nvPr>
            <p:ph type="body" idx="1"/>
          </p:nvPr>
        </p:nvSpPr>
        <p:spPr bwMode="auto">
          <a:xfrm>
            <a:off x="38100" y="1981200"/>
            <a:ext cx="9070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056"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a:ea typeface="ＭＳ Ｐゴシック" charset="-128"/>
          <a:cs typeface="Arial"/>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sz="3200" b="1">
          <a:solidFill>
            <a:schemeClr val="tx1"/>
          </a:solidFill>
          <a:latin typeface="Arial"/>
          <a:ea typeface="ＭＳ Ｐゴシック" charset="-128"/>
          <a:cs typeface="Arial"/>
        </a:defRPr>
      </a:lvl1pPr>
      <a:lvl2pPr marL="742950" indent="-285750" algn="l" rtl="0" eaLnBrk="0" fontAlgn="base" hangingPunct="0">
        <a:spcBef>
          <a:spcPct val="20000"/>
        </a:spcBef>
        <a:spcAft>
          <a:spcPct val="0"/>
        </a:spcAft>
        <a:buClr>
          <a:schemeClr val="tx1"/>
        </a:buClr>
        <a:buSzPct val="90000"/>
        <a:buChar char="–"/>
        <a:defRPr sz="2800" b="1">
          <a:solidFill>
            <a:schemeClr val="tx1"/>
          </a:solidFill>
          <a:latin typeface="Arial"/>
          <a:ea typeface="ＭＳ Ｐゴシック" pitchFamily="-105" charset="-128"/>
          <a:cs typeface="Arial"/>
        </a:defRPr>
      </a:lvl2pPr>
      <a:lvl3pPr marL="1143000" indent="-228600" algn="l" rtl="0" eaLnBrk="0" fontAlgn="base" hangingPunct="0">
        <a:spcBef>
          <a:spcPct val="20000"/>
        </a:spcBef>
        <a:spcAft>
          <a:spcPct val="0"/>
        </a:spcAft>
        <a:buClr>
          <a:schemeClr val="accent1"/>
        </a:buClr>
        <a:buSzPct val="60000"/>
        <a:buFont typeface="Wingdings" charset="0"/>
        <a:buChar char="l"/>
        <a:defRPr sz="2400" b="1">
          <a:solidFill>
            <a:schemeClr val="tx1"/>
          </a:solidFill>
          <a:latin typeface="Arial"/>
          <a:ea typeface="ＭＳ Ｐゴシック" pitchFamily="-105" charset="-128"/>
          <a:cs typeface="Arial"/>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a:ea typeface="ＭＳ Ｐゴシック" pitchFamily="-105" charset="-128"/>
          <a:cs typeface="Arial"/>
        </a:defRPr>
      </a:lvl4pPr>
      <a:lvl5pPr marL="2057400" indent="-228600" algn="l" rtl="0" eaLnBrk="0" fontAlgn="base" hangingPunct="0">
        <a:spcBef>
          <a:spcPct val="20000"/>
        </a:spcBef>
        <a:spcAft>
          <a:spcPct val="0"/>
        </a:spcAft>
        <a:buClr>
          <a:schemeClr val="accent1"/>
        </a:buClr>
        <a:buChar char="•"/>
        <a:defRPr sz="2000" b="1">
          <a:solidFill>
            <a:schemeClr val="tx1"/>
          </a:solidFill>
          <a:latin typeface="Arial"/>
          <a:ea typeface="ＭＳ Ｐゴシック" pitchFamily="-105" charset="-128"/>
          <a:cs typeface="Arial"/>
        </a:defRPr>
      </a:lvl5pPr>
      <a:lvl6pPr marL="25146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161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11162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1162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1163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FC37D761-B38E-5D48-8272-ABD7B0DCBEA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98"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4336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12" charset="0"/>
                <a:ea typeface="ＭＳ Ｐゴシック" pitchFamily="-112" charset="-128"/>
                <a:cs typeface="ＭＳ Ｐゴシック" pitchFamily="-112" charset="-128"/>
              </a:defRPr>
            </a:lvl1pPr>
          </a:lstStyle>
          <a:p>
            <a:pPr defTabSz="914400" fontAlgn="base">
              <a:spcBef>
                <a:spcPct val="0"/>
              </a:spcBef>
              <a:spcAft>
                <a:spcPct val="0"/>
              </a:spcAft>
              <a:defRPr/>
            </a:pPr>
            <a:endParaRPr lang="en-US">
              <a:solidFill>
                <a:srgbClr val="000000"/>
              </a:solidFill>
            </a:endParaRPr>
          </a:p>
        </p:txBody>
      </p:sp>
      <p:sp>
        <p:nvSpPr>
          <p:cNvPr id="143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12" charset="0"/>
                <a:ea typeface="ＭＳ Ｐゴシック" pitchFamily="-112" charset="-128"/>
                <a:cs typeface="ＭＳ Ｐゴシック" pitchFamily="-112" charset="-128"/>
              </a:defRPr>
            </a:lvl1pPr>
          </a:lstStyle>
          <a:p>
            <a:pPr defTabSz="914400" fontAlgn="base">
              <a:spcBef>
                <a:spcPct val="0"/>
              </a:spcBef>
              <a:spcAft>
                <a:spcPct val="0"/>
              </a:spcAft>
              <a:defRPr/>
            </a:pPr>
            <a:endParaRPr lang="en-US">
              <a:solidFill>
                <a:srgbClr val="000000"/>
              </a:solidFill>
            </a:endParaRPr>
          </a:p>
        </p:txBody>
      </p:sp>
      <p:sp>
        <p:nvSpPr>
          <p:cNvPr id="14336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charset="0"/>
              </a:defRPr>
            </a:lvl1pPr>
          </a:lstStyle>
          <a:p>
            <a:pPr defTabSz="914400" fontAlgn="base">
              <a:spcBef>
                <a:spcPct val="0"/>
              </a:spcBef>
              <a:spcAft>
                <a:spcPct val="0"/>
              </a:spcAft>
              <a:defRPr/>
            </a:pPr>
            <a:fld id="{0A13D4A3-E66E-9D47-8B45-AF6D3BD6B685}" type="slidenum">
              <a:rPr lang="en-US">
                <a:solidFill>
                  <a:srgbClr val="000000"/>
                </a:solidFill>
                <a:ea typeface="ＭＳ Ｐゴシック" charset="0"/>
                <a:cs typeface="ＭＳ Ｐゴシック" charset="0"/>
              </a:rPr>
              <a:pPr defTabSz="914400" fontAlgn="base">
                <a:spcBef>
                  <a:spcPct val="0"/>
                </a:spcBef>
                <a:spcAft>
                  <a:spcPct val="0"/>
                </a:spcAft>
                <a:defRPr/>
              </a:pPr>
              <a:t>‹#›</a:t>
            </a:fld>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1901879589"/>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 id="2147484097" r:id="rId12"/>
  </p:sldLayoutIdLst>
  <p:transition spd="med">
    <p:randomBar dir="vert"/>
  </p:transition>
  <p:txStyles>
    <p:titleStyle>
      <a:lvl1pPr algn="ctr" rtl="0" eaLnBrk="0" fontAlgn="base" hangingPunct="0">
        <a:spcBef>
          <a:spcPct val="0"/>
        </a:spcBef>
        <a:spcAft>
          <a:spcPct val="0"/>
        </a:spcAft>
        <a:defRPr sz="4400" b="1" i="0">
          <a:solidFill>
            <a:srgbClr val="FFFFFF"/>
          </a:solidFill>
          <a:latin typeface="Arial" panose="020B0604020202020204" pitchFamily="34" charset="0"/>
          <a:ea typeface="ＭＳ Ｐゴシック" pitchFamily="-109" charset="-128"/>
          <a:cs typeface="ＭＳ Ｐゴシック" charset="0"/>
        </a:defRPr>
      </a:lvl1pPr>
      <a:lvl2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b="1" i="0">
          <a:solidFill>
            <a:schemeClr val="tx1"/>
          </a:solidFill>
          <a:latin typeface="Arial" panose="020B0604020202020204" pitchFamily="34" charset="0"/>
          <a:ea typeface="ＭＳ Ｐゴシック" pitchFamily="-109" charset="-128"/>
          <a:cs typeface="ＭＳ Ｐゴシック" charset="0"/>
        </a:defRPr>
      </a:lvl1pPr>
      <a:lvl2pPr marL="742950" indent="-285750" algn="l" rtl="0" eaLnBrk="0" fontAlgn="base" hangingPunct="0">
        <a:spcBef>
          <a:spcPct val="20000"/>
        </a:spcBef>
        <a:spcAft>
          <a:spcPct val="0"/>
        </a:spcAft>
        <a:buChar char="–"/>
        <a:defRPr sz="2800" b="1" i="0">
          <a:solidFill>
            <a:schemeClr val="tx1"/>
          </a:solidFill>
          <a:latin typeface="Arial" panose="020B0604020202020204" pitchFamily="34" charset="0"/>
          <a:ea typeface="ＭＳ Ｐゴシック" pitchFamily="-112" charset="-128"/>
          <a:cs typeface="Arial" panose="020B0604020202020204" pitchFamily="34" charset="0"/>
        </a:defRPr>
      </a:lvl2pPr>
      <a:lvl3pPr marL="1143000" indent="-228600" algn="l" rtl="0" eaLnBrk="0" fontAlgn="base" hangingPunct="0">
        <a:spcBef>
          <a:spcPct val="20000"/>
        </a:spcBef>
        <a:spcAft>
          <a:spcPct val="0"/>
        </a:spcAft>
        <a:buChar char="•"/>
        <a:defRPr sz="2400" b="1" i="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16179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eaLnBrk="1" hangingPunct="1">
              <a:defRPr/>
            </a:pPr>
            <a:endParaRPr lang="en-US">
              <a:solidFill>
                <a:srgbClr val="FFFFFF"/>
              </a:solidFill>
              <a:latin typeface="Times New Roman" pitchFamily="-105" charset="0"/>
            </a:endParaRPr>
          </a:p>
        </p:txBody>
      </p:sp>
      <p:sp>
        <p:nvSpPr>
          <p:cNvPr id="25603" name="Freeform 3"/>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miter lim="800000"/>
                <a:headEnd type="none" w="sm" len="sm"/>
                <a:tailEnd type="none" w="sm" len="sm"/>
              </a14:hiddenLine>
            </a:ext>
          </a:extLst>
        </p:spPr>
        <p:txBody>
          <a:bodyPr wrap="none" anchor="ctr"/>
          <a:lstStyle/>
          <a:p>
            <a:pPr eaLnBrk="1" hangingPunct="1"/>
            <a:endParaRPr lang="en-US">
              <a:solidFill>
                <a:srgbClr val="FFFFFF"/>
              </a:solidFill>
              <a:latin typeface="Times New Roman" charset="0"/>
            </a:endParaRPr>
          </a:p>
        </p:txBody>
      </p:sp>
      <p:sp>
        <p:nvSpPr>
          <p:cNvPr id="25604" name="Freeform 4"/>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05" name="Freeform 5"/>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06" name="Freeform 6"/>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07" name="Freeform 7"/>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08" name="Freeform 8"/>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09" name="Freeform 9"/>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10" name="Freeform 10"/>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11" name="Rectangle 1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12" name="Rectangle 1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1805"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Times New Roman" pitchFamily="-105" charset="0"/>
                <a:ea typeface="+mn-ea"/>
                <a:cs typeface="+mn-cs"/>
              </a:defRPr>
            </a:lvl1pPr>
          </a:lstStyle>
          <a:p>
            <a:pPr>
              <a:defRPr/>
            </a:pPr>
            <a:endParaRPr lang="en-US"/>
          </a:p>
        </p:txBody>
      </p:sp>
      <p:sp>
        <p:nvSpPr>
          <p:cNvPr id="161806"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latin typeface="Times New Roman" pitchFamily="-105" charset="0"/>
                <a:ea typeface="+mn-ea"/>
                <a:cs typeface="+mn-cs"/>
              </a:defRPr>
            </a:lvl1pPr>
          </a:lstStyle>
          <a:p>
            <a:pPr>
              <a:defRPr/>
            </a:pPr>
            <a:endParaRPr lang="en-US"/>
          </a:p>
        </p:txBody>
      </p:sp>
      <p:sp>
        <p:nvSpPr>
          <p:cNvPr id="161807"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FFFFFF"/>
                </a:solidFill>
              </a:defRPr>
            </a:lvl1pPr>
          </a:lstStyle>
          <a:p>
            <a:pPr>
              <a:defRPr/>
            </a:pPr>
            <a:fld id="{0F69CC99-1F56-5041-A0E2-139C80467BF0}" type="slidenum">
              <a:rPr lang="en-US">
                <a:latin typeface="Times New Roman" charset="0"/>
              </a:rPr>
              <a:pPr>
                <a:defRPr/>
              </a:pPr>
              <a:t>‹#›</a:t>
            </a:fld>
            <a:endParaRPr lang="en-US">
              <a:latin typeface="Times New Roman" charset="0"/>
            </a:endParaRPr>
          </a:p>
        </p:txBody>
      </p:sp>
    </p:spTree>
    <p:extLst>
      <p:ext uri="{BB962C8B-B14F-4D97-AF65-F5344CB8AC3E}">
        <p14:creationId xmlns:p14="http://schemas.microsoft.com/office/powerpoint/2010/main" val="3786517073"/>
      </p:ext>
    </p:extLst>
  </p:cSld>
  <p:clrMap bg1="dk2" tx1="lt1" bg2="dk1" tx2="lt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161794"/>
                                        </p:tgtEl>
                                        <p:attrNameLst>
                                          <p:attrName>style.visibility</p:attrName>
                                        </p:attrNameLst>
                                      </p:cBhvr>
                                      <p:to>
                                        <p:strVal val="visible"/>
                                      </p:to>
                                    </p:set>
                                    <p:anim calcmode="lin" valueType="num">
                                      <p:cBhvr additive="base">
                                        <p:cTn id="7" dur="500" fill="hold"/>
                                        <p:tgtEl>
                                          <p:spTgt spid="161794"/>
                                        </p:tgtEl>
                                        <p:attrNameLst>
                                          <p:attrName>ppt_x</p:attrName>
                                        </p:attrNameLst>
                                      </p:cBhvr>
                                      <p:tavLst>
                                        <p:tav tm="0">
                                          <p:val>
                                            <p:strVal val="0-#ppt_w/2"/>
                                          </p:val>
                                        </p:tav>
                                        <p:tav tm="100000">
                                          <p:val>
                                            <p:strVal val="#ppt_x"/>
                                          </p:val>
                                        </p:tav>
                                      </p:tavLst>
                                    </p:anim>
                                    <p:anim calcmode="lin" valueType="num">
                                      <p:cBhvr additive="base">
                                        <p:cTn id="8" dur="500" fill="hold"/>
                                        <p:tgtEl>
                                          <p:spTgt spid="16179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16179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animBg="1"/>
    </p:bldLst>
  </p:timing>
  <p:txStyles>
    <p:titleStyle>
      <a:lvl1pPr algn="ctr" rtl="0" eaLnBrk="0" fontAlgn="base" hangingPunct="0">
        <a:spcBef>
          <a:spcPct val="0"/>
        </a:spcBef>
        <a:spcAft>
          <a:spcPct val="0"/>
        </a:spcAft>
        <a:defRPr sz="4400">
          <a:solidFill>
            <a:schemeClr val="tx2"/>
          </a:solidFill>
          <a:latin typeface="Arial"/>
          <a:ea typeface="ＭＳ Ｐゴシック" pitchFamily="-105"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Times New Roman" pitchFamily="-105" charset="0"/>
        </a:defRPr>
      </a:lvl6pPr>
      <a:lvl7pPr marL="914400" algn="ctr" rtl="0" eaLnBrk="0" fontAlgn="base" hangingPunct="0">
        <a:spcBef>
          <a:spcPct val="0"/>
        </a:spcBef>
        <a:spcAft>
          <a:spcPct val="0"/>
        </a:spcAft>
        <a:defRPr sz="4400">
          <a:solidFill>
            <a:schemeClr val="tx2"/>
          </a:solidFill>
          <a:latin typeface="Times New Roman" pitchFamily="-105" charset="0"/>
        </a:defRPr>
      </a:lvl7pPr>
      <a:lvl8pPr marL="1371600" algn="ctr" rtl="0" eaLnBrk="0" fontAlgn="base" hangingPunct="0">
        <a:spcBef>
          <a:spcPct val="0"/>
        </a:spcBef>
        <a:spcAft>
          <a:spcPct val="0"/>
        </a:spcAft>
        <a:defRPr sz="4400">
          <a:solidFill>
            <a:schemeClr val="tx2"/>
          </a:solidFill>
          <a:latin typeface="Times New Roman" pitchFamily="-105" charset="0"/>
        </a:defRPr>
      </a:lvl8pPr>
      <a:lvl9pPr marL="1828800" algn="ctr" rtl="0" eaLnBrk="0" fontAlgn="base" hangingPunct="0">
        <a:spcBef>
          <a:spcPct val="0"/>
        </a:spcBef>
        <a:spcAft>
          <a:spcPct val="0"/>
        </a:spcAft>
        <a:defRPr sz="4400">
          <a:solidFill>
            <a:schemeClr val="tx2"/>
          </a:solidFill>
          <a:latin typeface="Times New Roman"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05"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05"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05"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05"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05"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88"/>
            <a:ext cx="9132888" cy="6845300"/>
            <a:chOff x="0" y="1"/>
            <a:chExt cx="5753" cy="4312"/>
          </a:xfrm>
        </p:grpSpPr>
        <p:sp>
          <p:nvSpPr>
            <p:cNvPr id="7171"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eaLnBrk="1" hangingPunct="1">
                <a:defRPr/>
              </a:pPr>
              <a:endParaRPr lang="en-US">
                <a:solidFill>
                  <a:srgbClr val="FFFFFF"/>
                </a:solidFill>
                <a:latin typeface="Times New Roman" pitchFamily="-105" charset="0"/>
              </a:endParaRPr>
            </a:p>
          </p:txBody>
        </p:sp>
        <p:sp>
          <p:nvSpPr>
            <p:cNvPr id="1033" name="Arc 4"/>
            <p:cNvSpPr>
              <a:spLocks/>
            </p:cNvSpPr>
            <p:nvPr/>
          </p:nvSpPr>
          <p:spPr bwMode="auto">
            <a:xfrm>
              <a:off x="0" y="1"/>
              <a:ext cx="5298" cy="4312"/>
            </a:xfrm>
            <a:custGeom>
              <a:avLst/>
              <a:gdLst>
                <a:gd name="T0" fmla="*/ 0 w 21600"/>
                <a:gd name="T1" fmla="*/ 0 h 21600"/>
                <a:gd name="T2" fmla="*/ 1299 w 21600"/>
                <a:gd name="T3" fmla="*/ 861 h 21600"/>
                <a:gd name="T4" fmla="*/ 0 w 21600"/>
                <a:gd name="T5" fmla="*/ 86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solidFill>
                  <a:srgbClr val="FFFFFF"/>
                </a:solidFill>
                <a:latin typeface="Times New Roman" charset="0"/>
              </a:endParaRPr>
            </a:p>
          </p:txBody>
        </p:sp>
      </p:grpSp>
      <p:sp>
        <p:nvSpPr>
          <p:cNvPr id="7173" name="Rectangle 5"/>
          <p:cNvSpPr>
            <a:spLocks noGrp="1" noChangeArrowheads="1"/>
          </p:cNvSpPr>
          <p:nvPr>
            <p:ph type="title"/>
          </p:nvPr>
        </p:nvSpPr>
        <p:spPr bwMode="auto">
          <a:xfrm>
            <a:off x="38100" y="609600"/>
            <a:ext cx="9070975"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7174"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Times New Roman" pitchFamily="-105" charset="0"/>
                <a:ea typeface="+mn-ea"/>
                <a:cs typeface="+mn-cs"/>
              </a:defRPr>
            </a:lvl1pPr>
          </a:lstStyle>
          <a:p>
            <a:pPr eaLnBrk="1" hangingPunct="1">
              <a:defRPr/>
            </a:pPr>
            <a:endParaRPr lang="en-US">
              <a:solidFill>
                <a:srgbClr val="FFFFFF"/>
              </a:solidFill>
            </a:endParaRPr>
          </a:p>
        </p:txBody>
      </p:sp>
      <p:sp>
        <p:nvSpPr>
          <p:cNvPr id="7175"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Times New Roman" pitchFamily="-105" charset="0"/>
                <a:ea typeface="+mn-ea"/>
                <a:cs typeface="+mn-cs"/>
              </a:defRPr>
            </a:lvl1pPr>
          </a:lstStyle>
          <a:p>
            <a:pPr eaLnBrk="1" hangingPunct="1">
              <a:defRPr/>
            </a:pPr>
            <a:endParaRPr lang="en-US">
              <a:solidFill>
                <a:srgbClr val="FFFFFF"/>
              </a:solidFill>
            </a:endParaRPr>
          </a:p>
        </p:txBody>
      </p:sp>
      <p:sp>
        <p:nvSpPr>
          <p:cNvPr id="7176"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pPr eaLnBrk="1" hangingPunct="1">
              <a:defRPr/>
            </a:pPr>
            <a:fld id="{C004CF6A-A7CC-6F47-A574-3649BBA3C60A}" type="slidenum">
              <a:rPr lang="en-US">
                <a:solidFill>
                  <a:srgbClr val="FFFFFF"/>
                </a:solidFill>
                <a:latin typeface="Times New Roman" charset="0"/>
              </a:rPr>
              <a:pPr eaLnBrk="1" hangingPunct="1">
                <a:defRPr/>
              </a:pPr>
              <a:t>‹#›</a:t>
            </a:fld>
            <a:endParaRPr lang="en-US">
              <a:solidFill>
                <a:srgbClr val="FFFFFF"/>
              </a:solidFill>
              <a:latin typeface="Times New Roman" charset="0"/>
            </a:endParaRPr>
          </a:p>
        </p:txBody>
      </p:sp>
      <p:sp>
        <p:nvSpPr>
          <p:cNvPr id="1031" name="Rectangle 9"/>
          <p:cNvSpPr>
            <a:spLocks noGrp="1" noChangeArrowheads="1"/>
          </p:cNvSpPr>
          <p:nvPr>
            <p:ph type="body" idx="1"/>
          </p:nvPr>
        </p:nvSpPr>
        <p:spPr bwMode="auto">
          <a:xfrm>
            <a:off x="38100" y="1981200"/>
            <a:ext cx="9070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6608195"/>
      </p:ext>
    </p:extLst>
  </p:cSld>
  <p:clrMap bg1="dk2" tx1="lt1" bg2="dk1" tx2="lt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a:ea typeface="ＭＳ Ｐゴシック" charset="-128"/>
          <a:cs typeface="Arial"/>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sz="3200" b="1">
          <a:solidFill>
            <a:schemeClr val="tx1"/>
          </a:solidFill>
          <a:latin typeface="Arial"/>
          <a:ea typeface="ＭＳ Ｐゴシック" charset="-128"/>
          <a:cs typeface="Arial"/>
        </a:defRPr>
      </a:lvl1pPr>
      <a:lvl2pPr marL="742950" indent="-285750" algn="l" rtl="0" eaLnBrk="0" fontAlgn="base" hangingPunct="0">
        <a:spcBef>
          <a:spcPct val="20000"/>
        </a:spcBef>
        <a:spcAft>
          <a:spcPct val="0"/>
        </a:spcAft>
        <a:buClr>
          <a:schemeClr val="tx1"/>
        </a:buClr>
        <a:buSzPct val="90000"/>
        <a:buChar char="–"/>
        <a:defRPr sz="2800" b="1">
          <a:solidFill>
            <a:schemeClr val="tx1"/>
          </a:solidFill>
          <a:latin typeface="Arial"/>
          <a:ea typeface="ＭＳ Ｐゴシック" pitchFamily="-105" charset="-128"/>
          <a:cs typeface="Arial"/>
        </a:defRPr>
      </a:lvl2pPr>
      <a:lvl3pPr marL="1143000" indent="-228600" algn="l" rtl="0" eaLnBrk="0" fontAlgn="base" hangingPunct="0">
        <a:spcBef>
          <a:spcPct val="20000"/>
        </a:spcBef>
        <a:spcAft>
          <a:spcPct val="0"/>
        </a:spcAft>
        <a:buClr>
          <a:schemeClr val="accent1"/>
        </a:buClr>
        <a:buSzPct val="60000"/>
        <a:buFont typeface="Wingdings" charset="0"/>
        <a:buChar char="l"/>
        <a:defRPr sz="2400" b="1">
          <a:solidFill>
            <a:schemeClr val="tx1"/>
          </a:solidFill>
          <a:latin typeface="Arial"/>
          <a:ea typeface="ＭＳ Ｐゴシック" pitchFamily="-105" charset="-128"/>
          <a:cs typeface="Arial"/>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a:ea typeface="ＭＳ Ｐゴシック" pitchFamily="-105" charset="-128"/>
          <a:cs typeface="Arial"/>
        </a:defRPr>
      </a:lvl4pPr>
      <a:lvl5pPr marL="2057400" indent="-228600" algn="l" rtl="0" eaLnBrk="0" fontAlgn="base" hangingPunct="0">
        <a:spcBef>
          <a:spcPct val="20000"/>
        </a:spcBef>
        <a:spcAft>
          <a:spcPct val="0"/>
        </a:spcAft>
        <a:buClr>
          <a:schemeClr val="accent1"/>
        </a:buClr>
        <a:buChar char="•"/>
        <a:defRPr sz="2000" b="1">
          <a:solidFill>
            <a:schemeClr val="tx1"/>
          </a:solidFill>
          <a:latin typeface="Arial"/>
          <a:ea typeface="ＭＳ Ｐゴシック" pitchFamily="-105" charset="-128"/>
          <a:cs typeface="Arial"/>
        </a:defRPr>
      </a:lvl5pPr>
      <a:lvl6pPr marL="25146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image" Target="../media/image23.png"/><Relationship Id="rId1" Type="http://schemas.openxmlformats.org/officeDocument/2006/relationships/slideLayout" Target="../slideLayouts/slideLayout40.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3.png"/><Relationship Id="rId1" Type="http://schemas.openxmlformats.org/officeDocument/2006/relationships/slideLayout" Target="../slideLayouts/slideLayout47.xml"/><Relationship Id="rId5" Type="http://schemas.openxmlformats.org/officeDocument/2006/relationships/image" Target="../media/image36.pn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9633" name="Picture 2"/>
          <p:cNvPicPr>
            <a:picLocks noChangeAspect="1" noChangeArrowheads="1"/>
          </p:cNvPicPr>
          <p:nvPr/>
        </p:nvPicPr>
        <p:blipFill>
          <a:blip r:embed="rId2">
            <a:lum bright="-18000"/>
            <a:extLst>
              <a:ext uri="{28A0092B-C50C-407E-A947-70E740481C1C}">
                <a14:useLocalDpi xmlns:a14="http://schemas.microsoft.com/office/drawing/2010/main"/>
              </a:ext>
            </a:extLst>
          </a:blip>
          <a:srcRect/>
          <a:stretch>
            <a:fillRect/>
          </a:stretch>
        </p:blipFill>
        <p:spPr bwMode="auto">
          <a:xfrm>
            <a:off x="-11113" y="152400"/>
            <a:ext cx="3173413"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noChangeArrowheads="1"/>
          </p:cNvSpPr>
          <p:nvPr>
            <p:ph type="title"/>
          </p:nvPr>
        </p:nvSpPr>
        <p:spPr>
          <a:xfrm>
            <a:off x="39688" y="341313"/>
            <a:ext cx="6548437" cy="1143000"/>
          </a:xfrm>
        </p:spPr>
        <p:txBody>
          <a:bodyPr/>
          <a:lstStyle/>
          <a:p>
            <a:pPr eaLnBrk="1" hangingPunct="1">
              <a:defRPr/>
            </a:pPr>
            <a:r>
              <a:rPr lang="ar-JO" sz="6600" dirty="0">
                <a:solidFill>
                  <a:schemeClr val="tx1"/>
                </a:solidFill>
                <a:ea typeface="ＭＳ Ｐゴシック" charset="0"/>
              </a:rPr>
              <a:t>الكنعانيون</a:t>
            </a:r>
            <a:endParaRPr lang="en-US" sz="6600" dirty="0">
              <a:solidFill>
                <a:schemeClr val="tx1"/>
              </a:solidFill>
              <a:ea typeface="ＭＳ Ｐゴシック" charset="0"/>
            </a:endParaRPr>
          </a:p>
        </p:txBody>
      </p:sp>
      <p:sp>
        <p:nvSpPr>
          <p:cNvPr id="69635" name="Rectangle 5"/>
          <p:cNvSpPr>
            <a:spLocks noChangeArrowheads="1"/>
          </p:cNvSpPr>
          <p:nvPr/>
        </p:nvSpPr>
        <p:spPr bwMode="auto">
          <a:xfrm>
            <a:off x="0" y="2309813"/>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atin typeface="Arial" charset="0"/>
              <a:cs typeface="Arial" charset="0"/>
            </a:endParaRPr>
          </a:p>
        </p:txBody>
      </p:sp>
      <p:grpSp>
        <p:nvGrpSpPr>
          <p:cNvPr id="69636" name="Group 6"/>
          <p:cNvGrpSpPr>
            <a:grpSpLocks/>
          </p:cNvGrpSpPr>
          <p:nvPr/>
        </p:nvGrpSpPr>
        <p:grpSpPr bwMode="auto">
          <a:xfrm>
            <a:off x="2293938" y="2309813"/>
            <a:ext cx="4556125" cy="2239962"/>
            <a:chOff x="0" y="0"/>
            <a:chExt cx="2870" cy="1411"/>
          </a:xfrm>
        </p:grpSpPr>
        <p:sp>
          <p:nvSpPr>
            <p:cNvPr id="69643" name="Rectangle 7"/>
            <p:cNvSpPr>
              <a:spLocks noChangeArrowheads="1"/>
            </p:cNvSpPr>
            <p:nvPr/>
          </p:nvSpPr>
          <p:spPr bwMode="auto">
            <a:xfrm>
              <a:off x="0" y="0"/>
              <a:ext cx="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atin typeface="Arial" charset="0"/>
                <a:cs typeface="Arial" charset="0"/>
              </a:endParaRPr>
            </a:p>
          </p:txBody>
        </p:sp>
        <p:sp>
          <p:nvSpPr>
            <p:cNvPr id="69644" name="Rectangle 8"/>
            <p:cNvSpPr>
              <a:spLocks noChangeArrowheads="1"/>
            </p:cNvSpPr>
            <p:nvPr/>
          </p:nvSpPr>
          <p:spPr bwMode="auto">
            <a:xfrm>
              <a:off x="0" y="0"/>
              <a:ext cx="2870" cy="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b="1" dirty="0">
                  <a:latin typeface="Arial" charset="0"/>
                  <a:cs typeface="Arial" charset="0"/>
                </a:rPr>
                <a:t>  </a:t>
              </a:r>
              <a:r>
                <a:rPr lang="en-US" sz="11700" b="1" dirty="0">
                  <a:latin typeface="Arial" charset="0"/>
                  <a:cs typeface="Arial" charset="0"/>
                </a:rPr>
                <a:t> </a:t>
              </a:r>
              <a:r>
                <a:rPr lang="en-US" b="1" dirty="0">
                  <a:latin typeface="Arial" charset="0"/>
                  <a:cs typeface="Arial" charset="0"/>
                </a:rPr>
                <a:t>                                                       </a:t>
              </a:r>
            </a:p>
          </p:txBody>
        </p:sp>
      </p:grpSp>
      <p:pic>
        <p:nvPicPr>
          <p:cNvPr id="69637" name="Picture 9" descr="http://www.bibleplaces.com/images/Gibeon_from_Nebi_Samwil_tb_n010100_w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87988" y="1106488"/>
            <a:ext cx="3476625"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10" descr="chario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24200" y="3621088"/>
            <a:ext cx="60198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9" name="Text Box 11"/>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ar-JO" b="1" dirty="0">
                <a:latin typeface="Arial" charset="0"/>
                <a:cs typeface="Arial" charset="0"/>
              </a:rPr>
              <a:t>89</a:t>
            </a:r>
            <a:endParaRPr lang="en-US" b="1" dirty="0">
              <a:latin typeface="Arial" charset="0"/>
              <a:cs typeface="Arial" charset="0"/>
            </a:endParaRPr>
          </a:p>
        </p:txBody>
      </p:sp>
      <p:sp>
        <p:nvSpPr>
          <p:cNvPr id="13" name="Rectangle 4"/>
          <p:cNvSpPr txBox="1">
            <a:spLocks noChangeArrowheads="1"/>
          </p:cNvSpPr>
          <p:nvPr/>
        </p:nvSpPr>
        <p:spPr bwMode="auto">
          <a:xfrm>
            <a:off x="323850" y="1989138"/>
            <a:ext cx="2465388"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lgn="l" rtl="0" eaLnBrk="0" fontAlgn="base" hangingPunct="0">
              <a:spcBef>
                <a:spcPct val="20000"/>
              </a:spcBef>
              <a:spcAft>
                <a:spcPct val="0"/>
              </a:spcAft>
              <a:buClr>
                <a:schemeClr val="accent2"/>
              </a:buClr>
              <a:buSzPct val="80000"/>
              <a:buFont typeface="Wingdings" charset="0"/>
              <a:buChar char="l"/>
              <a:defRPr sz="3200" b="1">
                <a:solidFill>
                  <a:schemeClr val="tx1"/>
                </a:solidFill>
                <a:latin typeface="Arial"/>
                <a:ea typeface="ＭＳ Ｐゴシック" charset="-128"/>
                <a:cs typeface="Arial"/>
              </a:defRPr>
            </a:lvl1pPr>
            <a:lvl2pPr marL="742950" indent="-285750" algn="l" rtl="0" eaLnBrk="0" fontAlgn="base" hangingPunct="0">
              <a:spcBef>
                <a:spcPct val="20000"/>
              </a:spcBef>
              <a:spcAft>
                <a:spcPct val="0"/>
              </a:spcAft>
              <a:buClr>
                <a:schemeClr val="tx1"/>
              </a:buClr>
              <a:buSzPct val="90000"/>
              <a:buChar char="–"/>
              <a:defRPr sz="2800" b="1">
                <a:solidFill>
                  <a:schemeClr val="tx1"/>
                </a:solidFill>
                <a:latin typeface="Arial"/>
                <a:ea typeface="ＭＳ Ｐゴシック" pitchFamily="-105" charset="-128"/>
                <a:cs typeface="Arial"/>
              </a:defRPr>
            </a:lvl2pPr>
            <a:lvl3pPr marL="1143000" indent="-228600" algn="l" rtl="0" eaLnBrk="0" fontAlgn="base" hangingPunct="0">
              <a:spcBef>
                <a:spcPct val="20000"/>
              </a:spcBef>
              <a:spcAft>
                <a:spcPct val="0"/>
              </a:spcAft>
              <a:buClr>
                <a:schemeClr val="accent1"/>
              </a:buClr>
              <a:buSzPct val="60000"/>
              <a:buFont typeface="Wingdings" charset="0"/>
              <a:buChar char="l"/>
              <a:defRPr sz="2400" b="1">
                <a:solidFill>
                  <a:schemeClr val="tx1"/>
                </a:solidFill>
                <a:latin typeface="Arial"/>
                <a:ea typeface="ＭＳ Ｐゴシック" pitchFamily="-105" charset="-128"/>
                <a:cs typeface="Arial"/>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a:ea typeface="ＭＳ Ｐゴシック" pitchFamily="-105" charset="-128"/>
                <a:cs typeface="Arial"/>
              </a:defRPr>
            </a:lvl4pPr>
            <a:lvl5pPr marL="2057400" indent="-228600" algn="l" rtl="0" eaLnBrk="0" fontAlgn="base" hangingPunct="0">
              <a:spcBef>
                <a:spcPct val="20000"/>
              </a:spcBef>
              <a:spcAft>
                <a:spcPct val="0"/>
              </a:spcAft>
              <a:buClr>
                <a:schemeClr val="accent1"/>
              </a:buClr>
              <a:buChar char="•"/>
              <a:defRPr sz="2000" b="1">
                <a:solidFill>
                  <a:schemeClr val="tx1"/>
                </a:solidFill>
                <a:latin typeface="Arial"/>
                <a:ea typeface="ＭＳ Ｐゴシック" pitchFamily="-105" charset="-128"/>
                <a:cs typeface="Arial"/>
              </a:defRPr>
            </a:lvl5pPr>
            <a:lvl6pPr marL="25146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9pPr>
          </a:lstStyle>
          <a:p>
            <a:pPr algn="r" rtl="1" eaLnBrk="1" hangingPunct="1">
              <a:defRPr/>
            </a:pPr>
            <a:r>
              <a:rPr lang="ar-JO" dirty="0">
                <a:effectLst>
                  <a:glow rad="101600">
                    <a:schemeClr val="bg2">
                      <a:alpha val="75000"/>
                    </a:schemeClr>
                  </a:glow>
                  <a:outerShdw blurRad="38100" dist="38100" dir="2700000" algn="tl">
                    <a:srgbClr val="000000"/>
                  </a:outerShdw>
                </a:effectLst>
                <a:ea typeface="ＭＳ Ｐゴシック" charset="0"/>
              </a:rPr>
              <a:t>الهوية</a:t>
            </a:r>
            <a:endParaRPr lang="en-US" dirty="0">
              <a:effectLst>
                <a:glow rad="101600">
                  <a:schemeClr val="bg2">
                    <a:alpha val="75000"/>
                  </a:schemeClr>
                </a:glow>
                <a:outerShdw blurRad="38100" dist="38100" dir="2700000" algn="tl">
                  <a:srgbClr val="000000"/>
                </a:outerShdw>
              </a:effectLst>
              <a:ea typeface="ＭＳ Ｐゴシック" charset="0"/>
            </a:endParaRPr>
          </a:p>
          <a:p>
            <a:pPr algn="r" rtl="1" eaLnBrk="1" hangingPunct="1">
              <a:defRPr/>
            </a:pPr>
            <a:r>
              <a:rPr lang="ar-JO" dirty="0">
                <a:effectLst>
                  <a:glow rad="101600">
                    <a:schemeClr val="bg2">
                      <a:alpha val="75000"/>
                    </a:schemeClr>
                  </a:glow>
                  <a:outerShdw blurRad="38100" dist="38100" dir="2700000" algn="tl">
                    <a:srgbClr val="000000"/>
                  </a:outerShdw>
                </a:effectLst>
                <a:ea typeface="ＭＳ Ｐゴシック" charset="0"/>
              </a:rPr>
              <a:t>التاريخ</a:t>
            </a:r>
            <a:endParaRPr lang="en-US" dirty="0">
              <a:effectLst>
                <a:glow rad="101600">
                  <a:schemeClr val="bg2">
                    <a:alpha val="75000"/>
                  </a:schemeClr>
                </a:glow>
                <a:outerShdw blurRad="38100" dist="38100" dir="2700000" algn="tl">
                  <a:srgbClr val="000000"/>
                </a:outerShdw>
              </a:effectLst>
              <a:ea typeface="ＭＳ Ｐゴシック" charset="0"/>
            </a:endParaRPr>
          </a:p>
          <a:p>
            <a:pPr algn="r" rtl="1" eaLnBrk="1" hangingPunct="1">
              <a:defRPr/>
            </a:pPr>
            <a:r>
              <a:rPr lang="ar-JO" dirty="0">
                <a:effectLst>
                  <a:glow rad="101600">
                    <a:schemeClr val="bg2">
                      <a:alpha val="75000"/>
                    </a:schemeClr>
                  </a:glow>
                  <a:outerShdw blurRad="38100" dist="38100" dir="2700000" algn="tl">
                    <a:srgbClr val="000000"/>
                  </a:outerShdw>
                </a:effectLst>
                <a:ea typeface="ＭＳ Ｐゴシック" charset="0"/>
              </a:rPr>
              <a:t>الجغرافيا</a:t>
            </a:r>
            <a:endParaRPr lang="en-US" dirty="0">
              <a:effectLst>
                <a:glow rad="101600">
                  <a:schemeClr val="bg2">
                    <a:alpha val="75000"/>
                  </a:schemeClr>
                </a:glow>
                <a:outerShdw blurRad="38100" dist="38100" dir="2700000" algn="tl">
                  <a:srgbClr val="000000"/>
                </a:outerShdw>
              </a:effectLst>
              <a:ea typeface="ＭＳ Ｐゴシック" charset="0"/>
            </a:endParaRPr>
          </a:p>
          <a:p>
            <a:pPr algn="r" rtl="1" eaLnBrk="1" hangingPunct="1">
              <a:defRPr/>
            </a:pPr>
            <a:r>
              <a:rPr lang="ar-JO" dirty="0">
                <a:effectLst>
                  <a:glow rad="101600">
                    <a:schemeClr val="bg2">
                      <a:alpha val="75000"/>
                    </a:schemeClr>
                  </a:glow>
                  <a:outerShdw blurRad="38100" dist="38100" dir="2700000" algn="tl">
                    <a:srgbClr val="000000"/>
                  </a:outerShdw>
                </a:effectLst>
                <a:ea typeface="ＭＳ Ｐゴシック" charset="0"/>
              </a:rPr>
              <a:t>المدن</a:t>
            </a:r>
            <a:endParaRPr lang="en-US" dirty="0">
              <a:effectLst>
                <a:glow rad="101600">
                  <a:schemeClr val="bg2">
                    <a:alpha val="75000"/>
                  </a:schemeClr>
                </a:glow>
                <a:outerShdw blurRad="38100" dist="38100" dir="2700000" algn="tl">
                  <a:srgbClr val="000000"/>
                </a:outerShdw>
              </a:effectLst>
              <a:ea typeface="ＭＳ Ｐゴシック" charset="0"/>
            </a:endParaRPr>
          </a:p>
          <a:p>
            <a:pPr algn="r" rtl="1" eaLnBrk="1" hangingPunct="1">
              <a:defRPr/>
            </a:pPr>
            <a:r>
              <a:rPr lang="ar-JO" dirty="0">
                <a:effectLst>
                  <a:glow rad="101600">
                    <a:schemeClr val="bg2">
                      <a:alpha val="75000"/>
                    </a:schemeClr>
                  </a:glow>
                  <a:outerShdw blurRad="38100" dist="38100" dir="2700000" algn="tl">
                    <a:srgbClr val="000000"/>
                  </a:outerShdw>
                </a:effectLst>
                <a:ea typeface="ＭＳ Ｐゴシック" charset="0"/>
              </a:rPr>
              <a:t>الثقافة</a:t>
            </a:r>
            <a:endParaRPr lang="en-US" dirty="0">
              <a:effectLst>
                <a:glow rad="101600">
                  <a:schemeClr val="bg2">
                    <a:alpha val="75000"/>
                  </a:schemeClr>
                </a:glow>
                <a:outerShdw blurRad="38100" dist="38100" dir="2700000" algn="tl">
                  <a:srgbClr val="000000"/>
                </a:outerShdw>
              </a:effectLst>
              <a:ea typeface="ＭＳ Ｐゴシック" charset="0"/>
            </a:endParaRPr>
          </a:p>
          <a:p>
            <a:pPr algn="r" rtl="1" eaLnBrk="1" hangingPunct="1">
              <a:defRPr/>
            </a:pPr>
            <a:r>
              <a:rPr lang="ar-JO" dirty="0">
                <a:effectLst>
                  <a:glow rad="101600">
                    <a:schemeClr val="bg2">
                      <a:alpha val="75000"/>
                    </a:schemeClr>
                  </a:glow>
                  <a:outerShdw blurRad="38100" dist="38100" dir="2700000" algn="tl">
                    <a:srgbClr val="000000"/>
                  </a:outerShdw>
                </a:effectLst>
                <a:ea typeface="ＭＳ Ｐゴシック" charset="0"/>
              </a:rPr>
              <a:t>الدين</a:t>
            </a:r>
            <a:endParaRPr lang="en-US" dirty="0">
              <a:effectLst>
                <a:glow rad="101600">
                  <a:schemeClr val="bg2">
                    <a:alpha val="75000"/>
                  </a:schemeClr>
                </a:glow>
                <a:outerShdw blurRad="38100" dist="38100" dir="2700000" algn="tl">
                  <a:srgbClr val="000000"/>
                </a:outerShdw>
              </a:effectLst>
              <a:ea typeface="ＭＳ Ｐゴシック" charset="0"/>
            </a:endParaRPr>
          </a:p>
          <a:p>
            <a:pPr algn="r" rtl="1" eaLnBrk="1" hangingPunct="1">
              <a:buFont typeface="Wingdings" charset="0"/>
              <a:buNone/>
              <a:defRPr/>
            </a:pPr>
            <a:endParaRPr lang="en-US" dirty="0">
              <a:effectLst>
                <a:glow rad="101600">
                  <a:schemeClr val="bg2">
                    <a:alpha val="75000"/>
                  </a:schemeClr>
                </a:glow>
                <a:outerShdw blurRad="38100" dist="38100" dir="2700000" algn="tl">
                  <a:srgbClr val="000000"/>
                </a:outerShdw>
              </a:effectLst>
              <a:ea typeface="ＭＳ Ｐゴシック" charset="0"/>
            </a:endParaRPr>
          </a:p>
        </p:txBody>
      </p:sp>
      <p:sp>
        <p:nvSpPr>
          <p:cNvPr id="15" name="Rectangle 3"/>
          <p:cNvSpPr txBox="1">
            <a:spLocks noChangeArrowheads="1"/>
          </p:cNvSpPr>
          <p:nvPr/>
        </p:nvSpPr>
        <p:spPr bwMode="auto">
          <a:xfrm>
            <a:off x="3497262" y="1628775"/>
            <a:ext cx="4814887" cy="1143000"/>
          </a:xfrm>
          <a:prstGeom prst="rect">
            <a:avLst/>
          </a:prstGeom>
          <a:noFill/>
          <a:ln w="9525">
            <a:noFill/>
            <a:miter lim="800000"/>
            <a:headEnd/>
            <a:tailEnd/>
          </a:ln>
          <a:effectLst/>
        </p:spPr>
        <p:txBody>
          <a:bodyPr lIns="92075" tIns="46038" rIns="92075" bIns="46038" anchor="ct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a:ea typeface="ＭＳ Ｐゴシック" charset="-128"/>
                <a:cs typeface="Arial"/>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9pPr>
          </a:lstStyle>
          <a:p>
            <a:pPr eaLnBrk="1" hangingPunct="1">
              <a:defRPr/>
            </a:pPr>
            <a:endParaRPr lang="en-US" sz="6600" dirty="0">
              <a:solidFill>
                <a:schemeClr val="tx1"/>
              </a:solidFill>
              <a:ea typeface="ＭＳ Ｐゴシック" charset="0"/>
            </a:endParaRPr>
          </a:p>
        </p:txBody>
      </p:sp>
      <p:sp>
        <p:nvSpPr>
          <p:cNvPr id="2" name="Rectangle 1">
            <a:extLst>
              <a:ext uri="{FF2B5EF4-FFF2-40B4-BE49-F238E27FC236}">
                <a16:creationId xmlns:a16="http://schemas.microsoft.com/office/drawing/2014/main" id="{9D45FA6E-C401-FDFC-72DD-E0139905FFE6}"/>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b="1" kern="0" dirty="0">
                <a:solidFill>
                  <a:srgbClr val="FFFFFF"/>
                </a:solidFill>
                <a:effectLst>
                  <a:outerShdw blurRad="38100" dist="38100" dir="2700000" algn="tl">
                    <a:srgbClr val="000000"/>
                  </a:outerShdw>
                </a:effectLst>
                <a:latin typeface="Arial"/>
                <a:ea typeface="+mn-ea"/>
                <a:cs typeface="Arial"/>
              </a:rPr>
              <a:t>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a:t>
            </a:r>
            <a:r>
              <a:rPr lang="ar-JO" sz="1600" b="1" kern="0" dirty="0">
                <a:solidFill>
                  <a:srgbClr val="FFFFFF"/>
                </a:solidFill>
                <a:effectLst>
                  <a:outerShdw blurRad="38100" dist="38100" dir="2700000" algn="tl">
                    <a:srgbClr val="000000"/>
                  </a:outerShdw>
                </a:effectLst>
                <a:latin typeface="Arial"/>
                <a:cs typeface="Arial"/>
              </a:rPr>
              <a:t>مؤسسة الدراسات اللاهوتية الأردنية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anim calcmode="lin" valueType="num">
                                      <p:cBhvr additive="base">
                                        <p:cTn id="31"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
                                            <p:txEl>
                                              <p:pRg st="5" end="5"/>
                                            </p:txEl>
                                          </p:spTgt>
                                        </p:tgtEl>
                                        <p:attrNameLst>
                                          <p:attrName>style.visibility</p:attrName>
                                        </p:attrNameLst>
                                      </p:cBhvr>
                                      <p:to>
                                        <p:strVal val="visible"/>
                                      </p:to>
                                    </p:set>
                                    <p:anim calcmode="lin" valueType="num">
                                      <p:cBhvr additive="base">
                                        <p:cTn id="37" dur="500" fill="hold"/>
                                        <p:tgtEl>
                                          <p:spTgt spid="1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0"/>
            <a:ext cx="3505200" cy="620688"/>
          </a:xfrm>
        </p:spPr>
        <p:txBody>
          <a:bodyPr/>
          <a:lstStyle/>
          <a:p>
            <a:pPr eaLnBrk="1" hangingPunct="1">
              <a:defRPr/>
            </a:pPr>
            <a:r>
              <a:rPr lang="ar-JO" dirty="0">
                <a:solidFill>
                  <a:schemeClr val="folHlink"/>
                </a:solidFill>
                <a:latin typeface="Arial" panose="020B0604020202020204" pitchFamily="34" charset="0"/>
                <a:ea typeface="ＭＳ Ｐゴシック" charset="0"/>
                <a:cs typeface="Arial" panose="020B0604020202020204" pitchFamily="34" charset="0"/>
              </a:rPr>
              <a:t>الجغرافيا</a:t>
            </a:r>
            <a:endParaRPr lang="en-US" sz="3600"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67586" name="Rectangle 3"/>
          <p:cNvSpPr>
            <a:spLocks noGrp="1" noChangeArrowheads="1"/>
          </p:cNvSpPr>
          <p:nvPr>
            <p:ph type="body" idx="1"/>
          </p:nvPr>
        </p:nvSpPr>
        <p:spPr>
          <a:xfrm>
            <a:off x="76200" y="298450"/>
            <a:ext cx="4572000" cy="5867400"/>
          </a:xfrm>
        </p:spPr>
        <p:txBody>
          <a:bodyPr/>
          <a:lstStyle/>
          <a:p>
            <a:pPr algn="r" eaLnBrk="1" hangingPunct="1">
              <a:lnSpc>
                <a:spcPct val="90000"/>
              </a:lnSpc>
              <a:buFont typeface="Wingdings" charset="0"/>
              <a:buNone/>
              <a:defRPr/>
            </a:pPr>
            <a:r>
              <a:rPr lang="ar-JO" sz="2000" dirty="0">
                <a:solidFill>
                  <a:srgbClr val="FFFFFF"/>
                </a:solidFill>
                <a:latin typeface="Arial" panose="020B0604020202020204" pitchFamily="34" charset="0"/>
                <a:ea typeface="ＭＳ Ｐゴシック" charset="0"/>
                <a:cs typeface="Arial" panose="020B0604020202020204" pitchFamily="34" charset="0"/>
              </a:rPr>
              <a:t>إجمالاً</a:t>
            </a:r>
            <a:endParaRPr lang="en-US" sz="2000" dirty="0">
              <a:solidFill>
                <a:srgbClr val="FFFFFF"/>
              </a:solidFill>
              <a:latin typeface="Arial" panose="020B0604020202020204" pitchFamily="34" charset="0"/>
              <a:ea typeface="ＭＳ Ｐゴシック" charset="0"/>
              <a:cs typeface="Arial" panose="020B0604020202020204" pitchFamily="34" charset="0"/>
            </a:endParaRPr>
          </a:p>
          <a:p>
            <a:pPr algn="r" rtl="1" eaLnBrk="1" hangingPunct="1">
              <a:lnSpc>
                <a:spcPct val="90000"/>
              </a:lnSpc>
              <a:buFont typeface="Wingdings" charset="0"/>
              <a:buNone/>
              <a:defRPr/>
            </a:pPr>
            <a:r>
              <a:rPr lang="ar-JO" sz="2000" dirty="0">
                <a:solidFill>
                  <a:srgbClr val="FFFFFF"/>
                </a:solidFill>
                <a:latin typeface="Arial" panose="020B0604020202020204" pitchFamily="34" charset="0"/>
                <a:ea typeface="ＭＳ Ｐゴシック" charset="0"/>
                <a:cs typeface="Arial" panose="020B0604020202020204" pitchFamily="34" charset="0"/>
              </a:rPr>
              <a:t> </a:t>
            </a:r>
            <a:r>
              <a:rPr lang="en-US" sz="2000" dirty="0">
                <a:solidFill>
                  <a:srgbClr val="FFFFFF"/>
                </a:solidFill>
                <a:latin typeface="Arial" panose="020B0604020202020204" pitchFamily="34" charset="0"/>
                <a:ea typeface="ＭＳ Ｐゴシック" charset="0"/>
                <a:cs typeface="Arial" panose="020B0604020202020204" pitchFamily="34" charset="0"/>
              </a:rPr>
              <a:t>-    </a:t>
            </a:r>
            <a:r>
              <a:rPr lang="ar-JO" sz="2000" dirty="0">
                <a:solidFill>
                  <a:srgbClr val="FFFFFF"/>
                </a:solidFill>
                <a:latin typeface="Arial" panose="020B0604020202020204" pitchFamily="34" charset="0"/>
                <a:ea typeface="ＭＳ Ｐゴシック" charset="0"/>
                <a:cs typeface="Arial" panose="020B0604020202020204" pitchFamily="34" charset="0"/>
              </a:rPr>
              <a:t>كل المنطقة من نهر مصر (جنوب غزة).</a:t>
            </a:r>
          </a:p>
          <a:p>
            <a:pPr algn="r" rtl="1" eaLnBrk="1" hangingPunct="1">
              <a:lnSpc>
                <a:spcPct val="90000"/>
              </a:lnSpc>
              <a:buFont typeface="Wingdings" charset="0"/>
              <a:buNone/>
              <a:defRPr/>
            </a:pPr>
            <a:r>
              <a:rPr lang="en-US" sz="2000" dirty="0">
                <a:solidFill>
                  <a:srgbClr val="FFFFFF"/>
                </a:solidFill>
                <a:latin typeface="Arial" panose="020B0604020202020204" pitchFamily="34" charset="0"/>
                <a:ea typeface="ＭＳ Ｐゴシック" charset="0"/>
                <a:cs typeface="Arial" panose="020B0604020202020204" pitchFamily="34" charset="0"/>
              </a:rPr>
              <a:t>-     </a:t>
            </a:r>
            <a:r>
              <a:rPr lang="ar-JO" sz="2000" dirty="0">
                <a:solidFill>
                  <a:srgbClr val="FFFFFF"/>
                </a:solidFill>
                <a:latin typeface="Arial" panose="020B0604020202020204" pitchFamily="34" charset="0"/>
                <a:ea typeface="ＭＳ Ｐゴシック" charset="0"/>
                <a:cs typeface="Arial" panose="020B0604020202020204" pitchFamily="34" charset="0"/>
              </a:rPr>
              <a:t>عمون، مؤاب وأدوم ليست جزء من كنعان.</a:t>
            </a:r>
            <a:endParaRPr lang="en-US" sz="2000" dirty="0">
              <a:solidFill>
                <a:srgbClr val="FFFFFF"/>
              </a:solidFill>
              <a:latin typeface="Arial" panose="020B0604020202020204" pitchFamily="34" charset="0"/>
              <a:ea typeface="ＭＳ Ｐゴシック" charset="0"/>
              <a:cs typeface="Arial" panose="020B0604020202020204" pitchFamily="34" charset="0"/>
            </a:endParaRPr>
          </a:p>
          <a:p>
            <a:pPr eaLnBrk="1" hangingPunct="1">
              <a:lnSpc>
                <a:spcPct val="90000"/>
              </a:lnSpc>
              <a:buFont typeface="Wingdings" charset="0"/>
              <a:buNone/>
              <a:defRPr/>
            </a:pPr>
            <a:endParaRPr lang="en-US" sz="2000" dirty="0">
              <a:solidFill>
                <a:srgbClr val="FFFFFF"/>
              </a:solidFill>
              <a:latin typeface="Arial" panose="020B0604020202020204" pitchFamily="34" charset="0"/>
              <a:ea typeface="ＭＳ Ｐゴシック" charset="0"/>
              <a:cs typeface="Arial" panose="020B0604020202020204" pitchFamily="34" charset="0"/>
            </a:endParaRPr>
          </a:p>
          <a:p>
            <a:pPr algn="r" eaLnBrk="1" hangingPunct="1">
              <a:lnSpc>
                <a:spcPct val="90000"/>
              </a:lnSpc>
              <a:buFont typeface="Wingdings" charset="0"/>
              <a:buNone/>
              <a:defRPr/>
            </a:pPr>
            <a:r>
              <a:rPr lang="ar-JO" sz="2000" dirty="0">
                <a:solidFill>
                  <a:srgbClr val="FFFFFF"/>
                </a:solidFill>
                <a:latin typeface="Arial" panose="020B0604020202020204" pitchFamily="34" charset="0"/>
                <a:ea typeface="ＭＳ Ｐゴシック" charset="0"/>
                <a:cs typeface="Arial" panose="020B0604020202020204" pitchFamily="34" charset="0"/>
              </a:rPr>
              <a:t>اتجاه الشمال</a:t>
            </a:r>
            <a:endParaRPr lang="en-US" sz="2000" dirty="0">
              <a:solidFill>
                <a:srgbClr val="FFFFFF"/>
              </a:solidFill>
              <a:latin typeface="Arial" panose="020B0604020202020204" pitchFamily="34" charset="0"/>
              <a:ea typeface="ＭＳ Ｐゴシック" charset="0"/>
              <a:cs typeface="Arial" panose="020B0604020202020204" pitchFamily="34" charset="0"/>
            </a:endParaRPr>
          </a:p>
          <a:p>
            <a:pPr algn="r" rtl="1" eaLnBrk="1" hangingPunct="1">
              <a:lnSpc>
                <a:spcPct val="90000"/>
              </a:lnSpc>
              <a:buFont typeface="Wingdings" charset="0"/>
              <a:buNone/>
              <a:defRPr/>
            </a:pPr>
            <a:r>
              <a:rPr lang="en-US" sz="2000" dirty="0">
                <a:solidFill>
                  <a:srgbClr val="FFFFFF"/>
                </a:solidFill>
                <a:latin typeface="Arial" panose="020B0604020202020204" pitchFamily="34" charset="0"/>
                <a:ea typeface="ＭＳ Ｐゴシック" charset="0"/>
                <a:cs typeface="Arial" panose="020B0604020202020204" pitchFamily="34" charset="0"/>
              </a:rPr>
              <a:t>-    </a:t>
            </a:r>
            <a:r>
              <a:rPr lang="ar-JO" sz="2000" dirty="0">
                <a:solidFill>
                  <a:srgbClr val="FFFFFF"/>
                </a:solidFill>
                <a:latin typeface="Arial" panose="020B0604020202020204" pitchFamily="34" charset="0"/>
                <a:ea typeface="ＭＳ Ｐゴシック" charset="0"/>
                <a:cs typeface="Arial" panose="020B0604020202020204" pitchFamily="34" charset="0"/>
              </a:rPr>
              <a:t>على طول الساحل بعد منطقة جبيل.</a:t>
            </a:r>
            <a:endParaRPr lang="en-US" sz="2000" dirty="0">
              <a:solidFill>
                <a:srgbClr val="FFFFFF"/>
              </a:solidFill>
              <a:latin typeface="Arial" panose="020B0604020202020204" pitchFamily="34" charset="0"/>
              <a:ea typeface="ＭＳ Ｐゴシック" charset="0"/>
              <a:cs typeface="Arial" panose="020B0604020202020204" pitchFamily="34" charset="0"/>
            </a:endParaRPr>
          </a:p>
          <a:p>
            <a:pPr algn="r" rtl="1" eaLnBrk="1" hangingPunct="1">
              <a:lnSpc>
                <a:spcPct val="90000"/>
              </a:lnSpc>
              <a:buFont typeface="Wingdings" charset="0"/>
              <a:buNone/>
              <a:defRPr/>
            </a:pPr>
            <a:r>
              <a:rPr lang="en-US" sz="2000" dirty="0">
                <a:solidFill>
                  <a:srgbClr val="FFFFFF"/>
                </a:solidFill>
                <a:latin typeface="Arial" panose="020B0604020202020204" pitchFamily="34" charset="0"/>
                <a:ea typeface="ＭＳ Ｐゴシック" charset="0"/>
                <a:cs typeface="Arial" panose="020B0604020202020204" pitchFamily="34" charset="0"/>
              </a:rPr>
              <a:t>-    </a:t>
            </a:r>
            <a:r>
              <a:rPr lang="ar-JO" sz="2000" dirty="0">
                <a:solidFill>
                  <a:srgbClr val="FFFFFF"/>
                </a:solidFill>
                <a:latin typeface="Arial" panose="020B0604020202020204" pitchFamily="34" charset="0"/>
                <a:ea typeface="ＭＳ Ｐゴシック" charset="0"/>
                <a:cs typeface="Arial" panose="020B0604020202020204" pitchFamily="34" charset="0"/>
              </a:rPr>
              <a:t>المنطقة الداخلية إلى الطرف الغربي للصحراء السورية.</a:t>
            </a:r>
            <a:endParaRPr lang="en-US" sz="2000" dirty="0">
              <a:solidFill>
                <a:srgbClr val="FFFFFF"/>
              </a:solidFill>
              <a:latin typeface="Arial" panose="020B0604020202020204" pitchFamily="34" charset="0"/>
              <a:ea typeface="ＭＳ Ｐゴシック" charset="0"/>
              <a:cs typeface="Arial" panose="020B0604020202020204" pitchFamily="34" charset="0"/>
            </a:endParaRPr>
          </a:p>
          <a:p>
            <a:pPr eaLnBrk="1" hangingPunct="1">
              <a:lnSpc>
                <a:spcPct val="90000"/>
              </a:lnSpc>
              <a:buFont typeface="Wingdings" charset="0"/>
              <a:buNone/>
              <a:defRPr/>
            </a:pPr>
            <a:endParaRPr lang="en-US" sz="2000" dirty="0">
              <a:solidFill>
                <a:srgbClr val="FFFFFF"/>
              </a:solidFill>
              <a:latin typeface="Arial" panose="020B0604020202020204" pitchFamily="34" charset="0"/>
              <a:ea typeface="ＭＳ Ｐゴシック" charset="0"/>
              <a:cs typeface="Arial" panose="020B0604020202020204" pitchFamily="34" charset="0"/>
            </a:endParaRPr>
          </a:p>
          <a:p>
            <a:pPr algn="r" eaLnBrk="1" hangingPunct="1">
              <a:lnSpc>
                <a:spcPct val="90000"/>
              </a:lnSpc>
              <a:buFont typeface="Wingdings" charset="0"/>
              <a:buNone/>
              <a:defRPr/>
            </a:pPr>
            <a:r>
              <a:rPr lang="ar-JO" sz="2000" dirty="0">
                <a:solidFill>
                  <a:srgbClr val="FFFFFF"/>
                </a:solidFill>
                <a:latin typeface="Arial" panose="020B0604020202020204" pitchFamily="34" charset="0"/>
                <a:ea typeface="ＭＳ Ｐゴシック" charset="0"/>
                <a:cs typeface="Arial" panose="020B0604020202020204" pitchFamily="34" charset="0"/>
              </a:rPr>
              <a:t>اتجاه الجنوب</a:t>
            </a:r>
            <a:endParaRPr lang="en-US" sz="2000" dirty="0">
              <a:solidFill>
                <a:srgbClr val="FFFFFF"/>
              </a:solidFill>
              <a:latin typeface="Arial" panose="020B0604020202020204" pitchFamily="34" charset="0"/>
              <a:ea typeface="ＭＳ Ｐゴシック" charset="0"/>
              <a:cs typeface="Arial" panose="020B0604020202020204" pitchFamily="34" charset="0"/>
            </a:endParaRPr>
          </a:p>
          <a:p>
            <a:pPr algn="r" rtl="1" eaLnBrk="1" hangingPunct="1">
              <a:lnSpc>
                <a:spcPct val="90000"/>
              </a:lnSpc>
              <a:buFont typeface="Wingdings" charset="0"/>
              <a:buNone/>
              <a:defRPr/>
            </a:pPr>
            <a:r>
              <a:rPr lang="en-US" sz="2000" dirty="0">
                <a:solidFill>
                  <a:srgbClr val="FFFFFF"/>
                </a:solidFill>
                <a:latin typeface="Arial" panose="020B0604020202020204" pitchFamily="34" charset="0"/>
                <a:ea typeface="ＭＳ Ｐゴシック" charset="0"/>
                <a:cs typeface="Arial" panose="020B0604020202020204" pitchFamily="34" charset="0"/>
              </a:rPr>
              <a:t>-    </a:t>
            </a:r>
            <a:r>
              <a:rPr lang="ar-JO" sz="2000" dirty="0">
                <a:solidFill>
                  <a:srgbClr val="FFFFFF"/>
                </a:solidFill>
                <a:latin typeface="Arial" panose="020B0604020202020204" pitchFamily="34" charset="0"/>
                <a:ea typeface="ＭＳ Ｐゴシック" charset="0"/>
                <a:cs typeface="Arial" panose="020B0604020202020204" pitchFamily="34" charset="0"/>
              </a:rPr>
              <a:t>ضم منطقة باشان الشرقية وصولاً غلى نهر اليرموك.</a:t>
            </a:r>
            <a:endParaRPr lang="en-US" sz="2000" dirty="0">
              <a:solidFill>
                <a:srgbClr val="FFFFFF"/>
              </a:solidFill>
              <a:latin typeface="Arial" panose="020B0604020202020204" pitchFamily="34" charset="0"/>
              <a:ea typeface="ＭＳ Ｐゴシック" charset="0"/>
              <a:cs typeface="Arial" panose="020B0604020202020204" pitchFamily="34" charset="0"/>
            </a:endParaRPr>
          </a:p>
          <a:p>
            <a:pPr algn="r" rtl="1" eaLnBrk="1" hangingPunct="1">
              <a:lnSpc>
                <a:spcPct val="90000"/>
              </a:lnSpc>
              <a:buFont typeface="Wingdings" charset="0"/>
              <a:buNone/>
              <a:defRPr/>
            </a:pPr>
            <a:r>
              <a:rPr lang="en-US" sz="2000" dirty="0">
                <a:solidFill>
                  <a:srgbClr val="FFFFFF"/>
                </a:solidFill>
                <a:latin typeface="Arial" panose="020B0604020202020204" pitchFamily="34" charset="0"/>
                <a:ea typeface="ＭＳ Ｐゴシック" charset="0"/>
                <a:cs typeface="Arial" panose="020B0604020202020204" pitchFamily="34" charset="0"/>
              </a:rPr>
              <a:t>-    </a:t>
            </a:r>
            <a:r>
              <a:rPr lang="ar-JO" sz="2000" dirty="0">
                <a:solidFill>
                  <a:srgbClr val="FFFFFF"/>
                </a:solidFill>
                <a:latin typeface="Arial" panose="020B0604020202020204" pitchFamily="34" charset="0"/>
                <a:ea typeface="ＭＳ Ｐゴシック" charset="0"/>
                <a:cs typeface="Arial" panose="020B0604020202020204" pitchFamily="34" charset="0"/>
              </a:rPr>
              <a:t>أسفل وادي الأردن إلى الطرف الجنوبي للبحر الميت.</a:t>
            </a:r>
            <a:endParaRPr lang="en-US" sz="2000" dirty="0">
              <a:solidFill>
                <a:srgbClr val="FFFFFF"/>
              </a:solidFill>
              <a:latin typeface="Arial" panose="020B0604020202020204" pitchFamily="34" charset="0"/>
              <a:ea typeface="ＭＳ Ｐゴシック" charset="0"/>
              <a:cs typeface="Arial" panose="020B0604020202020204" pitchFamily="34" charset="0"/>
            </a:endParaRPr>
          </a:p>
          <a:p>
            <a:pPr eaLnBrk="1" hangingPunct="1">
              <a:lnSpc>
                <a:spcPct val="90000"/>
              </a:lnSpc>
              <a:buFont typeface="Wingdings" charset="0"/>
              <a:buNone/>
              <a:defRPr/>
            </a:pPr>
            <a:endParaRPr lang="en-US" sz="2000" dirty="0">
              <a:solidFill>
                <a:srgbClr val="FFFFFF"/>
              </a:solidFill>
              <a:latin typeface="Arial" panose="020B0604020202020204" pitchFamily="34" charset="0"/>
              <a:ea typeface="ＭＳ Ｐゴシック" charset="0"/>
              <a:cs typeface="Arial" panose="020B0604020202020204" pitchFamily="34" charset="0"/>
            </a:endParaRPr>
          </a:p>
          <a:p>
            <a:pPr algn="r" eaLnBrk="1" hangingPunct="1">
              <a:lnSpc>
                <a:spcPct val="90000"/>
              </a:lnSpc>
              <a:buFont typeface="Wingdings" charset="0"/>
              <a:buNone/>
              <a:defRPr/>
            </a:pPr>
            <a:r>
              <a:rPr lang="ar-JO" sz="2000" dirty="0">
                <a:solidFill>
                  <a:srgbClr val="FFFFFF"/>
                </a:solidFill>
                <a:latin typeface="Arial" panose="020B0604020202020204" pitchFamily="34" charset="0"/>
                <a:ea typeface="ＭＳ Ｐゴシック" charset="0"/>
                <a:cs typeface="Arial" panose="020B0604020202020204" pitchFamily="34" charset="0"/>
              </a:rPr>
              <a:t>اتجاه الغرب</a:t>
            </a:r>
            <a:endParaRPr lang="en-US" sz="2000" dirty="0">
              <a:solidFill>
                <a:srgbClr val="FFFFFF"/>
              </a:solidFill>
              <a:latin typeface="Arial" panose="020B0604020202020204" pitchFamily="34" charset="0"/>
              <a:ea typeface="ＭＳ Ｐゴシック" charset="0"/>
              <a:cs typeface="Arial" panose="020B0604020202020204" pitchFamily="34" charset="0"/>
            </a:endParaRPr>
          </a:p>
          <a:p>
            <a:pPr marL="0" indent="0" algn="r" rtl="1" eaLnBrk="1" hangingPunct="1">
              <a:lnSpc>
                <a:spcPct val="90000"/>
              </a:lnSpc>
              <a:buFont typeface="Wingdings" charset="0"/>
              <a:buNone/>
              <a:defRPr/>
            </a:pPr>
            <a:r>
              <a:rPr lang="en-US" sz="2000" dirty="0">
                <a:solidFill>
                  <a:srgbClr val="FFFFFF"/>
                </a:solidFill>
                <a:latin typeface="Arial" panose="020B0604020202020204" pitchFamily="34" charset="0"/>
                <a:ea typeface="ＭＳ Ｐゴシック" charset="0"/>
                <a:cs typeface="Arial" panose="020B0604020202020204" pitchFamily="34" charset="0"/>
              </a:rPr>
              <a:t>-    </a:t>
            </a:r>
            <a:r>
              <a:rPr lang="ar-JO" sz="2000" dirty="0">
                <a:solidFill>
                  <a:srgbClr val="FFFFFF"/>
                </a:solidFill>
                <a:latin typeface="Arial" panose="020B0604020202020204" pitchFamily="34" charset="0"/>
                <a:ea typeface="ＭＳ Ｐゴシック" charset="0"/>
                <a:cs typeface="Arial" panose="020B0604020202020204" pitchFamily="34" charset="0"/>
              </a:rPr>
              <a:t>من خلال برية صين والعودة إلى نهر مصر.</a:t>
            </a:r>
            <a:endParaRPr lang="en-US" sz="2000" dirty="0">
              <a:solidFill>
                <a:srgbClr val="FFFFFF"/>
              </a:solidFill>
              <a:latin typeface="Arial" panose="020B0604020202020204" pitchFamily="34" charset="0"/>
              <a:ea typeface="ＭＳ Ｐゴシック" charset="0"/>
              <a:cs typeface="Arial" panose="020B0604020202020204" pitchFamily="34" charset="0"/>
            </a:endParaRPr>
          </a:p>
        </p:txBody>
      </p:sp>
      <p:pic>
        <p:nvPicPr>
          <p:cNvPr id="87043" name="Picture 4" descr="Canaa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30762" y="0"/>
            <a:ext cx="4349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Text Box 5"/>
          <p:cNvSpPr txBox="1">
            <a:spLocks noChangeArrowheads="1"/>
          </p:cNvSpPr>
          <p:nvPr/>
        </p:nvSpPr>
        <p:spPr bwMode="auto">
          <a:xfrm>
            <a:off x="8610600" y="0"/>
            <a:ext cx="533400" cy="4572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ar-JO" dirty="0">
                <a:latin typeface="Arial" panose="020B0604020202020204" pitchFamily="34" charset="0"/>
                <a:cs typeface="Arial" panose="020B0604020202020204" pitchFamily="34" charset="0"/>
              </a:rPr>
              <a:t>89</a:t>
            </a:r>
            <a:endParaRPr lang="en-US" dirty="0">
              <a:latin typeface="Arial" panose="020B0604020202020204" pitchFamily="34" charset="0"/>
              <a:cs typeface="Arial" panose="020B0604020202020204" pitchFamily="34" charset="0"/>
            </a:endParaRPr>
          </a:p>
        </p:txBody>
      </p:sp>
      <p:sp>
        <p:nvSpPr>
          <p:cNvPr id="37895" name="Freeform 7"/>
          <p:cNvSpPr>
            <a:spLocks/>
          </p:cNvSpPr>
          <p:nvPr/>
        </p:nvSpPr>
        <p:spPr bwMode="auto">
          <a:xfrm>
            <a:off x="3810074" y="287338"/>
            <a:ext cx="3633787" cy="6430962"/>
          </a:xfrm>
          <a:custGeom>
            <a:avLst/>
            <a:gdLst>
              <a:gd name="T0" fmla="*/ 2147483647 w 2289"/>
              <a:gd name="T1" fmla="*/ 2147483647 h 4051"/>
              <a:gd name="T2" fmla="*/ 2147483647 w 2289"/>
              <a:gd name="T3" fmla="*/ 2147483647 h 4051"/>
              <a:gd name="T4" fmla="*/ 2147483647 w 2289"/>
              <a:gd name="T5" fmla="*/ 2147483647 h 4051"/>
              <a:gd name="T6" fmla="*/ 2147483647 w 2289"/>
              <a:gd name="T7" fmla="*/ 2147483647 h 4051"/>
              <a:gd name="T8" fmla="*/ 2147483647 w 2289"/>
              <a:gd name="T9" fmla="*/ 2147483647 h 4051"/>
              <a:gd name="T10" fmla="*/ 2147483647 w 2289"/>
              <a:gd name="T11" fmla="*/ 2147483647 h 4051"/>
              <a:gd name="T12" fmla="*/ 2147483647 w 2289"/>
              <a:gd name="T13" fmla="*/ 2147483647 h 4051"/>
              <a:gd name="T14" fmla="*/ 2147483647 w 2289"/>
              <a:gd name="T15" fmla="*/ 2147483647 h 4051"/>
              <a:gd name="T16" fmla="*/ 2147483647 w 2289"/>
              <a:gd name="T17" fmla="*/ 2147483647 h 4051"/>
              <a:gd name="T18" fmla="*/ 2147483647 w 2289"/>
              <a:gd name="T19" fmla="*/ 2147483647 h 4051"/>
              <a:gd name="T20" fmla="*/ 2147483647 w 2289"/>
              <a:gd name="T21" fmla="*/ 2147483647 h 4051"/>
              <a:gd name="T22" fmla="*/ 2147483647 w 2289"/>
              <a:gd name="T23" fmla="*/ 2147483647 h 4051"/>
              <a:gd name="T24" fmla="*/ 2147483647 w 2289"/>
              <a:gd name="T25" fmla="*/ 2147483647 h 4051"/>
              <a:gd name="T26" fmla="*/ 2147483647 w 2289"/>
              <a:gd name="T27" fmla="*/ 2147483647 h 4051"/>
              <a:gd name="T28" fmla="*/ 2147483647 w 2289"/>
              <a:gd name="T29" fmla="*/ 2147483647 h 4051"/>
              <a:gd name="T30" fmla="*/ 2147483647 w 2289"/>
              <a:gd name="T31" fmla="*/ 2147483647 h 4051"/>
              <a:gd name="T32" fmla="*/ 2147483647 w 2289"/>
              <a:gd name="T33" fmla="*/ 2147483647 h 4051"/>
              <a:gd name="T34" fmla="*/ 2147483647 w 2289"/>
              <a:gd name="T35" fmla="*/ 2147483647 h 4051"/>
              <a:gd name="T36" fmla="*/ 2147483647 w 2289"/>
              <a:gd name="T37" fmla="*/ 2147483647 h 4051"/>
              <a:gd name="T38" fmla="*/ 2147483647 w 2289"/>
              <a:gd name="T39" fmla="*/ 2147483647 h 4051"/>
              <a:gd name="T40" fmla="*/ 2147483647 w 2289"/>
              <a:gd name="T41" fmla="*/ 2147483647 h 4051"/>
              <a:gd name="T42" fmla="*/ 2147483647 w 2289"/>
              <a:gd name="T43" fmla="*/ 2147483647 h 4051"/>
              <a:gd name="T44" fmla="*/ 2147483647 w 2289"/>
              <a:gd name="T45" fmla="*/ 2147483647 h 4051"/>
              <a:gd name="T46" fmla="*/ 2147483647 w 2289"/>
              <a:gd name="T47" fmla="*/ 2147483647 h 4051"/>
              <a:gd name="T48" fmla="*/ 2147483647 w 2289"/>
              <a:gd name="T49" fmla="*/ 2147483647 h 4051"/>
              <a:gd name="T50" fmla="*/ 2147483647 w 2289"/>
              <a:gd name="T51" fmla="*/ 2147483647 h 4051"/>
              <a:gd name="T52" fmla="*/ 2147483647 w 2289"/>
              <a:gd name="T53" fmla="*/ 2147483647 h 4051"/>
              <a:gd name="T54" fmla="*/ 2147483647 w 2289"/>
              <a:gd name="T55" fmla="*/ 2147483647 h 4051"/>
              <a:gd name="T56" fmla="*/ 2147483647 w 2289"/>
              <a:gd name="T57" fmla="*/ 2147483647 h 4051"/>
              <a:gd name="T58" fmla="*/ 2147483647 w 2289"/>
              <a:gd name="T59" fmla="*/ 2147483647 h 4051"/>
              <a:gd name="T60" fmla="*/ 2147483647 w 2289"/>
              <a:gd name="T61" fmla="*/ 2147483647 h 4051"/>
              <a:gd name="T62" fmla="*/ 2147483647 w 2289"/>
              <a:gd name="T63" fmla="*/ 2147483647 h 4051"/>
              <a:gd name="T64" fmla="*/ 2147483647 w 2289"/>
              <a:gd name="T65" fmla="*/ 2147483647 h 4051"/>
              <a:gd name="T66" fmla="*/ 2147483647 w 2289"/>
              <a:gd name="T67" fmla="*/ 2147483647 h 4051"/>
              <a:gd name="T68" fmla="*/ 2147483647 w 2289"/>
              <a:gd name="T69" fmla="*/ 2147483647 h 4051"/>
              <a:gd name="T70" fmla="*/ 2147483647 w 2289"/>
              <a:gd name="T71" fmla="*/ 2147483647 h 405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89"/>
              <a:gd name="T109" fmla="*/ 0 h 4051"/>
              <a:gd name="T110" fmla="*/ 2289 w 2289"/>
              <a:gd name="T111" fmla="*/ 4051 h 405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89" h="4051">
                <a:moveTo>
                  <a:pt x="225" y="4051"/>
                </a:moveTo>
                <a:cubicBezTo>
                  <a:pt x="188" y="4026"/>
                  <a:pt x="188" y="3985"/>
                  <a:pt x="169" y="3947"/>
                </a:cubicBezTo>
                <a:cubicBezTo>
                  <a:pt x="132" y="3874"/>
                  <a:pt x="122" y="3792"/>
                  <a:pt x="97" y="3715"/>
                </a:cubicBezTo>
                <a:cubicBezTo>
                  <a:pt x="90" y="3694"/>
                  <a:pt x="82" y="3644"/>
                  <a:pt x="73" y="3627"/>
                </a:cubicBezTo>
                <a:cubicBezTo>
                  <a:pt x="68" y="3618"/>
                  <a:pt x="57" y="3616"/>
                  <a:pt x="49" y="3611"/>
                </a:cubicBezTo>
                <a:cubicBezTo>
                  <a:pt x="0" y="3537"/>
                  <a:pt x="6" y="3500"/>
                  <a:pt x="89" y="3459"/>
                </a:cubicBezTo>
                <a:cubicBezTo>
                  <a:pt x="140" y="3382"/>
                  <a:pt x="241" y="3378"/>
                  <a:pt x="313" y="3331"/>
                </a:cubicBezTo>
                <a:cubicBezTo>
                  <a:pt x="401" y="3272"/>
                  <a:pt x="344" y="3289"/>
                  <a:pt x="417" y="3275"/>
                </a:cubicBezTo>
                <a:cubicBezTo>
                  <a:pt x="475" y="3235"/>
                  <a:pt x="549" y="3226"/>
                  <a:pt x="609" y="3187"/>
                </a:cubicBezTo>
                <a:cubicBezTo>
                  <a:pt x="631" y="3152"/>
                  <a:pt x="674" y="3145"/>
                  <a:pt x="697" y="3115"/>
                </a:cubicBezTo>
                <a:cubicBezTo>
                  <a:pt x="705" y="3104"/>
                  <a:pt x="712" y="3092"/>
                  <a:pt x="721" y="3083"/>
                </a:cubicBezTo>
                <a:cubicBezTo>
                  <a:pt x="736" y="3066"/>
                  <a:pt x="769" y="3035"/>
                  <a:pt x="769" y="3035"/>
                </a:cubicBezTo>
                <a:cubicBezTo>
                  <a:pt x="817" y="2914"/>
                  <a:pt x="940" y="2855"/>
                  <a:pt x="1009" y="2747"/>
                </a:cubicBezTo>
                <a:cubicBezTo>
                  <a:pt x="1036" y="2702"/>
                  <a:pt x="1034" y="2648"/>
                  <a:pt x="1057" y="2603"/>
                </a:cubicBezTo>
                <a:cubicBezTo>
                  <a:pt x="1070" y="2575"/>
                  <a:pt x="1091" y="2550"/>
                  <a:pt x="1105" y="2523"/>
                </a:cubicBezTo>
                <a:cubicBezTo>
                  <a:pt x="1127" y="2478"/>
                  <a:pt x="1143" y="2425"/>
                  <a:pt x="1161" y="2379"/>
                </a:cubicBezTo>
                <a:cubicBezTo>
                  <a:pt x="1183" y="2318"/>
                  <a:pt x="1183" y="2247"/>
                  <a:pt x="1209" y="2187"/>
                </a:cubicBezTo>
                <a:cubicBezTo>
                  <a:pt x="1252" y="2086"/>
                  <a:pt x="1303" y="1989"/>
                  <a:pt x="1353" y="1891"/>
                </a:cubicBezTo>
                <a:cubicBezTo>
                  <a:pt x="1355" y="1872"/>
                  <a:pt x="1356" y="1853"/>
                  <a:pt x="1361" y="1835"/>
                </a:cubicBezTo>
                <a:cubicBezTo>
                  <a:pt x="1364" y="1823"/>
                  <a:pt x="1373" y="1814"/>
                  <a:pt x="1377" y="1803"/>
                </a:cubicBezTo>
                <a:cubicBezTo>
                  <a:pt x="1396" y="1738"/>
                  <a:pt x="1399" y="1674"/>
                  <a:pt x="1425" y="1611"/>
                </a:cubicBezTo>
                <a:cubicBezTo>
                  <a:pt x="1439" y="1494"/>
                  <a:pt x="1434" y="1380"/>
                  <a:pt x="1465" y="1267"/>
                </a:cubicBezTo>
                <a:cubicBezTo>
                  <a:pt x="1470" y="1247"/>
                  <a:pt x="1494" y="1138"/>
                  <a:pt x="1497" y="1131"/>
                </a:cubicBezTo>
                <a:cubicBezTo>
                  <a:pt x="1507" y="1105"/>
                  <a:pt x="1569" y="1091"/>
                  <a:pt x="1569" y="1091"/>
                </a:cubicBezTo>
                <a:cubicBezTo>
                  <a:pt x="1590" y="1093"/>
                  <a:pt x="1611" y="1095"/>
                  <a:pt x="1633" y="1099"/>
                </a:cubicBezTo>
                <a:cubicBezTo>
                  <a:pt x="1641" y="1100"/>
                  <a:pt x="1649" y="1110"/>
                  <a:pt x="1657" y="1107"/>
                </a:cubicBezTo>
                <a:cubicBezTo>
                  <a:pt x="1664" y="1103"/>
                  <a:pt x="1662" y="1091"/>
                  <a:pt x="1665" y="1083"/>
                </a:cubicBezTo>
                <a:cubicBezTo>
                  <a:pt x="1670" y="1009"/>
                  <a:pt x="1671" y="934"/>
                  <a:pt x="1721" y="875"/>
                </a:cubicBezTo>
                <a:cubicBezTo>
                  <a:pt x="1742" y="849"/>
                  <a:pt x="1771" y="836"/>
                  <a:pt x="1793" y="811"/>
                </a:cubicBezTo>
                <a:cubicBezTo>
                  <a:pt x="1820" y="778"/>
                  <a:pt x="1830" y="737"/>
                  <a:pt x="1865" y="715"/>
                </a:cubicBezTo>
                <a:cubicBezTo>
                  <a:pt x="1902" y="658"/>
                  <a:pt x="1952" y="616"/>
                  <a:pt x="1993" y="563"/>
                </a:cubicBezTo>
                <a:cubicBezTo>
                  <a:pt x="2037" y="503"/>
                  <a:pt x="2056" y="428"/>
                  <a:pt x="2089" y="363"/>
                </a:cubicBezTo>
                <a:cubicBezTo>
                  <a:pt x="2115" y="310"/>
                  <a:pt x="2140" y="254"/>
                  <a:pt x="2169" y="203"/>
                </a:cubicBezTo>
                <a:cubicBezTo>
                  <a:pt x="2178" y="186"/>
                  <a:pt x="2194" y="173"/>
                  <a:pt x="2201" y="155"/>
                </a:cubicBezTo>
                <a:cubicBezTo>
                  <a:pt x="2215" y="110"/>
                  <a:pt x="2244" y="76"/>
                  <a:pt x="2265" y="35"/>
                </a:cubicBezTo>
                <a:cubicBezTo>
                  <a:pt x="2282" y="0"/>
                  <a:pt x="2269" y="3"/>
                  <a:pt x="2289" y="3"/>
                </a:cubicBezTo>
              </a:path>
            </a:pathLst>
          </a:custGeom>
          <a:noFill/>
          <a:ln w="762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7896" name="Freeform 8"/>
          <p:cNvSpPr>
            <a:spLocks/>
          </p:cNvSpPr>
          <p:nvPr/>
        </p:nvSpPr>
        <p:spPr bwMode="auto">
          <a:xfrm>
            <a:off x="3995936" y="228600"/>
            <a:ext cx="4191000" cy="6553200"/>
          </a:xfrm>
          <a:custGeom>
            <a:avLst/>
            <a:gdLst>
              <a:gd name="T0" fmla="*/ 2147483647 w 2640"/>
              <a:gd name="T1" fmla="*/ 2147483647 h 4128"/>
              <a:gd name="T2" fmla="*/ 2147483647 w 2640"/>
              <a:gd name="T3" fmla="*/ 2147483647 h 4128"/>
              <a:gd name="T4" fmla="*/ 2147483647 w 2640"/>
              <a:gd name="T5" fmla="*/ 2147483647 h 4128"/>
              <a:gd name="T6" fmla="*/ 2147483647 w 2640"/>
              <a:gd name="T7" fmla="*/ 2147483647 h 4128"/>
              <a:gd name="T8" fmla="*/ 2147483647 w 2640"/>
              <a:gd name="T9" fmla="*/ 2147483647 h 4128"/>
              <a:gd name="T10" fmla="*/ 2147483647 w 2640"/>
              <a:gd name="T11" fmla="*/ 2147483647 h 4128"/>
              <a:gd name="T12" fmla="*/ 2147483647 w 2640"/>
              <a:gd name="T13" fmla="*/ 2147483647 h 4128"/>
              <a:gd name="T14" fmla="*/ 2147483647 w 2640"/>
              <a:gd name="T15" fmla="*/ 2147483647 h 4128"/>
              <a:gd name="T16" fmla="*/ 2147483647 w 2640"/>
              <a:gd name="T17" fmla="*/ 2147483647 h 4128"/>
              <a:gd name="T18" fmla="*/ 2147483647 w 2640"/>
              <a:gd name="T19" fmla="*/ 2147483647 h 4128"/>
              <a:gd name="T20" fmla="*/ 2147483647 w 2640"/>
              <a:gd name="T21" fmla="*/ 2147483647 h 4128"/>
              <a:gd name="T22" fmla="*/ 2147483647 w 2640"/>
              <a:gd name="T23" fmla="*/ 2147483647 h 4128"/>
              <a:gd name="T24" fmla="*/ 2147483647 w 2640"/>
              <a:gd name="T25" fmla="*/ 2147483647 h 4128"/>
              <a:gd name="T26" fmla="*/ 2147483647 w 2640"/>
              <a:gd name="T27" fmla="*/ 2147483647 h 4128"/>
              <a:gd name="T28" fmla="*/ 2147483647 w 2640"/>
              <a:gd name="T29" fmla="*/ 2147483647 h 4128"/>
              <a:gd name="T30" fmla="*/ 2147483647 w 2640"/>
              <a:gd name="T31" fmla="*/ 2147483647 h 4128"/>
              <a:gd name="T32" fmla="*/ 2147483647 w 2640"/>
              <a:gd name="T33" fmla="*/ 2147483647 h 4128"/>
              <a:gd name="T34" fmla="*/ 2147483647 w 2640"/>
              <a:gd name="T35" fmla="*/ 2147483647 h 4128"/>
              <a:gd name="T36" fmla="*/ 2147483647 w 2640"/>
              <a:gd name="T37" fmla="*/ 2147483647 h 4128"/>
              <a:gd name="T38" fmla="*/ 2147483647 w 2640"/>
              <a:gd name="T39" fmla="*/ 2147483647 h 4128"/>
              <a:gd name="T40" fmla="*/ 2147483647 w 2640"/>
              <a:gd name="T41" fmla="*/ 2147483647 h 4128"/>
              <a:gd name="T42" fmla="*/ 2147483647 w 2640"/>
              <a:gd name="T43" fmla="*/ 2147483647 h 4128"/>
              <a:gd name="T44" fmla="*/ 2147483647 w 2640"/>
              <a:gd name="T45" fmla="*/ 2147483647 h 4128"/>
              <a:gd name="T46" fmla="*/ 2147483647 w 2640"/>
              <a:gd name="T47" fmla="*/ 2147483647 h 4128"/>
              <a:gd name="T48" fmla="*/ 2147483647 w 2640"/>
              <a:gd name="T49" fmla="*/ 2147483647 h 4128"/>
              <a:gd name="T50" fmla="*/ 2147483647 w 2640"/>
              <a:gd name="T51" fmla="*/ 2147483647 h 4128"/>
              <a:gd name="T52" fmla="*/ 2147483647 w 2640"/>
              <a:gd name="T53" fmla="*/ 2147483647 h 4128"/>
              <a:gd name="T54" fmla="*/ 2147483647 w 2640"/>
              <a:gd name="T55" fmla="*/ 2147483647 h 4128"/>
              <a:gd name="T56" fmla="*/ 2147483647 w 2640"/>
              <a:gd name="T57" fmla="*/ 2147483647 h 4128"/>
              <a:gd name="T58" fmla="*/ 2147483647 w 2640"/>
              <a:gd name="T59" fmla="*/ 2147483647 h 4128"/>
              <a:gd name="T60" fmla="*/ 2147483647 w 2640"/>
              <a:gd name="T61" fmla="*/ 2147483647 h 4128"/>
              <a:gd name="T62" fmla="*/ 2147483647 w 2640"/>
              <a:gd name="T63" fmla="*/ 2147483647 h 4128"/>
              <a:gd name="T64" fmla="*/ 2147483647 w 2640"/>
              <a:gd name="T65" fmla="*/ 2147483647 h 4128"/>
              <a:gd name="T66" fmla="*/ 2147483647 w 2640"/>
              <a:gd name="T67" fmla="*/ 2147483647 h 4128"/>
              <a:gd name="T68" fmla="*/ 2147483647 w 2640"/>
              <a:gd name="T69" fmla="*/ 2147483647 h 4128"/>
              <a:gd name="T70" fmla="*/ 2147483647 w 2640"/>
              <a:gd name="T71" fmla="*/ 2147483647 h 4128"/>
              <a:gd name="T72" fmla="*/ 2147483647 w 2640"/>
              <a:gd name="T73" fmla="*/ 2147483647 h 4128"/>
              <a:gd name="T74" fmla="*/ 2147483647 w 2640"/>
              <a:gd name="T75" fmla="*/ 2147483647 h 4128"/>
              <a:gd name="T76" fmla="*/ 2147483647 w 2640"/>
              <a:gd name="T77" fmla="*/ 2147483647 h 4128"/>
              <a:gd name="T78" fmla="*/ 2147483647 w 2640"/>
              <a:gd name="T79" fmla="*/ 2147483647 h 4128"/>
              <a:gd name="T80" fmla="*/ 0 w 2640"/>
              <a:gd name="T81" fmla="*/ 2147483647 h 41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40"/>
              <a:gd name="T124" fmla="*/ 0 h 4128"/>
              <a:gd name="T125" fmla="*/ 2640 w 2640"/>
              <a:gd name="T126" fmla="*/ 4128 h 41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40" h="4128">
                <a:moveTo>
                  <a:pt x="2096" y="16"/>
                </a:moveTo>
                <a:cubicBezTo>
                  <a:pt x="2233" y="0"/>
                  <a:pt x="2316" y="2"/>
                  <a:pt x="2472" y="8"/>
                </a:cubicBezTo>
                <a:cubicBezTo>
                  <a:pt x="2506" y="19"/>
                  <a:pt x="2511" y="31"/>
                  <a:pt x="2536" y="56"/>
                </a:cubicBezTo>
                <a:cubicBezTo>
                  <a:pt x="2562" y="82"/>
                  <a:pt x="2561" y="59"/>
                  <a:pt x="2584" y="96"/>
                </a:cubicBezTo>
                <a:cubicBezTo>
                  <a:pt x="2596" y="116"/>
                  <a:pt x="2616" y="160"/>
                  <a:pt x="2616" y="160"/>
                </a:cubicBezTo>
                <a:cubicBezTo>
                  <a:pt x="2630" y="249"/>
                  <a:pt x="2635" y="332"/>
                  <a:pt x="2640" y="424"/>
                </a:cubicBezTo>
                <a:cubicBezTo>
                  <a:pt x="2637" y="514"/>
                  <a:pt x="2637" y="605"/>
                  <a:pt x="2632" y="696"/>
                </a:cubicBezTo>
                <a:cubicBezTo>
                  <a:pt x="2623" y="830"/>
                  <a:pt x="2625" y="769"/>
                  <a:pt x="2608" y="832"/>
                </a:cubicBezTo>
                <a:cubicBezTo>
                  <a:pt x="2600" y="858"/>
                  <a:pt x="2584" y="912"/>
                  <a:pt x="2584" y="912"/>
                </a:cubicBezTo>
                <a:cubicBezTo>
                  <a:pt x="2572" y="1012"/>
                  <a:pt x="2552" y="1095"/>
                  <a:pt x="2480" y="1168"/>
                </a:cubicBezTo>
                <a:cubicBezTo>
                  <a:pt x="2432" y="1215"/>
                  <a:pt x="2464" y="1171"/>
                  <a:pt x="2424" y="1208"/>
                </a:cubicBezTo>
                <a:cubicBezTo>
                  <a:pt x="2395" y="1233"/>
                  <a:pt x="2365" y="1279"/>
                  <a:pt x="2328" y="1296"/>
                </a:cubicBezTo>
                <a:cubicBezTo>
                  <a:pt x="2289" y="1313"/>
                  <a:pt x="2244" y="1309"/>
                  <a:pt x="2208" y="1328"/>
                </a:cubicBezTo>
                <a:cubicBezTo>
                  <a:pt x="2179" y="1342"/>
                  <a:pt x="2167" y="1365"/>
                  <a:pt x="2136" y="1376"/>
                </a:cubicBezTo>
                <a:cubicBezTo>
                  <a:pt x="2133" y="1418"/>
                  <a:pt x="2133" y="1461"/>
                  <a:pt x="2128" y="1504"/>
                </a:cubicBezTo>
                <a:cubicBezTo>
                  <a:pt x="2119" y="1565"/>
                  <a:pt x="2084" y="1626"/>
                  <a:pt x="2072" y="1688"/>
                </a:cubicBezTo>
                <a:cubicBezTo>
                  <a:pt x="2066" y="1830"/>
                  <a:pt x="2067" y="1948"/>
                  <a:pt x="2024" y="2080"/>
                </a:cubicBezTo>
                <a:cubicBezTo>
                  <a:pt x="2029" y="2185"/>
                  <a:pt x="2041" y="2290"/>
                  <a:pt x="2008" y="2392"/>
                </a:cubicBezTo>
                <a:cubicBezTo>
                  <a:pt x="2013" y="2486"/>
                  <a:pt x="2033" y="2593"/>
                  <a:pt x="2016" y="2688"/>
                </a:cubicBezTo>
                <a:cubicBezTo>
                  <a:pt x="2011" y="2710"/>
                  <a:pt x="1985" y="2723"/>
                  <a:pt x="1976" y="2744"/>
                </a:cubicBezTo>
                <a:cubicBezTo>
                  <a:pt x="1965" y="2768"/>
                  <a:pt x="1954" y="2792"/>
                  <a:pt x="1944" y="2816"/>
                </a:cubicBezTo>
                <a:cubicBezTo>
                  <a:pt x="1932" y="2842"/>
                  <a:pt x="1911" y="2884"/>
                  <a:pt x="1904" y="2912"/>
                </a:cubicBezTo>
                <a:cubicBezTo>
                  <a:pt x="1900" y="2922"/>
                  <a:pt x="1903" y="2935"/>
                  <a:pt x="1896" y="2944"/>
                </a:cubicBezTo>
                <a:cubicBezTo>
                  <a:pt x="1888" y="2953"/>
                  <a:pt x="1874" y="2954"/>
                  <a:pt x="1864" y="2960"/>
                </a:cubicBezTo>
                <a:cubicBezTo>
                  <a:pt x="1848" y="2991"/>
                  <a:pt x="1835" y="3023"/>
                  <a:pt x="1824" y="3056"/>
                </a:cubicBezTo>
                <a:cubicBezTo>
                  <a:pt x="1818" y="3071"/>
                  <a:pt x="1808" y="3104"/>
                  <a:pt x="1808" y="3104"/>
                </a:cubicBezTo>
                <a:cubicBezTo>
                  <a:pt x="1815" y="3154"/>
                  <a:pt x="1827" y="3197"/>
                  <a:pt x="1856" y="3240"/>
                </a:cubicBezTo>
                <a:cubicBezTo>
                  <a:pt x="1853" y="3274"/>
                  <a:pt x="1853" y="3309"/>
                  <a:pt x="1848" y="3344"/>
                </a:cubicBezTo>
                <a:cubicBezTo>
                  <a:pt x="1839" y="3399"/>
                  <a:pt x="1811" y="3455"/>
                  <a:pt x="1800" y="3512"/>
                </a:cubicBezTo>
                <a:cubicBezTo>
                  <a:pt x="1804" y="3597"/>
                  <a:pt x="1783" y="3671"/>
                  <a:pt x="1856" y="3720"/>
                </a:cubicBezTo>
                <a:cubicBezTo>
                  <a:pt x="1874" y="3748"/>
                  <a:pt x="1875" y="3764"/>
                  <a:pt x="1904" y="3784"/>
                </a:cubicBezTo>
                <a:cubicBezTo>
                  <a:pt x="1956" y="3863"/>
                  <a:pt x="1948" y="3977"/>
                  <a:pt x="1912" y="4064"/>
                </a:cubicBezTo>
                <a:cubicBezTo>
                  <a:pt x="1907" y="4075"/>
                  <a:pt x="1882" y="4107"/>
                  <a:pt x="1872" y="4112"/>
                </a:cubicBezTo>
                <a:cubicBezTo>
                  <a:pt x="1851" y="4121"/>
                  <a:pt x="1808" y="4128"/>
                  <a:pt x="1808" y="4128"/>
                </a:cubicBezTo>
                <a:cubicBezTo>
                  <a:pt x="1733" y="4119"/>
                  <a:pt x="1655" y="4103"/>
                  <a:pt x="1584" y="4080"/>
                </a:cubicBezTo>
                <a:cubicBezTo>
                  <a:pt x="1506" y="4085"/>
                  <a:pt x="1443" y="4102"/>
                  <a:pt x="1368" y="4112"/>
                </a:cubicBezTo>
                <a:cubicBezTo>
                  <a:pt x="1360" y="4114"/>
                  <a:pt x="1352" y="4120"/>
                  <a:pt x="1344" y="4120"/>
                </a:cubicBezTo>
                <a:cubicBezTo>
                  <a:pt x="1143" y="4120"/>
                  <a:pt x="944" y="4108"/>
                  <a:pt x="744" y="4104"/>
                </a:cubicBezTo>
                <a:cubicBezTo>
                  <a:pt x="681" y="4088"/>
                  <a:pt x="680" y="4088"/>
                  <a:pt x="600" y="4096"/>
                </a:cubicBezTo>
                <a:cubicBezTo>
                  <a:pt x="461" y="4093"/>
                  <a:pt x="322" y="4092"/>
                  <a:pt x="184" y="4088"/>
                </a:cubicBezTo>
                <a:cubicBezTo>
                  <a:pt x="122" y="4085"/>
                  <a:pt x="75" y="4056"/>
                  <a:pt x="0" y="4056"/>
                </a:cubicBezTo>
              </a:path>
            </a:pathLst>
          </a:custGeom>
          <a:noFill/>
          <a:ln w="762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87047" name="Rectangle 3"/>
          <p:cNvSpPr txBox="1">
            <a:spLocks noChangeArrowheads="1"/>
          </p:cNvSpPr>
          <p:nvPr/>
        </p:nvSpPr>
        <p:spPr bwMode="auto">
          <a:xfrm>
            <a:off x="3995936" y="5805488"/>
            <a:ext cx="5021064" cy="7540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90000"/>
              </a:lnSpc>
              <a:spcBef>
                <a:spcPct val="20000"/>
              </a:spcBef>
              <a:buClr>
                <a:schemeClr val="accent2"/>
              </a:buClr>
              <a:buSzPct val="80000"/>
              <a:buFont typeface="Wingdings" charset="0"/>
              <a:buNone/>
            </a:pPr>
            <a:r>
              <a:rPr lang="ar-JO" sz="1800" b="1" dirty="0">
                <a:solidFill>
                  <a:srgbClr val="FFFFFF"/>
                </a:solidFill>
                <a:latin typeface="Arial" panose="020B0604020202020204" pitchFamily="34" charset="0"/>
                <a:cs typeface="Arial" panose="020B0604020202020204" pitchFamily="34" charset="0"/>
              </a:rPr>
              <a:t>نطاق كنعان من قبل المصريين في العصر البرونزي المتأخر (1550-120)</a:t>
            </a:r>
            <a:endParaRPr lang="en-US" sz="1400" b="1" dirty="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895"/>
                                        </p:tgtEl>
                                        <p:attrNameLst>
                                          <p:attrName>style.visibility</p:attrName>
                                        </p:attrNameLst>
                                      </p:cBhvr>
                                      <p:to>
                                        <p:strVal val="visible"/>
                                      </p:to>
                                    </p:set>
                                    <p:animEffect transition="in" filter="wipe(down)">
                                      <p:cBhvr>
                                        <p:cTn id="7" dur="500"/>
                                        <p:tgtEl>
                                          <p:spTgt spid="37895"/>
                                        </p:tgtEl>
                                      </p:cBhvr>
                                    </p:animEffect>
                                  </p:childTnLst>
                                </p:cTn>
                              </p:par>
                            </p:childTnLst>
                          </p:cTn>
                        </p:par>
                        <p:par>
                          <p:cTn id="8" fill="hold" nodeType="with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7896"/>
                                        </p:tgtEl>
                                        <p:attrNameLst>
                                          <p:attrName>style.visibility</p:attrName>
                                        </p:attrNameLst>
                                      </p:cBhvr>
                                      <p:to>
                                        <p:strVal val="visible"/>
                                      </p:to>
                                    </p:set>
                                    <p:animEffect transition="in" filter="wipe(up)">
                                      <p:cBhvr>
                                        <p:cTn id="11" dur="500"/>
                                        <p:tgtEl>
                                          <p:spTgt spid="37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animBg="1"/>
      <p:bldP spid="3789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5" descr="seapeople2"/>
          <p:cNvPicPr>
            <a:picLocks noChangeAspect="1" noChangeArrowheads="1"/>
          </p:cNvPicPr>
          <p:nvPr/>
        </p:nvPicPr>
        <p:blipFill>
          <a:blip r:embed="rId2">
            <a:lum bright="-5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6" name="Picture 4" descr="jericho-israel-ma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81463" y="0"/>
            <a:ext cx="50625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2"/>
          <p:cNvSpPr>
            <a:spLocks noGrp="1" noChangeArrowheads="1"/>
          </p:cNvSpPr>
          <p:nvPr>
            <p:ph type="title"/>
          </p:nvPr>
        </p:nvSpPr>
        <p:spPr>
          <a:xfrm>
            <a:off x="38100" y="260350"/>
            <a:ext cx="9070975" cy="731838"/>
          </a:xfrm>
        </p:spPr>
        <p:txBody>
          <a:bodyPr/>
          <a:lstStyle/>
          <a:p>
            <a:pPr eaLnBrk="1" hangingPunct="1">
              <a:defRPr/>
            </a:pPr>
            <a:r>
              <a:rPr lang="ar-JO" dirty="0">
                <a:solidFill>
                  <a:schemeClr val="folHlink"/>
                </a:solidFill>
                <a:ea typeface="ＭＳ Ｐゴシック" charset="0"/>
              </a:rPr>
              <a:t>المدن</a:t>
            </a:r>
            <a:endParaRPr lang="en-US" dirty="0">
              <a:solidFill>
                <a:srgbClr val="FFFFFF"/>
              </a:solidFill>
              <a:ea typeface="ＭＳ Ｐゴシック" charset="0"/>
            </a:endParaRPr>
          </a:p>
        </p:txBody>
      </p:sp>
      <p:sp>
        <p:nvSpPr>
          <p:cNvPr id="38915" name="Rectangle 3"/>
          <p:cNvSpPr>
            <a:spLocks noGrp="1" noChangeArrowheads="1"/>
          </p:cNvSpPr>
          <p:nvPr>
            <p:ph type="body" idx="1"/>
          </p:nvPr>
        </p:nvSpPr>
        <p:spPr>
          <a:xfrm>
            <a:off x="107504" y="864096"/>
            <a:ext cx="7056784" cy="5733256"/>
          </a:xfrm>
          <a:effectLst>
            <a:outerShdw blurRad="63500" dist="38099" dir="2700000" algn="ctr" rotWithShape="0">
              <a:schemeClr val="bg2">
                <a:alpha val="74998"/>
              </a:schemeClr>
            </a:outerShdw>
          </a:effectLst>
        </p:spPr>
        <p:txBody>
          <a:bodyPr/>
          <a:lstStyle/>
          <a:p>
            <a:pPr algn="r" eaLnBrk="1" hangingPunct="1">
              <a:lnSpc>
                <a:spcPct val="90000"/>
              </a:lnSpc>
              <a:buFont typeface="Wingdings" charset="0"/>
              <a:buNone/>
              <a:defRPr/>
            </a:pPr>
            <a:r>
              <a:rPr lang="ar-JO" sz="2800" dirty="0">
                <a:effectLst>
                  <a:glow rad="190500">
                    <a:schemeClr val="bg2">
                      <a:alpha val="90000"/>
                    </a:schemeClr>
                  </a:glow>
                </a:effectLst>
                <a:latin typeface="Arial" panose="020B0604020202020204" pitchFamily="34" charset="0"/>
                <a:ea typeface="ＭＳ Ｐゴシック" charset="0"/>
                <a:cs typeface="Arial" panose="020B0604020202020204" pitchFamily="34" charset="0"/>
              </a:rPr>
              <a:t>أريحا</a:t>
            </a:r>
            <a:endParaRPr lang="en-US" sz="2800" dirty="0">
              <a:effectLst>
                <a:glow rad="190500">
                  <a:schemeClr val="bg2">
                    <a:alpha val="90000"/>
                  </a:schemeClr>
                </a:glow>
              </a:effectLst>
              <a:latin typeface="Arial" panose="020B0604020202020204" pitchFamily="34" charset="0"/>
              <a:ea typeface="ＭＳ Ｐゴシック" charset="0"/>
              <a:cs typeface="Arial" panose="020B0604020202020204" pitchFamily="34" charset="0"/>
            </a:endParaRPr>
          </a:p>
          <a:p>
            <a:pPr eaLnBrk="1" hangingPunct="1">
              <a:lnSpc>
                <a:spcPct val="90000"/>
              </a:lnSpc>
              <a:buFont typeface="Wingdings" charset="0"/>
              <a:buNone/>
              <a:defRPr/>
            </a:pPr>
            <a:endParaRPr lang="en-US" sz="2800" dirty="0">
              <a:effectLst>
                <a:glow rad="190500">
                  <a:schemeClr val="bg2">
                    <a:alpha val="90000"/>
                  </a:schemeClr>
                </a:glow>
              </a:effectLst>
              <a:latin typeface="Arial" panose="020B0604020202020204" pitchFamily="34" charset="0"/>
              <a:ea typeface="ＭＳ Ｐゴシック" charset="0"/>
              <a:cs typeface="Arial" panose="020B0604020202020204" pitchFamily="34" charset="0"/>
            </a:endParaRPr>
          </a:p>
          <a:p>
            <a:pPr algn="r" rtl="1" eaLnBrk="1" hangingPunct="1">
              <a:lnSpc>
                <a:spcPct val="90000"/>
              </a:lnSpc>
              <a:buClr>
                <a:schemeClr val="tx1"/>
              </a:buClr>
              <a:buFont typeface="Courier New"/>
              <a:buChar char="o"/>
              <a:defRPr/>
            </a:pPr>
            <a:r>
              <a:rPr lang="ar-JO" sz="2800" dirty="0">
                <a:effectLst>
                  <a:glow rad="190500">
                    <a:schemeClr val="bg2">
                      <a:alpha val="90000"/>
                    </a:schemeClr>
                  </a:glow>
                </a:effectLst>
                <a:latin typeface="Arial" panose="020B0604020202020204" pitchFamily="34" charset="0"/>
                <a:ea typeface="ＭＳ Ｐゴシック" charset="0"/>
                <a:cs typeface="Arial" panose="020B0604020202020204" pitchFamily="34" charset="0"/>
              </a:rPr>
              <a:t>تقع على بعد عشرة أميال شمال غرب دخول نهر الأردن إلى البحر الميت.</a:t>
            </a:r>
            <a:endParaRPr lang="en-US" sz="2800" dirty="0">
              <a:effectLst>
                <a:glow rad="190500">
                  <a:schemeClr val="bg2">
                    <a:alpha val="90000"/>
                  </a:schemeClr>
                </a:glow>
              </a:effectLst>
              <a:latin typeface="Arial" panose="020B0604020202020204" pitchFamily="34" charset="0"/>
              <a:ea typeface="ＭＳ Ｐゴシック" charset="0"/>
              <a:cs typeface="Arial" panose="020B0604020202020204" pitchFamily="34" charset="0"/>
            </a:endParaRPr>
          </a:p>
          <a:p>
            <a:pPr eaLnBrk="1" hangingPunct="1">
              <a:lnSpc>
                <a:spcPct val="90000"/>
              </a:lnSpc>
              <a:buClr>
                <a:schemeClr val="tx1"/>
              </a:buClr>
              <a:buFont typeface="Courier New"/>
              <a:buChar char="o"/>
              <a:defRPr/>
            </a:pPr>
            <a:endParaRPr lang="en-US" sz="2800" dirty="0">
              <a:effectLst>
                <a:glow rad="190500">
                  <a:schemeClr val="bg2">
                    <a:alpha val="90000"/>
                  </a:schemeClr>
                </a:glow>
              </a:effectLst>
              <a:latin typeface="Arial" panose="020B0604020202020204" pitchFamily="34" charset="0"/>
              <a:ea typeface="ＭＳ Ｐゴシック" charset="0"/>
              <a:cs typeface="Arial" panose="020B0604020202020204" pitchFamily="34" charset="0"/>
            </a:endParaRPr>
          </a:p>
          <a:p>
            <a:pPr algn="r" rtl="1" eaLnBrk="1" hangingPunct="1">
              <a:lnSpc>
                <a:spcPct val="90000"/>
              </a:lnSpc>
              <a:buClr>
                <a:schemeClr val="tx1"/>
              </a:buClr>
              <a:buFont typeface="Courier New"/>
              <a:buChar char="o"/>
              <a:defRPr/>
            </a:pPr>
            <a:r>
              <a:rPr lang="ar-JO" sz="2800" dirty="0">
                <a:effectLst>
                  <a:glow rad="190500">
                    <a:schemeClr val="bg2">
                      <a:alpha val="90000"/>
                    </a:schemeClr>
                  </a:glow>
                </a:effectLst>
                <a:latin typeface="Arial" panose="020B0604020202020204" pitchFamily="34" charset="0"/>
                <a:ea typeface="ＭＳ Ｐゴシック" charset="0"/>
                <a:cs typeface="Arial" panose="020B0604020202020204" pitchFamily="34" charset="0"/>
              </a:rPr>
              <a:t>مكان عبور رئيسي في نهر الأردن يتيح السفر من عبر الأردن عبر النهر إلى الغرب.</a:t>
            </a:r>
            <a:endParaRPr lang="en-US" sz="2800" dirty="0">
              <a:effectLst>
                <a:glow rad="190500">
                  <a:schemeClr val="bg2">
                    <a:alpha val="90000"/>
                  </a:schemeClr>
                </a:glow>
              </a:effectLst>
              <a:latin typeface="Arial" panose="020B0604020202020204" pitchFamily="34" charset="0"/>
              <a:ea typeface="ＭＳ Ｐゴシック" charset="0"/>
              <a:cs typeface="Arial" panose="020B0604020202020204" pitchFamily="34" charset="0"/>
            </a:endParaRPr>
          </a:p>
          <a:p>
            <a:pPr eaLnBrk="1" hangingPunct="1">
              <a:lnSpc>
                <a:spcPct val="90000"/>
              </a:lnSpc>
              <a:buClr>
                <a:schemeClr val="tx1"/>
              </a:buClr>
              <a:buFont typeface="Courier New"/>
              <a:buChar char="o"/>
              <a:defRPr/>
            </a:pPr>
            <a:endParaRPr lang="en-US" sz="2800" dirty="0">
              <a:effectLst>
                <a:glow rad="190500">
                  <a:schemeClr val="bg2">
                    <a:alpha val="90000"/>
                  </a:schemeClr>
                </a:glow>
              </a:effectLst>
              <a:latin typeface="Arial" panose="020B0604020202020204" pitchFamily="34" charset="0"/>
              <a:ea typeface="ＭＳ Ｐゴシック" charset="0"/>
              <a:cs typeface="Arial" panose="020B0604020202020204" pitchFamily="34" charset="0"/>
            </a:endParaRPr>
          </a:p>
          <a:p>
            <a:pPr algn="r" rtl="1" eaLnBrk="1" hangingPunct="1">
              <a:lnSpc>
                <a:spcPct val="90000"/>
              </a:lnSpc>
              <a:buClr>
                <a:schemeClr val="tx1"/>
              </a:buClr>
              <a:buFont typeface="Courier New"/>
              <a:buChar char="o"/>
              <a:defRPr/>
            </a:pPr>
            <a:r>
              <a:rPr lang="ar-JO" sz="2800" dirty="0">
                <a:effectLst>
                  <a:glow rad="190500">
                    <a:schemeClr val="bg2">
                      <a:alpha val="90000"/>
                    </a:schemeClr>
                  </a:glow>
                </a:effectLst>
                <a:latin typeface="Arial" panose="020B0604020202020204" pitchFamily="34" charset="0"/>
                <a:ea typeface="ＭＳ Ｐゴシック" charset="0"/>
                <a:cs typeface="Arial" panose="020B0604020202020204" pitchFamily="34" charset="0"/>
              </a:rPr>
              <a:t>ربما يكون الإسم مشتقاً من الكلمة العبرية يارح، والتي تعني قمر أو شهر أو قمر جديد.</a:t>
            </a:r>
            <a:r>
              <a:rPr lang="en-US" sz="2800" dirty="0">
                <a:effectLst>
                  <a:glow rad="190500">
                    <a:schemeClr val="bg2">
                      <a:alpha val="90000"/>
                    </a:schemeClr>
                  </a:glow>
                </a:effectLst>
                <a:latin typeface="Arial" panose="020B0604020202020204" pitchFamily="34" charset="0"/>
                <a:ea typeface="ＭＳ Ｐゴシック" charset="0"/>
                <a:cs typeface="Arial" panose="020B0604020202020204" pitchFamily="34"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9089" name="Picture 5" descr="seapeople2"/>
          <p:cNvPicPr>
            <a:picLocks noChangeAspect="1" noChangeArrowheads="1"/>
          </p:cNvPicPr>
          <p:nvPr/>
        </p:nvPicPr>
        <p:blipFill>
          <a:blip r:embed="rId2">
            <a:lum bright="-5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Rectangle 2"/>
          <p:cNvSpPr>
            <a:spLocks noGrp="1" noChangeArrowheads="1"/>
          </p:cNvSpPr>
          <p:nvPr>
            <p:ph type="title"/>
          </p:nvPr>
        </p:nvSpPr>
        <p:spPr/>
        <p:txBody>
          <a:bodyPr/>
          <a:lstStyle/>
          <a:p>
            <a:pPr eaLnBrk="1" hangingPunct="1">
              <a:defRPr/>
            </a:pPr>
            <a:r>
              <a:rPr lang="ar-JO" dirty="0">
                <a:solidFill>
                  <a:schemeClr val="folHlink"/>
                </a:solidFill>
                <a:ea typeface="ＭＳ Ｐゴシック" charset="0"/>
              </a:rPr>
              <a:t>المدن</a:t>
            </a:r>
            <a:endParaRPr lang="en-US" dirty="0">
              <a:solidFill>
                <a:srgbClr val="FFFFFF"/>
              </a:solidFill>
              <a:ea typeface="ＭＳ Ｐゴシック" charset="0"/>
            </a:endParaRPr>
          </a:p>
        </p:txBody>
      </p:sp>
      <p:sp>
        <p:nvSpPr>
          <p:cNvPr id="39939" name="Rectangle 3"/>
          <p:cNvSpPr>
            <a:spLocks noGrp="1" noChangeArrowheads="1"/>
          </p:cNvSpPr>
          <p:nvPr>
            <p:ph type="body" idx="1"/>
          </p:nvPr>
        </p:nvSpPr>
        <p:spPr>
          <a:xfrm>
            <a:off x="251520" y="1981200"/>
            <a:ext cx="7772400" cy="4114800"/>
          </a:xfrm>
        </p:spPr>
        <p:txBody>
          <a:bodyPr/>
          <a:lstStyle/>
          <a:p>
            <a:pPr algn="r" rtl="1" eaLnBrk="1" hangingPunct="1">
              <a:defRPr/>
            </a:pPr>
            <a:r>
              <a:rPr lang="ar-JO" sz="2800" dirty="0">
                <a:effectLst>
                  <a:glow rad="228600">
                    <a:schemeClr val="bg2">
                      <a:alpha val="91000"/>
                    </a:schemeClr>
                  </a:glow>
                </a:effectLst>
                <a:ea typeface="ＭＳ Ｐゴシック" charset="0"/>
              </a:rPr>
              <a:t>الأهمية التاريخية والكتابية</a:t>
            </a:r>
            <a:endParaRPr lang="en-US" sz="2800" dirty="0">
              <a:solidFill>
                <a:srgbClr val="333300"/>
              </a:solidFill>
              <a:effectLst>
                <a:glow rad="228600">
                  <a:schemeClr val="bg2">
                    <a:alpha val="91000"/>
                  </a:schemeClr>
                </a:glow>
              </a:effectLst>
              <a:ea typeface="ＭＳ Ｐゴシック" charset="0"/>
            </a:endParaRPr>
          </a:p>
          <a:p>
            <a:pPr lvl="1" algn="r" rtl="1" eaLnBrk="1" hangingPunct="1">
              <a:buFont typeface="Wingdings" charset="0"/>
              <a:buNone/>
              <a:defRPr/>
            </a:pPr>
            <a:r>
              <a:rPr lang="ar-JO" dirty="0">
                <a:solidFill>
                  <a:srgbClr val="FFCC00"/>
                </a:solidFill>
                <a:effectLst>
                  <a:glow rad="228600">
                    <a:schemeClr val="bg2">
                      <a:alpha val="91000"/>
                    </a:schemeClr>
                  </a:glow>
                </a:effectLst>
                <a:ea typeface="ＭＳ Ｐゴシック" charset="0"/>
              </a:rPr>
              <a:t>أول مدينة تم احتلالها</a:t>
            </a:r>
            <a:endParaRPr lang="en-US" dirty="0">
              <a:solidFill>
                <a:srgbClr val="FFCC00"/>
              </a:solidFill>
              <a:effectLst>
                <a:glow rad="228600">
                  <a:schemeClr val="bg2">
                    <a:alpha val="91000"/>
                  </a:schemeClr>
                </a:glow>
              </a:effectLst>
              <a:ea typeface="ＭＳ Ｐゴシック" charset="0"/>
            </a:endParaRPr>
          </a:p>
          <a:p>
            <a:pPr lvl="1" algn="r" rtl="1" eaLnBrk="1" hangingPunct="1">
              <a:buFontTx/>
              <a:buNone/>
              <a:defRPr/>
            </a:pPr>
            <a:r>
              <a:rPr lang="ar-JO" dirty="0">
                <a:solidFill>
                  <a:srgbClr val="FFCC00"/>
                </a:solidFill>
                <a:effectLst>
                  <a:glow rad="228600">
                    <a:schemeClr val="bg2">
                      <a:alpha val="91000"/>
                    </a:schemeClr>
                  </a:glow>
                </a:effectLst>
                <a:ea typeface="ＭＳ Ｐゴシック" charset="0"/>
              </a:rPr>
              <a:t>معركة أريحا</a:t>
            </a:r>
            <a:endParaRPr lang="en-US" sz="2400" dirty="0">
              <a:solidFill>
                <a:schemeClr val="folHlink"/>
              </a:solidFill>
              <a:effectLst>
                <a:glow rad="228600">
                  <a:schemeClr val="bg2">
                    <a:alpha val="91000"/>
                  </a:schemeClr>
                </a:glow>
              </a:effectLst>
              <a:ea typeface="ＭＳ Ｐゴシック" charset="0"/>
            </a:endParaRPr>
          </a:p>
          <a:p>
            <a:pPr eaLnBrk="1" hangingPunct="1">
              <a:buFont typeface="Wingdings" charset="0"/>
              <a:buNone/>
              <a:defRPr/>
            </a:pPr>
            <a:endParaRPr lang="en-US" sz="2800" dirty="0">
              <a:effectLst>
                <a:glow rad="228600">
                  <a:schemeClr val="bg2">
                    <a:alpha val="91000"/>
                  </a:schemeClr>
                </a:glow>
              </a:effectLst>
              <a:ea typeface="ＭＳ Ｐゴシック" charset="0"/>
            </a:endParaRPr>
          </a:p>
          <a:p>
            <a:pPr eaLnBrk="1" hangingPunct="1">
              <a:buFont typeface="Wingdings" charset="0"/>
              <a:buNone/>
              <a:defRPr/>
            </a:pPr>
            <a:endParaRPr lang="en-US" sz="2800" dirty="0">
              <a:effectLst>
                <a:glow rad="228600">
                  <a:schemeClr val="bg2">
                    <a:alpha val="91000"/>
                  </a:schemeClr>
                </a:glow>
              </a:effectLst>
              <a:ea typeface="ＭＳ Ｐゴシック" charset="0"/>
            </a:endParaRPr>
          </a:p>
          <a:p>
            <a:pPr algn="r" rtl="1" eaLnBrk="1" hangingPunct="1">
              <a:defRPr/>
            </a:pPr>
            <a:r>
              <a:rPr lang="ar-JO" sz="2800" dirty="0">
                <a:effectLst>
                  <a:glow rad="228600">
                    <a:schemeClr val="bg2">
                      <a:alpha val="91000"/>
                    </a:schemeClr>
                  </a:glow>
                </a:effectLst>
                <a:ea typeface="ＭＳ Ｐゴシック" charset="0"/>
              </a:rPr>
              <a:t>الأهمية؟</a:t>
            </a:r>
            <a:endParaRPr lang="en-US" sz="2800" dirty="0">
              <a:effectLst>
                <a:glow rad="228600">
                  <a:schemeClr val="bg2">
                    <a:alpha val="91000"/>
                  </a:schemeClr>
                </a:glow>
              </a:effectLst>
              <a:ea typeface="ＭＳ Ｐゴシック" charset="0"/>
            </a:endParaRPr>
          </a:p>
          <a:p>
            <a:pPr lvl="1" algn="r" rtl="1" eaLnBrk="1" hangingPunct="1">
              <a:buFontTx/>
              <a:buNone/>
              <a:defRPr/>
            </a:pPr>
            <a:r>
              <a:rPr lang="ar-JO" dirty="0">
                <a:solidFill>
                  <a:srgbClr val="FFCC00"/>
                </a:solidFill>
                <a:effectLst>
                  <a:glow rad="228600">
                    <a:schemeClr val="bg2">
                      <a:alpha val="91000"/>
                    </a:schemeClr>
                  </a:glow>
                </a:effectLst>
                <a:ea typeface="ＭＳ Ｐゴシック" charset="0"/>
              </a:rPr>
              <a:t>الإيمان بقوة الله.</a:t>
            </a:r>
            <a:endParaRPr lang="en-US" dirty="0">
              <a:solidFill>
                <a:srgbClr val="FFCC00"/>
              </a:solidFill>
              <a:effectLst>
                <a:glow rad="228600">
                  <a:schemeClr val="bg2">
                    <a:alpha val="91000"/>
                  </a:schemeClr>
                </a:glow>
              </a:effectLst>
              <a:ea typeface="ＭＳ Ｐゴシック" charset="0"/>
            </a:endParaRPr>
          </a:p>
          <a:p>
            <a:pPr lvl="1" algn="r" rtl="1" eaLnBrk="1" hangingPunct="1">
              <a:buFontTx/>
              <a:buNone/>
              <a:defRPr/>
            </a:pPr>
            <a:r>
              <a:rPr lang="ar-JO" dirty="0">
                <a:solidFill>
                  <a:srgbClr val="FFCC00"/>
                </a:solidFill>
                <a:effectLst>
                  <a:glow rad="228600">
                    <a:schemeClr val="bg2">
                      <a:alpha val="91000"/>
                    </a:schemeClr>
                  </a:glow>
                </a:effectLst>
                <a:ea typeface="ＭＳ Ｐゴシック" charset="0"/>
              </a:rPr>
              <a:t>خلاص الأمم من خلال الإيمان</a:t>
            </a:r>
            <a:endParaRPr lang="en-US" sz="2400" dirty="0">
              <a:solidFill>
                <a:schemeClr val="folHlink"/>
              </a:solidFill>
              <a:effectLst>
                <a:glow rad="228600">
                  <a:schemeClr val="bg2">
                    <a:alpha val="91000"/>
                  </a:schemeClr>
                </a:glow>
              </a:effectLst>
              <a:ea typeface="ＭＳ Ｐゴシック" charset="0"/>
            </a:endParaRPr>
          </a:p>
        </p:txBody>
      </p:sp>
      <p:sp>
        <p:nvSpPr>
          <p:cNvPr id="89092" name="Rectangle 4"/>
          <p:cNvSpPr>
            <a:spLocks noChangeArrowheads="1"/>
          </p:cNvSpPr>
          <p:nvPr/>
        </p:nvSpPr>
        <p:spPr bwMode="auto">
          <a:xfrm>
            <a:off x="3552825" y="266223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atin typeface="Arial" charset="0"/>
              <a:cs typeface="Arial" charset="0"/>
            </a:endParaRPr>
          </a:p>
        </p:txBody>
      </p:sp>
      <p:pic>
        <p:nvPicPr>
          <p:cNvPr id="39941" name="Picture 5" descr="jericho fal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2514600"/>
            <a:ext cx="4139952" cy="290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anim calcmode="lin" valueType="num">
                                      <p:cBhvr additive="base">
                                        <p:cTn id="11" dur="500" fill="hold"/>
                                        <p:tgtEl>
                                          <p:spTgt spid="3993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993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anim calcmode="lin" valueType="num">
                                      <p:cBhvr additive="base">
                                        <p:cTn id="15" dur="500" fill="hold"/>
                                        <p:tgtEl>
                                          <p:spTgt spid="3993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99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9939">
                                            <p:txEl>
                                              <p:pRg st="5" end="5"/>
                                            </p:txEl>
                                          </p:spTgt>
                                        </p:tgtEl>
                                        <p:attrNameLst>
                                          <p:attrName>style.visibility</p:attrName>
                                        </p:attrNameLst>
                                      </p:cBhvr>
                                      <p:to>
                                        <p:strVal val="visible"/>
                                      </p:to>
                                    </p:set>
                                    <p:anim calcmode="lin" valueType="num">
                                      <p:cBhvr additive="base">
                                        <p:cTn id="21" dur="500" fill="hold"/>
                                        <p:tgtEl>
                                          <p:spTgt spid="39939">
                                            <p:txEl>
                                              <p:pRg st="5" end="5"/>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9939">
                                            <p:txEl>
                                              <p:pRg st="5" end="5"/>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9939">
                                            <p:txEl>
                                              <p:pRg st="6" end="6"/>
                                            </p:txEl>
                                          </p:spTgt>
                                        </p:tgtEl>
                                        <p:attrNameLst>
                                          <p:attrName>style.visibility</p:attrName>
                                        </p:attrNameLst>
                                      </p:cBhvr>
                                      <p:to>
                                        <p:strVal val="visible"/>
                                      </p:to>
                                    </p:set>
                                    <p:anim calcmode="lin" valueType="num">
                                      <p:cBhvr additive="base">
                                        <p:cTn id="25" dur="500" fill="hold"/>
                                        <p:tgtEl>
                                          <p:spTgt spid="39939">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939">
                                            <p:txEl>
                                              <p:pRg st="6" end="6"/>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9939">
                                            <p:txEl>
                                              <p:pRg st="7" end="7"/>
                                            </p:txEl>
                                          </p:spTgt>
                                        </p:tgtEl>
                                        <p:attrNameLst>
                                          <p:attrName>style.visibility</p:attrName>
                                        </p:attrNameLst>
                                      </p:cBhvr>
                                      <p:to>
                                        <p:strVal val="visible"/>
                                      </p:to>
                                    </p:set>
                                    <p:anim calcmode="lin" valueType="num">
                                      <p:cBhvr additive="base">
                                        <p:cTn id="29" dur="500" fill="hold"/>
                                        <p:tgtEl>
                                          <p:spTgt spid="39939">
                                            <p:txEl>
                                              <p:pRg st="7" end="7"/>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993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39941"/>
                                        </p:tgtEl>
                                        <p:attrNameLst>
                                          <p:attrName>style.visibility</p:attrName>
                                        </p:attrNameLst>
                                      </p:cBhvr>
                                      <p:to>
                                        <p:strVal val="visible"/>
                                      </p:to>
                                    </p:set>
                                    <p:animEffect transition="in" filter="fade">
                                      <p:cBhvr>
                                        <p:cTn id="35" dur="5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0113" name="Picture 5" descr="seapeople2"/>
          <p:cNvPicPr>
            <a:picLocks noChangeAspect="1" noChangeArrowheads="1"/>
          </p:cNvPicPr>
          <p:nvPr/>
        </p:nvPicPr>
        <p:blipFill>
          <a:blip r:embed="rId2">
            <a:lum bright="-5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descr="http://www.bibleplaces.com/images/Gibeon_from_Nebi_Samwil_tb_n010100_w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519113"/>
            <a:ext cx="4876800" cy="366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p:cNvSpPr>
            <a:spLocks noGrp="1" noChangeArrowheads="1"/>
          </p:cNvSpPr>
          <p:nvPr>
            <p:ph type="body" idx="1"/>
          </p:nvPr>
        </p:nvSpPr>
        <p:spPr>
          <a:xfrm>
            <a:off x="0" y="1484784"/>
            <a:ext cx="4794250" cy="5373216"/>
          </a:xfrm>
          <a:effectLst>
            <a:outerShdw blurRad="63500" dist="38099" dir="2700000" algn="ctr" rotWithShape="0">
              <a:schemeClr val="bg2">
                <a:alpha val="74998"/>
              </a:schemeClr>
            </a:outerShdw>
          </a:effectLst>
        </p:spPr>
        <p:txBody>
          <a:bodyPr/>
          <a:lstStyle/>
          <a:p>
            <a:pPr algn="r" eaLnBrk="1" hangingPunct="1">
              <a:lnSpc>
                <a:spcPct val="90000"/>
              </a:lnSpc>
              <a:buFont typeface="Wingdings" charset="0"/>
              <a:buNone/>
              <a:defRPr/>
            </a:pPr>
            <a:r>
              <a:rPr lang="ar-JO" sz="2800" dirty="0">
                <a:effectLst>
                  <a:glow rad="254000">
                    <a:schemeClr val="bg2">
                      <a:alpha val="88000"/>
                    </a:schemeClr>
                  </a:glow>
                </a:effectLst>
                <a:latin typeface="Arial" panose="020B0604020202020204" pitchFamily="34" charset="0"/>
                <a:ea typeface="ＭＳ Ｐゴシック" charset="0"/>
                <a:cs typeface="Arial" panose="020B0604020202020204" pitchFamily="34" charset="0"/>
              </a:rPr>
              <a:t>جبعون</a:t>
            </a:r>
            <a:endParaRPr lang="en-US" sz="2800" dirty="0">
              <a:effectLst>
                <a:glow rad="254000">
                  <a:schemeClr val="bg2">
                    <a:alpha val="88000"/>
                  </a:schemeClr>
                </a:glow>
              </a:effectLst>
              <a:latin typeface="Arial" panose="020B0604020202020204" pitchFamily="34" charset="0"/>
              <a:ea typeface="ＭＳ Ｐゴシック" charset="0"/>
              <a:cs typeface="Arial" panose="020B0604020202020204" pitchFamily="34" charset="0"/>
            </a:endParaRPr>
          </a:p>
          <a:p>
            <a:pPr eaLnBrk="1" hangingPunct="1">
              <a:lnSpc>
                <a:spcPct val="90000"/>
              </a:lnSpc>
              <a:buFont typeface="Wingdings" charset="0"/>
              <a:buNone/>
              <a:defRPr/>
            </a:pPr>
            <a:endParaRPr lang="en-US" sz="2800" dirty="0">
              <a:solidFill>
                <a:srgbClr val="333300"/>
              </a:solidFill>
              <a:effectLst>
                <a:glow rad="254000">
                  <a:schemeClr val="bg2">
                    <a:alpha val="88000"/>
                  </a:schemeClr>
                </a:glow>
              </a:effectLst>
              <a:latin typeface="Arial" panose="020B0604020202020204" pitchFamily="34" charset="0"/>
              <a:ea typeface="ＭＳ Ｐゴシック" charset="0"/>
              <a:cs typeface="Arial" panose="020B0604020202020204" pitchFamily="34" charset="0"/>
            </a:endParaRPr>
          </a:p>
          <a:p>
            <a:pPr algn="r" rtl="1" eaLnBrk="1" hangingPunct="1">
              <a:lnSpc>
                <a:spcPct val="90000"/>
              </a:lnSpc>
              <a:defRPr/>
            </a:pPr>
            <a:r>
              <a:rPr lang="ar-JO" sz="2800" dirty="0">
                <a:solidFill>
                  <a:srgbClr val="FFCC00"/>
                </a:solidFill>
                <a:effectLst>
                  <a:glow rad="254000">
                    <a:schemeClr val="bg2">
                      <a:alpha val="88000"/>
                    </a:schemeClr>
                  </a:glow>
                </a:effectLst>
                <a:latin typeface="Arial" panose="020B0604020202020204" pitchFamily="34" charset="0"/>
                <a:ea typeface="ＭＳ Ｐゴシック" charset="0"/>
                <a:cs typeface="Arial" panose="020B0604020202020204" pitchFamily="34" charset="0"/>
              </a:rPr>
              <a:t>تقع في منتصف الطريق بين أورشليم وبيت إيل.</a:t>
            </a:r>
            <a:endParaRPr lang="en-US" sz="2800" dirty="0">
              <a:solidFill>
                <a:srgbClr val="FFCC00"/>
              </a:solidFill>
              <a:effectLst>
                <a:glow rad="254000">
                  <a:schemeClr val="bg2">
                    <a:alpha val="88000"/>
                  </a:schemeClr>
                </a:glow>
              </a:effectLst>
              <a:latin typeface="Arial" panose="020B0604020202020204" pitchFamily="34" charset="0"/>
              <a:ea typeface="ＭＳ Ｐゴシック" charset="0"/>
              <a:cs typeface="Arial" panose="020B0604020202020204" pitchFamily="34" charset="0"/>
            </a:endParaRPr>
          </a:p>
          <a:p>
            <a:pPr algn="r" rtl="1" eaLnBrk="1" hangingPunct="1">
              <a:lnSpc>
                <a:spcPct val="90000"/>
              </a:lnSpc>
              <a:defRPr/>
            </a:pPr>
            <a:r>
              <a:rPr lang="ar-JO" sz="2800" dirty="0">
                <a:solidFill>
                  <a:srgbClr val="FFCC00"/>
                </a:solidFill>
                <a:effectLst>
                  <a:glow rad="254000">
                    <a:schemeClr val="bg2">
                      <a:alpha val="88000"/>
                    </a:schemeClr>
                  </a:glow>
                </a:effectLst>
                <a:latin typeface="Arial" panose="020B0604020202020204" pitchFamily="34" charset="0"/>
                <a:ea typeface="ＭＳ Ｐゴシック" charset="0"/>
                <a:cs typeface="Arial" panose="020B0604020202020204" pitchFamily="34" charset="0"/>
              </a:rPr>
              <a:t>في 3000 ق.م كانت جبعون مدينة محصنة.</a:t>
            </a:r>
            <a:endParaRPr lang="en-US" sz="2800" dirty="0">
              <a:solidFill>
                <a:srgbClr val="FFCC00"/>
              </a:solidFill>
              <a:effectLst>
                <a:glow rad="254000">
                  <a:schemeClr val="bg2">
                    <a:alpha val="88000"/>
                  </a:schemeClr>
                </a:glow>
              </a:effectLst>
              <a:latin typeface="Arial" panose="020B0604020202020204" pitchFamily="34" charset="0"/>
              <a:ea typeface="ＭＳ Ｐゴシック" charset="0"/>
              <a:cs typeface="Arial" panose="020B0604020202020204" pitchFamily="34" charset="0"/>
            </a:endParaRPr>
          </a:p>
          <a:p>
            <a:pPr algn="r" rtl="1" eaLnBrk="1" hangingPunct="1">
              <a:lnSpc>
                <a:spcPct val="90000"/>
              </a:lnSpc>
              <a:defRPr/>
            </a:pPr>
            <a:r>
              <a:rPr lang="ar-JO" sz="2800" dirty="0">
                <a:solidFill>
                  <a:srgbClr val="FFCC00"/>
                </a:solidFill>
                <a:effectLst>
                  <a:glow rad="254000">
                    <a:schemeClr val="bg2">
                      <a:alpha val="88000"/>
                    </a:schemeClr>
                  </a:glow>
                </a:effectLst>
                <a:latin typeface="Arial" panose="020B0604020202020204" pitchFamily="34" charset="0"/>
                <a:ea typeface="ＭＳ Ｐゴシック" charset="0"/>
                <a:cs typeface="Arial" panose="020B0604020202020204" pitchFamily="34" charset="0"/>
              </a:rPr>
              <a:t>واحدة من أكثر المدن الكنعانية قدماً.</a:t>
            </a:r>
            <a:endParaRPr lang="en-US" sz="2800" dirty="0">
              <a:solidFill>
                <a:srgbClr val="FFCC00"/>
              </a:solidFill>
              <a:effectLst>
                <a:glow rad="254000">
                  <a:schemeClr val="bg2">
                    <a:alpha val="88000"/>
                  </a:schemeClr>
                </a:glow>
              </a:effectLst>
              <a:latin typeface="Arial" panose="020B0604020202020204" pitchFamily="34" charset="0"/>
              <a:ea typeface="ＭＳ Ｐゴシック" charset="0"/>
              <a:cs typeface="Arial" panose="020B0604020202020204" pitchFamily="34" charset="0"/>
            </a:endParaRPr>
          </a:p>
          <a:p>
            <a:pPr algn="r" rtl="1" eaLnBrk="1" hangingPunct="1">
              <a:lnSpc>
                <a:spcPct val="90000"/>
              </a:lnSpc>
              <a:defRPr/>
            </a:pPr>
            <a:r>
              <a:rPr lang="ar-JO" sz="2800" dirty="0">
                <a:solidFill>
                  <a:srgbClr val="FFCC00"/>
                </a:solidFill>
                <a:effectLst>
                  <a:glow rad="254000">
                    <a:schemeClr val="bg2">
                      <a:alpha val="88000"/>
                    </a:schemeClr>
                  </a:glow>
                </a:effectLst>
                <a:latin typeface="Arial" panose="020B0604020202020204" pitchFamily="34" charset="0"/>
                <a:ea typeface="ＭＳ Ｐゴシック" charset="0"/>
                <a:cs typeface="Arial" panose="020B0604020202020204" pitchFamily="34" charset="0"/>
              </a:rPr>
              <a:t>إحدة المدن الحوية الأربعة المذكورة في الكتاب المقدس (يشوع 9: 17)</a:t>
            </a:r>
            <a:endParaRPr lang="en-US" sz="2800" dirty="0">
              <a:solidFill>
                <a:srgbClr val="FFCC00"/>
              </a:solidFill>
              <a:effectLst>
                <a:glow rad="254000">
                  <a:schemeClr val="bg2">
                    <a:alpha val="88000"/>
                  </a:schemeClr>
                </a:glow>
              </a:effectLst>
              <a:latin typeface="Arial" panose="020B0604020202020204" pitchFamily="34" charset="0"/>
              <a:ea typeface="ＭＳ Ｐゴシック" charset="0"/>
              <a:cs typeface="Arial" panose="020B0604020202020204" pitchFamily="34" charset="0"/>
            </a:endParaRPr>
          </a:p>
        </p:txBody>
      </p:sp>
      <p:sp>
        <p:nvSpPr>
          <p:cNvPr id="90116" name="Rectangle 4"/>
          <p:cNvSpPr>
            <a:spLocks noChangeArrowheads="1"/>
          </p:cNvSpPr>
          <p:nvPr/>
        </p:nvSpPr>
        <p:spPr bwMode="auto">
          <a:xfrm>
            <a:off x="3405188" y="255270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atin typeface="Arial" panose="020B0604020202020204" pitchFamily="34" charset="0"/>
              <a:cs typeface="Arial" panose="020B0604020202020204" pitchFamily="34" charset="0"/>
            </a:endParaRPr>
          </a:p>
        </p:txBody>
      </p:sp>
      <p:pic>
        <p:nvPicPr>
          <p:cNvPr id="90117" name="Picture 6" descr="Canaa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94250" y="0"/>
            <a:ext cx="4349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Rectangle 2"/>
          <p:cNvSpPr>
            <a:spLocks noGrp="1" noChangeArrowheads="1"/>
          </p:cNvSpPr>
          <p:nvPr>
            <p:ph type="title"/>
          </p:nvPr>
        </p:nvSpPr>
        <p:spPr>
          <a:xfrm>
            <a:off x="6400800" y="533400"/>
            <a:ext cx="2362200" cy="762000"/>
          </a:xfrm>
          <a:solidFill>
            <a:srgbClr val="000000"/>
          </a:solidFill>
        </p:spPr>
        <p:txBody>
          <a:bodyPr/>
          <a:lstStyle/>
          <a:p>
            <a:pPr eaLnBrk="1" hangingPunct="1">
              <a:defRPr/>
            </a:pPr>
            <a:r>
              <a:rPr lang="ar-JO" dirty="0">
                <a:solidFill>
                  <a:schemeClr val="folHlink"/>
                </a:solidFill>
                <a:latin typeface="Arial" panose="020B0604020202020204" pitchFamily="34" charset="0"/>
                <a:ea typeface="ＭＳ Ｐゴシック" charset="0"/>
                <a:cs typeface="Arial" panose="020B0604020202020204" pitchFamily="34" charset="0"/>
              </a:rPr>
              <a:t>المدن</a:t>
            </a:r>
            <a:endParaRPr lang="en-US"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40967" name="Oval 7"/>
          <p:cNvSpPr>
            <a:spLocks noChangeArrowheads="1"/>
          </p:cNvSpPr>
          <p:nvPr/>
        </p:nvSpPr>
        <p:spPr bwMode="auto">
          <a:xfrm>
            <a:off x="6172200" y="4191000"/>
            <a:ext cx="609600" cy="228600"/>
          </a:xfrm>
          <a:prstGeom prst="ellipse">
            <a:avLst/>
          </a:pr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fade">
                                      <p:cBhvr>
                                        <p:cTn id="7" dur="500"/>
                                        <p:tgtEl>
                                          <p:spTgt spid="409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7"/>
                                        </p:tgtEl>
                                        <p:attrNameLst>
                                          <p:attrName>style.visibility</p:attrName>
                                        </p:attrNameLst>
                                      </p:cBhvr>
                                      <p:to>
                                        <p:strVal val="visible"/>
                                      </p:to>
                                    </p:set>
                                    <p:animEffect transition="in" filter="fade">
                                      <p:cBhvr>
                                        <p:cTn id="12" dur="500"/>
                                        <p:tgtEl>
                                          <p:spTgt spid="40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1137" name="Picture 5" descr="seapeople2"/>
          <p:cNvPicPr>
            <a:picLocks noChangeAspect="1" noChangeArrowheads="1"/>
          </p:cNvPicPr>
          <p:nvPr/>
        </p:nvPicPr>
        <p:blipFill>
          <a:blip r:embed="rId2">
            <a:lum bright="-5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6" name="Picture 2" descr="joshua-su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43600" y="609600"/>
            <a:ext cx="29495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Grp="1" noChangeArrowheads="1"/>
          </p:cNvSpPr>
          <p:nvPr>
            <p:ph type="title"/>
          </p:nvPr>
        </p:nvSpPr>
        <p:spPr>
          <a:xfrm>
            <a:off x="2771775" y="304800"/>
            <a:ext cx="3240088" cy="820738"/>
          </a:xfrm>
          <a:solidFill>
            <a:srgbClr val="000000"/>
          </a:solidFill>
        </p:spPr>
        <p:txBody>
          <a:bodyPr/>
          <a:lstStyle/>
          <a:p>
            <a:pPr eaLnBrk="1" hangingPunct="1">
              <a:defRPr/>
            </a:pPr>
            <a:r>
              <a:rPr lang="ar-JO" dirty="0">
                <a:solidFill>
                  <a:schemeClr val="folHlink"/>
                </a:solidFill>
                <a:latin typeface="Arial" panose="020B0604020202020204" pitchFamily="34" charset="0"/>
                <a:ea typeface="ＭＳ Ｐゴシック" charset="0"/>
                <a:cs typeface="Arial" panose="020B0604020202020204" pitchFamily="34" charset="0"/>
              </a:rPr>
              <a:t>المدن</a:t>
            </a:r>
            <a:endParaRPr lang="en-US"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41988" name="Rectangle 4"/>
          <p:cNvSpPr>
            <a:spLocks noGrp="1" noChangeArrowheads="1"/>
          </p:cNvSpPr>
          <p:nvPr>
            <p:ph type="body" idx="1"/>
          </p:nvPr>
        </p:nvSpPr>
        <p:spPr>
          <a:xfrm>
            <a:off x="533400" y="1295400"/>
            <a:ext cx="4953000" cy="2362200"/>
          </a:xfrm>
          <a:effectLst/>
        </p:spPr>
        <p:txBody>
          <a:bodyPr/>
          <a:lstStyle/>
          <a:p>
            <a:pPr algn="r" rtl="1" eaLnBrk="1" hangingPunct="1">
              <a:defRPr/>
            </a:pPr>
            <a:r>
              <a:rPr lang="ar-JO" sz="2800" dirty="0">
                <a:solidFill>
                  <a:srgbClr val="FFCC00"/>
                </a:solidFill>
                <a:effectLst>
                  <a:glow rad="228600">
                    <a:schemeClr val="bg2">
                      <a:alpha val="40000"/>
                    </a:schemeClr>
                  </a:glow>
                </a:effectLst>
                <a:ea typeface="ＭＳ Ｐゴシック" charset="0"/>
              </a:rPr>
              <a:t>خدعت جبعون إسرائيل.</a:t>
            </a:r>
            <a:endParaRPr lang="en-US" sz="2800" dirty="0">
              <a:solidFill>
                <a:srgbClr val="FFCC00"/>
              </a:solidFill>
              <a:effectLst>
                <a:glow rad="228600">
                  <a:schemeClr val="bg2">
                    <a:alpha val="40000"/>
                  </a:schemeClr>
                </a:glow>
              </a:effectLst>
              <a:ea typeface="ＭＳ Ｐゴシック" charset="0"/>
            </a:endParaRPr>
          </a:p>
          <a:p>
            <a:pPr algn="r" rtl="1" eaLnBrk="1" hangingPunct="1">
              <a:defRPr/>
            </a:pPr>
            <a:r>
              <a:rPr lang="ar-JO" sz="2800" dirty="0">
                <a:solidFill>
                  <a:srgbClr val="FFCC00"/>
                </a:solidFill>
                <a:effectLst>
                  <a:glow rad="228600">
                    <a:schemeClr val="bg2">
                      <a:alpha val="40000"/>
                    </a:schemeClr>
                  </a:glow>
                </a:effectLst>
                <a:ea typeface="ＭＳ Ｐゴシック" charset="0"/>
              </a:rPr>
              <a:t>كان على إسرائيل أن تحارب ملوك الأموريين الخمسة (يش 10)</a:t>
            </a:r>
            <a:endParaRPr lang="en-US" sz="2800" dirty="0">
              <a:solidFill>
                <a:srgbClr val="FFCC00"/>
              </a:solidFill>
              <a:effectLst>
                <a:glow rad="228600">
                  <a:schemeClr val="bg2">
                    <a:alpha val="40000"/>
                  </a:schemeClr>
                </a:glow>
              </a:effectLst>
              <a:ea typeface="ＭＳ Ｐゴシック" charset="0"/>
            </a:endParaRPr>
          </a:p>
          <a:p>
            <a:pPr algn="r" rtl="1" eaLnBrk="1" hangingPunct="1">
              <a:defRPr/>
            </a:pPr>
            <a:r>
              <a:rPr lang="ar-JO" sz="2800" dirty="0">
                <a:solidFill>
                  <a:srgbClr val="FFCC00"/>
                </a:solidFill>
                <a:effectLst>
                  <a:glow rad="228600">
                    <a:schemeClr val="bg2">
                      <a:alpha val="40000"/>
                    </a:schemeClr>
                  </a:glow>
                </a:effectLst>
                <a:ea typeface="ＭＳ Ｐゴシック" charset="0"/>
              </a:rPr>
              <a:t>وقفت الشمس مكانها.</a:t>
            </a:r>
            <a:endParaRPr lang="en-US" sz="2800" dirty="0">
              <a:effectLst>
                <a:glow rad="228600">
                  <a:schemeClr val="bg2">
                    <a:alpha val="40000"/>
                  </a:schemeClr>
                </a:glow>
              </a:effectLst>
              <a:ea typeface="ＭＳ Ｐゴシック" charset="0"/>
            </a:endParaRPr>
          </a:p>
        </p:txBody>
      </p:sp>
      <p:sp>
        <p:nvSpPr>
          <p:cNvPr id="41989" name="Text Box 5"/>
          <p:cNvSpPr txBox="1">
            <a:spLocks noChangeArrowheads="1"/>
          </p:cNvSpPr>
          <p:nvPr/>
        </p:nvSpPr>
        <p:spPr bwMode="auto">
          <a:xfrm>
            <a:off x="533400" y="3810000"/>
            <a:ext cx="4724400" cy="2376035"/>
          </a:xfrm>
          <a:prstGeom prst="rect">
            <a:avLst/>
          </a:prstGeom>
          <a:noFill/>
          <a:ln w="9525">
            <a:noFill/>
            <a:miter lim="800000"/>
            <a:headEnd/>
            <a:tailEnd/>
          </a:ln>
          <a:effectLst/>
        </p:spPr>
        <p:txBody>
          <a:bodyPr>
            <a:spAutoFit/>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lnSpc>
                <a:spcPct val="90000"/>
              </a:lnSpc>
              <a:spcBef>
                <a:spcPct val="20000"/>
              </a:spcBef>
              <a:buClr>
                <a:schemeClr val="accent2"/>
              </a:buClr>
              <a:buSzPct val="80000"/>
              <a:buFont typeface="Wingdings" charset="0"/>
              <a:buNone/>
              <a:defRPr/>
            </a:pPr>
            <a:r>
              <a:rPr lang="ar-JO" sz="2800" b="1" dirty="0">
                <a:effectLst>
                  <a:glow rad="228600">
                    <a:schemeClr val="bg2">
                      <a:alpha val="40000"/>
                    </a:schemeClr>
                  </a:glow>
                </a:effectLst>
                <a:latin typeface="Arial"/>
                <a:cs typeface="Arial"/>
              </a:rPr>
              <a:t>بعض الدروس</a:t>
            </a:r>
            <a:endParaRPr lang="en-US" sz="2800" b="1" dirty="0">
              <a:effectLst>
                <a:glow rad="228600">
                  <a:schemeClr val="bg2">
                    <a:alpha val="40000"/>
                  </a:schemeClr>
                </a:glow>
              </a:effectLst>
              <a:latin typeface="Arial"/>
              <a:cs typeface="Arial"/>
            </a:endParaRPr>
          </a:p>
          <a:p>
            <a:pPr algn="r" rtl="1" eaLnBrk="1" hangingPunct="1">
              <a:lnSpc>
                <a:spcPct val="90000"/>
              </a:lnSpc>
              <a:spcBef>
                <a:spcPct val="20000"/>
              </a:spcBef>
              <a:buClr>
                <a:schemeClr val="accent2"/>
              </a:buClr>
              <a:buSzPct val="80000"/>
              <a:buFont typeface="Wingdings" charset="0"/>
              <a:buChar char="l"/>
              <a:defRPr/>
            </a:pPr>
            <a:r>
              <a:rPr lang="ar-JO" sz="2800" b="1" dirty="0">
                <a:solidFill>
                  <a:srgbClr val="FFCC00"/>
                </a:solidFill>
                <a:effectLst>
                  <a:glow rad="228600">
                    <a:schemeClr val="bg2">
                      <a:alpha val="40000"/>
                    </a:schemeClr>
                  </a:glow>
                </a:effectLst>
                <a:latin typeface="Arial"/>
                <a:cs typeface="Arial"/>
              </a:rPr>
              <a:t>استشر الرب</a:t>
            </a:r>
            <a:endParaRPr lang="en-US" sz="2800" b="1" dirty="0">
              <a:solidFill>
                <a:srgbClr val="FFCC00"/>
              </a:solidFill>
              <a:effectLst>
                <a:glow rad="228600">
                  <a:schemeClr val="bg2">
                    <a:alpha val="40000"/>
                  </a:schemeClr>
                </a:glow>
              </a:effectLst>
              <a:latin typeface="Arial"/>
              <a:cs typeface="Arial"/>
            </a:endParaRPr>
          </a:p>
          <a:p>
            <a:pPr algn="r" rtl="1" eaLnBrk="1" hangingPunct="1">
              <a:lnSpc>
                <a:spcPct val="90000"/>
              </a:lnSpc>
              <a:spcBef>
                <a:spcPct val="20000"/>
              </a:spcBef>
              <a:buClr>
                <a:schemeClr val="accent2"/>
              </a:buClr>
              <a:buSzPct val="80000"/>
              <a:buFont typeface="Wingdings" charset="0"/>
              <a:buChar char="l"/>
              <a:defRPr/>
            </a:pPr>
            <a:r>
              <a:rPr lang="ar-JO" sz="2800" b="1" dirty="0">
                <a:solidFill>
                  <a:srgbClr val="FFCC00"/>
                </a:solidFill>
                <a:effectLst>
                  <a:glow rad="228600">
                    <a:schemeClr val="bg2">
                      <a:alpha val="40000"/>
                    </a:schemeClr>
                  </a:glow>
                </a:effectLst>
                <a:latin typeface="Arial"/>
                <a:cs typeface="Arial"/>
              </a:rPr>
              <a:t>لا تنخدع</a:t>
            </a:r>
            <a:endParaRPr lang="en-US" sz="2800" b="1" dirty="0">
              <a:solidFill>
                <a:srgbClr val="FFCC00"/>
              </a:solidFill>
              <a:effectLst>
                <a:glow rad="228600">
                  <a:schemeClr val="bg2">
                    <a:alpha val="40000"/>
                  </a:schemeClr>
                </a:glow>
              </a:effectLst>
              <a:latin typeface="Arial"/>
              <a:cs typeface="Arial"/>
            </a:endParaRPr>
          </a:p>
          <a:p>
            <a:pPr algn="r" rtl="1" eaLnBrk="1" hangingPunct="1">
              <a:lnSpc>
                <a:spcPct val="90000"/>
              </a:lnSpc>
              <a:spcBef>
                <a:spcPct val="20000"/>
              </a:spcBef>
              <a:buClr>
                <a:schemeClr val="accent2"/>
              </a:buClr>
              <a:buSzPct val="80000"/>
              <a:buFont typeface="Wingdings" charset="0"/>
              <a:buChar char="l"/>
              <a:defRPr/>
            </a:pPr>
            <a:r>
              <a:rPr lang="ar-JO" sz="2800" b="1" dirty="0">
                <a:solidFill>
                  <a:srgbClr val="FFCC00"/>
                </a:solidFill>
                <a:effectLst>
                  <a:glow rad="228600">
                    <a:schemeClr val="bg2">
                      <a:alpha val="40000"/>
                    </a:schemeClr>
                  </a:glow>
                </a:effectLst>
                <a:latin typeface="Arial"/>
                <a:cs typeface="Arial"/>
              </a:rPr>
              <a:t>احفظ عهودك</a:t>
            </a:r>
            <a:endParaRPr lang="en-US" sz="2800" b="1" dirty="0">
              <a:solidFill>
                <a:srgbClr val="FFCC00"/>
              </a:solidFill>
              <a:effectLst>
                <a:glow rad="228600">
                  <a:schemeClr val="bg2">
                    <a:alpha val="40000"/>
                  </a:schemeClr>
                </a:glow>
              </a:effectLst>
              <a:latin typeface="Arial"/>
              <a:cs typeface="Arial"/>
            </a:endParaRPr>
          </a:p>
          <a:p>
            <a:pPr algn="r" rtl="1" eaLnBrk="1" hangingPunct="1">
              <a:lnSpc>
                <a:spcPct val="90000"/>
              </a:lnSpc>
              <a:spcBef>
                <a:spcPct val="20000"/>
              </a:spcBef>
              <a:buClr>
                <a:schemeClr val="accent2"/>
              </a:buClr>
              <a:buSzPct val="80000"/>
              <a:buFont typeface="Wingdings" charset="0"/>
              <a:buChar char="l"/>
              <a:defRPr/>
            </a:pPr>
            <a:r>
              <a:rPr lang="ar-JO" sz="2800" b="1" dirty="0">
                <a:solidFill>
                  <a:srgbClr val="FFCC00"/>
                </a:solidFill>
                <a:effectLst>
                  <a:glow rad="228600">
                    <a:schemeClr val="bg2">
                      <a:alpha val="40000"/>
                    </a:schemeClr>
                  </a:glow>
                </a:effectLst>
                <a:latin typeface="Arial"/>
                <a:cs typeface="Arial"/>
              </a:rPr>
              <a:t>أمانة الله بالرغم من ضعفك</a:t>
            </a:r>
            <a:endParaRPr lang="en-US" sz="2800" b="1" dirty="0">
              <a:solidFill>
                <a:srgbClr val="FFCC00"/>
              </a:solidFill>
              <a:effectLst>
                <a:glow rad="228600">
                  <a:schemeClr val="bg2">
                    <a:alpha val="40000"/>
                  </a:schemeClr>
                </a:glow>
              </a:effectLst>
              <a:latin typeface="Arial"/>
              <a:cs typeface="Arial"/>
            </a:endParaRPr>
          </a:p>
        </p:txBody>
      </p:sp>
      <p:pic>
        <p:nvPicPr>
          <p:cNvPr id="41990" name="Picture 6" descr="carava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86400" y="4343400"/>
            <a:ext cx="3429000"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AutoShape 7"/>
          <p:cNvSpPr>
            <a:spLocks noChangeArrowheads="1"/>
          </p:cNvSpPr>
          <p:nvPr/>
        </p:nvSpPr>
        <p:spPr bwMode="auto">
          <a:xfrm>
            <a:off x="5715000" y="4419600"/>
            <a:ext cx="2817813" cy="762000"/>
          </a:xfrm>
          <a:prstGeom prst="wedgeRectCallout">
            <a:avLst>
              <a:gd name="adj1" fmla="val -4861"/>
              <a:gd name="adj2" fmla="val 86667"/>
            </a:avLst>
          </a:prstGeom>
          <a:solidFill>
            <a:schemeClr val="tx1"/>
          </a:solidFill>
          <a:ln w="9525">
            <a:solidFill>
              <a:schemeClr val="tx1"/>
            </a:solidFill>
            <a:miter lim="800000"/>
            <a:headEnd/>
            <a:tailEnd/>
          </a:ln>
        </p:spPr>
        <p:txBody>
          <a:bodyPr/>
          <a:lstStyle/>
          <a:p>
            <a:pPr algn="ctr"/>
            <a:r>
              <a:rPr lang="ar-JO" b="1" dirty="0">
                <a:solidFill>
                  <a:srgbClr val="CC0000"/>
                </a:solidFill>
                <a:latin typeface="Arial" charset="0"/>
                <a:cs typeface="Arial" charset="0"/>
              </a:rPr>
              <a:t>آمل أن ينجح تمويهنا.</a:t>
            </a:r>
            <a:endParaRPr lang="en-US" b="1"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1990"/>
                                        </p:tgtEl>
                                        <p:attrNameLst>
                                          <p:attrName>style.visibility</p:attrName>
                                        </p:attrNameLst>
                                      </p:cBhvr>
                                      <p:to>
                                        <p:strVal val="visible"/>
                                      </p:to>
                                    </p:set>
                                    <p:anim calcmode="lin" valueType="num">
                                      <p:cBhvr additive="base">
                                        <p:cTn id="7" dur="500" fill="hold"/>
                                        <p:tgtEl>
                                          <p:spTgt spid="41990"/>
                                        </p:tgtEl>
                                        <p:attrNameLst>
                                          <p:attrName>ppt_x</p:attrName>
                                        </p:attrNameLst>
                                      </p:cBhvr>
                                      <p:tavLst>
                                        <p:tav tm="0">
                                          <p:val>
                                            <p:strVal val="0-#ppt_w/2"/>
                                          </p:val>
                                        </p:tav>
                                        <p:tav tm="100000">
                                          <p:val>
                                            <p:strVal val="#ppt_x"/>
                                          </p:val>
                                        </p:tav>
                                      </p:tavLst>
                                    </p:anim>
                                    <p:anim calcmode="lin" valueType="num">
                                      <p:cBhvr additive="base">
                                        <p:cTn id="8" dur="500" fill="hold"/>
                                        <p:tgtEl>
                                          <p:spTgt spid="419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991"/>
                                        </p:tgtEl>
                                        <p:attrNameLst>
                                          <p:attrName>style.visibility</p:attrName>
                                        </p:attrNameLst>
                                      </p:cBhvr>
                                      <p:to>
                                        <p:strVal val="visible"/>
                                      </p:to>
                                    </p:set>
                                    <p:anim calcmode="lin" valueType="num">
                                      <p:cBhvr additive="base">
                                        <p:cTn id="13" dur="500" fill="hold"/>
                                        <p:tgtEl>
                                          <p:spTgt spid="41991"/>
                                        </p:tgtEl>
                                        <p:attrNameLst>
                                          <p:attrName>ppt_x</p:attrName>
                                        </p:attrNameLst>
                                      </p:cBhvr>
                                      <p:tavLst>
                                        <p:tav tm="0">
                                          <p:val>
                                            <p:strVal val="0-#ppt_w/2"/>
                                          </p:val>
                                        </p:tav>
                                        <p:tav tm="100000">
                                          <p:val>
                                            <p:strVal val="#ppt_x"/>
                                          </p:val>
                                        </p:tav>
                                      </p:tavLst>
                                    </p:anim>
                                    <p:anim calcmode="lin" valueType="num">
                                      <p:cBhvr additive="base">
                                        <p:cTn id="14" dur="500" fill="hold"/>
                                        <p:tgtEl>
                                          <p:spTgt spid="4199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988">
                                            <p:txEl>
                                              <p:pRg st="0" end="0"/>
                                            </p:txEl>
                                          </p:spTgt>
                                        </p:tgtEl>
                                        <p:attrNameLst>
                                          <p:attrName>style.visibility</p:attrName>
                                        </p:attrNameLst>
                                      </p:cBhvr>
                                      <p:to>
                                        <p:strVal val="visible"/>
                                      </p:to>
                                    </p:set>
                                    <p:anim calcmode="lin" valueType="num">
                                      <p:cBhvr additive="base">
                                        <p:cTn id="19" dur="500" fill="hold"/>
                                        <p:tgtEl>
                                          <p:spTgt spid="41988">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98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988">
                                            <p:txEl>
                                              <p:pRg st="1" end="1"/>
                                            </p:txEl>
                                          </p:spTgt>
                                        </p:tgtEl>
                                        <p:attrNameLst>
                                          <p:attrName>style.visibility</p:attrName>
                                        </p:attrNameLst>
                                      </p:cBhvr>
                                      <p:to>
                                        <p:strVal val="visible"/>
                                      </p:to>
                                    </p:set>
                                    <p:anim calcmode="lin" valueType="num">
                                      <p:cBhvr additive="base">
                                        <p:cTn id="25" dur="500" fill="hold"/>
                                        <p:tgtEl>
                                          <p:spTgt spid="41988">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98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988">
                                            <p:txEl>
                                              <p:pRg st="2" end="2"/>
                                            </p:txEl>
                                          </p:spTgt>
                                        </p:tgtEl>
                                        <p:attrNameLst>
                                          <p:attrName>style.visibility</p:attrName>
                                        </p:attrNameLst>
                                      </p:cBhvr>
                                      <p:to>
                                        <p:strVal val="visible"/>
                                      </p:to>
                                    </p:set>
                                    <p:anim calcmode="lin" valueType="num">
                                      <p:cBhvr additive="base">
                                        <p:cTn id="31" dur="500" fill="hold"/>
                                        <p:tgtEl>
                                          <p:spTgt spid="41988">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198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41986"/>
                                        </p:tgtEl>
                                        <p:attrNameLst>
                                          <p:attrName>style.visibility</p:attrName>
                                        </p:attrNameLst>
                                      </p:cBhvr>
                                      <p:to>
                                        <p:strVal val="visible"/>
                                      </p:to>
                                    </p:set>
                                    <p:anim calcmode="lin" valueType="num">
                                      <p:cBhvr additive="base">
                                        <p:cTn id="37" dur="500" fill="hold"/>
                                        <p:tgtEl>
                                          <p:spTgt spid="41986"/>
                                        </p:tgtEl>
                                        <p:attrNameLst>
                                          <p:attrName>ppt_x</p:attrName>
                                        </p:attrNameLst>
                                      </p:cBhvr>
                                      <p:tavLst>
                                        <p:tav tm="0">
                                          <p:val>
                                            <p:strVal val="0-#ppt_w/2"/>
                                          </p:val>
                                        </p:tav>
                                        <p:tav tm="100000">
                                          <p:val>
                                            <p:strVal val="#ppt_x"/>
                                          </p:val>
                                        </p:tav>
                                      </p:tavLst>
                                    </p:anim>
                                    <p:anim calcmode="lin" valueType="num">
                                      <p:cBhvr additive="base">
                                        <p:cTn id="38" dur="500" fill="hold"/>
                                        <p:tgtEl>
                                          <p:spTgt spid="4198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1989"/>
                                        </p:tgtEl>
                                        <p:attrNameLst>
                                          <p:attrName>style.visibility</p:attrName>
                                        </p:attrNameLst>
                                      </p:cBhvr>
                                      <p:to>
                                        <p:strVal val="visible"/>
                                      </p:to>
                                    </p:set>
                                    <p:anim calcmode="lin" valueType="num">
                                      <p:cBhvr additive="base">
                                        <p:cTn id="43" dur="500" fill="hold"/>
                                        <p:tgtEl>
                                          <p:spTgt spid="41989"/>
                                        </p:tgtEl>
                                        <p:attrNameLst>
                                          <p:attrName>ppt_x</p:attrName>
                                        </p:attrNameLst>
                                      </p:cBhvr>
                                      <p:tavLst>
                                        <p:tav tm="0">
                                          <p:val>
                                            <p:strVal val="0-#ppt_w/2"/>
                                          </p:val>
                                        </p:tav>
                                        <p:tav tm="100000">
                                          <p:val>
                                            <p:strVal val="#ppt_x"/>
                                          </p:val>
                                        </p:tav>
                                      </p:tavLst>
                                    </p:anim>
                                    <p:anim calcmode="lin" valueType="num">
                                      <p:cBhvr additive="base">
                                        <p:cTn id="44" dur="500" fill="hold"/>
                                        <p:tgtEl>
                                          <p:spTgt spid="419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build="p" autoUpdateAnimBg="0"/>
      <p:bldP spid="41989" grpId="0" autoUpdateAnimBg="0"/>
      <p:bldP spid="41991"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61" name="Picture 8"/>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2"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513" y="215900"/>
            <a:ext cx="9177338"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Rectangle 2"/>
          <p:cNvSpPr>
            <a:spLocks noGrp="1" noChangeArrowheads="1"/>
          </p:cNvSpPr>
          <p:nvPr>
            <p:ph type="title"/>
          </p:nvPr>
        </p:nvSpPr>
        <p:spPr>
          <a:xfrm>
            <a:off x="2339975" y="609600"/>
            <a:ext cx="5297488" cy="838200"/>
          </a:xfrm>
          <a:solidFill>
            <a:srgbClr val="800000"/>
          </a:solidFill>
        </p:spPr>
        <p:txBody>
          <a:bodyPr/>
          <a:lstStyle/>
          <a:p>
            <a:pPr eaLnBrk="1" hangingPunct="1">
              <a:defRPr/>
            </a:pPr>
            <a:r>
              <a:rPr lang="ar-JO" sz="4800" dirty="0">
                <a:solidFill>
                  <a:schemeClr val="folHlink"/>
                </a:solidFill>
                <a:ea typeface="ＭＳ Ｐゴシック" charset="0"/>
              </a:rPr>
              <a:t>الثقافة - الكتابة</a:t>
            </a:r>
            <a:endParaRPr lang="en-US" sz="4800" dirty="0">
              <a:solidFill>
                <a:srgbClr val="FFFFFF"/>
              </a:solidFill>
              <a:ea typeface="ＭＳ Ｐゴシック" charset="0"/>
            </a:endParaRPr>
          </a:p>
        </p:txBody>
      </p:sp>
      <p:sp>
        <p:nvSpPr>
          <p:cNvPr id="43011" name="Rectangle 3"/>
          <p:cNvSpPr>
            <a:spLocks noGrp="1" noChangeArrowheads="1"/>
          </p:cNvSpPr>
          <p:nvPr>
            <p:ph type="body" idx="1"/>
          </p:nvPr>
        </p:nvSpPr>
        <p:spPr>
          <a:xfrm>
            <a:off x="685800" y="2514600"/>
            <a:ext cx="8278688" cy="4082752"/>
          </a:xfrm>
        </p:spPr>
        <p:txBody>
          <a:bodyPr/>
          <a:lstStyle/>
          <a:p>
            <a:pPr marL="609600" indent="-609600" algn="r" eaLnBrk="1" hangingPunct="1">
              <a:buFont typeface="Wingdings" charset="0"/>
              <a:buNone/>
              <a:defRPr/>
            </a:pPr>
            <a:r>
              <a:rPr lang="ar-JO" u="sng" dirty="0">
                <a:ea typeface="ＭＳ Ｐゴシック" charset="0"/>
              </a:rPr>
              <a:t>الحروف الأبجدية</a:t>
            </a:r>
            <a:endParaRPr lang="en-US" u="sng" dirty="0">
              <a:ea typeface="ＭＳ Ｐゴシック" charset="0"/>
            </a:endParaRPr>
          </a:p>
          <a:p>
            <a:pPr algn="r" rtl="1" eaLnBrk="1" hangingPunct="1">
              <a:buFontTx/>
              <a:buChar char="-"/>
              <a:defRPr/>
            </a:pPr>
            <a:r>
              <a:rPr lang="ar-JO" dirty="0">
                <a:effectLst>
                  <a:glow rad="254000">
                    <a:schemeClr val="bg2">
                      <a:alpha val="90000"/>
                    </a:schemeClr>
                  </a:glow>
                </a:effectLst>
                <a:ea typeface="ＭＳ Ｐゴシック" charset="0"/>
              </a:rPr>
              <a:t>المساهمة الوحيدة الأكثر أهمية واستمرارية في الحضارات اللاحقة. </a:t>
            </a:r>
            <a:endParaRPr lang="en-US" dirty="0">
              <a:effectLst>
                <a:glow rad="254000">
                  <a:schemeClr val="bg2">
                    <a:alpha val="90000"/>
                  </a:schemeClr>
                </a:glow>
              </a:effectLst>
              <a:ea typeface="ＭＳ Ｐゴシック" charset="0"/>
            </a:endParaRPr>
          </a:p>
          <a:p>
            <a:pPr algn="r" rtl="1" eaLnBrk="1" hangingPunct="1">
              <a:buFontTx/>
              <a:buChar char="-"/>
              <a:defRPr/>
            </a:pPr>
            <a:r>
              <a:rPr lang="ar-JO" dirty="0">
                <a:effectLst>
                  <a:glow rad="254000">
                    <a:schemeClr val="bg2">
                      <a:alpha val="90000"/>
                    </a:schemeClr>
                  </a:glow>
                </a:effectLst>
                <a:ea typeface="ＭＳ Ｐゴシック" charset="0"/>
              </a:rPr>
              <a:t>مكنت من انتشار معرفة القراءة والكتابة للجماهير بدلاً من المحافظة عليها في أيدي الكتبة المتعلمين.</a:t>
            </a:r>
            <a:r>
              <a:rPr lang="en-US" dirty="0">
                <a:effectLst>
                  <a:glow rad="254000">
                    <a:schemeClr val="bg2">
                      <a:alpha val="90000"/>
                    </a:schemeClr>
                  </a:glow>
                </a:effectLst>
                <a:ea typeface="ＭＳ Ｐゴシック" charset="0"/>
              </a:rPr>
              <a:t> </a:t>
            </a:r>
          </a:p>
        </p:txBody>
      </p:sp>
      <p:pic>
        <p:nvPicPr>
          <p:cNvPr id="92165" name="Picture 4" descr="scrib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1000" y="152400"/>
            <a:ext cx="2020888"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AutoShape 5"/>
          <p:cNvSpPr>
            <a:spLocks noChangeArrowheads="1"/>
          </p:cNvSpPr>
          <p:nvPr/>
        </p:nvSpPr>
        <p:spPr bwMode="auto">
          <a:xfrm>
            <a:off x="2286000" y="1600200"/>
            <a:ext cx="2286000" cy="965200"/>
          </a:xfrm>
          <a:prstGeom prst="cloudCallout">
            <a:avLst>
              <a:gd name="adj1" fmla="val -74704"/>
              <a:gd name="adj2" fmla="val -176389"/>
            </a:avLst>
          </a:prstGeom>
          <a:solidFill>
            <a:schemeClr val="tx1"/>
          </a:solidFill>
          <a:ln w="9525">
            <a:solidFill>
              <a:schemeClr val="tx1"/>
            </a:solidFill>
            <a:round/>
            <a:headEnd/>
            <a:tailEnd/>
          </a:ln>
        </p:spPr>
        <p:txBody>
          <a:bodyPr/>
          <a:lstStyle/>
          <a:p>
            <a:pPr algn="ctr"/>
            <a:r>
              <a:rPr lang="ar-JO" sz="2000" b="1" dirty="0">
                <a:solidFill>
                  <a:schemeClr val="bg2"/>
                </a:solidFill>
                <a:latin typeface="Arial" charset="0"/>
                <a:cs typeface="Arial" charset="0"/>
              </a:rPr>
              <a:t>هل سأحافظ على عملي؟</a:t>
            </a:r>
            <a:endParaRPr lang="en-US" sz="2000" b="1" dirty="0">
              <a:solidFill>
                <a:schemeClr val="bg2"/>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013"/>
                                        </p:tgtEl>
                                        <p:attrNameLst>
                                          <p:attrName>style.visibility</p:attrName>
                                        </p:attrNameLst>
                                      </p:cBhvr>
                                      <p:to>
                                        <p:strVal val="visible"/>
                                      </p:to>
                                    </p:set>
                                    <p:anim calcmode="lin" valueType="num">
                                      <p:cBhvr additive="base">
                                        <p:cTn id="7" dur="500" fill="hold"/>
                                        <p:tgtEl>
                                          <p:spTgt spid="43013"/>
                                        </p:tgtEl>
                                        <p:attrNameLst>
                                          <p:attrName>ppt_x</p:attrName>
                                        </p:attrNameLst>
                                      </p:cBhvr>
                                      <p:tavLst>
                                        <p:tav tm="0">
                                          <p:val>
                                            <p:strVal val="0-#ppt_w/2"/>
                                          </p:val>
                                        </p:tav>
                                        <p:tav tm="100000">
                                          <p:val>
                                            <p:strVal val="#ppt_x"/>
                                          </p:val>
                                        </p:tav>
                                      </p:tavLst>
                                    </p:anim>
                                    <p:anim calcmode="lin" valueType="num">
                                      <p:cBhvr additive="base">
                                        <p:cTn id="8" dur="500" fill="hold"/>
                                        <p:tgtEl>
                                          <p:spTgt spid="430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011">
                                            <p:txEl>
                                              <p:pRg st="0" end="0"/>
                                            </p:txEl>
                                          </p:spTgt>
                                        </p:tgtEl>
                                        <p:attrNameLst>
                                          <p:attrName>style.visibility</p:attrName>
                                        </p:attrNameLst>
                                      </p:cBhvr>
                                      <p:to>
                                        <p:strVal val="visible"/>
                                      </p:to>
                                    </p:set>
                                    <p:anim calcmode="lin" valueType="num">
                                      <p:cBhvr additive="base">
                                        <p:cTn id="13" dur="500" fill="hold"/>
                                        <p:tgtEl>
                                          <p:spTgt spid="4301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30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011">
                                            <p:txEl>
                                              <p:pRg st="1" end="1"/>
                                            </p:txEl>
                                          </p:spTgt>
                                        </p:tgtEl>
                                        <p:attrNameLst>
                                          <p:attrName>style.visibility</p:attrName>
                                        </p:attrNameLst>
                                      </p:cBhvr>
                                      <p:to>
                                        <p:strVal val="visible"/>
                                      </p:to>
                                    </p:set>
                                    <p:anim calcmode="lin" valueType="num">
                                      <p:cBhvr additive="base">
                                        <p:cTn id="19" dur="500" fill="hold"/>
                                        <p:tgtEl>
                                          <p:spTgt spid="4301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30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3011">
                                            <p:txEl>
                                              <p:pRg st="2" end="2"/>
                                            </p:txEl>
                                          </p:spTgt>
                                        </p:tgtEl>
                                        <p:attrNameLst>
                                          <p:attrName>style.visibility</p:attrName>
                                        </p:attrNameLst>
                                      </p:cBhvr>
                                      <p:to>
                                        <p:strVal val="visible"/>
                                      </p:to>
                                    </p:set>
                                    <p:anim calcmode="lin" valueType="num">
                                      <p:cBhvr additive="base">
                                        <p:cTn id="25" dur="500" fill="hold"/>
                                        <p:tgtEl>
                                          <p:spTgt spid="4301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30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P spid="43013"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6"/>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6" name="Picture 7"/>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513" y="44450"/>
            <a:ext cx="9177338"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Rectangle 2"/>
          <p:cNvSpPr>
            <a:spLocks noGrp="1" noChangeArrowheads="1"/>
          </p:cNvSpPr>
          <p:nvPr>
            <p:ph type="title"/>
          </p:nvPr>
        </p:nvSpPr>
        <p:spPr>
          <a:xfrm>
            <a:off x="685800" y="44450"/>
            <a:ext cx="7772400" cy="792163"/>
          </a:xfrm>
        </p:spPr>
        <p:txBody>
          <a:bodyPr/>
          <a:lstStyle/>
          <a:p>
            <a:pPr eaLnBrk="1" hangingPunct="1">
              <a:defRPr/>
            </a:pPr>
            <a:r>
              <a:rPr lang="ar-JO" u="sng" dirty="0">
                <a:solidFill>
                  <a:srgbClr val="FFFFFF"/>
                </a:solidFill>
                <a:ea typeface="ＭＳ Ｐゴシック" charset="0"/>
              </a:rPr>
              <a:t>أصول الأحرف الأبجدية</a:t>
            </a:r>
            <a:endParaRPr lang="en-US" u="sng" dirty="0">
              <a:solidFill>
                <a:srgbClr val="FFFFFF"/>
              </a:solidFill>
              <a:ea typeface="ＭＳ Ｐゴシック" charset="0"/>
            </a:endParaRPr>
          </a:p>
        </p:txBody>
      </p:sp>
      <p:sp>
        <p:nvSpPr>
          <p:cNvPr id="73730" name="Rectangle 3"/>
          <p:cNvSpPr>
            <a:spLocks noGrp="1" noChangeArrowheads="1"/>
          </p:cNvSpPr>
          <p:nvPr>
            <p:ph type="body" idx="1"/>
          </p:nvPr>
        </p:nvSpPr>
        <p:spPr>
          <a:xfrm>
            <a:off x="304800" y="953344"/>
            <a:ext cx="8686800" cy="2362200"/>
          </a:xfrm>
        </p:spPr>
        <p:txBody>
          <a:bodyPr/>
          <a:lstStyle/>
          <a:p>
            <a:pPr marL="0" indent="0" algn="r" rtl="1" eaLnBrk="1" hangingPunct="1">
              <a:buFont typeface="Wingdings" charset="0"/>
              <a:buNone/>
              <a:defRPr/>
            </a:pPr>
            <a:r>
              <a:rPr lang="ar-JO" sz="2800" dirty="0">
                <a:solidFill>
                  <a:srgbClr val="FFFF00"/>
                </a:solidFill>
                <a:effectLst>
                  <a:glow rad="101600">
                    <a:schemeClr val="bg2">
                      <a:alpha val="75000"/>
                    </a:schemeClr>
                  </a:glow>
                </a:effectLst>
                <a:ea typeface="ＭＳ Ｐゴシック" charset="0"/>
              </a:rPr>
              <a:t>نشأت الأبجدية الفينيقية بالحقيقة من الأبجدية الكنعانية الأولية </a:t>
            </a:r>
            <a:r>
              <a:rPr lang="ar-JO" sz="2800" dirty="0">
                <a:solidFill>
                  <a:srgbClr val="FFFFFF"/>
                </a:solidFill>
                <a:effectLst>
                  <a:glow rad="101600">
                    <a:schemeClr val="bg2">
                      <a:alpha val="75000"/>
                    </a:schemeClr>
                  </a:glow>
                </a:effectLst>
                <a:ea typeface="ＭＳ Ｐゴシック" charset="0"/>
              </a:rPr>
              <a:t>في القرن الثامن عشر والسابع عشر قبل الميلاد.</a:t>
            </a:r>
            <a:endParaRPr lang="en-US" sz="2800" dirty="0">
              <a:solidFill>
                <a:srgbClr val="FFFFFF"/>
              </a:solidFill>
              <a:effectLst>
                <a:glow rad="101600">
                  <a:schemeClr val="bg2">
                    <a:alpha val="75000"/>
                  </a:schemeClr>
                </a:glow>
              </a:effectLst>
              <a:ea typeface="ＭＳ Ｐゴシック" charset="0"/>
            </a:endParaRPr>
          </a:p>
          <a:p>
            <a:pPr marL="0" indent="0" algn="r" rtl="1" eaLnBrk="1" hangingPunct="1">
              <a:buFont typeface="Wingdings" charset="0"/>
              <a:buNone/>
              <a:defRPr/>
            </a:pPr>
            <a:r>
              <a:rPr lang="ar-JO" sz="2800" dirty="0">
                <a:solidFill>
                  <a:srgbClr val="FFFFFF"/>
                </a:solidFill>
                <a:effectLst>
                  <a:glow rad="101600">
                    <a:schemeClr val="bg2">
                      <a:alpha val="75000"/>
                    </a:schemeClr>
                  </a:glow>
                </a:effectLst>
                <a:ea typeface="ＭＳ Ｐゴシック" charset="0"/>
              </a:rPr>
              <a:t>أتت أقدم النقوش المعروفة باللغة الفينيقية من جبيل ويعود تاريخها إلى 1000 ق.م.</a:t>
            </a:r>
            <a:r>
              <a:rPr lang="en-US" sz="2800" dirty="0">
                <a:solidFill>
                  <a:srgbClr val="FFFFFF"/>
                </a:solidFill>
                <a:effectLst>
                  <a:glow rad="101600">
                    <a:schemeClr val="bg2">
                      <a:alpha val="75000"/>
                    </a:schemeClr>
                  </a:glow>
                </a:effectLst>
                <a:ea typeface="ＭＳ Ｐゴシック" charset="0"/>
              </a:rPr>
              <a:t> </a:t>
            </a:r>
          </a:p>
        </p:txBody>
      </p:sp>
      <p:sp>
        <p:nvSpPr>
          <p:cNvPr id="93189" name="Rectangle 4"/>
          <p:cNvSpPr>
            <a:spLocks noChangeArrowheads="1"/>
          </p:cNvSpPr>
          <p:nvPr/>
        </p:nvSpPr>
        <p:spPr bwMode="auto">
          <a:xfrm>
            <a:off x="2840038" y="279400"/>
            <a:ext cx="5357812"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1200">
                <a:latin typeface="Arial" charset="0"/>
                <a:cs typeface="Arial" charset="0"/>
              </a:rPr>
              <a:t> </a:t>
            </a:r>
            <a:endParaRPr lang="en-US" sz="1200">
              <a:solidFill>
                <a:srgbClr val="333300"/>
              </a:solidFill>
              <a:latin typeface="Arial" charset="0"/>
              <a:cs typeface="Arial" charset="0"/>
            </a:endParaRPr>
          </a:p>
          <a:p>
            <a:pPr eaLnBrk="0" hangingPunct="0"/>
            <a:r>
              <a:rPr lang="en-US" sz="1200">
                <a:solidFill>
                  <a:srgbClr val="333300"/>
                </a:solidFill>
                <a:latin typeface="Arial" charset="0"/>
                <a:cs typeface="Arial" charset="0"/>
              </a:rPr>
              <a:t> </a:t>
            </a:r>
          </a:p>
          <a:p>
            <a:pPr eaLnBrk="0" hangingPunct="0"/>
            <a:endParaRPr lang="en-US">
              <a:latin typeface="Arial" charset="0"/>
              <a:cs typeface="Arial" charset="0"/>
            </a:endParaRPr>
          </a:p>
        </p:txBody>
      </p:sp>
      <p:pic>
        <p:nvPicPr>
          <p:cNvPr id="93190" name="Picture 5" descr="Phoenician Alphabe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04938" y="3314700"/>
            <a:ext cx="6443662"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1" name="Text Box 7"/>
          <p:cNvSpPr txBox="1">
            <a:spLocks noChangeArrowheads="1"/>
          </p:cNvSpPr>
          <p:nvPr/>
        </p:nvSpPr>
        <p:spPr bwMode="auto">
          <a:xfrm>
            <a:off x="8305800" y="76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ar-JO" b="1" dirty="0">
                <a:latin typeface="Arial" charset="0"/>
                <a:cs typeface="Arial" charset="0"/>
              </a:rPr>
              <a:t>123</a:t>
            </a:r>
            <a:endParaRPr lang="en-US" b="1" dirty="0">
              <a:latin typeface="Arial" charset="0"/>
              <a:cs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4209"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3"/>
          <p:cNvSpPr>
            <a:spLocks noGrp="1" noChangeArrowheads="1"/>
          </p:cNvSpPr>
          <p:nvPr>
            <p:ph type="title"/>
          </p:nvPr>
        </p:nvSpPr>
        <p:spPr>
          <a:xfrm>
            <a:off x="38100" y="188913"/>
            <a:ext cx="9070975" cy="1090612"/>
          </a:xfrm>
        </p:spPr>
        <p:txBody>
          <a:bodyPr/>
          <a:lstStyle/>
          <a:p>
            <a:pPr eaLnBrk="1" hangingPunct="1">
              <a:defRPr/>
            </a:pPr>
            <a:r>
              <a:rPr lang="ar-JO" sz="6600" dirty="0">
                <a:solidFill>
                  <a:schemeClr val="folHlink"/>
                </a:solidFill>
                <a:ea typeface="ＭＳ Ｐゴシック" charset="0"/>
              </a:rPr>
              <a:t>الدين</a:t>
            </a:r>
            <a:endParaRPr lang="en-US" dirty="0">
              <a:solidFill>
                <a:schemeClr val="tx1"/>
              </a:solidFill>
              <a:ea typeface="ＭＳ Ｐゴシック" charset="0"/>
            </a:endParaRPr>
          </a:p>
        </p:txBody>
      </p:sp>
      <p:sp>
        <p:nvSpPr>
          <p:cNvPr id="45060" name="Rectangle 4"/>
          <p:cNvSpPr>
            <a:spLocks noGrp="1" noChangeArrowheads="1"/>
          </p:cNvSpPr>
          <p:nvPr>
            <p:ph type="body" idx="1"/>
          </p:nvPr>
        </p:nvSpPr>
        <p:spPr>
          <a:xfrm>
            <a:off x="0" y="1628800"/>
            <a:ext cx="5940425" cy="4467200"/>
          </a:xfrm>
        </p:spPr>
        <p:txBody>
          <a:bodyPr/>
          <a:lstStyle/>
          <a:p>
            <a:pPr algn="r" eaLnBrk="1" hangingPunct="1">
              <a:buFont typeface="Wingdings" charset="0"/>
              <a:buNone/>
              <a:defRPr/>
            </a:pPr>
            <a:r>
              <a:rPr lang="ar-JO" sz="2800" dirty="0">
                <a:effectLst>
                  <a:glow rad="101600">
                    <a:schemeClr val="bg2">
                      <a:alpha val="75000"/>
                    </a:schemeClr>
                  </a:glow>
                </a:effectLst>
                <a:ea typeface="ＭＳ Ｐゴシック" charset="0"/>
              </a:rPr>
              <a:t>الإكتشافات الأثرية: بعل وإيل</a:t>
            </a:r>
            <a:endParaRPr lang="en-US" sz="2800" dirty="0">
              <a:effectLst>
                <a:glow rad="101600">
                  <a:schemeClr val="bg2">
                    <a:alpha val="75000"/>
                  </a:schemeClr>
                </a:glow>
              </a:effectLst>
              <a:ea typeface="ＭＳ Ｐゴシック" charset="0"/>
            </a:endParaRPr>
          </a:p>
          <a:p>
            <a:pPr algn="r" eaLnBrk="1" hangingPunct="1">
              <a:buFont typeface="Wingdings" charset="0"/>
              <a:buNone/>
              <a:defRPr/>
            </a:pPr>
            <a:r>
              <a:rPr lang="en-US" sz="2800" dirty="0">
                <a:solidFill>
                  <a:srgbClr val="FFCC00"/>
                </a:solidFill>
                <a:effectLst>
                  <a:glow rad="101600">
                    <a:schemeClr val="bg2">
                      <a:alpha val="75000"/>
                    </a:schemeClr>
                  </a:glow>
                </a:effectLst>
                <a:ea typeface="ＭＳ Ｐゴシック" charset="0"/>
              </a:rPr>
              <a:t>(</a:t>
            </a:r>
            <a:r>
              <a:rPr lang="ar-JO" sz="2800" dirty="0">
                <a:solidFill>
                  <a:srgbClr val="FFCC00"/>
                </a:solidFill>
                <a:effectLst>
                  <a:glow rad="101600">
                    <a:schemeClr val="bg2">
                      <a:alpha val="75000"/>
                    </a:schemeClr>
                  </a:glow>
                </a:effectLst>
                <a:ea typeface="ＭＳ Ｐゴシック" charset="0"/>
              </a:rPr>
              <a:t>في رسائل العمارنة</a:t>
            </a:r>
            <a:r>
              <a:rPr lang="en-US" sz="2800" dirty="0">
                <a:solidFill>
                  <a:srgbClr val="FFCC00"/>
                </a:solidFill>
                <a:effectLst>
                  <a:glow rad="101600">
                    <a:schemeClr val="bg2">
                      <a:alpha val="75000"/>
                    </a:schemeClr>
                  </a:glow>
                </a:effectLst>
                <a:ea typeface="ＭＳ Ｐゴシック" charset="0"/>
              </a:rPr>
              <a:t>) </a:t>
            </a:r>
          </a:p>
          <a:p>
            <a:pPr algn="r" eaLnBrk="1" hangingPunct="1">
              <a:buFont typeface="Wingdings" charset="0"/>
              <a:buNone/>
              <a:defRPr/>
            </a:pPr>
            <a:r>
              <a:rPr lang="ar-JO" sz="2800" dirty="0">
                <a:effectLst>
                  <a:glow rad="101600">
                    <a:schemeClr val="bg2">
                      <a:alpha val="75000"/>
                    </a:schemeClr>
                  </a:glow>
                </a:effectLst>
                <a:ea typeface="ＭＳ Ｐゴシック" charset="0"/>
              </a:rPr>
              <a:t>بعل</a:t>
            </a:r>
            <a:endParaRPr lang="en-US" sz="2800" dirty="0">
              <a:effectLst>
                <a:glow rad="101600">
                  <a:schemeClr val="bg2">
                    <a:alpha val="75000"/>
                  </a:schemeClr>
                </a:glow>
              </a:effectLst>
              <a:ea typeface="ＭＳ Ｐゴシック" charset="0"/>
            </a:endParaRPr>
          </a:p>
          <a:p>
            <a:pPr algn="r" rtl="1" eaLnBrk="1" hangingPunct="1">
              <a:buFontTx/>
              <a:buNone/>
              <a:defRPr/>
            </a:pPr>
            <a:r>
              <a:rPr lang="en-US" sz="2800" dirty="0">
                <a:solidFill>
                  <a:srgbClr val="FFCC00"/>
                </a:solidFill>
                <a:effectLst>
                  <a:glow rad="101600">
                    <a:schemeClr val="bg2">
                      <a:alpha val="75000"/>
                    </a:schemeClr>
                  </a:glow>
                </a:effectLst>
                <a:ea typeface="ＭＳ Ｐゴシック" charset="0"/>
              </a:rPr>
              <a:t>- </a:t>
            </a:r>
            <a:r>
              <a:rPr lang="ar-JO" sz="2800" dirty="0">
                <a:solidFill>
                  <a:srgbClr val="FFCC00"/>
                </a:solidFill>
                <a:effectLst>
                  <a:glow rad="101600">
                    <a:schemeClr val="bg2">
                      <a:alpha val="75000"/>
                    </a:schemeClr>
                  </a:glow>
                </a:effectLst>
                <a:ea typeface="ＭＳ Ｐゴシック" charset="0"/>
              </a:rPr>
              <a:t> إله الأرض الرئيسي.</a:t>
            </a:r>
            <a:endParaRPr lang="en-US" sz="2800" dirty="0">
              <a:solidFill>
                <a:srgbClr val="FFCC00"/>
              </a:solidFill>
              <a:effectLst>
                <a:glow rad="101600">
                  <a:schemeClr val="bg2">
                    <a:alpha val="75000"/>
                  </a:schemeClr>
                </a:glow>
              </a:effectLst>
              <a:ea typeface="ＭＳ Ｐゴシック" charset="0"/>
            </a:endParaRPr>
          </a:p>
          <a:p>
            <a:pPr algn="r" rtl="1" eaLnBrk="1" hangingPunct="1">
              <a:buFont typeface="Wingdings" charset="0"/>
              <a:buNone/>
              <a:defRPr/>
            </a:pPr>
            <a:r>
              <a:rPr lang="en-US" sz="2800" dirty="0">
                <a:solidFill>
                  <a:srgbClr val="FFCC00"/>
                </a:solidFill>
                <a:effectLst>
                  <a:glow rad="101600">
                    <a:schemeClr val="bg2">
                      <a:alpha val="75000"/>
                    </a:schemeClr>
                  </a:glow>
                </a:effectLst>
                <a:ea typeface="ＭＳ Ｐゴシック" charset="0"/>
              </a:rPr>
              <a:t> - </a:t>
            </a:r>
            <a:r>
              <a:rPr lang="ar-JO" sz="2800" dirty="0">
                <a:solidFill>
                  <a:srgbClr val="FFCC00"/>
                </a:solidFill>
                <a:effectLst>
                  <a:glow rad="101600">
                    <a:schemeClr val="bg2">
                      <a:alpha val="75000"/>
                    </a:schemeClr>
                  </a:glow>
                </a:effectLst>
                <a:ea typeface="ＭＳ Ｐゴシック" charset="0"/>
              </a:rPr>
              <a:t>تعني رب أو سيد.</a:t>
            </a:r>
            <a:endParaRPr lang="en-US" sz="2800" dirty="0">
              <a:solidFill>
                <a:srgbClr val="FFCC00"/>
              </a:solidFill>
              <a:effectLst>
                <a:glow rad="101600">
                  <a:schemeClr val="bg2">
                    <a:alpha val="75000"/>
                  </a:schemeClr>
                </a:glow>
              </a:effectLst>
              <a:ea typeface="ＭＳ Ｐゴシック" charset="0"/>
            </a:endParaRPr>
          </a:p>
          <a:p>
            <a:pPr algn="r" rtl="1" eaLnBrk="1" hangingPunct="1">
              <a:buFont typeface="Wingdings" charset="0"/>
              <a:buNone/>
              <a:defRPr/>
            </a:pPr>
            <a:r>
              <a:rPr lang="en-US" sz="2800" dirty="0">
                <a:solidFill>
                  <a:srgbClr val="FFCC00"/>
                </a:solidFill>
                <a:effectLst>
                  <a:glow rad="101600">
                    <a:schemeClr val="bg2">
                      <a:alpha val="75000"/>
                    </a:schemeClr>
                  </a:glow>
                </a:effectLst>
                <a:ea typeface="ＭＳ Ｐゴシック" charset="0"/>
              </a:rPr>
              <a:t>- </a:t>
            </a:r>
            <a:r>
              <a:rPr lang="ar-JO" sz="2800" dirty="0">
                <a:solidFill>
                  <a:srgbClr val="FFCC00"/>
                </a:solidFill>
                <a:effectLst>
                  <a:glow rad="101600">
                    <a:schemeClr val="bg2">
                      <a:alpha val="75000"/>
                    </a:schemeClr>
                  </a:glow>
                </a:effectLst>
                <a:ea typeface="ＭＳ Ｐゴシック" charset="0"/>
              </a:rPr>
              <a:t> اعتمد الكنعانيون عليه لبقائهم على قيد الحياة.</a:t>
            </a:r>
            <a:endParaRPr lang="en-US" sz="2800" dirty="0">
              <a:solidFill>
                <a:srgbClr val="FFCC00"/>
              </a:solidFill>
              <a:effectLst>
                <a:glow rad="101600">
                  <a:schemeClr val="bg2">
                    <a:alpha val="75000"/>
                  </a:schemeClr>
                </a:glow>
              </a:effectLst>
              <a:ea typeface="ＭＳ Ｐゴシック" charset="0"/>
            </a:endParaRPr>
          </a:p>
        </p:txBody>
      </p:sp>
      <p:pic>
        <p:nvPicPr>
          <p:cNvPr id="94212" name="Picture 5" descr="amarnatable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97713" y="152400"/>
            <a:ext cx="2046287"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3" name="Text Box 8"/>
          <p:cNvSpPr txBox="1">
            <a:spLocks noChangeArrowheads="1"/>
          </p:cNvSpPr>
          <p:nvPr/>
        </p:nvSpPr>
        <p:spPr bwMode="auto">
          <a:xfrm>
            <a:off x="86106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ar-JO" b="1" dirty="0">
                <a:latin typeface="Arial" charset="0"/>
                <a:cs typeface="Arial" charset="0"/>
              </a:rPr>
              <a:t>90</a:t>
            </a:r>
            <a:endParaRPr lang="en-US" b="1" dirty="0">
              <a:latin typeface="Arial" charset="0"/>
              <a:cs typeface="Arial" charset="0"/>
            </a:endParaRPr>
          </a:p>
        </p:txBody>
      </p:sp>
      <p:pic>
        <p:nvPicPr>
          <p:cNvPr id="94214" name="Picture 1"/>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940425" y="3500438"/>
            <a:ext cx="26924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60">
                                            <p:txEl>
                                              <p:pRg st="0" end="0"/>
                                            </p:txEl>
                                          </p:spTgt>
                                        </p:tgtEl>
                                        <p:attrNameLst>
                                          <p:attrName>style.visibility</p:attrName>
                                        </p:attrNameLst>
                                      </p:cBhvr>
                                      <p:to>
                                        <p:strVal val="visible"/>
                                      </p:to>
                                    </p:set>
                                    <p:anim calcmode="lin" valueType="num">
                                      <p:cBhvr additive="base">
                                        <p:cTn id="7" dur="500" fill="hold"/>
                                        <p:tgtEl>
                                          <p:spTgt spid="4506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06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060">
                                            <p:txEl>
                                              <p:pRg st="1" end="1"/>
                                            </p:txEl>
                                          </p:spTgt>
                                        </p:tgtEl>
                                        <p:attrNameLst>
                                          <p:attrName>style.visibility</p:attrName>
                                        </p:attrNameLst>
                                      </p:cBhvr>
                                      <p:to>
                                        <p:strVal val="visible"/>
                                      </p:to>
                                    </p:set>
                                    <p:anim calcmode="lin" valueType="num">
                                      <p:cBhvr additive="base">
                                        <p:cTn id="11" dur="500" fill="hold"/>
                                        <p:tgtEl>
                                          <p:spTgt spid="45060">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506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5060">
                                            <p:txEl>
                                              <p:pRg st="2" end="2"/>
                                            </p:txEl>
                                          </p:spTgt>
                                        </p:tgtEl>
                                        <p:attrNameLst>
                                          <p:attrName>style.visibility</p:attrName>
                                        </p:attrNameLst>
                                      </p:cBhvr>
                                      <p:to>
                                        <p:strVal val="visible"/>
                                      </p:to>
                                    </p:set>
                                    <p:anim calcmode="lin" valueType="num">
                                      <p:cBhvr additive="base">
                                        <p:cTn id="17" dur="500" fill="hold"/>
                                        <p:tgtEl>
                                          <p:spTgt spid="45060">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506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5060">
                                            <p:txEl>
                                              <p:pRg st="3" end="3"/>
                                            </p:txEl>
                                          </p:spTgt>
                                        </p:tgtEl>
                                        <p:attrNameLst>
                                          <p:attrName>style.visibility</p:attrName>
                                        </p:attrNameLst>
                                      </p:cBhvr>
                                      <p:to>
                                        <p:strVal val="visible"/>
                                      </p:to>
                                    </p:set>
                                    <p:anim calcmode="lin" valueType="num">
                                      <p:cBhvr additive="base">
                                        <p:cTn id="23" dur="500" fill="hold"/>
                                        <p:tgtEl>
                                          <p:spTgt spid="45060">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506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5060">
                                            <p:txEl>
                                              <p:pRg st="4" end="4"/>
                                            </p:txEl>
                                          </p:spTgt>
                                        </p:tgtEl>
                                        <p:attrNameLst>
                                          <p:attrName>style.visibility</p:attrName>
                                        </p:attrNameLst>
                                      </p:cBhvr>
                                      <p:to>
                                        <p:strVal val="visible"/>
                                      </p:to>
                                    </p:set>
                                    <p:anim calcmode="lin" valueType="num">
                                      <p:cBhvr additive="base">
                                        <p:cTn id="29" dur="500" fill="hold"/>
                                        <p:tgtEl>
                                          <p:spTgt spid="45060">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506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5060">
                                            <p:txEl>
                                              <p:pRg st="5" end="5"/>
                                            </p:txEl>
                                          </p:spTgt>
                                        </p:tgtEl>
                                        <p:attrNameLst>
                                          <p:attrName>style.visibility</p:attrName>
                                        </p:attrNameLst>
                                      </p:cBhvr>
                                      <p:to>
                                        <p:strVal val="visible"/>
                                      </p:to>
                                    </p:set>
                                    <p:anim calcmode="lin" valueType="num">
                                      <p:cBhvr additive="base">
                                        <p:cTn id="35" dur="500" fill="hold"/>
                                        <p:tgtEl>
                                          <p:spTgt spid="45060">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5060">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2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4" name="Title 1"/>
          <p:cNvSpPr>
            <a:spLocks noGrp="1"/>
          </p:cNvSpPr>
          <p:nvPr>
            <p:ph type="title"/>
          </p:nvPr>
        </p:nvSpPr>
        <p:spPr>
          <a:xfrm>
            <a:off x="1336675" y="44450"/>
            <a:ext cx="7772400" cy="1143000"/>
          </a:xfrm>
        </p:spPr>
        <p:txBody>
          <a:bodyPr/>
          <a:lstStyle/>
          <a:p>
            <a:r>
              <a:rPr lang="ar-JO" sz="8000" dirty="0">
                <a:latin typeface="Arial" panose="020B0604020202020204" pitchFamily="34" charset="0"/>
                <a:ea typeface="ＭＳ Ｐゴシック" charset="0"/>
                <a:cs typeface="Arial" panose="020B0604020202020204" pitchFamily="34" charset="0"/>
              </a:rPr>
              <a:t>دورة البعل</a:t>
            </a:r>
            <a:endParaRPr lang="en-US" sz="8000" dirty="0">
              <a:latin typeface="Arial" panose="020B0604020202020204" pitchFamily="34" charset="0"/>
              <a:ea typeface="ＭＳ Ｐゴシック" charset="0"/>
              <a:cs typeface="Arial" panose="020B0604020202020204" pitchFamily="34" charset="0"/>
            </a:endParaRPr>
          </a:p>
        </p:txBody>
      </p:sp>
      <p:pic>
        <p:nvPicPr>
          <p:cNvPr id="9523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0813"/>
            <a:ext cx="9159875" cy="543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88881" y="6146140"/>
            <a:ext cx="180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rPr>
              <a:t>الشتاء</a:t>
            </a:r>
            <a:endParaRPr kumimoji="0" lang="en-US" sz="2800" b="1" i="0"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endParaRPr>
          </a:p>
        </p:txBody>
      </p:sp>
      <p:sp>
        <p:nvSpPr>
          <p:cNvPr id="6" name="Text Box 9"/>
          <p:cNvSpPr txBox="1">
            <a:spLocks noChangeArrowheads="1"/>
          </p:cNvSpPr>
          <p:nvPr/>
        </p:nvSpPr>
        <p:spPr bwMode="auto">
          <a:xfrm>
            <a:off x="1567303" y="6146140"/>
            <a:ext cx="180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rPr>
              <a:t>الربيع</a:t>
            </a:r>
            <a:endParaRPr kumimoji="0" lang="en-US" sz="2800" b="1" i="0"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endParaRPr>
          </a:p>
        </p:txBody>
      </p:sp>
      <p:sp>
        <p:nvSpPr>
          <p:cNvPr id="8" name="Text Box 9"/>
          <p:cNvSpPr txBox="1">
            <a:spLocks noChangeArrowheads="1"/>
          </p:cNvSpPr>
          <p:nvPr/>
        </p:nvSpPr>
        <p:spPr bwMode="auto">
          <a:xfrm>
            <a:off x="3223487" y="6146140"/>
            <a:ext cx="16365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rPr>
              <a:t>الصيف</a:t>
            </a:r>
            <a:endParaRPr kumimoji="0" lang="en-US" sz="2800" b="1" i="0"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endParaRPr>
          </a:p>
        </p:txBody>
      </p:sp>
      <p:sp>
        <p:nvSpPr>
          <p:cNvPr id="9" name="Text Box 9"/>
          <p:cNvSpPr txBox="1">
            <a:spLocks noChangeArrowheads="1"/>
          </p:cNvSpPr>
          <p:nvPr/>
        </p:nvSpPr>
        <p:spPr bwMode="auto">
          <a:xfrm>
            <a:off x="5887783" y="6146140"/>
            <a:ext cx="16365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rPr>
              <a:t>الشتاء</a:t>
            </a:r>
            <a:endParaRPr kumimoji="0" lang="en-US" sz="2800" b="1" i="0"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endParaRPr>
          </a:p>
        </p:txBody>
      </p:sp>
      <p:sp>
        <p:nvSpPr>
          <p:cNvPr id="10" name="Text Box 9"/>
          <p:cNvSpPr txBox="1">
            <a:spLocks noChangeArrowheads="1"/>
          </p:cNvSpPr>
          <p:nvPr/>
        </p:nvSpPr>
        <p:spPr bwMode="auto">
          <a:xfrm>
            <a:off x="7543967" y="6146140"/>
            <a:ext cx="16365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rPr>
              <a:t>الربيع</a:t>
            </a:r>
            <a:endParaRPr kumimoji="0" lang="en-US" sz="2800" b="1" i="0"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endParaRPr>
          </a:p>
        </p:txBody>
      </p:sp>
      <p:sp>
        <p:nvSpPr>
          <p:cNvPr id="11" name="Text Box 9"/>
          <p:cNvSpPr txBox="1">
            <a:spLocks noChangeArrowheads="1"/>
          </p:cNvSpPr>
          <p:nvPr/>
        </p:nvSpPr>
        <p:spPr bwMode="auto">
          <a:xfrm>
            <a:off x="4591639" y="6146140"/>
            <a:ext cx="13847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rPr>
              <a:t>الخريف</a:t>
            </a:r>
            <a:endParaRPr kumimoji="0" lang="en-US" sz="2800" b="1" i="0"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endParaRPr>
          </a:p>
        </p:txBody>
      </p:sp>
      <p:pic>
        <p:nvPicPr>
          <p:cNvPr id="95242" name="Picture 31" descr="eyptian god adopted by pho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619250"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1" descr="eyptian god adopted by phoe"/>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rot="5400000">
            <a:off x="429419" y="4944269"/>
            <a:ext cx="7683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1" descr="eyptian god adopted by phoe"/>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835150" y="3625850"/>
            <a:ext cx="792163"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byblos goddess"/>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2555875" y="3625850"/>
            <a:ext cx="7620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9"/>
          <p:cNvSpPr txBox="1">
            <a:spLocks noChangeArrowheads="1"/>
          </p:cNvSpPr>
          <p:nvPr/>
        </p:nvSpPr>
        <p:spPr bwMode="auto">
          <a:xfrm>
            <a:off x="77342" y="3789040"/>
            <a:ext cx="14677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rPr>
              <a:t>موت قتل بعل</a:t>
            </a:r>
            <a:endParaRPr kumimoji="0" lang="en-US" sz="2800" b="1" i="0"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endParaRPr>
          </a:p>
        </p:txBody>
      </p:sp>
      <p:sp>
        <p:nvSpPr>
          <p:cNvPr id="17" name="Text Box 9"/>
          <p:cNvSpPr txBox="1">
            <a:spLocks noChangeArrowheads="1"/>
          </p:cNvSpPr>
          <p:nvPr/>
        </p:nvSpPr>
        <p:spPr bwMode="auto">
          <a:xfrm>
            <a:off x="1835696" y="2564904"/>
            <a:ext cx="14677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rPr>
              <a:t>قيامة بعل</a:t>
            </a:r>
            <a:endParaRPr kumimoji="0" lang="en-US" sz="2800" b="1" i="0"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endParaRPr>
          </a:p>
        </p:txBody>
      </p:sp>
      <p:sp>
        <p:nvSpPr>
          <p:cNvPr id="18" name="Striped Right Arrow 17"/>
          <p:cNvSpPr/>
          <p:nvPr/>
        </p:nvSpPr>
        <p:spPr bwMode="auto">
          <a:xfrm rot="19408674">
            <a:off x="1092200" y="4752975"/>
            <a:ext cx="977900" cy="484188"/>
          </a:xfrm>
          <a:prstGeom prst="stripedRightArrow">
            <a:avLst/>
          </a:prstGeom>
          <a:solidFill>
            <a:schemeClr val="accent1"/>
          </a:solidFill>
          <a:ln w="38100" cap="flat" cmpd="sng" algn="ctr">
            <a:solidFill>
              <a:schemeClr val="bg2"/>
            </a:solidFill>
            <a:prstDash val="solid"/>
            <a:round/>
            <a:headEnd type="none" w="med" len="med"/>
            <a:tailEnd type="none" w="med" len="me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pic>
        <p:nvPicPr>
          <p:cNvPr id="20" name="Picture 31" descr="eyptian god adopted by phoe"/>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rot="5400000">
            <a:off x="6220619" y="5036344"/>
            <a:ext cx="7683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1" descr="eyptian god adopted by phoe"/>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7626350" y="3716338"/>
            <a:ext cx="7921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byblos goddess"/>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8347075" y="3716338"/>
            <a:ext cx="762000"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9"/>
          <p:cNvSpPr txBox="1">
            <a:spLocks noChangeArrowheads="1"/>
          </p:cNvSpPr>
          <p:nvPr/>
        </p:nvSpPr>
        <p:spPr bwMode="auto">
          <a:xfrm>
            <a:off x="5868046" y="3789040"/>
            <a:ext cx="14677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rPr>
              <a:t>موت قتل بعل</a:t>
            </a:r>
            <a:endParaRPr kumimoji="0" lang="en-US" sz="2800" b="1" i="0"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endParaRPr>
          </a:p>
        </p:txBody>
      </p:sp>
      <p:sp>
        <p:nvSpPr>
          <p:cNvPr id="24" name="Text Box 9"/>
          <p:cNvSpPr txBox="1">
            <a:spLocks noChangeArrowheads="1"/>
          </p:cNvSpPr>
          <p:nvPr/>
        </p:nvSpPr>
        <p:spPr bwMode="auto">
          <a:xfrm>
            <a:off x="7626400" y="2656793"/>
            <a:ext cx="14677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rPr>
              <a:t>قيامة بعل</a:t>
            </a:r>
            <a:endParaRPr kumimoji="0" lang="en-US" sz="2800" b="1" i="0"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endParaRPr>
          </a:p>
        </p:txBody>
      </p:sp>
      <p:sp>
        <p:nvSpPr>
          <p:cNvPr id="25" name="Striped Right Arrow 24"/>
          <p:cNvSpPr/>
          <p:nvPr/>
        </p:nvSpPr>
        <p:spPr bwMode="auto">
          <a:xfrm rot="19408674">
            <a:off x="6881813" y="4845050"/>
            <a:ext cx="979487" cy="484188"/>
          </a:xfrm>
          <a:prstGeom prst="stripedRightArrow">
            <a:avLst/>
          </a:prstGeom>
          <a:solidFill>
            <a:schemeClr val="accent1"/>
          </a:solidFill>
          <a:ln w="38100" cap="flat" cmpd="sng" algn="ctr">
            <a:solidFill>
              <a:schemeClr val="bg2"/>
            </a:solidFill>
            <a:prstDash val="solid"/>
            <a:round/>
            <a:headEnd type="none" w="med" len="med"/>
            <a:tailEnd type="none" w="med" len="me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9" name="Striped Right Arrow 18"/>
          <p:cNvSpPr/>
          <p:nvPr/>
        </p:nvSpPr>
        <p:spPr bwMode="auto">
          <a:xfrm rot="1576156">
            <a:off x="3076575" y="5183188"/>
            <a:ext cx="3155950" cy="484187"/>
          </a:xfrm>
          <a:prstGeom prst="stripedRightArrow">
            <a:avLst/>
          </a:prstGeom>
          <a:solidFill>
            <a:schemeClr val="accent1"/>
          </a:solidFill>
          <a:ln w="38100" cap="flat" cmpd="sng" algn="ctr">
            <a:solidFill>
              <a:schemeClr val="bg2"/>
            </a:solidFill>
            <a:prstDash val="solid"/>
            <a:round/>
            <a:headEnd type="none" w="med" len="med"/>
            <a:tailEnd type="none" w="med" len="me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7108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par>
                          <p:cTn id="28" fill="hold" nodeType="afterGroup">
                            <p:stCondLst>
                              <p:cond delay="0"/>
                            </p:stCondLst>
                            <p:childTnLst>
                              <p:par>
                                <p:cTn id="29" presetID="1"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par>
                          <p:cTn id="31" fill="hold" nodeType="afterGroup">
                            <p:stCondLst>
                              <p:cond delay="0"/>
                            </p:stCondLst>
                            <p:childTnLst>
                              <p:par>
                                <p:cTn id="32" presetID="1" presetClass="entr" presetSubtype="0"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childTnLst>
                          </p:cTn>
                        </p:par>
                        <p:par>
                          <p:cTn id="38" fill="hold" nodeType="afterGroup">
                            <p:stCondLst>
                              <p:cond delay="0"/>
                            </p:stCondLst>
                            <p:childTnLst>
                              <p:par>
                                <p:cTn id="39" presetID="1" presetClass="entr" presetSubtype="0"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par>
                          <p:cTn id="41" fill="hold" nodeType="afterGroup">
                            <p:stCondLst>
                              <p:cond delay="0"/>
                            </p:stCondLst>
                            <p:childTnLst>
                              <p:par>
                                <p:cTn id="42" presetID="1" presetClass="entr" presetSubtype="0"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6257"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2" name="Picture 2" descr="harv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371600"/>
            <a:ext cx="2297113"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3" descr="ba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685800"/>
            <a:ext cx="1514475" cy="291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4"/>
          <p:cNvSpPr>
            <a:spLocks noGrp="1" noChangeArrowheads="1"/>
          </p:cNvSpPr>
          <p:nvPr>
            <p:ph type="title"/>
          </p:nvPr>
        </p:nvSpPr>
        <p:spPr>
          <a:xfrm>
            <a:off x="3352800" y="76200"/>
            <a:ext cx="2514600" cy="762000"/>
          </a:xfrm>
        </p:spPr>
        <p:txBody>
          <a:bodyPr/>
          <a:lstStyle/>
          <a:p>
            <a:pPr eaLnBrk="1" hangingPunct="1">
              <a:defRPr/>
            </a:pPr>
            <a:r>
              <a:rPr lang="ar-JO" dirty="0">
                <a:solidFill>
                  <a:srgbClr val="FFFFFF"/>
                </a:solidFill>
                <a:latin typeface="Arial" panose="020B0604020202020204" pitchFamily="34" charset="0"/>
                <a:ea typeface="ＭＳ Ｐゴシック" charset="0"/>
                <a:cs typeface="Arial" panose="020B0604020202020204" pitchFamily="34" charset="0"/>
              </a:rPr>
              <a:t>الدين</a:t>
            </a:r>
            <a:endParaRPr lang="en-US"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46085" name="Rectangle 5"/>
          <p:cNvSpPr>
            <a:spLocks noGrp="1" noChangeArrowheads="1"/>
          </p:cNvSpPr>
          <p:nvPr>
            <p:ph type="body" idx="1"/>
          </p:nvPr>
        </p:nvSpPr>
        <p:spPr>
          <a:xfrm>
            <a:off x="0" y="3962400"/>
            <a:ext cx="9144000" cy="533400"/>
          </a:xfrm>
          <a:effectLst>
            <a:outerShdw blurRad="63500" dist="38099" dir="2700000" algn="ctr" rotWithShape="0">
              <a:schemeClr val="bg2">
                <a:alpha val="74998"/>
              </a:schemeClr>
            </a:outerShdw>
          </a:effectLst>
        </p:spPr>
        <p:txBody>
          <a:bodyPr/>
          <a:lstStyle/>
          <a:p>
            <a:pPr algn="ctr" eaLnBrk="1" hangingPunct="1">
              <a:buFont typeface="Wingdings" pitchFamily="-105" charset="2"/>
              <a:buNone/>
              <a:defRPr/>
            </a:pPr>
            <a:r>
              <a:rPr lang="ar-JO" sz="2800" dirty="0">
                <a:solidFill>
                  <a:srgbClr val="FFFF00"/>
                </a:solidFill>
                <a:latin typeface="Arial" panose="020B0604020202020204" pitchFamily="34" charset="0"/>
                <a:cs typeface="Arial" panose="020B0604020202020204" pitchFamily="34" charset="0"/>
              </a:rPr>
              <a:t>موت (الموت) في الشتاء هزمه بعل (الحياة) في الربيع</a:t>
            </a:r>
            <a:endParaRPr lang="en-US" sz="2800" dirty="0">
              <a:solidFill>
                <a:srgbClr val="FFFF00"/>
              </a:solidFill>
              <a:latin typeface="Arial" panose="020B0604020202020204" pitchFamily="34" charset="0"/>
              <a:ea typeface="Times New Roman" pitchFamily="-105" charset="0"/>
              <a:cs typeface="Arial" panose="020B0604020202020204" pitchFamily="34" charset="0"/>
            </a:endParaRPr>
          </a:p>
        </p:txBody>
      </p:sp>
      <p:pic>
        <p:nvPicPr>
          <p:cNvPr id="46086" name="Picture 6" descr="queu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00" y="4724400"/>
            <a:ext cx="297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3" name="Text Box 7"/>
          <p:cNvSpPr txBox="1">
            <a:spLocks noChangeArrowheads="1"/>
          </p:cNvSpPr>
          <p:nvPr/>
        </p:nvSpPr>
        <p:spPr bwMode="auto">
          <a:xfrm>
            <a:off x="8610600" y="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90</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6088" name="Rectangle 8"/>
          <p:cNvSpPr>
            <a:spLocks noChangeArrowheads="1"/>
          </p:cNvSpPr>
          <p:nvPr/>
        </p:nvSpPr>
        <p:spPr bwMode="auto">
          <a:xfrm>
            <a:off x="1219200" y="762000"/>
            <a:ext cx="6553200" cy="685800"/>
          </a:xfrm>
          <a:prstGeom prst="rect">
            <a:avLst/>
          </a:prstGeom>
          <a:noFill/>
          <a:ln w="9525">
            <a:noFill/>
            <a:miter lim="800000"/>
            <a:headEnd/>
            <a:tailEnd/>
          </a:ln>
          <a:effectLst>
            <a:outerShdw blurRad="63500" dist="38099" dir="2700000" algn="ctr" rotWithShape="0">
              <a:schemeClr val="bg2">
                <a:alpha val="74998"/>
              </a:schemeClr>
            </a:outerShdw>
          </a:effectLst>
        </p:spPr>
        <p:txBody>
          <a:bodyPr/>
          <a:lstStyle/>
          <a:p>
            <a:pPr marL="342900" marR="0" lvl="0" indent="-342900" algn="ctr" defTabSz="914400" rtl="0" eaLnBrk="1" fontAlgn="base" latinLnBrk="0" hangingPunct="1">
              <a:lnSpc>
                <a:spcPct val="100000"/>
              </a:lnSpc>
              <a:spcBef>
                <a:spcPct val="20000"/>
              </a:spcBef>
              <a:spcAft>
                <a:spcPct val="0"/>
              </a:spcAft>
              <a:buClr>
                <a:srgbClr val="3366FF"/>
              </a:buClr>
              <a:buSzPct val="80000"/>
              <a:buFont typeface="Wingdings" charset="0"/>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دورة بعل للخصوبة (ملحمة بعل)</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Times New Roman" charset="0"/>
              <a:cs typeface="Arial" panose="020B0604020202020204" pitchFamily="34" charset="0"/>
            </a:endParaRPr>
          </a:p>
        </p:txBody>
      </p:sp>
      <p:sp>
        <p:nvSpPr>
          <p:cNvPr id="46089" name="Text Box 9"/>
          <p:cNvSpPr txBox="1">
            <a:spLocks noChangeArrowheads="1"/>
          </p:cNvSpPr>
          <p:nvPr/>
        </p:nvSpPr>
        <p:spPr bwMode="auto">
          <a:xfrm>
            <a:off x="323850" y="4648200"/>
            <a:ext cx="5314950" cy="1569660"/>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ساعدت الدعارة في المعابد وطقوس الخصوبة الجنسية في العبادة الدينية على إحياء البعل في الربيع</a:t>
            </a:r>
            <a:endPar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Times New Roman" pitchFamily="-105" charset="0"/>
              <a:cs typeface="Arial" panose="020B0604020202020204" pitchFamily="34" charset="0"/>
            </a:endParaRPr>
          </a:p>
        </p:txBody>
      </p:sp>
      <p:sp>
        <p:nvSpPr>
          <p:cNvPr id="46090" name="Line 10"/>
          <p:cNvSpPr>
            <a:spLocks noChangeShapeType="1"/>
          </p:cNvSpPr>
          <p:nvPr/>
        </p:nvSpPr>
        <p:spPr bwMode="auto">
          <a:xfrm flipH="1">
            <a:off x="1447800" y="3276600"/>
            <a:ext cx="0" cy="609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6091" name="Line 11"/>
          <p:cNvSpPr>
            <a:spLocks noChangeShapeType="1"/>
          </p:cNvSpPr>
          <p:nvPr/>
        </p:nvSpPr>
        <p:spPr bwMode="auto">
          <a:xfrm flipH="1" flipV="1">
            <a:off x="7924800" y="3276600"/>
            <a:ext cx="0" cy="609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6092" name="Line 12"/>
          <p:cNvSpPr>
            <a:spLocks noChangeShapeType="1"/>
          </p:cNvSpPr>
          <p:nvPr/>
        </p:nvSpPr>
        <p:spPr bwMode="auto">
          <a:xfrm rot="16200000" flipH="1">
            <a:off x="4610100" y="800100"/>
            <a:ext cx="0" cy="6172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9591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500"/>
                                        <p:tgtEl>
                                          <p:spTgt spid="460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6090"/>
                                        </p:tgtEl>
                                        <p:attrNameLst>
                                          <p:attrName>style.visibility</p:attrName>
                                        </p:attrNameLst>
                                      </p:cBhvr>
                                      <p:to>
                                        <p:strVal val="visible"/>
                                      </p:to>
                                    </p:set>
                                    <p:animEffect transition="in" filter="wipe(up)">
                                      <p:cBhvr>
                                        <p:cTn id="12" dur="500"/>
                                        <p:tgtEl>
                                          <p:spTgt spid="460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9" presetClass="entr" presetSubtype="10" fill="hold" grpId="0" nodeType="clickEffect">
                                  <p:stCondLst>
                                    <p:cond delay="0"/>
                                  </p:stCondLst>
                                  <p:childTnLst>
                                    <p:set>
                                      <p:cBhvr>
                                        <p:cTn id="16" dur="1" fill="hold">
                                          <p:stCondLst>
                                            <p:cond delay="0"/>
                                          </p:stCondLst>
                                        </p:cTn>
                                        <p:tgtEl>
                                          <p:spTgt spid="46085">
                                            <p:txEl>
                                              <p:pRg st="0" end="0"/>
                                            </p:txEl>
                                          </p:spTgt>
                                        </p:tgtEl>
                                        <p:attrNameLst>
                                          <p:attrName>style.visibility</p:attrName>
                                        </p:attrNameLst>
                                      </p:cBhvr>
                                      <p:to>
                                        <p:strVal val="visible"/>
                                      </p:to>
                                    </p:set>
                                    <p:anim calcmode="lin" valueType="num">
                                      <p:cBhvr>
                                        <p:cTn id="17" dur="5000" fill="hold"/>
                                        <p:tgtEl>
                                          <p:spTgt spid="46085">
                                            <p:txEl>
                                              <p:pRg st="0" end="0"/>
                                            </p:txEl>
                                          </p:spTgt>
                                        </p:tgtEl>
                                        <p:attrNameLst>
                                          <p:attrName>ppt_w</p:attrName>
                                        </p:attrNameLst>
                                      </p:cBhvr>
                                      <p:tavLst>
                                        <p:tav tm="0" fmla="#ppt_w*sin(2.5*pi*$)">
                                          <p:val>
                                            <p:fltVal val="0"/>
                                          </p:val>
                                        </p:tav>
                                        <p:tav tm="100000">
                                          <p:val>
                                            <p:fltVal val="1"/>
                                          </p:val>
                                        </p:tav>
                                      </p:tavLst>
                                    </p:anim>
                                    <p:anim calcmode="lin" valueType="num">
                                      <p:cBhvr>
                                        <p:cTn id="18" dur="5000" fill="hold"/>
                                        <p:tgtEl>
                                          <p:spTgt spid="4608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6092"/>
                                        </p:tgtEl>
                                        <p:attrNameLst>
                                          <p:attrName>style.visibility</p:attrName>
                                        </p:attrNameLst>
                                      </p:cBhvr>
                                      <p:to>
                                        <p:strVal val="visible"/>
                                      </p:to>
                                    </p:set>
                                    <p:animEffect transition="in" filter="wipe(left)">
                                      <p:cBhvr>
                                        <p:cTn id="23" dur="500"/>
                                        <p:tgtEl>
                                          <p:spTgt spid="4609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6091"/>
                                        </p:tgtEl>
                                        <p:attrNameLst>
                                          <p:attrName>style.visibility</p:attrName>
                                        </p:attrNameLst>
                                      </p:cBhvr>
                                      <p:to>
                                        <p:strVal val="visible"/>
                                      </p:to>
                                    </p:set>
                                    <p:animEffect transition="in" filter="wipe(down)">
                                      <p:cBhvr>
                                        <p:cTn id="28" dur="500"/>
                                        <p:tgtEl>
                                          <p:spTgt spid="4609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5" presetClass="entr" presetSubtype="0" fill="hold" nodeType="clickEffect">
                                  <p:stCondLst>
                                    <p:cond delay="0"/>
                                  </p:stCondLst>
                                  <p:childTnLst>
                                    <p:set>
                                      <p:cBhvr>
                                        <p:cTn id="32" dur="1" fill="hold">
                                          <p:stCondLst>
                                            <p:cond delay="0"/>
                                          </p:stCondLst>
                                        </p:cTn>
                                        <p:tgtEl>
                                          <p:spTgt spid="46083"/>
                                        </p:tgtEl>
                                        <p:attrNameLst>
                                          <p:attrName>style.visibility</p:attrName>
                                        </p:attrNameLst>
                                      </p:cBhvr>
                                      <p:to>
                                        <p:strVal val="visible"/>
                                      </p:to>
                                    </p:set>
                                    <p:anim calcmode="lin" valueType="num">
                                      <p:cBhvr>
                                        <p:cTn id="33" dur="1000" fill="hold"/>
                                        <p:tgtEl>
                                          <p:spTgt spid="46083"/>
                                        </p:tgtEl>
                                        <p:attrNameLst>
                                          <p:attrName>ppt_w</p:attrName>
                                        </p:attrNameLst>
                                      </p:cBhvr>
                                      <p:tavLst>
                                        <p:tav tm="0">
                                          <p:val>
                                            <p:fltVal val="0"/>
                                          </p:val>
                                        </p:tav>
                                        <p:tav tm="100000">
                                          <p:val>
                                            <p:strVal val="#ppt_w"/>
                                          </p:val>
                                        </p:tav>
                                      </p:tavLst>
                                    </p:anim>
                                    <p:anim calcmode="lin" valueType="num">
                                      <p:cBhvr>
                                        <p:cTn id="34" dur="1000" fill="hold"/>
                                        <p:tgtEl>
                                          <p:spTgt spid="46083"/>
                                        </p:tgtEl>
                                        <p:attrNameLst>
                                          <p:attrName>ppt_h</p:attrName>
                                        </p:attrNameLst>
                                      </p:cBhvr>
                                      <p:tavLst>
                                        <p:tav tm="0">
                                          <p:val>
                                            <p:fltVal val="0"/>
                                          </p:val>
                                        </p:tav>
                                        <p:tav tm="100000">
                                          <p:val>
                                            <p:strVal val="#ppt_h"/>
                                          </p:val>
                                        </p:tav>
                                      </p:tavLst>
                                    </p:anim>
                                    <p:anim calcmode="lin" valueType="num">
                                      <p:cBhvr>
                                        <p:cTn id="35" dur="1000" fill="hold"/>
                                        <p:tgtEl>
                                          <p:spTgt spid="46083"/>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4608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6089"/>
                                        </p:tgtEl>
                                        <p:attrNameLst>
                                          <p:attrName>style.visibility</p:attrName>
                                        </p:attrNameLst>
                                      </p:cBhvr>
                                      <p:to>
                                        <p:strVal val="visible"/>
                                      </p:to>
                                    </p:set>
                                    <p:animEffect transition="in" filter="fade">
                                      <p:cBhvr>
                                        <p:cTn id="41" dur="500"/>
                                        <p:tgtEl>
                                          <p:spTgt spid="4608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46086"/>
                                        </p:tgtEl>
                                        <p:attrNameLst>
                                          <p:attrName>style.visibility</p:attrName>
                                        </p:attrNameLst>
                                      </p:cBhvr>
                                      <p:to>
                                        <p:strVal val="visible"/>
                                      </p:to>
                                    </p:set>
                                    <p:animEffect transition="in" filter="fade">
                                      <p:cBhvr>
                                        <p:cTn id="46" dur="500"/>
                                        <p:tgtEl>
                                          <p:spTgt spid="46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build="p" autoUpdateAnimBg="0"/>
      <p:bldP spid="46089" grpId="0" autoUpdateAnimBg="0"/>
      <p:bldP spid="46090" grpId="0" animBg="1"/>
      <p:bldP spid="46091" grpId="0" animBg="1"/>
      <p:bldP spid="4609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49" name="Picture 2" descr="Med Sea today"/>
          <p:cNvPicPr>
            <a:picLocks noChangeAspect="1" noChangeArrowheads="1"/>
          </p:cNvPicPr>
          <p:nvPr/>
        </p:nvPicPr>
        <p:blipFill>
          <a:blip r:embed="rId3" cstate="screen">
            <a:lum bright="-18000" contrast="6000"/>
            <a:extLst>
              <a:ext uri="{28A0092B-C50C-407E-A947-70E740481C1C}">
                <a14:useLocalDpi xmlns:a14="http://schemas.microsoft.com/office/drawing/2010/main"/>
              </a:ext>
            </a:extLst>
          </a:blip>
          <a:srcRect/>
          <a:stretch>
            <a:fillRect/>
          </a:stretch>
        </p:blipFill>
        <p:spPr bwMode="auto">
          <a:xfrm>
            <a:off x="0" y="447675"/>
            <a:ext cx="9144000" cy="5876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32547" name="Text Box 3"/>
          <p:cNvSpPr txBox="1">
            <a:spLocks noChangeArrowheads="1"/>
          </p:cNvSpPr>
          <p:nvPr/>
        </p:nvSpPr>
        <p:spPr bwMode="auto">
          <a:xfrm>
            <a:off x="5638800" y="2209800"/>
            <a:ext cx="2590800" cy="579438"/>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توبال</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48" name="Text Box 4"/>
          <p:cNvSpPr txBox="1">
            <a:spLocks noChangeArrowheads="1"/>
          </p:cNvSpPr>
          <p:nvPr/>
        </p:nvSpPr>
        <p:spPr bwMode="auto">
          <a:xfrm>
            <a:off x="3962400" y="1706563"/>
            <a:ext cx="2590800"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ماشك</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49" name="Text Box 5"/>
          <p:cNvSpPr txBox="1">
            <a:spLocks noChangeArrowheads="1"/>
          </p:cNvSpPr>
          <p:nvPr/>
        </p:nvSpPr>
        <p:spPr bwMode="auto">
          <a:xfrm>
            <a:off x="533400" y="47244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rPr>
              <a:t>فوط</a:t>
            </a:r>
            <a:endParaRPr kumimoji="0" lang="en-US"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0" name="Text Box 6"/>
          <p:cNvSpPr txBox="1">
            <a:spLocks noChangeArrowheads="1"/>
          </p:cNvSpPr>
          <p:nvPr/>
        </p:nvSpPr>
        <p:spPr bwMode="auto">
          <a:xfrm>
            <a:off x="2286000" y="563563"/>
            <a:ext cx="2590800"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دومر</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1" name="Text Box 7"/>
          <p:cNvSpPr txBox="1">
            <a:spLocks noChangeArrowheads="1"/>
          </p:cNvSpPr>
          <p:nvPr/>
        </p:nvSpPr>
        <p:spPr bwMode="auto">
          <a:xfrm>
            <a:off x="6934200" y="3078163"/>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itchFamily="-112" charset="-128"/>
                <a:cs typeface="Arial" panose="020B0604020202020204" pitchFamily="34" charset="0"/>
              </a:rPr>
              <a:t>آرام</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2" name="Text Box 8"/>
          <p:cNvSpPr txBox="1">
            <a:spLocks noChangeArrowheads="1"/>
          </p:cNvSpPr>
          <p:nvPr/>
        </p:nvSpPr>
        <p:spPr bwMode="auto">
          <a:xfrm>
            <a:off x="6553200" y="18288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itchFamily="-112" charset="-128"/>
                <a:cs typeface="Arial" panose="020B0604020202020204" pitchFamily="34" charset="0"/>
              </a:rPr>
              <a:t>آشور</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3" name="Text Box 9"/>
          <p:cNvSpPr txBox="1">
            <a:spLocks noChangeArrowheads="1"/>
          </p:cNvSpPr>
          <p:nvPr/>
        </p:nvSpPr>
        <p:spPr bwMode="auto">
          <a:xfrm>
            <a:off x="5715000" y="41910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rPr>
              <a:t>كنعان</a:t>
            </a:r>
            <a:endParaRPr kumimoji="0" lang="en-US"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4" name="Text Box 10"/>
          <p:cNvSpPr txBox="1">
            <a:spLocks noChangeArrowheads="1"/>
          </p:cNvSpPr>
          <p:nvPr/>
        </p:nvSpPr>
        <p:spPr bwMode="auto">
          <a:xfrm>
            <a:off x="3200400" y="4971174"/>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rPr>
              <a:t>مصرايم</a:t>
            </a:r>
            <a:endParaRPr kumimoji="0" lang="en-US"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5" name="Text Box 11"/>
          <p:cNvSpPr txBox="1">
            <a:spLocks noChangeArrowheads="1"/>
          </p:cNvSpPr>
          <p:nvPr/>
        </p:nvSpPr>
        <p:spPr bwMode="auto">
          <a:xfrm>
            <a:off x="3200400" y="21336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itchFamily="-112" charset="-128"/>
                <a:cs typeface="Arial" panose="020B0604020202020204" pitchFamily="34" charset="0"/>
              </a:rPr>
              <a:t>لود</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6" name="Text Box 12"/>
          <p:cNvSpPr txBox="1">
            <a:spLocks noChangeArrowheads="1"/>
          </p:cNvSpPr>
          <p:nvPr/>
        </p:nvSpPr>
        <p:spPr bwMode="auto">
          <a:xfrm>
            <a:off x="6324600" y="1066800"/>
            <a:ext cx="2590800" cy="579438"/>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توجرمة</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7" name="Text Box 13"/>
          <p:cNvSpPr txBox="1">
            <a:spLocks noChangeArrowheads="1"/>
          </p:cNvSpPr>
          <p:nvPr/>
        </p:nvSpPr>
        <p:spPr bwMode="auto">
          <a:xfrm>
            <a:off x="990600" y="3429000"/>
            <a:ext cx="32004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rPr>
              <a:t>الكفتوريون</a:t>
            </a:r>
            <a:endParaRPr kumimoji="0" lang="en-US"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8" name="Text Box 14"/>
          <p:cNvSpPr txBox="1">
            <a:spLocks noChangeArrowheads="1"/>
          </p:cNvSpPr>
          <p:nvPr/>
        </p:nvSpPr>
        <p:spPr bwMode="auto">
          <a:xfrm>
            <a:off x="7255230" y="6308725"/>
            <a:ext cx="1888770" cy="523875"/>
          </a:xfrm>
          <a:prstGeom prst="rect">
            <a:avLst/>
          </a:prstGeom>
          <a:noFill/>
          <a:ln w="9525">
            <a:noFill/>
            <a:miter lim="800000"/>
            <a:headEnd/>
            <a:tailEnd/>
          </a:ln>
          <a:effectLst>
            <a:outerShdw blurRad="63500" dist="29783" dir="1514402" algn="ctr" rotWithShape="0">
              <a:schemeClr val="tx1">
                <a:alpha val="74998"/>
              </a:schemeClr>
            </a:outerShdw>
          </a:effectLst>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تك 10</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283662" name="Text Box 15"/>
          <p:cNvSpPr txBox="1">
            <a:spLocks noChangeArrowheads="1"/>
          </p:cNvSpPr>
          <p:nvPr/>
        </p:nvSpPr>
        <p:spPr bwMode="auto">
          <a:xfrm>
            <a:off x="8578850" y="76200"/>
            <a:ext cx="5309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92</a:t>
            </a:r>
            <a:endPar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32560" name="Oval 16"/>
          <p:cNvSpPr>
            <a:spLocks noChangeArrowheads="1"/>
          </p:cNvSpPr>
          <p:nvPr/>
        </p:nvSpPr>
        <p:spPr bwMode="auto">
          <a:xfrm>
            <a:off x="2667000" y="1524000"/>
            <a:ext cx="6477000" cy="2514600"/>
          </a:xfrm>
          <a:prstGeom prst="ellipse">
            <a:avLst/>
          </a:prstGeom>
          <a:noFill/>
          <a:ln w="76200">
            <a:solidFill>
              <a:srgbClr val="FF0000"/>
            </a:solidFill>
            <a:round/>
            <a:headEnd/>
            <a:tailEnd/>
          </a:ln>
          <a:effectLst>
            <a:outerShdw blurRad="63500" dist="71842" dir="2700000" algn="ctr" rotWithShape="0">
              <a:schemeClr val="tx2">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61" name="Oval 17"/>
          <p:cNvSpPr>
            <a:spLocks noChangeArrowheads="1"/>
          </p:cNvSpPr>
          <p:nvPr/>
        </p:nvSpPr>
        <p:spPr bwMode="auto">
          <a:xfrm>
            <a:off x="76200" y="3124200"/>
            <a:ext cx="7543800" cy="3124200"/>
          </a:xfrm>
          <a:prstGeom prst="ellipse">
            <a:avLst/>
          </a:prstGeom>
          <a:noFill/>
          <a:ln w="76200">
            <a:solidFill>
              <a:srgbClr val="0033CC"/>
            </a:solidFill>
            <a:round/>
            <a:headEnd/>
            <a:tailEnd/>
          </a:ln>
          <a:effectLst>
            <a:outerShdw blurRad="63500" dist="71842" dir="2700000" algn="ctr" rotWithShape="0">
              <a:schemeClr val="tx2">
                <a:alpha val="74998"/>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62" name="Text Box 18"/>
          <p:cNvSpPr txBox="1">
            <a:spLocks noChangeArrowheads="1"/>
          </p:cNvSpPr>
          <p:nvPr/>
        </p:nvSpPr>
        <p:spPr bwMode="auto">
          <a:xfrm>
            <a:off x="1647800" y="1554163"/>
            <a:ext cx="2390799"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ياوان</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63" name="Oval 19"/>
          <p:cNvSpPr>
            <a:spLocks noChangeArrowheads="1"/>
          </p:cNvSpPr>
          <p:nvPr/>
        </p:nvSpPr>
        <p:spPr bwMode="auto">
          <a:xfrm>
            <a:off x="0" y="457200"/>
            <a:ext cx="8991600" cy="2438400"/>
          </a:xfrm>
          <a:prstGeom prst="ellipse">
            <a:avLst/>
          </a:prstGeom>
          <a:noFill/>
          <a:ln w="76200">
            <a:solidFill>
              <a:schemeClr val="bg1"/>
            </a:solidFill>
            <a:round/>
            <a:headEnd/>
            <a:tailEnd/>
          </a:ln>
          <a:effectLst>
            <a:outerShdw blurRad="63500" dist="89803" dir="2700000" algn="ctr" rotWithShape="0">
              <a:schemeClr val="tx2">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12" charset="-128"/>
              <a:cs typeface="Arial" panose="020B0604020202020204" pitchFamily="34" charset="0"/>
            </a:endParaRPr>
          </a:p>
        </p:txBody>
      </p:sp>
      <p:pic>
        <p:nvPicPr>
          <p:cNvPr id="1132564" name="Picture 20" descr="DannyGoh"/>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91000" y="2971800"/>
            <a:ext cx="1600200"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32565" name="Picture 21" descr="RickNov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8520" y="773659"/>
            <a:ext cx="1680121"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2918" name="Rectangle 22"/>
          <p:cNvSpPr>
            <a:spLocks noGrp="1" noChangeArrowheads="1"/>
          </p:cNvSpPr>
          <p:nvPr>
            <p:ph type="title" idx="4294967295"/>
          </p:nvPr>
        </p:nvSpPr>
        <p:spPr>
          <a:xfrm>
            <a:off x="-17405" y="6242014"/>
            <a:ext cx="7772400" cy="609600"/>
          </a:xfrm>
          <a:noFill/>
        </p:spPr>
        <p:txBody>
          <a:bodyPr/>
          <a:lstStyle/>
          <a:p>
            <a:pPr algn="l" eaLnBrk="1" hangingPunct="1">
              <a:defRPr/>
            </a:pPr>
            <a:r>
              <a:rPr lang="ar-JO" sz="3200" dirty="0">
                <a:solidFill>
                  <a:schemeClr val="bg1"/>
                </a:solidFill>
                <a:ea typeface="ＭＳ Ｐゴシック" charset="0"/>
                <a:cs typeface="Arial" panose="020B0604020202020204" pitchFamily="34" charset="0"/>
              </a:rPr>
              <a:t>نسل يافث،</a:t>
            </a:r>
            <a:r>
              <a:rPr lang="ar-JO" sz="3200" dirty="0">
                <a:solidFill>
                  <a:srgbClr val="FF201A"/>
                </a:solidFill>
                <a:ea typeface="ＭＳ Ｐゴシック" charset="0"/>
                <a:cs typeface="Arial" panose="020B0604020202020204" pitchFamily="34" charset="0"/>
              </a:rPr>
              <a:t> </a:t>
            </a:r>
            <a:r>
              <a:rPr lang="ar-JO" sz="3200" dirty="0">
                <a:solidFill>
                  <a:srgbClr val="0070C0"/>
                </a:solidFill>
                <a:ea typeface="ＭＳ Ｐゴシック" charset="0"/>
                <a:cs typeface="Arial" panose="020B0604020202020204" pitchFamily="34" charset="0"/>
              </a:rPr>
              <a:t>حام</a:t>
            </a:r>
            <a:r>
              <a:rPr lang="ar-JO" sz="3200" dirty="0">
                <a:solidFill>
                  <a:srgbClr val="FF201A"/>
                </a:solidFill>
                <a:ea typeface="ＭＳ Ｐゴシック" charset="0"/>
                <a:cs typeface="Arial" panose="020B0604020202020204" pitchFamily="34" charset="0"/>
              </a:rPr>
              <a:t> وسام</a:t>
            </a:r>
            <a:endParaRPr lang="en-US" sz="4000" dirty="0">
              <a:solidFill>
                <a:srgbClr val="FF201A"/>
              </a:solidFill>
              <a:ea typeface="ＭＳ Ｐゴシック" charset="0"/>
              <a:cs typeface="Arial" panose="020B0604020202020204" pitchFamily="34" charset="0"/>
            </a:endParaRPr>
          </a:p>
        </p:txBody>
      </p:sp>
      <p:pic>
        <p:nvPicPr>
          <p:cNvPr id="1132567" name="Picture 23" descr="Rick &amp; Susan"/>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867400" y="1676400"/>
            <a:ext cx="1600200"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Text Box 13"/>
          <p:cNvSpPr txBox="1">
            <a:spLocks noChangeArrowheads="1"/>
          </p:cNvSpPr>
          <p:nvPr/>
        </p:nvSpPr>
        <p:spPr bwMode="auto">
          <a:xfrm>
            <a:off x="3676260" y="5569208"/>
            <a:ext cx="32004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rPr>
              <a:t>كوش</a:t>
            </a:r>
            <a:endParaRPr kumimoji="0" lang="en-US"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2" name="Title 1">
            <a:extLst>
              <a:ext uri="{FF2B5EF4-FFF2-40B4-BE49-F238E27FC236}">
                <a16:creationId xmlns:a16="http://schemas.microsoft.com/office/drawing/2014/main" id="{35230DE5-97DA-0586-F90B-5427DA3B6682}"/>
              </a:ext>
            </a:extLst>
          </p:cNvPr>
          <p:cNvSpPr txBox="1">
            <a:spLocks/>
          </p:cNvSpPr>
          <p:nvPr/>
        </p:nvSpPr>
        <p:spPr bwMode="auto">
          <a:xfrm>
            <a:off x="685800" y="-26988"/>
            <a:ext cx="7772400" cy="442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FFFFFF"/>
                </a:solidFill>
                <a:latin typeface="Arial"/>
                <a:ea typeface="ＭＳ Ｐゴシック" pitchFamily="-109" charset="-128"/>
                <a:cs typeface="ＭＳ Ｐゴシック" charset="0"/>
              </a:defRPr>
            </a:lvl1pPr>
            <a:lvl2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en-US" sz="2800" b="1"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نسل أولاد نوح</a:t>
            </a:r>
            <a:endParaRPr kumimoji="0" lang="en-US" altLang="en-US" sz="2800" b="1"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endParaRPr>
          </a:p>
        </p:txBody>
      </p:sp>
      <p:pic>
        <p:nvPicPr>
          <p:cNvPr id="3" name="Picture 24" descr="Rick &amp; Susan">
            <a:extLst>
              <a:ext uri="{FF2B5EF4-FFF2-40B4-BE49-F238E27FC236}">
                <a16:creationId xmlns:a16="http://schemas.microsoft.com/office/drawing/2014/main" id="{0508CA19-DB6C-5F14-F575-5E7D6B322BB0}"/>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676400" y="980728"/>
            <a:ext cx="6928048" cy="448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780237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113256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32565"/>
                                        </p:tgtEl>
                                        <p:attrNameLst>
                                          <p:attrName>style.visibility</p:attrName>
                                        </p:attrNameLst>
                                      </p:cBhvr>
                                      <p:to>
                                        <p:strVal val="visible"/>
                                      </p:to>
                                    </p:set>
                                    <p:animEffect transition="in" filter="fade">
                                      <p:cBhvr>
                                        <p:cTn id="9" dur="500"/>
                                        <p:tgtEl>
                                          <p:spTgt spid="113256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iterate type="lt">
                                    <p:tmAbs val="75"/>
                                  </p:iterate>
                                  <p:childTnLst>
                                    <p:set>
                                      <p:cBhvr>
                                        <p:cTn id="13" dur="1" fill="hold">
                                          <p:stCondLst>
                                            <p:cond delay="74"/>
                                          </p:stCondLst>
                                        </p:cTn>
                                        <p:tgtEl>
                                          <p:spTgt spid="1132561"/>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132564"/>
                                        </p:tgtEl>
                                        <p:attrNameLst>
                                          <p:attrName>style.visibility</p:attrName>
                                        </p:attrNameLst>
                                      </p:cBhvr>
                                      <p:to>
                                        <p:strVal val="visible"/>
                                      </p:to>
                                    </p:set>
                                    <p:animEffect transition="in" filter="fade">
                                      <p:cBhvr>
                                        <p:cTn id="16" dur="500"/>
                                        <p:tgtEl>
                                          <p:spTgt spid="113256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iterate type="lt">
                                    <p:tmAbs val="75"/>
                                  </p:iterate>
                                  <p:childTnLst>
                                    <p:set>
                                      <p:cBhvr>
                                        <p:cTn id="20" dur="1" fill="hold">
                                          <p:stCondLst>
                                            <p:cond delay="74"/>
                                          </p:stCondLst>
                                        </p:cTn>
                                        <p:tgtEl>
                                          <p:spTgt spid="113256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499"/>
                                          </p:stCondLst>
                                        </p:cTn>
                                        <p:tgtEl>
                                          <p:spTgt spid="11325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2560" grpId="0" animBg="1"/>
      <p:bldP spid="1132561" grpId="0" animBg="1" autoUpdateAnimBg="0"/>
      <p:bldP spid="1132563"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1" name="Rectangle 8"/>
          <p:cNvSpPr>
            <a:spLocks noChangeArrowheads="1"/>
          </p:cNvSpPr>
          <p:nvPr/>
        </p:nvSpPr>
        <p:spPr bwMode="auto">
          <a:xfrm>
            <a:off x="5791200" y="0"/>
            <a:ext cx="3505200" cy="6858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pic>
        <p:nvPicPr>
          <p:cNvPr id="97282" name="Picture 7"/>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0"/>
            <a:ext cx="6249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2" name="Rectangle 2"/>
          <p:cNvSpPr>
            <a:spLocks noGrp="1" noChangeArrowheads="1"/>
          </p:cNvSpPr>
          <p:nvPr>
            <p:ph type="title"/>
          </p:nvPr>
        </p:nvSpPr>
        <p:spPr>
          <a:xfrm>
            <a:off x="323528" y="0"/>
            <a:ext cx="5112568" cy="2133600"/>
          </a:xfrm>
        </p:spPr>
        <p:txBody>
          <a:bodyPr lIns="91440" tIns="45720" rIns="91440" bIns="45720"/>
          <a:lstStyle/>
          <a:p>
            <a:pPr eaLnBrk="1" hangingPunct="1">
              <a:lnSpc>
                <a:spcPct val="90000"/>
              </a:lnSpc>
              <a:spcBef>
                <a:spcPct val="20000"/>
              </a:spcBef>
              <a:buClr>
                <a:schemeClr val="accent2"/>
              </a:buClr>
              <a:buSzPct val="80000"/>
              <a:defRPr/>
            </a:pPr>
            <a:r>
              <a:rPr lang="ar-JO" sz="5400" dirty="0">
                <a:solidFill>
                  <a:schemeClr val="tx1"/>
                </a:solidFill>
                <a:effectLst>
                  <a:glow rad="241300">
                    <a:schemeClr val="bg2">
                      <a:alpha val="91000"/>
                    </a:schemeClr>
                  </a:glow>
                </a:effectLst>
                <a:latin typeface="Arial" panose="020B0604020202020204" pitchFamily="34" charset="0"/>
                <a:ea typeface="+mn-ea"/>
                <a:cs typeface="Arial" panose="020B0604020202020204" pitchFamily="34" charset="0"/>
              </a:rPr>
              <a:t>تقديم الأطفال </a:t>
            </a:r>
            <a:br>
              <a:rPr lang="ar-JO" sz="5400" dirty="0">
                <a:solidFill>
                  <a:schemeClr val="tx1"/>
                </a:solidFill>
                <a:effectLst>
                  <a:glow rad="241300">
                    <a:schemeClr val="bg2">
                      <a:alpha val="91000"/>
                    </a:schemeClr>
                  </a:glow>
                </a:effectLst>
                <a:latin typeface="Arial" panose="020B0604020202020204" pitchFamily="34" charset="0"/>
                <a:ea typeface="+mn-ea"/>
                <a:cs typeface="Arial" panose="020B0604020202020204" pitchFamily="34" charset="0"/>
              </a:rPr>
            </a:br>
            <a:r>
              <a:rPr lang="ar-JO" sz="5400" dirty="0">
                <a:solidFill>
                  <a:schemeClr val="tx1"/>
                </a:solidFill>
                <a:effectLst>
                  <a:glow rad="241300">
                    <a:schemeClr val="bg2">
                      <a:alpha val="91000"/>
                    </a:schemeClr>
                  </a:glow>
                </a:effectLst>
                <a:latin typeface="Arial" panose="020B0604020202020204" pitchFamily="34" charset="0"/>
                <a:ea typeface="+mn-ea"/>
                <a:cs typeface="Arial" panose="020B0604020202020204" pitchFamily="34" charset="0"/>
              </a:rPr>
              <a:t>لببعل</a:t>
            </a:r>
            <a:endParaRPr lang="en-US" sz="5400" dirty="0">
              <a:solidFill>
                <a:schemeClr val="tx1"/>
              </a:solidFill>
              <a:effectLst>
                <a:glow rad="241300">
                  <a:schemeClr val="bg2">
                    <a:alpha val="91000"/>
                  </a:schemeClr>
                </a:glow>
              </a:effectLst>
              <a:latin typeface="Arial" panose="020B0604020202020204" pitchFamily="34" charset="0"/>
              <a:ea typeface="+mn-ea"/>
              <a:cs typeface="Arial" panose="020B0604020202020204" pitchFamily="34" charset="0"/>
            </a:endParaRPr>
          </a:p>
        </p:txBody>
      </p:sp>
      <p:sp>
        <p:nvSpPr>
          <p:cNvPr id="66563" name="Rectangle 3"/>
          <p:cNvSpPr>
            <a:spLocks noGrp="1" noChangeArrowheads="1"/>
          </p:cNvSpPr>
          <p:nvPr>
            <p:ph type="body" idx="1"/>
          </p:nvPr>
        </p:nvSpPr>
        <p:spPr>
          <a:xfrm>
            <a:off x="107504" y="4365104"/>
            <a:ext cx="5683696" cy="244827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eaLnBrk="1" hangingPunct="1">
              <a:lnSpc>
                <a:spcPct val="90000"/>
              </a:lnSpc>
              <a:buFont typeface="Wingdings" pitchFamily="-105" charset="2"/>
            </a:pPr>
            <a:r>
              <a:rPr lang="ar-JO" sz="3600" dirty="0">
                <a:effectLst>
                  <a:glow rad="241300">
                    <a:schemeClr val="bg2">
                      <a:alpha val="91000"/>
                    </a:schemeClr>
                  </a:glow>
                </a:effectLst>
                <a:latin typeface="Arial" panose="020B0604020202020204" pitchFamily="34" charset="0"/>
                <a:ea typeface="+mn-ea"/>
                <a:cs typeface="Arial" panose="020B0604020202020204" pitchFamily="34" charset="0"/>
              </a:rPr>
              <a:t>أثناء العبادة ، وُضِع أطفال أحياء على يدي تمثال بعل المشتعلتين</a:t>
            </a:r>
            <a:endParaRPr lang="en-US" sz="3600" dirty="0">
              <a:effectLst>
                <a:glow rad="241300">
                  <a:schemeClr val="bg2">
                    <a:alpha val="91000"/>
                  </a:schemeClr>
                </a:glow>
              </a:effectLst>
              <a:latin typeface="Arial" panose="020B0604020202020204" pitchFamily="34" charset="0"/>
              <a:ea typeface="+mn-ea"/>
              <a:cs typeface="Arial" panose="020B0604020202020204" pitchFamily="34" charset="0"/>
            </a:endParaRPr>
          </a:p>
          <a:p>
            <a:pPr algn="r" rtl="1" eaLnBrk="1" hangingPunct="1">
              <a:lnSpc>
                <a:spcPct val="90000"/>
              </a:lnSpc>
              <a:buFont typeface="Wingdings" pitchFamily="-105" charset="2"/>
            </a:pPr>
            <a:r>
              <a:rPr lang="ar-JO" sz="3600" dirty="0">
                <a:effectLst>
                  <a:glow rad="241300">
                    <a:schemeClr val="bg2">
                      <a:alpha val="91000"/>
                    </a:schemeClr>
                  </a:glow>
                </a:effectLst>
                <a:latin typeface="Arial" panose="020B0604020202020204" pitchFamily="34" charset="0"/>
                <a:ea typeface="+mn-ea"/>
                <a:cs typeface="Arial" panose="020B0604020202020204" pitchFamily="34" charset="0"/>
              </a:rPr>
              <a:t>بعد الموت تم دفعهم في حفرة تحتها</a:t>
            </a:r>
            <a:endParaRPr lang="en-US" sz="3600" dirty="0">
              <a:effectLst>
                <a:glow rad="241300">
                  <a:schemeClr val="bg2">
                    <a:alpha val="91000"/>
                  </a:schemeClr>
                </a:glow>
              </a:effectLst>
              <a:latin typeface="Arial" panose="020B0604020202020204" pitchFamily="34" charset="0"/>
              <a:ea typeface="+mn-ea"/>
              <a:cs typeface="Arial" panose="020B0604020202020204" pitchFamily="34" charset="0"/>
            </a:endParaRPr>
          </a:p>
        </p:txBody>
      </p:sp>
      <p:pic>
        <p:nvPicPr>
          <p:cNvPr id="66564" name="Picture 4"/>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715000" y="0"/>
            <a:ext cx="3581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6" name="Text Box 5"/>
          <p:cNvSpPr txBox="1">
            <a:spLocks noChangeArrowheads="1"/>
          </p:cNvSpPr>
          <p:nvPr/>
        </p:nvSpPr>
        <p:spPr bwMode="auto">
          <a:xfrm>
            <a:off x="8686800" y="76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91</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4509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fade">
                                      <p:cBhvr>
                                        <p:cTn id="7" dur="500"/>
                                        <p:tgtEl>
                                          <p:spTgt spid="665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562"/>
                                        </p:tgtEl>
                                        <p:attrNameLst>
                                          <p:attrName>style.visibility</p:attrName>
                                        </p:attrNameLst>
                                      </p:cBhvr>
                                      <p:to>
                                        <p:strVal val="visible"/>
                                      </p:to>
                                    </p:set>
                                    <p:animEffect transition="in" filter="fade">
                                      <p:cBhvr>
                                        <p:cTn id="12" dur="500"/>
                                        <p:tgtEl>
                                          <p:spTgt spid="6656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6563">
                                            <p:txEl>
                                              <p:pRg st="0" end="0"/>
                                            </p:txEl>
                                          </p:spTgt>
                                        </p:tgtEl>
                                        <p:attrNameLst>
                                          <p:attrName>style.visibility</p:attrName>
                                        </p:attrNameLst>
                                      </p:cBhvr>
                                      <p:to>
                                        <p:strVal val="visible"/>
                                      </p:to>
                                    </p:set>
                                    <p:anim calcmode="lin" valueType="num">
                                      <p:cBhvr additive="base">
                                        <p:cTn id="17" dur="500" fill="hold"/>
                                        <p:tgtEl>
                                          <p:spTgt spid="6656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65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6563">
                                            <p:txEl>
                                              <p:pRg st="1" end="1"/>
                                            </p:txEl>
                                          </p:spTgt>
                                        </p:tgtEl>
                                        <p:attrNameLst>
                                          <p:attrName>style.visibility</p:attrName>
                                        </p:attrNameLst>
                                      </p:cBhvr>
                                      <p:to>
                                        <p:strVal val="visible"/>
                                      </p:to>
                                    </p:set>
                                    <p:anim calcmode="lin" valueType="num">
                                      <p:cBhvr additive="base">
                                        <p:cTn id="23" dur="500" fill="hold"/>
                                        <p:tgtEl>
                                          <p:spTgt spid="6656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656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96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0" name="Rectangle 2"/>
          <p:cNvSpPr>
            <a:spLocks noGrp="1" noChangeArrowheads="1"/>
          </p:cNvSpPr>
          <p:nvPr>
            <p:ph type="title"/>
          </p:nvPr>
        </p:nvSpPr>
        <p:spPr>
          <a:xfrm>
            <a:off x="0" y="-99392"/>
            <a:ext cx="9070975" cy="1143000"/>
          </a:xfrm>
        </p:spPr>
        <p:txBody>
          <a:bodyPr/>
          <a:lstStyle/>
          <a:p>
            <a:pPr eaLnBrk="1" hangingPunct="1">
              <a:defRPr/>
            </a:pPr>
            <a:r>
              <a:rPr lang="ar-JO" dirty="0">
                <a:latin typeface="Arial" panose="020B0604020202020204" pitchFamily="34" charset="0"/>
                <a:ea typeface="ＭＳ Ｐゴシック" charset="0"/>
                <a:cs typeface="Arial" panose="020B0604020202020204" pitchFamily="34" charset="0"/>
              </a:rPr>
              <a:t>ذبيحة طفل معاصر</a:t>
            </a:r>
            <a:endParaRPr lang="en-US" dirty="0">
              <a:latin typeface="Arial" panose="020B0604020202020204" pitchFamily="34" charset="0"/>
              <a:ea typeface="ＭＳ Ｐゴシック"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8-27 at 7.15.28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2969"/>
            <a:ext cx="9161570" cy="6920969"/>
          </a:xfrm>
          <a:prstGeom prst="rect">
            <a:avLst/>
          </a:prstGeom>
        </p:spPr>
      </p:pic>
      <p:sp>
        <p:nvSpPr>
          <p:cNvPr id="4" name="Title 3">
            <a:extLst>
              <a:ext uri="{FF2B5EF4-FFF2-40B4-BE49-F238E27FC236}">
                <a16:creationId xmlns:a16="http://schemas.microsoft.com/office/drawing/2014/main" id="{5896D640-6102-99C5-2D49-EEEB1C5E6B99}"/>
              </a:ext>
            </a:extLst>
          </p:cNvPr>
          <p:cNvSpPr>
            <a:spLocks noGrp="1"/>
          </p:cNvSpPr>
          <p:nvPr>
            <p:ph type="title" idx="4294967295"/>
          </p:nvPr>
        </p:nvSpPr>
        <p:spPr>
          <a:xfrm>
            <a:off x="251520" y="5301208"/>
            <a:ext cx="9070975" cy="1143000"/>
          </a:xfrm>
        </p:spPr>
        <p:txBody>
          <a:bodyPr/>
          <a:lstStyle/>
          <a:p>
            <a:r>
              <a:rPr lang="ar-JO" sz="3200" dirty="0">
                <a:solidFill>
                  <a:schemeClr val="bg2"/>
                </a:solidFill>
                <a:effectLst/>
              </a:rPr>
              <a:t>والتر أ. إيلويل</a:t>
            </a:r>
            <a:endParaRPr lang="en-US" sz="3200" dirty="0">
              <a:solidFill>
                <a:schemeClr val="bg2"/>
              </a:solidFill>
              <a:effectLst/>
            </a:endParaRPr>
          </a:p>
        </p:txBody>
      </p:sp>
      <p:sp>
        <p:nvSpPr>
          <p:cNvPr id="5" name="Title 3">
            <a:extLst>
              <a:ext uri="{FF2B5EF4-FFF2-40B4-BE49-F238E27FC236}">
                <a16:creationId xmlns:a16="http://schemas.microsoft.com/office/drawing/2014/main" id="{8303EF80-D7E3-B68C-8DD6-1CE0550BA36D}"/>
              </a:ext>
            </a:extLst>
          </p:cNvPr>
          <p:cNvSpPr txBox="1">
            <a:spLocks/>
          </p:cNvSpPr>
          <p:nvPr/>
        </p:nvSpPr>
        <p:spPr bwMode="auto">
          <a:xfrm>
            <a:off x="827584" y="404664"/>
            <a:ext cx="7560839" cy="5112568"/>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a:ea typeface="ＭＳ Ｐゴシック" charset="-128"/>
                <a:cs typeface="Arial"/>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ar-JO" sz="2400" kern="0" dirty="0">
                <a:solidFill>
                  <a:srgbClr val="FFFFFF"/>
                </a:solidFill>
                <a:effectLst/>
              </a:rPr>
              <a:t>لم ينتج الترابط بين الديانات العديدة في الشرق الأدنى القديم توتراً فحسب، بل الكثير من التوفيق بين المعتقدات أو تبادل المفاهيم والممارسات. عندما تتم مقارنة تعدد الآلهة  الكنعاني مع تعدد الآلهة في بلاد ما بين النهرين، تظهر أوجه تشابه مذهلة ربما لم تكن لتحدث لو كانت المجتمعات معزولة تماماً عن بعضها البعض. على سبيل المثال يقترح بعض العلماء أن السلطة في كلتا الثقافتين كانت بيد إله السماء، لكن هذا لم يكن سوى مفهوم السلطة، لكن تنفيذ السلطة يحتاج إلى إله آخر، على الرغم من أن إله السماء في بلاد ما بين النهرين كان آنو، إلا أن السلطة الحقيقية كان يمارسها إنليل، إله الرياح والعواصف. وبالمثل كان إيل هو الرأس الإسمي للآلهة الكنعانية، لكن الوظائف الرئيسية للإله تجسدت في تجسيد العاصفة الإله هدد، لقد كان هو البعل أو رب الآلهة والبشر.</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Arial"/>
              <a:ea typeface="ＭＳ Ｐゴシック" charset="-128"/>
              <a:cs typeface="Arial"/>
            </a:endParaRPr>
          </a:p>
        </p:txBody>
      </p:sp>
    </p:spTree>
    <p:extLst>
      <p:ext uri="{BB962C8B-B14F-4D97-AF65-F5344CB8AC3E}">
        <p14:creationId xmlns:p14="http://schemas.microsoft.com/office/powerpoint/2010/main" val="3170496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8-27 at 7.15.28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2969"/>
            <a:ext cx="9161570" cy="6920969"/>
          </a:xfrm>
          <a:prstGeom prst="rect">
            <a:avLst/>
          </a:prstGeom>
        </p:spPr>
      </p:pic>
      <p:sp>
        <p:nvSpPr>
          <p:cNvPr id="4" name="Title 3">
            <a:extLst>
              <a:ext uri="{FF2B5EF4-FFF2-40B4-BE49-F238E27FC236}">
                <a16:creationId xmlns:a16="http://schemas.microsoft.com/office/drawing/2014/main" id="{5896D640-6102-99C5-2D49-EEEB1C5E6B99}"/>
              </a:ext>
            </a:extLst>
          </p:cNvPr>
          <p:cNvSpPr>
            <a:spLocks noGrp="1"/>
          </p:cNvSpPr>
          <p:nvPr>
            <p:ph type="title" idx="4294967295"/>
          </p:nvPr>
        </p:nvSpPr>
        <p:spPr>
          <a:xfrm>
            <a:off x="251520" y="5301208"/>
            <a:ext cx="9070975" cy="1143000"/>
          </a:xfrm>
        </p:spPr>
        <p:txBody>
          <a:bodyPr/>
          <a:lstStyle/>
          <a:p>
            <a:r>
              <a:rPr lang="ar-JO" sz="3200" dirty="0">
                <a:solidFill>
                  <a:schemeClr val="bg2"/>
                </a:solidFill>
                <a:effectLst/>
              </a:rPr>
              <a:t>والتر أ. إيلويل</a:t>
            </a:r>
            <a:endParaRPr lang="en-US" sz="3200" dirty="0">
              <a:solidFill>
                <a:schemeClr val="bg2"/>
              </a:solidFill>
              <a:effectLst/>
            </a:endParaRPr>
          </a:p>
        </p:txBody>
      </p:sp>
      <p:sp>
        <p:nvSpPr>
          <p:cNvPr id="5" name="Title 3">
            <a:extLst>
              <a:ext uri="{FF2B5EF4-FFF2-40B4-BE49-F238E27FC236}">
                <a16:creationId xmlns:a16="http://schemas.microsoft.com/office/drawing/2014/main" id="{8303EF80-D7E3-B68C-8DD6-1CE0550BA36D}"/>
              </a:ext>
            </a:extLst>
          </p:cNvPr>
          <p:cNvSpPr txBox="1">
            <a:spLocks/>
          </p:cNvSpPr>
          <p:nvPr/>
        </p:nvSpPr>
        <p:spPr bwMode="auto">
          <a:xfrm>
            <a:off x="827585" y="404664"/>
            <a:ext cx="7272808" cy="5112568"/>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a:ea typeface="ＭＳ Ｐゴシック" charset="-128"/>
                <a:cs typeface="Arial"/>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ar-JO" sz="2800" kern="0" dirty="0">
                <a:solidFill>
                  <a:srgbClr val="FFFFFF"/>
                </a:solidFill>
                <a:effectLst/>
              </a:rPr>
              <a:t>تبنى الآراميون والفلسطيون الذين سكنوا في كنعان ممارسات الكنعانيين، وبشكل مشابه قبل الأموريون الكثير من الدين السومري كدين لهم عندما تحركوا داخل بلاد ما بين النهرين، عبر كل هذه الشعوب فقد اتخذ العبرانيون مساراً مختلفاً، فقد كان إلههم كان الإله الفريد والكوني، الذي طلب الولاء الحصري، إن مثل هذا المفهوم يتعارض مع تيار جميع الأديان في ذلك الوقت. </a:t>
            </a:r>
            <a:endParaRPr kumimoji="0" lang="en-US" sz="2800" b="1" i="0" u="none" strike="noStrike" kern="0" cap="none" spc="0" normalizeH="0" baseline="0" noProof="0" dirty="0">
              <a:ln>
                <a:noFill/>
              </a:ln>
              <a:solidFill>
                <a:srgbClr val="FFFFFF"/>
              </a:solidFill>
              <a:effectLst/>
              <a:uLnTx/>
              <a:uFillTx/>
              <a:latin typeface="Arial"/>
              <a:ea typeface="ＭＳ Ｐゴシック" charset="-128"/>
              <a:cs typeface="Arial"/>
            </a:endParaRPr>
          </a:p>
        </p:txBody>
      </p:sp>
    </p:spTree>
    <p:extLst>
      <p:ext uri="{BB962C8B-B14F-4D97-AF65-F5344CB8AC3E}">
        <p14:creationId xmlns:p14="http://schemas.microsoft.com/office/powerpoint/2010/main" val="209135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6" name="Rectangle 2"/>
          <p:cNvSpPr>
            <a:spLocks noGrp="1" noChangeArrowheads="1"/>
          </p:cNvSpPr>
          <p:nvPr>
            <p:ph type="title"/>
          </p:nvPr>
        </p:nvSpPr>
        <p:spPr>
          <a:xfrm>
            <a:off x="614114" y="116632"/>
            <a:ext cx="8134350" cy="1143000"/>
          </a:xfrm>
        </p:spPr>
        <p:txBody>
          <a:bodyPr/>
          <a:lstStyle/>
          <a:p>
            <a:pPr eaLnBrk="1" hangingPunct="1">
              <a:defRPr/>
            </a:pPr>
            <a:r>
              <a:rPr lang="ar-JO" sz="4800" dirty="0">
                <a:solidFill>
                  <a:schemeClr val="tx1"/>
                </a:solidFill>
                <a:ea typeface="ＭＳ Ｐゴシック" charset="0"/>
              </a:rPr>
              <a:t>أسوأ الأديان جميعها</a:t>
            </a:r>
            <a:endParaRPr lang="en-US" sz="4800" dirty="0">
              <a:solidFill>
                <a:schemeClr val="tx1"/>
              </a:solidFill>
              <a:ea typeface="ＭＳ Ｐゴシック" charset="0"/>
            </a:endParaRPr>
          </a:p>
        </p:txBody>
      </p:sp>
      <p:sp>
        <p:nvSpPr>
          <p:cNvPr id="99331" name="Rectangle 3"/>
          <p:cNvSpPr>
            <a:spLocks noGrp="1" noChangeArrowheads="1"/>
          </p:cNvSpPr>
          <p:nvPr>
            <p:ph type="body" idx="1"/>
          </p:nvPr>
        </p:nvSpPr>
        <p:spPr>
          <a:xfrm>
            <a:off x="395288" y="1371600"/>
            <a:ext cx="8578850" cy="5486400"/>
          </a:xfrm>
          <a:solidFill>
            <a:srgbClr val="800000"/>
          </a:solidFill>
        </p:spPr>
        <p:txBody>
          <a:bodyPr/>
          <a:lstStyle/>
          <a:p>
            <a:pPr marL="0" indent="0" algn="r" eaLnBrk="1" hangingPunct="1">
              <a:lnSpc>
                <a:spcPct val="90000"/>
              </a:lnSpc>
              <a:buFont typeface="Wingdings" charset="0"/>
              <a:buNone/>
            </a:pPr>
            <a:r>
              <a:rPr lang="ar-JO" altLang="ja-JP" sz="3600" dirty="0">
                <a:latin typeface="Arial" charset="0"/>
                <a:ea typeface="ＭＳ Ｐゴシック" charset="0"/>
              </a:rPr>
              <a:t>كانت وحشية الأساطير الكنعانية وشهوتها وهجرها، أسوأ بكثير مما كانت عليه في أي مكان آخر في الشرق الأدنى في ذلك الوقت، وقد كانت الميزة المذهلة للآلهة الكنعانية، أنها لم تكن لها أي شخصية أخلاقية على الإطلاق، لا بد أنها أبرزت أسوأ السمات في أتباعهم ومحبيهم، كما انطوت على العديد من الممارسات الأكثر إحباطاً في ذلك الوقت، مثل الدعارة المقدسة، والتضحية بالأطفال، وعبادة الثعابين.</a:t>
            </a:r>
            <a:endParaRPr lang="en-US" altLang="ja-JP" sz="3600" dirty="0">
              <a:latin typeface="Arial" charset="0"/>
              <a:ea typeface="ＭＳ Ｐゴシック" charset="0"/>
            </a:endParaRPr>
          </a:p>
          <a:p>
            <a:pPr marL="0" indent="0" algn="r" eaLnBrk="1" hangingPunct="1">
              <a:lnSpc>
                <a:spcPct val="90000"/>
              </a:lnSpc>
              <a:buFont typeface="Wingdings" charset="0"/>
              <a:buNone/>
            </a:pPr>
            <a:endParaRPr lang="en-US" sz="2800" dirty="0">
              <a:latin typeface="Arial" charset="0"/>
              <a:ea typeface="ＭＳ Ｐゴシック" charset="0"/>
            </a:endParaRPr>
          </a:p>
          <a:p>
            <a:pPr marL="0" indent="0" algn="r" eaLnBrk="1" hangingPunct="1">
              <a:lnSpc>
                <a:spcPct val="90000"/>
              </a:lnSpc>
              <a:buFont typeface="Wingdings" charset="0"/>
              <a:buNone/>
            </a:pPr>
            <a:r>
              <a:rPr lang="ar-JO" sz="2800" dirty="0">
                <a:latin typeface="Arial" charset="0"/>
                <a:ea typeface="ＭＳ Ｐゴシック" charset="0"/>
              </a:rPr>
              <a:t>ميريل ف. آنجر، علم الآثار والعهد القديم، 175</a:t>
            </a:r>
            <a:endParaRPr lang="en-US" sz="3600" dirty="0">
              <a:latin typeface="Arial" charset="0"/>
              <a:ea typeface="ＭＳ Ｐゴシック" charset="0"/>
            </a:endParaRPr>
          </a:p>
        </p:txBody>
      </p:sp>
      <p:sp>
        <p:nvSpPr>
          <p:cNvPr id="99332" name="Text Box 4"/>
          <p:cNvSpPr txBox="1">
            <a:spLocks noChangeArrowheads="1"/>
          </p:cNvSpPr>
          <p:nvPr/>
        </p:nvSpPr>
        <p:spPr bwMode="auto">
          <a:xfrm>
            <a:off x="86106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ar-JO" b="1" dirty="0">
                <a:latin typeface="Arial" charset="0"/>
                <a:cs typeface="Arial" charset="0"/>
              </a:rPr>
              <a:t>91</a:t>
            </a:r>
            <a:endParaRPr lang="en-US" b="1" dirty="0">
              <a:latin typeface="Arial" charset="0"/>
              <a:cs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Rectangle 2"/>
          <p:cNvSpPr>
            <a:spLocks noGrp="1" noChangeArrowheads="1"/>
          </p:cNvSpPr>
          <p:nvPr>
            <p:ph type="title"/>
          </p:nvPr>
        </p:nvSpPr>
        <p:spPr>
          <a:xfrm>
            <a:off x="0" y="1295400"/>
            <a:ext cx="9177338" cy="685800"/>
          </a:xfrm>
        </p:spPr>
        <p:txBody>
          <a:bodyPr/>
          <a:lstStyle/>
          <a:p>
            <a:pPr eaLnBrk="1" hangingPunct="1">
              <a:defRPr/>
            </a:pPr>
            <a:r>
              <a:rPr lang="ar-JO" sz="6600" dirty="0">
                <a:solidFill>
                  <a:schemeClr val="folHlink"/>
                </a:solidFill>
                <a:ea typeface="ＭＳ Ｐゴシック" charset="0"/>
              </a:rPr>
              <a:t>الدين</a:t>
            </a:r>
            <a:endParaRPr lang="en-US" sz="6600" dirty="0">
              <a:solidFill>
                <a:srgbClr val="FFFFFF"/>
              </a:solidFill>
              <a:ea typeface="ＭＳ Ｐゴシック" charset="0"/>
            </a:endParaRPr>
          </a:p>
        </p:txBody>
      </p:sp>
      <p:sp>
        <p:nvSpPr>
          <p:cNvPr id="100355" name="Rectangle 3"/>
          <p:cNvSpPr>
            <a:spLocks noGrp="1" noChangeArrowheads="1"/>
          </p:cNvSpPr>
          <p:nvPr>
            <p:ph type="body" idx="1"/>
          </p:nvPr>
        </p:nvSpPr>
        <p:spPr>
          <a:xfrm>
            <a:off x="323850" y="2935288"/>
            <a:ext cx="8502650" cy="3733800"/>
          </a:xfrm>
        </p:spPr>
        <p:txBody>
          <a:bodyPr/>
          <a:lstStyle/>
          <a:p>
            <a:pPr marL="0" indent="0" algn="r" rtl="1" eaLnBrk="1" hangingPunct="1">
              <a:buFont typeface="Wingdings" charset="0"/>
              <a:buNone/>
            </a:pPr>
            <a:r>
              <a:rPr lang="ar-JO" sz="2800" dirty="0">
                <a:latin typeface="Arial" charset="0"/>
                <a:ea typeface="ＭＳ Ｐゴシック" charset="0"/>
              </a:rPr>
              <a:t>التأثير على إسرائيل</a:t>
            </a:r>
            <a:endParaRPr lang="en-US" sz="2800" dirty="0">
              <a:solidFill>
                <a:srgbClr val="333300"/>
              </a:solidFill>
              <a:latin typeface="Arial" charset="0"/>
              <a:ea typeface="ＭＳ Ｐゴシック" charset="0"/>
            </a:endParaRPr>
          </a:p>
          <a:p>
            <a:pPr marL="0" indent="0" algn="r" eaLnBrk="1" hangingPunct="1">
              <a:buFont typeface="Wingdings" charset="0"/>
              <a:buNone/>
            </a:pPr>
            <a:r>
              <a:rPr lang="ar-JO" sz="2800" dirty="0">
                <a:solidFill>
                  <a:srgbClr val="FFCC00"/>
                </a:solidFill>
                <a:latin typeface="Arial" charset="0"/>
                <a:ea typeface="ＭＳ Ｐゴシック" charset="0"/>
              </a:rPr>
              <a:t>= التوفيق بين المعتقدات</a:t>
            </a:r>
            <a:endParaRPr lang="en-US" sz="2800" dirty="0">
              <a:solidFill>
                <a:srgbClr val="FFCC00"/>
              </a:solidFill>
              <a:latin typeface="Arial" charset="0"/>
              <a:ea typeface="ＭＳ Ｐゴシック" charset="0"/>
            </a:endParaRPr>
          </a:p>
          <a:p>
            <a:pPr marL="0" indent="0" algn="r" rtl="1" eaLnBrk="1" hangingPunct="1">
              <a:buFont typeface="Wingdings" charset="0"/>
              <a:buNone/>
            </a:pPr>
            <a:r>
              <a:rPr lang="en-US" sz="2800" dirty="0">
                <a:solidFill>
                  <a:srgbClr val="FFCC00"/>
                </a:solidFill>
                <a:latin typeface="Arial" charset="0"/>
                <a:ea typeface="ＭＳ Ｐゴシック" charset="0"/>
              </a:rPr>
              <a:t>-</a:t>
            </a:r>
            <a:r>
              <a:rPr lang="ar-JO" sz="2800" dirty="0">
                <a:solidFill>
                  <a:srgbClr val="FFCC00"/>
                </a:solidFill>
                <a:latin typeface="Arial" charset="0"/>
                <a:ea typeface="ＭＳ Ｐゴシック" charset="0"/>
              </a:rPr>
              <a:t> كان يهوه إله القوة </a:t>
            </a:r>
            <a:endParaRPr lang="en-US" sz="2800" dirty="0">
              <a:solidFill>
                <a:srgbClr val="FFCC00"/>
              </a:solidFill>
              <a:latin typeface="Arial" charset="0"/>
              <a:ea typeface="ＭＳ Ｐゴシック" charset="0"/>
            </a:endParaRPr>
          </a:p>
          <a:p>
            <a:pPr marL="0" indent="0" algn="r" rtl="1" eaLnBrk="1" hangingPunct="1">
              <a:buFont typeface="Wingdings" charset="0"/>
              <a:buNone/>
            </a:pPr>
            <a:r>
              <a:rPr lang="en-US" sz="2800" dirty="0">
                <a:solidFill>
                  <a:srgbClr val="FFCC00"/>
                </a:solidFill>
                <a:latin typeface="Arial" charset="0"/>
                <a:ea typeface="ＭＳ Ｐゴシック" charset="0"/>
              </a:rPr>
              <a:t> </a:t>
            </a:r>
            <a:r>
              <a:rPr lang="ar-JO" sz="2800" dirty="0">
                <a:solidFill>
                  <a:srgbClr val="FFCC00"/>
                </a:solidFill>
                <a:latin typeface="Arial" charset="0"/>
                <a:ea typeface="ＭＳ Ｐゴシック" charset="0"/>
              </a:rPr>
              <a:t>بينما كان بعل إله الحياة اليومية.</a:t>
            </a:r>
            <a:endParaRPr lang="en-US" altLang="ja-JP" sz="2800" dirty="0">
              <a:solidFill>
                <a:srgbClr val="FFCC00"/>
              </a:solidFill>
              <a:latin typeface="Arial" charset="0"/>
              <a:ea typeface="ＭＳ Ｐゴシック" charset="0"/>
            </a:endParaRPr>
          </a:p>
          <a:p>
            <a:pPr marL="0" indent="0" eaLnBrk="1" hangingPunct="1">
              <a:buFont typeface="Wingdings" charset="0"/>
              <a:buNone/>
            </a:pPr>
            <a:endParaRPr lang="en-US" sz="2800" dirty="0">
              <a:solidFill>
                <a:srgbClr val="FFCC00"/>
              </a:solidFill>
              <a:latin typeface="Arial" charset="0"/>
              <a:ea typeface="ＭＳ Ｐゴシック" charset="0"/>
            </a:endParaRPr>
          </a:p>
          <a:p>
            <a:pPr marL="0" indent="0" algn="r" rtl="1" eaLnBrk="1" hangingPunct="1">
              <a:buFont typeface="Wingdings" charset="0"/>
              <a:buNone/>
            </a:pPr>
            <a:r>
              <a:rPr lang="ar-JO" sz="2800" dirty="0">
                <a:solidFill>
                  <a:srgbClr val="FFFF00"/>
                </a:solidFill>
                <a:latin typeface="Arial" charset="0"/>
                <a:ea typeface="ＭＳ Ｐゴシック" charset="0"/>
              </a:rPr>
              <a:t>لم يحافظ الإسرائيليون على التوحيد إلا بعد العودة من السبي في بابل.</a:t>
            </a:r>
            <a:endParaRPr lang="en-US" sz="2800" dirty="0">
              <a:solidFill>
                <a:srgbClr val="FFFF00"/>
              </a:solidFill>
              <a:latin typeface="Arial" charset="0"/>
              <a:ea typeface="ＭＳ Ｐゴシック" charset="0"/>
            </a:endParaRPr>
          </a:p>
        </p:txBody>
      </p:sp>
      <p:pic>
        <p:nvPicPr>
          <p:cNvPr id="100356" name="Picture 4" descr="447899-music-resized20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950" y="404813"/>
            <a:ext cx="3167906"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7" name="Text Box 6"/>
          <p:cNvSpPr txBox="1">
            <a:spLocks noChangeArrowheads="1"/>
          </p:cNvSpPr>
          <p:nvPr/>
        </p:nvSpPr>
        <p:spPr bwMode="auto">
          <a:xfrm>
            <a:off x="86106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ar-JO" b="1" dirty="0">
                <a:latin typeface="Arial" charset="0"/>
                <a:cs typeface="Arial" charset="0"/>
              </a:rPr>
              <a:t>93</a:t>
            </a:r>
            <a:endParaRPr lang="en-US" b="1" dirty="0">
              <a:latin typeface="Arial" charset="0"/>
              <a:cs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1377" name="Picture 6"/>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Rectangle 2"/>
          <p:cNvSpPr>
            <a:spLocks noGrp="1" noChangeArrowheads="1"/>
          </p:cNvSpPr>
          <p:nvPr>
            <p:ph type="title"/>
          </p:nvPr>
        </p:nvSpPr>
        <p:spPr>
          <a:xfrm>
            <a:off x="38100" y="333375"/>
            <a:ext cx="9070975" cy="1143000"/>
          </a:xfrm>
        </p:spPr>
        <p:txBody>
          <a:bodyPr/>
          <a:lstStyle/>
          <a:p>
            <a:pPr eaLnBrk="1" hangingPunct="1">
              <a:defRPr/>
            </a:pPr>
            <a:r>
              <a:rPr lang="ar-JO" sz="5400" dirty="0">
                <a:solidFill>
                  <a:schemeClr val="folHlink"/>
                </a:solidFill>
                <a:ea typeface="ＭＳ Ｐゴシック" charset="0"/>
              </a:rPr>
              <a:t>الدين</a:t>
            </a:r>
            <a:endParaRPr lang="en-US" sz="5400" dirty="0">
              <a:solidFill>
                <a:srgbClr val="FFFFFF"/>
              </a:solidFill>
              <a:ea typeface="ＭＳ Ｐゴシック" charset="0"/>
            </a:endParaRPr>
          </a:p>
        </p:txBody>
      </p:sp>
      <p:sp>
        <p:nvSpPr>
          <p:cNvPr id="48131" name="Rectangle 3"/>
          <p:cNvSpPr>
            <a:spLocks noGrp="1" noChangeArrowheads="1"/>
          </p:cNvSpPr>
          <p:nvPr>
            <p:ph type="body" idx="1"/>
          </p:nvPr>
        </p:nvSpPr>
        <p:spPr>
          <a:xfrm>
            <a:off x="38100" y="1628775"/>
            <a:ext cx="9070975" cy="4114800"/>
          </a:xfrm>
          <a:effectLst>
            <a:outerShdw blurRad="63500" dist="38099" dir="2700000" algn="ctr" rotWithShape="0">
              <a:schemeClr val="bg2">
                <a:alpha val="74998"/>
              </a:schemeClr>
            </a:outerShdw>
          </a:effectLst>
        </p:spPr>
        <p:txBody>
          <a:bodyPr/>
          <a:lstStyle/>
          <a:p>
            <a:pPr marL="609600" indent="-609600" algn="r" eaLnBrk="1" hangingPunct="1">
              <a:buFont typeface="Wingdings" charset="0"/>
              <a:buNone/>
              <a:defRPr/>
            </a:pPr>
            <a:r>
              <a:rPr lang="ar-JO" sz="2800" u="sng" dirty="0">
                <a:solidFill>
                  <a:srgbClr val="FFFFFF"/>
                </a:solidFill>
                <a:ea typeface="ＭＳ Ｐゴシック" charset="0"/>
              </a:rPr>
              <a:t>لماذا تأثرت إسرائيل بشكل كبير؟</a:t>
            </a:r>
            <a:endParaRPr lang="en-US" sz="2800" u="sng" dirty="0">
              <a:solidFill>
                <a:srgbClr val="FFFFFF"/>
              </a:solidFill>
              <a:ea typeface="ＭＳ Ｐゴシック" charset="0"/>
            </a:endParaRPr>
          </a:p>
          <a:p>
            <a:pPr marL="609600" indent="-609600" eaLnBrk="1" hangingPunct="1">
              <a:buFont typeface="Wingdings" charset="0"/>
              <a:buNone/>
              <a:defRPr/>
            </a:pPr>
            <a:r>
              <a:rPr lang="en-US" sz="2800" dirty="0">
                <a:solidFill>
                  <a:srgbClr val="FFFFFF"/>
                </a:solidFill>
                <a:ea typeface="ＭＳ Ｐゴシック" charset="0"/>
              </a:rPr>
              <a:t> </a:t>
            </a:r>
          </a:p>
          <a:p>
            <a:pPr marL="457200" indent="-457200" algn="r" rtl="1" eaLnBrk="1" hangingPunct="1">
              <a:buClr>
                <a:schemeClr val="tx1"/>
              </a:buClr>
              <a:buNone/>
              <a:defRPr/>
            </a:pPr>
            <a:r>
              <a:rPr lang="ar-JO" sz="2800" dirty="0">
                <a:solidFill>
                  <a:srgbClr val="FFFFFF"/>
                </a:solidFill>
                <a:ea typeface="ＭＳ Ｐゴシック" charset="0"/>
              </a:rPr>
              <a:t>1. لهجة مماثلة.</a:t>
            </a:r>
            <a:endParaRPr lang="en-US" sz="2800" dirty="0">
              <a:solidFill>
                <a:srgbClr val="FFFFFF"/>
              </a:solidFill>
              <a:ea typeface="ＭＳ Ｐゴシック" charset="0"/>
            </a:endParaRPr>
          </a:p>
          <a:p>
            <a:pPr marL="457200" indent="-457200" algn="r" rtl="1" eaLnBrk="1" hangingPunct="1">
              <a:buClr>
                <a:schemeClr val="tx1"/>
              </a:buClr>
              <a:buNone/>
              <a:defRPr/>
            </a:pPr>
            <a:r>
              <a:rPr lang="ar-JO" sz="2800" dirty="0">
                <a:solidFill>
                  <a:srgbClr val="FFFFFF"/>
                </a:solidFill>
                <a:ea typeface="ＭＳ Ｐゴシック" charset="0"/>
              </a:rPr>
              <a:t>2. جند الكنعانيون مساعدة لأسلحتهم المتفوقة.</a:t>
            </a:r>
            <a:endParaRPr lang="en-US" sz="2800" dirty="0">
              <a:solidFill>
                <a:srgbClr val="FFFFFF"/>
              </a:solidFill>
              <a:ea typeface="ＭＳ Ｐゴシック" charset="0"/>
            </a:endParaRPr>
          </a:p>
          <a:p>
            <a:pPr marL="457200" indent="-457200" algn="r" rtl="1" eaLnBrk="1" hangingPunct="1">
              <a:buClr>
                <a:schemeClr val="tx1"/>
              </a:buClr>
              <a:buNone/>
              <a:defRPr/>
            </a:pPr>
            <a:r>
              <a:rPr lang="ar-JO" sz="2800" dirty="0">
                <a:solidFill>
                  <a:srgbClr val="FFFFFF"/>
                </a:solidFill>
                <a:ea typeface="ＭＳ Ｐゴシック" charset="0"/>
              </a:rPr>
              <a:t>3. تشالبه ظاهري مع الديانة العبرانية (ذبائح السلامة، الألقاب الإلهية .. الخ) </a:t>
            </a:r>
            <a:endParaRPr lang="en-US" sz="2800" dirty="0">
              <a:solidFill>
                <a:srgbClr val="FFFFFF"/>
              </a:solidFill>
              <a:ea typeface="ＭＳ Ｐゴシック" charset="0"/>
            </a:endParaRPr>
          </a:p>
          <a:p>
            <a:pPr marL="457200" indent="-457200" algn="r" rtl="1" eaLnBrk="1" hangingPunct="1">
              <a:buClr>
                <a:schemeClr val="tx1"/>
              </a:buClr>
              <a:buNone/>
              <a:defRPr/>
            </a:pPr>
            <a:r>
              <a:rPr lang="ar-JO" sz="2800" dirty="0">
                <a:solidFill>
                  <a:srgbClr val="FFFFFF"/>
                </a:solidFill>
                <a:ea typeface="ＭＳ Ｐゴシック" charset="0"/>
              </a:rPr>
              <a:t>4. نداء التوفيق بين المعتقدات – أفضل ما في العالمين ما بين يهوه وبعل (براتشر)</a:t>
            </a:r>
            <a:endParaRPr lang="en-US" sz="2800" dirty="0">
              <a:solidFill>
                <a:srgbClr val="FFFFFF"/>
              </a:solidFill>
              <a:ea typeface="ＭＳ Ｐゴシック" charset="0"/>
            </a:endParaRPr>
          </a:p>
        </p:txBody>
      </p:sp>
      <p:sp>
        <p:nvSpPr>
          <p:cNvPr id="101380" name="Text Box 4"/>
          <p:cNvSpPr txBox="1">
            <a:spLocks noChangeArrowheads="1"/>
          </p:cNvSpPr>
          <p:nvPr/>
        </p:nvSpPr>
        <p:spPr bwMode="auto">
          <a:xfrm>
            <a:off x="7772400" y="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ar-JO" b="1" dirty="0">
                <a:latin typeface="Arial" charset="0"/>
                <a:cs typeface="Arial" charset="0"/>
              </a:rPr>
              <a:t>92-93</a:t>
            </a:r>
            <a:endParaRPr lang="en-US" b="1"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500"/>
                                        <p:tgtEl>
                                          <p:spTgt spid="48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fade">
                                      <p:cBhvr>
                                        <p:cTn id="12" dur="500"/>
                                        <p:tgtEl>
                                          <p:spTgt spid="481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fade">
                                      <p:cBhvr>
                                        <p:cTn id="17" dur="500"/>
                                        <p:tgtEl>
                                          <p:spTgt spid="481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131">
                                            <p:txEl>
                                              <p:pRg st="3" end="3"/>
                                            </p:txEl>
                                          </p:spTgt>
                                        </p:tgtEl>
                                        <p:attrNameLst>
                                          <p:attrName>style.visibility</p:attrName>
                                        </p:attrNameLst>
                                      </p:cBhvr>
                                      <p:to>
                                        <p:strVal val="visible"/>
                                      </p:to>
                                    </p:set>
                                    <p:animEffect transition="in" filter="fade">
                                      <p:cBhvr>
                                        <p:cTn id="22" dur="500"/>
                                        <p:tgtEl>
                                          <p:spTgt spid="481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8131">
                                            <p:txEl>
                                              <p:pRg st="4" end="4"/>
                                            </p:txEl>
                                          </p:spTgt>
                                        </p:tgtEl>
                                        <p:attrNameLst>
                                          <p:attrName>style.visibility</p:attrName>
                                        </p:attrNameLst>
                                      </p:cBhvr>
                                      <p:to>
                                        <p:strVal val="visible"/>
                                      </p:to>
                                    </p:set>
                                    <p:animEffect transition="in" filter="fade">
                                      <p:cBhvr>
                                        <p:cTn id="27" dur="500"/>
                                        <p:tgtEl>
                                          <p:spTgt spid="481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8131">
                                            <p:txEl>
                                              <p:pRg st="5" end="5"/>
                                            </p:txEl>
                                          </p:spTgt>
                                        </p:tgtEl>
                                        <p:attrNameLst>
                                          <p:attrName>style.visibility</p:attrName>
                                        </p:attrNameLst>
                                      </p:cBhvr>
                                      <p:to>
                                        <p:strVal val="visible"/>
                                      </p:to>
                                    </p:set>
                                    <p:animEffect transition="in" filter="fade">
                                      <p:cBhvr>
                                        <p:cTn id="32" dur="500"/>
                                        <p:tgtEl>
                                          <p:spTgt spid="481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1113"/>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Rectangle 2"/>
          <p:cNvSpPr>
            <a:spLocks noGrp="1" noChangeArrowheads="1"/>
          </p:cNvSpPr>
          <p:nvPr>
            <p:ph type="title"/>
          </p:nvPr>
        </p:nvSpPr>
        <p:spPr/>
        <p:txBody>
          <a:bodyPr/>
          <a:lstStyle/>
          <a:p>
            <a:pPr eaLnBrk="1" hangingPunct="1">
              <a:defRPr/>
            </a:pPr>
            <a:r>
              <a:rPr lang="ar-JO" dirty="0">
                <a:solidFill>
                  <a:schemeClr val="folHlink"/>
                </a:solidFill>
                <a:ea typeface="ＭＳ Ｐゴシック" charset="0"/>
              </a:rPr>
              <a:t>الدين</a:t>
            </a:r>
            <a:endParaRPr lang="en-US" dirty="0">
              <a:solidFill>
                <a:srgbClr val="FFFFFF"/>
              </a:solidFill>
              <a:ea typeface="ＭＳ Ｐゴシック" charset="0"/>
            </a:endParaRPr>
          </a:p>
        </p:txBody>
      </p:sp>
      <p:sp>
        <p:nvSpPr>
          <p:cNvPr id="102403" name="Rectangle 3"/>
          <p:cNvSpPr>
            <a:spLocks noGrp="1" noChangeArrowheads="1"/>
          </p:cNvSpPr>
          <p:nvPr>
            <p:ph type="body" idx="1"/>
          </p:nvPr>
        </p:nvSpPr>
        <p:spPr>
          <a:xfrm>
            <a:off x="250825" y="1905000"/>
            <a:ext cx="8763000" cy="4191000"/>
          </a:xfrm>
        </p:spPr>
        <p:txBody>
          <a:bodyPr/>
          <a:lstStyle/>
          <a:p>
            <a:pPr algn="ctr" eaLnBrk="1" hangingPunct="1">
              <a:buFont typeface="Wingdings" charset="0"/>
              <a:buNone/>
            </a:pPr>
            <a:r>
              <a:rPr lang="ar-JO" sz="2800" u="sng" dirty="0">
                <a:solidFill>
                  <a:srgbClr val="FFFFFF"/>
                </a:solidFill>
                <a:latin typeface="Arial" charset="0"/>
                <a:ea typeface="ＭＳ Ｐゴシック" charset="0"/>
              </a:rPr>
              <a:t>كيف حاربت إسرائيل التأثير الكنعاني</a:t>
            </a:r>
            <a:endParaRPr lang="en-US" sz="2800" u="sng" dirty="0">
              <a:solidFill>
                <a:srgbClr val="FFFFFF"/>
              </a:solidFill>
              <a:latin typeface="Arial" charset="0"/>
              <a:ea typeface="ＭＳ Ｐゴシック" charset="0"/>
            </a:endParaRPr>
          </a:p>
          <a:p>
            <a:pPr eaLnBrk="1" hangingPunct="1">
              <a:buFont typeface="Wingdings" charset="0"/>
              <a:buNone/>
            </a:pPr>
            <a:endParaRPr lang="en-US" sz="2800" dirty="0">
              <a:solidFill>
                <a:srgbClr val="FFFFFF"/>
              </a:solidFill>
              <a:latin typeface="Arial" charset="0"/>
              <a:ea typeface="ＭＳ Ｐゴシック" charset="0"/>
            </a:endParaRPr>
          </a:p>
          <a:p>
            <a:pPr algn="r" eaLnBrk="1" hangingPunct="1">
              <a:buFont typeface="Wingdings" charset="0"/>
              <a:buNone/>
            </a:pPr>
            <a:r>
              <a:rPr lang="ar-JO" sz="2800" dirty="0">
                <a:solidFill>
                  <a:srgbClr val="FFFFFF"/>
                </a:solidFill>
                <a:latin typeface="Arial" charset="0"/>
                <a:ea typeface="ＭＳ Ｐゴシック" charset="0"/>
              </a:rPr>
              <a:t>1. اللاهوت الصحيح</a:t>
            </a:r>
            <a:endParaRPr lang="en-US" sz="2800" dirty="0">
              <a:solidFill>
                <a:srgbClr val="FFFFFF"/>
              </a:solidFill>
              <a:latin typeface="Arial" charset="0"/>
              <a:ea typeface="ＭＳ Ｐゴシック" charset="0"/>
            </a:endParaRPr>
          </a:p>
          <a:p>
            <a:pPr lvl="1" algn="r" rtl="1" eaLnBrk="1" hangingPunct="1">
              <a:buFont typeface="Wingdings" charset="0"/>
              <a:buNone/>
            </a:pPr>
            <a:r>
              <a:rPr lang="en-US" dirty="0">
                <a:solidFill>
                  <a:srgbClr val="FFFFFF"/>
                </a:solidFill>
                <a:latin typeface="Arial" charset="0"/>
                <a:ea typeface="ＭＳ Ｐゴシック" charset="0"/>
              </a:rPr>
              <a:t>· </a:t>
            </a:r>
            <a:r>
              <a:rPr lang="ar-JO" dirty="0">
                <a:solidFill>
                  <a:srgbClr val="FFFFFF"/>
                </a:solidFill>
                <a:latin typeface="Arial" charset="0"/>
                <a:ea typeface="ＭＳ Ｐゴシック" charset="0"/>
              </a:rPr>
              <a:t> علم الكتاب المقدس عن إله واحد</a:t>
            </a:r>
            <a:endParaRPr lang="en-US" dirty="0">
              <a:solidFill>
                <a:srgbClr val="FFFFFF"/>
              </a:solidFill>
              <a:latin typeface="Arial" charset="0"/>
              <a:ea typeface="ＭＳ Ｐゴシック" charset="0"/>
            </a:endParaRPr>
          </a:p>
          <a:p>
            <a:pPr lvl="1" algn="r" rtl="1" eaLnBrk="1" hangingPunct="1">
              <a:buFont typeface="Wingdings" charset="0"/>
              <a:buNone/>
            </a:pPr>
            <a:r>
              <a:rPr lang="en-US" dirty="0">
                <a:solidFill>
                  <a:srgbClr val="FFFFFF"/>
                </a:solidFill>
                <a:latin typeface="Arial" charset="0"/>
                <a:ea typeface="ＭＳ Ｐゴシック" charset="0"/>
              </a:rPr>
              <a:t>· </a:t>
            </a:r>
            <a:r>
              <a:rPr lang="ar-JO" dirty="0">
                <a:solidFill>
                  <a:srgbClr val="FFFFFF"/>
                </a:solidFill>
                <a:latin typeface="Arial" charset="0"/>
                <a:ea typeface="ＭＳ Ｐゴシック" charset="0"/>
              </a:rPr>
              <a:t> نقد سفر التكوين (براتشر)</a:t>
            </a:r>
            <a:endParaRPr lang="en-US" dirty="0">
              <a:solidFill>
                <a:srgbClr val="FFFFFF"/>
              </a:solidFill>
              <a:latin typeface="Arial" charset="0"/>
              <a:ea typeface="ＭＳ Ｐゴシック" charset="0"/>
            </a:endParaRPr>
          </a:p>
          <a:p>
            <a:pPr lvl="1" algn="r" rtl="1" eaLnBrk="1" hangingPunct="1">
              <a:buFont typeface="Wingdings" charset="0"/>
              <a:buNone/>
            </a:pPr>
            <a:r>
              <a:rPr lang="en-US" dirty="0">
                <a:solidFill>
                  <a:srgbClr val="FFFFFF"/>
                </a:solidFill>
                <a:latin typeface="Arial" charset="0"/>
                <a:ea typeface="ＭＳ Ｐゴシック" charset="0"/>
              </a:rPr>
              <a:t>· </a:t>
            </a:r>
            <a:r>
              <a:rPr lang="ar-JO" dirty="0">
                <a:solidFill>
                  <a:srgbClr val="FFFFFF"/>
                </a:solidFill>
                <a:latin typeface="Arial" charset="0"/>
                <a:ea typeface="ＭＳ Ｐゴシック" charset="0"/>
              </a:rPr>
              <a:t> شخصية الله</a:t>
            </a:r>
            <a:endParaRPr lang="en-US" dirty="0">
              <a:solidFill>
                <a:srgbClr val="FFFFFF"/>
              </a:solidFill>
              <a:latin typeface="Arial" charset="0"/>
              <a:ea typeface="ＭＳ Ｐゴシック" charset="0"/>
            </a:endParaRPr>
          </a:p>
        </p:txBody>
      </p:sp>
      <p:pic>
        <p:nvPicPr>
          <p:cNvPr id="102404" name="Picture 4" descr="ar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338" y="4137025"/>
            <a:ext cx="2661122"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8" name="Rectangle 2"/>
          <p:cNvSpPr>
            <a:spLocks noGrp="1" noChangeArrowheads="1"/>
          </p:cNvSpPr>
          <p:nvPr>
            <p:ph type="title"/>
          </p:nvPr>
        </p:nvSpPr>
        <p:spPr>
          <a:xfrm>
            <a:off x="539750" y="-100013"/>
            <a:ext cx="7772400" cy="1143001"/>
          </a:xfrm>
        </p:spPr>
        <p:txBody>
          <a:bodyPr/>
          <a:lstStyle/>
          <a:p>
            <a:pPr eaLnBrk="1" hangingPunct="1">
              <a:defRPr/>
            </a:pPr>
            <a:r>
              <a:rPr lang="ar-JO" dirty="0">
                <a:solidFill>
                  <a:srgbClr val="FFCC00"/>
                </a:solidFill>
                <a:ea typeface="ＭＳ Ｐゴシック" charset="0"/>
              </a:rPr>
              <a:t>الدين</a:t>
            </a:r>
            <a:endParaRPr lang="en-US" dirty="0">
              <a:solidFill>
                <a:srgbClr val="FFFFFF"/>
              </a:solidFill>
              <a:ea typeface="ＭＳ Ｐゴシック" charset="0"/>
            </a:endParaRPr>
          </a:p>
        </p:txBody>
      </p:sp>
      <p:sp>
        <p:nvSpPr>
          <p:cNvPr id="83970" name="Rectangle 3"/>
          <p:cNvSpPr>
            <a:spLocks noGrp="1" noChangeArrowheads="1"/>
          </p:cNvSpPr>
          <p:nvPr>
            <p:ph type="body" idx="1"/>
          </p:nvPr>
        </p:nvSpPr>
        <p:spPr>
          <a:xfrm>
            <a:off x="179512" y="1219200"/>
            <a:ext cx="8763000" cy="4114800"/>
          </a:xfrm>
        </p:spPr>
        <p:txBody>
          <a:bodyPr/>
          <a:lstStyle/>
          <a:p>
            <a:pPr algn="r" eaLnBrk="1" hangingPunct="1">
              <a:lnSpc>
                <a:spcPct val="90000"/>
              </a:lnSpc>
              <a:buFont typeface="Wingdings" charset="0"/>
              <a:buNone/>
              <a:defRPr/>
            </a:pPr>
            <a:r>
              <a:rPr lang="ar-JO" sz="2800" dirty="0">
                <a:solidFill>
                  <a:srgbClr val="FFFFFF"/>
                </a:solidFill>
                <a:effectLst>
                  <a:glow rad="101600">
                    <a:schemeClr val="bg2">
                      <a:alpha val="75000"/>
                    </a:schemeClr>
                  </a:glow>
                </a:effectLst>
                <a:ea typeface="ＭＳ Ｐゴシック" charset="0"/>
              </a:rPr>
              <a:t>2. علم الأنبياء ضد الممارسات الدينية</a:t>
            </a:r>
            <a:endParaRPr lang="en-US" sz="2800" dirty="0">
              <a:solidFill>
                <a:srgbClr val="FFFFFF"/>
              </a:solidFill>
              <a:effectLst>
                <a:glow rad="101600">
                  <a:schemeClr val="bg2">
                    <a:alpha val="75000"/>
                  </a:schemeClr>
                </a:glow>
              </a:effectLst>
              <a:ea typeface="ＭＳ Ｐゴシック" charset="0"/>
            </a:endParaRPr>
          </a:p>
          <a:p>
            <a:pPr lvl="1" algn="r" rtl="1" eaLnBrk="1" hangingPunct="1">
              <a:lnSpc>
                <a:spcPct val="90000"/>
              </a:lnSpc>
              <a:buFont typeface="Wingdings" charset="0"/>
              <a:buNone/>
              <a:defRPr/>
            </a:pPr>
            <a:r>
              <a:rPr lang="en-US" dirty="0">
                <a:solidFill>
                  <a:srgbClr val="FFFFFF"/>
                </a:solidFill>
                <a:effectLst>
                  <a:glow rad="101600">
                    <a:schemeClr val="bg2">
                      <a:alpha val="75000"/>
                    </a:schemeClr>
                  </a:glow>
                </a:effectLst>
                <a:ea typeface="ＭＳ Ｐゴシック" charset="0"/>
              </a:rPr>
              <a:t>·  </a:t>
            </a:r>
            <a:r>
              <a:rPr lang="ar-JO" dirty="0">
                <a:solidFill>
                  <a:srgbClr val="FFFFFF"/>
                </a:solidFill>
                <a:effectLst>
                  <a:glow rad="101600">
                    <a:schemeClr val="bg2">
                      <a:alpha val="75000"/>
                    </a:schemeClr>
                  </a:glow>
                </a:effectLst>
                <a:ea typeface="ＭＳ Ｐゴシック" charset="0"/>
              </a:rPr>
              <a:t>التشابه في المظهر</a:t>
            </a:r>
            <a:endParaRPr lang="en-US" dirty="0">
              <a:solidFill>
                <a:srgbClr val="FFFFFF"/>
              </a:solidFill>
              <a:effectLst>
                <a:glow rad="101600">
                  <a:schemeClr val="bg2">
                    <a:alpha val="75000"/>
                  </a:schemeClr>
                </a:glow>
              </a:effectLst>
              <a:ea typeface="ＭＳ Ｐゴシック" charset="0"/>
            </a:endParaRPr>
          </a:p>
          <a:p>
            <a:pPr lvl="1" algn="r" rtl="1" eaLnBrk="1" hangingPunct="1">
              <a:lnSpc>
                <a:spcPct val="90000"/>
              </a:lnSpc>
              <a:buFont typeface="Wingdings" charset="0"/>
              <a:buNone/>
              <a:defRPr/>
            </a:pPr>
            <a:r>
              <a:rPr lang="en-US" dirty="0">
                <a:solidFill>
                  <a:srgbClr val="FFFFFF"/>
                </a:solidFill>
                <a:effectLst>
                  <a:glow rad="101600">
                    <a:schemeClr val="bg2">
                      <a:alpha val="75000"/>
                    </a:schemeClr>
                  </a:glow>
                </a:effectLst>
                <a:ea typeface="ＭＳ Ｐゴシック" charset="0"/>
              </a:rPr>
              <a:t>·  </a:t>
            </a:r>
            <a:r>
              <a:rPr lang="ar-JO" dirty="0">
                <a:solidFill>
                  <a:srgbClr val="FFFFFF"/>
                </a:solidFill>
                <a:effectLst>
                  <a:glow rad="101600">
                    <a:schemeClr val="bg2">
                      <a:alpha val="75000"/>
                    </a:schemeClr>
                  </a:glow>
                </a:effectLst>
                <a:ea typeface="ＭＳ Ｐゴシック" charset="0"/>
              </a:rPr>
              <a:t>الإختلافات في الأخلاق</a:t>
            </a:r>
            <a:endParaRPr lang="en-US" dirty="0">
              <a:solidFill>
                <a:srgbClr val="FFFFFF"/>
              </a:solidFill>
              <a:effectLst>
                <a:glow rad="101600">
                  <a:schemeClr val="bg2">
                    <a:alpha val="75000"/>
                  </a:schemeClr>
                </a:glow>
              </a:effectLst>
              <a:ea typeface="ＭＳ Ｐゴシック" charset="0"/>
            </a:endParaRPr>
          </a:p>
          <a:p>
            <a:pPr lvl="2" algn="r" rtl="1" eaLnBrk="1" hangingPunct="1">
              <a:lnSpc>
                <a:spcPct val="90000"/>
              </a:lnSpc>
              <a:defRPr/>
            </a:pPr>
            <a:r>
              <a:rPr lang="ar-JO" sz="2800" dirty="0">
                <a:solidFill>
                  <a:srgbClr val="FFFFFF"/>
                </a:solidFill>
                <a:effectLst>
                  <a:glow rad="101600">
                    <a:schemeClr val="bg2">
                      <a:alpha val="75000"/>
                    </a:schemeClr>
                  </a:glow>
                </a:effectLst>
                <a:ea typeface="ＭＳ Ｐゴシック" charset="0"/>
              </a:rPr>
              <a:t>الذبائح البشرية</a:t>
            </a:r>
            <a:endParaRPr lang="en-US" sz="2800" dirty="0">
              <a:solidFill>
                <a:srgbClr val="FFFFFF"/>
              </a:solidFill>
              <a:effectLst>
                <a:glow rad="101600">
                  <a:schemeClr val="bg2">
                    <a:alpha val="75000"/>
                  </a:schemeClr>
                </a:glow>
              </a:effectLst>
              <a:ea typeface="ＭＳ Ｐゴシック" charset="0"/>
            </a:endParaRPr>
          </a:p>
          <a:p>
            <a:pPr lvl="2" algn="r" rtl="1" eaLnBrk="1" hangingPunct="1">
              <a:lnSpc>
                <a:spcPct val="90000"/>
              </a:lnSpc>
              <a:defRPr/>
            </a:pPr>
            <a:r>
              <a:rPr lang="ar-JO" sz="2800" dirty="0">
                <a:solidFill>
                  <a:srgbClr val="FFFFFF"/>
                </a:solidFill>
                <a:effectLst>
                  <a:glow rad="101600">
                    <a:schemeClr val="bg2">
                      <a:alpha val="75000"/>
                    </a:schemeClr>
                  </a:glow>
                </a:effectLst>
                <a:ea typeface="ＭＳ Ｐゴシック" charset="0"/>
              </a:rPr>
              <a:t>عاهرات الهيكل</a:t>
            </a:r>
            <a:endParaRPr lang="en-US" sz="2800" dirty="0">
              <a:solidFill>
                <a:srgbClr val="FFFFFF"/>
              </a:solidFill>
              <a:effectLst>
                <a:glow rad="101600">
                  <a:schemeClr val="bg2">
                    <a:alpha val="75000"/>
                  </a:schemeClr>
                </a:glow>
              </a:effectLst>
              <a:ea typeface="ＭＳ Ｐゴシック" charset="0"/>
            </a:endParaRPr>
          </a:p>
          <a:p>
            <a:pPr lvl="2" algn="r" rtl="1" eaLnBrk="1" hangingPunct="1">
              <a:lnSpc>
                <a:spcPct val="90000"/>
              </a:lnSpc>
              <a:defRPr/>
            </a:pPr>
            <a:r>
              <a:rPr lang="ar-JO" sz="2800" dirty="0">
                <a:solidFill>
                  <a:srgbClr val="FFFFFF"/>
                </a:solidFill>
                <a:effectLst>
                  <a:glow rad="101600">
                    <a:schemeClr val="bg2">
                      <a:alpha val="75000"/>
                    </a:schemeClr>
                  </a:glow>
                </a:effectLst>
                <a:ea typeface="ＭＳ Ｐゴシック" charset="0"/>
              </a:rPr>
              <a:t>ذبائح الأطفال</a:t>
            </a:r>
            <a:endParaRPr lang="en-US" sz="2800" dirty="0">
              <a:solidFill>
                <a:srgbClr val="FFFFFF"/>
              </a:solidFill>
              <a:effectLst>
                <a:glow rad="101600">
                  <a:schemeClr val="bg2">
                    <a:alpha val="75000"/>
                  </a:schemeClr>
                </a:glow>
              </a:effectLst>
              <a:ea typeface="ＭＳ Ｐゴシック" charset="0"/>
            </a:endParaRPr>
          </a:p>
          <a:p>
            <a:pPr lvl="2" algn="r" rtl="1" eaLnBrk="1" hangingPunct="1">
              <a:lnSpc>
                <a:spcPct val="90000"/>
              </a:lnSpc>
              <a:defRPr/>
            </a:pPr>
            <a:r>
              <a:rPr lang="ar-JO" sz="2800" dirty="0">
                <a:solidFill>
                  <a:srgbClr val="FFFFFF"/>
                </a:solidFill>
                <a:effectLst>
                  <a:glow rad="101600">
                    <a:schemeClr val="bg2">
                      <a:alpha val="75000"/>
                    </a:schemeClr>
                  </a:glow>
                </a:effectLst>
                <a:ea typeface="ＭＳ Ｐゴシック" charset="0"/>
              </a:rPr>
              <a:t>التشويه</a:t>
            </a:r>
            <a:endParaRPr lang="en-US" sz="2800" dirty="0">
              <a:solidFill>
                <a:srgbClr val="FFFFFF"/>
              </a:solidFill>
              <a:effectLst>
                <a:glow rad="101600">
                  <a:schemeClr val="bg2">
                    <a:alpha val="75000"/>
                  </a:schemeClr>
                </a:glow>
              </a:effectLst>
              <a:ea typeface="ＭＳ Ｐゴシック" charset="0"/>
            </a:endParaRPr>
          </a:p>
          <a:p>
            <a:pPr lvl="2" algn="r" rtl="1" eaLnBrk="1" hangingPunct="1">
              <a:lnSpc>
                <a:spcPct val="90000"/>
              </a:lnSpc>
              <a:defRPr/>
            </a:pPr>
            <a:r>
              <a:rPr lang="ar-JO" sz="2800" dirty="0">
                <a:solidFill>
                  <a:srgbClr val="FFFFFF"/>
                </a:solidFill>
                <a:effectLst>
                  <a:glow rad="101600">
                    <a:schemeClr val="bg2">
                      <a:alpha val="75000"/>
                    </a:schemeClr>
                  </a:glow>
                </a:effectLst>
                <a:ea typeface="ＭＳ Ｐゴシック" charset="0"/>
              </a:rPr>
              <a:t>البهيمية</a:t>
            </a:r>
            <a:r>
              <a:rPr lang="en-US" sz="2800" dirty="0">
                <a:solidFill>
                  <a:srgbClr val="FFFFFF"/>
                </a:solidFill>
                <a:effectLst>
                  <a:glow rad="101600">
                    <a:schemeClr val="bg2">
                      <a:alpha val="75000"/>
                    </a:schemeClr>
                  </a:glow>
                </a:effectLst>
                <a:ea typeface="ＭＳ Ｐゴシック" charset="0"/>
              </a:rPr>
              <a:t>  </a:t>
            </a:r>
          </a:p>
        </p:txBody>
      </p:sp>
      <p:pic>
        <p:nvPicPr>
          <p:cNvPr id="103428" name="Picture 4" descr="infanttobesacrifice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109913"/>
            <a:ext cx="4067944" cy="374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9" name="Text Box 6"/>
          <p:cNvSpPr txBox="1">
            <a:spLocks noChangeArrowheads="1"/>
          </p:cNvSpPr>
          <p:nvPr/>
        </p:nvSpPr>
        <p:spPr bwMode="auto">
          <a:xfrm>
            <a:off x="86106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ar-JO" b="1" dirty="0">
                <a:latin typeface="Arial" charset="0"/>
                <a:cs typeface="Arial" charset="0"/>
              </a:rPr>
              <a:t>92</a:t>
            </a:r>
            <a:endParaRPr lang="en-US" b="1" dirty="0">
              <a:latin typeface="Arial" charset="0"/>
              <a:cs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Rectangle 2"/>
          <p:cNvSpPr>
            <a:spLocks noGrp="1" noChangeArrowheads="1"/>
          </p:cNvSpPr>
          <p:nvPr>
            <p:ph type="title"/>
          </p:nvPr>
        </p:nvSpPr>
        <p:spPr>
          <a:xfrm>
            <a:off x="0" y="533400"/>
            <a:ext cx="5724525" cy="1143000"/>
          </a:xfrm>
        </p:spPr>
        <p:txBody>
          <a:bodyPr/>
          <a:lstStyle/>
          <a:p>
            <a:pPr eaLnBrk="1" hangingPunct="1">
              <a:defRPr/>
            </a:pPr>
            <a:r>
              <a:rPr lang="ar-JO" dirty="0">
                <a:solidFill>
                  <a:schemeClr val="folHlink"/>
                </a:solidFill>
                <a:ea typeface="ＭＳ Ｐゴシック" charset="0"/>
              </a:rPr>
              <a:t>الدين</a:t>
            </a:r>
            <a:endParaRPr lang="en-US" dirty="0">
              <a:solidFill>
                <a:srgbClr val="FFFFFF"/>
              </a:solidFill>
              <a:ea typeface="ＭＳ Ｐゴシック" charset="0"/>
            </a:endParaRPr>
          </a:p>
        </p:txBody>
      </p:sp>
      <p:sp>
        <p:nvSpPr>
          <p:cNvPr id="104451" name="Rectangle 3"/>
          <p:cNvSpPr>
            <a:spLocks noGrp="1" noChangeArrowheads="1"/>
          </p:cNvSpPr>
          <p:nvPr>
            <p:ph type="body" idx="1"/>
          </p:nvPr>
        </p:nvSpPr>
        <p:spPr>
          <a:xfrm>
            <a:off x="381000" y="3886200"/>
            <a:ext cx="8458200" cy="2819400"/>
          </a:xfrm>
        </p:spPr>
        <p:txBody>
          <a:bodyPr/>
          <a:lstStyle/>
          <a:p>
            <a:pPr marL="609600" indent="-609600" algn="r" eaLnBrk="1" hangingPunct="1">
              <a:lnSpc>
                <a:spcPct val="90000"/>
              </a:lnSpc>
              <a:buFont typeface="Wingdings" charset="0"/>
              <a:buNone/>
            </a:pPr>
            <a:r>
              <a:rPr lang="ar-JO" dirty="0">
                <a:solidFill>
                  <a:srgbClr val="FFFFFF"/>
                </a:solidFill>
                <a:latin typeface="Arial" charset="0"/>
                <a:ea typeface="ＭＳ Ｐゴシック" charset="0"/>
              </a:rPr>
              <a:t>3. اللغة</a:t>
            </a:r>
            <a:endParaRPr lang="en-US" dirty="0">
              <a:solidFill>
                <a:srgbClr val="FFFFFF"/>
              </a:solidFill>
              <a:latin typeface="Arial" charset="0"/>
              <a:ea typeface="ＭＳ Ｐゴシック" charset="0"/>
            </a:endParaRPr>
          </a:p>
          <a:p>
            <a:pPr marL="901700" lvl="1" indent="-501650" algn="r" rtl="1" eaLnBrk="1" hangingPunct="1">
              <a:lnSpc>
                <a:spcPct val="90000"/>
              </a:lnSpc>
              <a:buFont typeface="Wingdings" charset="0"/>
              <a:buChar char="Ø"/>
            </a:pPr>
            <a:r>
              <a:rPr lang="ar-JO" altLang="ja-JP" dirty="0">
                <a:solidFill>
                  <a:srgbClr val="FFFFFF"/>
                </a:solidFill>
                <a:latin typeface="Arial" charset="0"/>
                <a:ea typeface="ＭＳ Ｐゴシック" charset="0"/>
              </a:rPr>
              <a:t>هنا نجد الهجوم المضاد الأكثر نجاحاً لإسرائيل.</a:t>
            </a:r>
            <a:endParaRPr lang="en-US" dirty="0">
              <a:solidFill>
                <a:srgbClr val="FFFFFF"/>
              </a:solidFill>
              <a:latin typeface="Arial" charset="0"/>
              <a:ea typeface="ＭＳ Ｐゴシック" charset="0"/>
            </a:endParaRPr>
          </a:p>
          <a:p>
            <a:pPr marL="901700" lvl="1" indent="-501650" algn="r" rtl="1" eaLnBrk="1" hangingPunct="1">
              <a:lnSpc>
                <a:spcPct val="90000"/>
              </a:lnSpc>
              <a:buFont typeface="Wingdings" charset="0"/>
              <a:buChar char="Ø"/>
            </a:pPr>
            <a:r>
              <a:rPr lang="ar-JO" dirty="0">
                <a:solidFill>
                  <a:srgbClr val="FFFFFF"/>
                </a:solidFill>
                <a:latin typeface="Arial" charset="0"/>
                <a:ea typeface="ＭＳ Ｐゴシック" charset="0"/>
              </a:rPr>
              <a:t>ركزت على طبيعة الله الشخصية.</a:t>
            </a:r>
            <a:endParaRPr lang="en-US" dirty="0">
              <a:solidFill>
                <a:srgbClr val="FFFFFF"/>
              </a:solidFill>
              <a:latin typeface="Arial" charset="0"/>
              <a:ea typeface="ＭＳ Ｐゴシック" charset="0"/>
            </a:endParaRPr>
          </a:p>
          <a:p>
            <a:pPr marL="901700" lvl="1" indent="-501650" algn="r" rtl="1" eaLnBrk="1" hangingPunct="1">
              <a:lnSpc>
                <a:spcPct val="90000"/>
              </a:lnSpc>
              <a:buFont typeface="Wingdings" charset="0"/>
              <a:buChar char="Ø"/>
            </a:pPr>
            <a:r>
              <a:rPr lang="ar-JO" dirty="0">
                <a:solidFill>
                  <a:srgbClr val="FFFFFF"/>
                </a:solidFill>
                <a:latin typeface="Arial" charset="0"/>
                <a:ea typeface="ＭＳ Ｐゴシック" charset="0"/>
              </a:rPr>
              <a:t>استخدمت التشبيهات المجازية للإحتفال بسيادة الله.</a:t>
            </a:r>
            <a:endParaRPr lang="en-US" dirty="0">
              <a:solidFill>
                <a:srgbClr val="FFFFFF"/>
              </a:solidFill>
              <a:latin typeface="Arial" charset="0"/>
              <a:ea typeface="ＭＳ Ｐゴシック" charset="0"/>
            </a:endParaRPr>
          </a:p>
        </p:txBody>
      </p:sp>
      <p:pic>
        <p:nvPicPr>
          <p:cNvPr id="104452" name="Picture 4" descr="harp-davi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95950" y="685800"/>
            <a:ext cx="29146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3" name="Text Box 6"/>
          <p:cNvSpPr txBox="1">
            <a:spLocks noChangeArrowheads="1"/>
          </p:cNvSpPr>
          <p:nvPr/>
        </p:nvSpPr>
        <p:spPr bwMode="auto">
          <a:xfrm>
            <a:off x="8610600" y="0"/>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ar-JO" b="1" dirty="0">
                <a:latin typeface="Arial" charset="0"/>
                <a:cs typeface="Arial" charset="0"/>
              </a:rPr>
              <a:t>92</a:t>
            </a:r>
            <a:endParaRPr lang="en-US" b="1" dirty="0">
              <a:latin typeface="Arial" charset="0"/>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2354" name="Picture 2"/>
          <p:cNvPicPr>
            <a:picLocks noChangeAspect="1" noChangeArrowheads="1"/>
          </p:cNvPicPr>
          <p:nvPr/>
        </p:nvPicPr>
        <p:blipFill>
          <a:blip r:embed="rId3" cstate="screen">
            <a:lum bright="-54000"/>
            <a:extLst>
              <a:ext uri="{28A0092B-C50C-407E-A947-70E740481C1C}">
                <a14:useLocalDpi xmlns:a14="http://schemas.microsoft.com/office/drawing/2010/main"/>
              </a:ext>
            </a:extLst>
          </a:blip>
          <a:srcRect l="9489" r="2190"/>
          <a:stretch>
            <a:fillRect/>
          </a:stretch>
        </p:blipFill>
        <p:spPr bwMode="auto">
          <a:xfrm>
            <a:off x="0" y="0"/>
            <a:ext cx="9220200" cy="6908800"/>
          </a:xfrm>
          <a:prstGeom prst="rect">
            <a:avLst/>
          </a:prstGeom>
          <a:noFill/>
          <a:ln w="9525">
            <a:noFill/>
            <a:miter lim="800000"/>
            <a:headEnd/>
            <a:tailEnd/>
          </a:ln>
          <a:effectLst>
            <a:outerShdw blurRad="63500" dist="38099" dir="2700000" algn="ctr" rotWithShape="0">
              <a:schemeClr val="tx1">
                <a:alpha val="74998"/>
              </a:schemeClr>
            </a:outerShdw>
          </a:effectLst>
        </p:spPr>
      </p:pic>
      <p:sp>
        <p:nvSpPr>
          <p:cNvPr id="612355" name="Rectangle 3"/>
          <p:cNvSpPr>
            <a:spLocks noGrp="1" noChangeArrowheads="1"/>
          </p:cNvSpPr>
          <p:nvPr>
            <p:ph type="title" idx="4294967295"/>
          </p:nvPr>
        </p:nvSpPr>
        <p:spPr>
          <a:xfrm>
            <a:off x="533400" y="0"/>
            <a:ext cx="7772400" cy="838200"/>
          </a:xfrm>
          <a:solidFill>
            <a:schemeClr val="tx1"/>
          </a:solidFill>
          <a:effectLst>
            <a:outerShdw blurRad="63500" dist="38099" dir="2700000" algn="ctr" rotWithShape="0">
              <a:schemeClr val="tx1">
                <a:alpha val="74998"/>
              </a:schemeClr>
            </a:outerShdw>
          </a:effectLst>
        </p:spPr>
        <p:txBody>
          <a:bodyPr/>
          <a:lstStyle/>
          <a:p>
            <a:pPr eaLnBrk="1" hangingPunct="1">
              <a:defRPr/>
            </a:pPr>
            <a:r>
              <a:rPr lang="ar-JO" sz="6600" b="1" dirty="0">
                <a:solidFill>
                  <a:srgbClr val="FFFF00"/>
                </a:solidFill>
                <a:ea typeface="ＭＳ Ｐゴシック" charset="0"/>
                <a:cs typeface="Arial" panose="020B0604020202020204" pitchFamily="34" charset="0"/>
              </a:rPr>
              <a:t>قائمة الأمم</a:t>
            </a:r>
            <a:endParaRPr lang="en-US" sz="6600" b="1" dirty="0">
              <a:ea typeface="ＭＳ Ｐゴシック" charset="0"/>
              <a:cs typeface="Arial" panose="020B0604020202020204" pitchFamily="34" charset="0"/>
            </a:endParaRPr>
          </a:p>
        </p:txBody>
      </p:sp>
      <p:sp>
        <p:nvSpPr>
          <p:cNvPr id="612356" name="Text Box 4"/>
          <p:cNvSpPr txBox="1">
            <a:spLocks noChangeArrowheads="1"/>
          </p:cNvSpPr>
          <p:nvPr/>
        </p:nvSpPr>
        <p:spPr bwMode="auto">
          <a:xfrm>
            <a:off x="3807893" y="1497558"/>
            <a:ext cx="1124147" cy="92333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5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112" charset="-128"/>
                <a:cs typeface="Arial" panose="020B0604020202020204" pitchFamily="34" charset="0"/>
              </a:rPr>
              <a:t>نوح</a:t>
            </a:r>
            <a:endParaRPr kumimoji="0" lang="en-US" sz="5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612357" name="Text Box 5"/>
          <p:cNvSpPr txBox="1">
            <a:spLocks noChangeArrowheads="1"/>
          </p:cNvSpPr>
          <p:nvPr/>
        </p:nvSpPr>
        <p:spPr bwMode="auto">
          <a:xfrm>
            <a:off x="661126" y="3174067"/>
            <a:ext cx="1082349" cy="830997"/>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112" charset="-128"/>
                <a:cs typeface="Arial" panose="020B0604020202020204" pitchFamily="34" charset="0"/>
              </a:rPr>
              <a:t>يافث</a:t>
            </a:r>
            <a:endParaRPr kumimoji="0" lang="en-US" sz="4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612358" name="Text Box 6"/>
          <p:cNvSpPr txBox="1">
            <a:spLocks noChangeArrowheads="1"/>
          </p:cNvSpPr>
          <p:nvPr/>
        </p:nvSpPr>
        <p:spPr bwMode="auto">
          <a:xfrm>
            <a:off x="4022142" y="3068960"/>
            <a:ext cx="872355" cy="830997"/>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112" charset="-128"/>
                <a:cs typeface="Arial" panose="020B0604020202020204" pitchFamily="34" charset="0"/>
              </a:rPr>
              <a:t>حام</a:t>
            </a:r>
            <a:endParaRPr kumimoji="0" lang="en-US" sz="4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612359" name="Text Box 7"/>
          <p:cNvSpPr txBox="1">
            <a:spLocks noChangeArrowheads="1"/>
          </p:cNvSpPr>
          <p:nvPr/>
        </p:nvSpPr>
        <p:spPr bwMode="auto">
          <a:xfrm>
            <a:off x="6876256" y="2996952"/>
            <a:ext cx="1089992" cy="830997"/>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سام</a:t>
            </a:r>
            <a:endParaRPr kumimoji="0" lang="en-US" sz="4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612360" name="Text Box 8"/>
          <p:cNvSpPr txBox="1">
            <a:spLocks noChangeArrowheads="1"/>
          </p:cNvSpPr>
          <p:nvPr/>
        </p:nvSpPr>
        <p:spPr bwMode="auto">
          <a:xfrm>
            <a:off x="607215" y="4038600"/>
            <a:ext cx="1609736" cy="58477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112" charset="-128"/>
                <a:cs typeface="Arial" panose="020B0604020202020204" pitchFamily="34" charset="0"/>
              </a:rPr>
              <a:t>القوقازيون</a:t>
            </a:r>
            <a:endPar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612361" name="Text Box 9"/>
          <p:cNvSpPr txBox="1">
            <a:spLocks noChangeArrowheads="1"/>
          </p:cNvSpPr>
          <p:nvPr/>
        </p:nvSpPr>
        <p:spPr bwMode="auto">
          <a:xfrm>
            <a:off x="3669206" y="4038600"/>
            <a:ext cx="1507144" cy="58477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112" charset="-128"/>
                <a:cs typeface="Arial" panose="020B0604020202020204" pitchFamily="34" charset="0"/>
              </a:rPr>
              <a:t>الكنعانيون</a:t>
            </a:r>
            <a:endPar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612362" name="Text Box 10"/>
          <p:cNvSpPr txBox="1">
            <a:spLocks noChangeArrowheads="1"/>
          </p:cNvSpPr>
          <p:nvPr/>
        </p:nvSpPr>
        <p:spPr bwMode="auto">
          <a:xfrm>
            <a:off x="6960572" y="4038600"/>
            <a:ext cx="1407758" cy="58477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الساميون</a:t>
            </a:r>
            <a:endParaRPr kumimoji="0" lang="en-US"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612363" name="Text Box 11"/>
          <p:cNvSpPr txBox="1">
            <a:spLocks noChangeArrowheads="1"/>
          </p:cNvSpPr>
          <p:nvPr/>
        </p:nvSpPr>
        <p:spPr bwMode="auto">
          <a:xfrm>
            <a:off x="142272" y="5105400"/>
            <a:ext cx="2555508" cy="107721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112" charset="-128"/>
                <a:cs typeface="Arial" panose="020B0604020202020204" pitchFamily="34" charset="0"/>
              </a:rPr>
              <a:t>الأوروبيون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112" charset="-128"/>
                <a:cs typeface="Arial" panose="020B0604020202020204" pitchFamily="34" charset="0"/>
              </a:rPr>
              <a:t>والهنود الشرقيون</a:t>
            </a:r>
            <a:endPar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612364" name="Text Box 12"/>
          <p:cNvSpPr txBox="1">
            <a:spLocks noChangeArrowheads="1"/>
          </p:cNvSpPr>
          <p:nvPr/>
        </p:nvSpPr>
        <p:spPr bwMode="auto">
          <a:xfrm>
            <a:off x="3556102" y="5105400"/>
            <a:ext cx="1752403" cy="107721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112" charset="-128"/>
                <a:cs typeface="Arial" panose="020B0604020202020204" pitchFamily="34" charset="0"/>
              </a:rPr>
              <a:t>الأفارقة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112" charset="-128"/>
                <a:cs typeface="Arial" panose="020B0604020202020204" pitchFamily="34" charset="0"/>
              </a:rPr>
              <a:t>والآسيويون</a:t>
            </a:r>
            <a:endPar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612365" name="Text Box 13"/>
          <p:cNvSpPr txBox="1">
            <a:spLocks noChangeArrowheads="1"/>
          </p:cNvSpPr>
          <p:nvPr/>
        </p:nvSpPr>
        <p:spPr bwMode="auto">
          <a:xfrm>
            <a:off x="7096766" y="5105400"/>
            <a:ext cx="1148071" cy="107721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اليهود</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والعرب</a:t>
            </a:r>
            <a:endParaRPr kumimoji="0" lang="en-US"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612366" name="AutoShape 14"/>
          <p:cNvSpPr>
            <a:spLocks noChangeArrowheads="1"/>
          </p:cNvSpPr>
          <p:nvPr/>
        </p:nvSpPr>
        <p:spPr bwMode="auto">
          <a:xfrm rot="-1112176">
            <a:off x="2590800" y="2241550"/>
            <a:ext cx="762000" cy="533400"/>
          </a:xfrm>
          <a:prstGeom prst="leftArrow">
            <a:avLst>
              <a:gd name="adj1" fmla="val 50000"/>
              <a:gd name="adj2" fmla="val 35714"/>
            </a:avLst>
          </a:pr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612367" name="AutoShape 15"/>
          <p:cNvSpPr>
            <a:spLocks noChangeArrowheads="1"/>
          </p:cNvSpPr>
          <p:nvPr/>
        </p:nvSpPr>
        <p:spPr bwMode="auto">
          <a:xfrm rot="-5448300">
            <a:off x="4000500" y="2552700"/>
            <a:ext cx="762000" cy="533400"/>
          </a:xfrm>
          <a:prstGeom prst="leftArrow">
            <a:avLst>
              <a:gd name="adj1" fmla="val 50000"/>
              <a:gd name="adj2" fmla="val 35714"/>
            </a:avLst>
          </a:pr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612368" name="AutoShape 16"/>
          <p:cNvSpPr>
            <a:spLocks noChangeArrowheads="1"/>
          </p:cNvSpPr>
          <p:nvPr/>
        </p:nvSpPr>
        <p:spPr bwMode="auto">
          <a:xfrm rot="-9047274">
            <a:off x="5410200" y="2286000"/>
            <a:ext cx="762000" cy="533400"/>
          </a:xfrm>
          <a:prstGeom prst="leftArrow">
            <a:avLst>
              <a:gd name="adj1" fmla="val 50000"/>
              <a:gd name="adj2" fmla="val 35714"/>
            </a:avLst>
          </a:pr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87760" name="Text Box 17"/>
          <p:cNvSpPr txBox="1">
            <a:spLocks noChangeArrowheads="1"/>
          </p:cNvSpPr>
          <p:nvPr/>
        </p:nvSpPr>
        <p:spPr bwMode="auto">
          <a:xfrm>
            <a:off x="8615363" y="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92</a:t>
            </a:r>
            <a:endPar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12370" name="Text Box 18"/>
          <p:cNvSpPr txBox="1">
            <a:spLocks noChangeArrowheads="1"/>
          </p:cNvSpPr>
          <p:nvPr/>
        </p:nvSpPr>
        <p:spPr bwMode="auto">
          <a:xfrm>
            <a:off x="2133600" y="3468688"/>
            <a:ext cx="62228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سين</a:t>
            </a:r>
            <a:endPar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12371" name="Text Box 19"/>
          <p:cNvSpPr txBox="1">
            <a:spLocks noChangeArrowheads="1"/>
          </p:cNvSpPr>
          <p:nvPr/>
        </p:nvSpPr>
        <p:spPr bwMode="auto">
          <a:xfrm>
            <a:off x="1676400" y="4876800"/>
            <a:ext cx="75533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سيناء</a:t>
            </a:r>
            <a:endPar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12372" name="Text Box 20"/>
          <p:cNvSpPr txBox="1">
            <a:spLocks noChangeArrowheads="1"/>
          </p:cNvSpPr>
          <p:nvPr/>
        </p:nvSpPr>
        <p:spPr bwMode="auto">
          <a:xfrm>
            <a:off x="8305800" y="1752600"/>
            <a:ext cx="67839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سينو</a:t>
            </a:r>
            <a:endPar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12373" name="Oval 21"/>
          <p:cNvSpPr>
            <a:spLocks noChangeArrowheads="1"/>
          </p:cNvSpPr>
          <p:nvPr/>
        </p:nvSpPr>
        <p:spPr bwMode="auto">
          <a:xfrm>
            <a:off x="3051448" y="3573016"/>
            <a:ext cx="152400" cy="152400"/>
          </a:xfrm>
          <a:prstGeom prst="ellipse">
            <a:avLst/>
          </a:prstGeom>
          <a:solidFill>
            <a:schemeClr val="bg1"/>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612374" name="AutoShape 22"/>
          <p:cNvSpPr>
            <a:spLocks noChangeArrowheads="1"/>
          </p:cNvSpPr>
          <p:nvPr/>
        </p:nvSpPr>
        <p:spPr bwMode="auto">
          <a:xfrm rot="11854091" flipV="1">
            <a:off x="2743200" y="3581400"/>
            <a:ext cx="381000" cy="1752600"/>
          </a:xfrm>
          <a:prstGeom prst="curvedRightArrow">
            <a:avLst>
              <a:gd name="adj1" fmla="val 92000"/>
              <a:gd name="adj2" fmla="val 184000"/>
              <a:gd name="adj3" fmla="val 33333"/>
            </a:avLst>
          </a:prstGeom>
          <a:solidFill>
            <a:schemeClr val="bg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612375" name="Freeform 23"/>
          <p:cNvSpPr>
            <a:spLocks/>
          </p:cNvSpPr>
          <p:nvPr/>
        </p:nvSpPr>
        <p:spPr bwMode="auto">
          <a:xfrm>
            <a:off x="2895600" y="1981200"/>
            <a:ext cx="5334000" cy="1447800"/>
          </a:xfrm>
          <a:custGeom>
            <a:avLst/>
            <a:gdLst/>
            <a:ahLst/>
            <a:cxnLst>
              <a:cxn ang="0">
                <a:pos x="0" y="912"/>
              </a:cxn>
              <a:cxn ang="0">
                <a:pos x="1056" y="192"/>
              </a:cxn>
              <a:cxn ang="0">
                <a:pos x="3360" y="0"/>
              </a:cxn>
            </a:cxnLst>
            <a:rect l="0" t="0" r="r" b="b"/>
            <a:pathLst>
              <a:path w="3360" h="912">
                <a:moveTo>
                  <a:pt x="0" y="912"/>
                </a:moveTo>
                <a:cubicBezTo>
                  <a:pt x="248" y="628"/>
                  <a:pt x="496" y="344"/>
                  <a:pt x="1056" y="192"/>
                </a:cubicBezTo>
                <a:cubicBezTo>
                  <a:pt x="1616" y="40"/>
                  <a:pt x="2488" y="20"/>
                  <a:pt x="3360" y="0"/>
                </a:cubicBezTo>
              </a:path>
            </a:pathLst>
          </a:custGeom>
          <a:noFill/>
          <a:ln w="76200" cmpd="sng">
            <a:solidFill>
              <a:srgbClr val="FFFFFF"/>
            </a:solidFill>
            <a:round/>
            <a:headEnd/>
            <a:tailEnd type="triangle" w="med" len="me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612376" name="Text Box 24"/>
          <p:cNvSpPr txBox="1">
            <a:spLocks noChangeArrowheads="1"/>
          </p:cNvSpPr>
          <p:nvPr/>
        </p:nvSpPr>
        <p:spPr bwMode="auto">
          <a:xfrm>
            <a:off x="6689725" y="6281738"/>
            <a:ext cx="2047355" cy="76944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تكوين 10</a:t>
            </a:r>
            <a:endParaRPr kumimoji="0" lang="en-US"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Tree>
    <p:extLst>
      <p:ext uri="{BB962C8B-B14F-4D97-AF65-F5344CB8AC3E}">
        <p14:creationId xmlns:p14="http://schemas.microsoft.com/office/powerpoint/2010/main" val="26947983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2356"/>
                                        </p:tgtEl>
                                        <p:attrNameLst>
                                          <p:attrName>style.visibility</p:attrName>
                                        </p:attrNameLst>
                                      </p:cBhvr>
                                      <p:to>
                                        <p:strVal val="visible"/>
                                      </p:to>
                                    </p:set>
                                    <p:animEffect transition="in" filter="fade">
                                      <p:cBhvr>
                                        <p:cTn id="7" dur="500"/>
                                        <p:tgtEl>
                                          <p:spTgt spid="6123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2366"/>
                                        </p:tgtEl>
                                        <p:attrNameLst>
                                          <p:attrName>style.visibility</p:attrName>
                                        </p:attrNameLst>
                                      </p:cBhvr>
                                      <p:to>
                                        <p:strVal val="visible"/>
                                      </p:to>
                                    </p:set>
                                    <p:animEffect transition="in" filter="fade">
                                      <p:cBhvr>
                                        <p:cTn id="12" dur="500"/>
                                        <p:tgtEl>
                                          <p:spTgt spid="61236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12357"/>
                                        </p:tgtEl>
                                        <p:attrNameLst>
                                          <p:attrName>style.visibility</p:attrName>
                                        </p:attrNameLst>
                                      </p:cBhvr>
                                      <p:to>
                                        <p:strVal val="visible"/>
                                      </p:to>
                                    </p:set>
                                    <p:animEffect transition="in" filter="fade">
                                      <p:cBhvr>
                                        <p:cTn id="15" dur="500"/>
                                        <p:tgtEl>
                                          <p:spTgt spid="61235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12367"/>
                                        </p:tgtEl>
                                        <p:attrNameLst>
                                          <p:attrName>style.visibility</p:attrName>
                                        </p:attrNameLst>
                                      </p:cBhvr>
                                      <p:to>
                                        <p:strVal val="visible"/>
                                      </p:to>
                                    </p:set>
                                    <p:animEffect transition="in" filter="fade">
                                      <p:cBhvr>
                                        <p:cTn id="20" dur="500"/>
                                        <p:tgtEl>
                                          <p:spTgt spid="61236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12358"/>
                                        </p:tgtEl>
                                        <p:attrNameLst>
                                          <p:attrName>style.visibility</p:attrName>
                                        </p:attrNameLst>
                                      </p:cBhvr>
                                      <p:to>
                                        <p:strVal val="visible"/>
                                      </p:to>
                                    </p:set>
                                    <p:animEffect transition="in" filter="fade">
                                      <p:cBhvr>
                                        <p:cTn id="23" dur="500"/>
                                        <p:tgtEl>
                                          <p:spTgt spid="61235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12368"/>
                                        </p:tgtEl>
                                        <p:attrNameLst>
                                          <p:attrName>style.visibility</p:attrName>
                                        </p:attrNameLst>
                                      </p:cBhvr>
                                      <p:to>
                                        <p:strVal val="visible"/>
                                      </p:to>
                                    </p:set>
                                    <p:animEffect transition="in" filter="fade">
                                      <p:cBhvr>
                                        <p:cTn id="28" dur="500"/>
                                        <p:tgtEl>
                                          <p:spTgt spid="61236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12359"/>
                                        </p:tgtEl>
                                        <p:attrNameLst>
                                          <p:attrName>style.visibility</p:attrName>
                                        </p:attrNameLst>
                                      </p:cBhvr>
                                      <p:to>
                                        <p:strVal val="visible"/>
                                      </p:to>
                                    </p:set>
                                    <p:animEffect transition="in" filter="fade">
                                      <p:cBhvr>
                                        <p:cTn id="31" dur="500"/>
                                        <p:tgtEl>
                                          <p:spTgt spid="61235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12360"/>
                                        </p:tgtEl>
                                        <p:attrNameLst>
                                          <p:attrName>style.visibility</p:attrName>
                                        </p:attrNameLst>
                                      </p:cBhvr>
                                      <p:to>
                                        <p:strVal val="visible"/>
                                      </p:to>
                                    </p:set>
                                    <p:animEffect transition="in" filter="fade">
                                      <p:cBhvr>
                                        <p:cTn id="36" dur="500"/>
                                        <p:tgtEl>
                                          <p:spTgt spid="61236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12363"/>
                                        </p:tgtEl>
                                        <p:attrNameLst>
                                          <p:attrName>style.visibility</p:attrName>
                                        </p:attrNameLst>
                                      </p:cBhvr>
                                      <p:to>
                                        <p:strVal val="visible"/>
                                      </p:to>
                                    </p:set>
                                    <p:animEffect transition="in" filter="fade">
                                      <p:cBhvr>
                                        <p:cTn id="41" dur="500"/>
                                        <p:tgtEl>
                                          <p:spTgt spid="61236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12361"/>
                                        </p:tgtEl>
                                        <p:attrNameLst>
                                          <p:attrName>style.visibility</p:attrName>
                                        </p:attrNameLst>
                                      </p:cBhvr>
                                      <p:to>
                                        <p:strVal val="visible"/>
                                      </p:to>
                                    </p:set>
                                    <p:animEffect transition="in" filter="fade">
                                      <p:cBhvr>
                                        <p:cTn id="46" dur="500"/>
                                        <p:tgtEl>
                                          <p:spTgt spid="61236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12364"/>
                                        </p:tgtEl>
                                        <p:attrNameLst>
                                          <p:attrName>style.visibility</p:attrName>
                                        </p:attrNameLst>
                                      </p:cBhvr>
                                      <p:to>
                                        <p:strVal val="visible"/>
                                      </p:to>
                                    </p:set>
                                    <p:animEffect transition="in" filter="fade">
                                      <p:cBhvr>
                                        <p:cTn id="51" dur="500"/>
                                        <p:tgtEl>
                                          <p:spTgt spid="61236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12362"/>
                                        </p:tgtEl>
                                        <p:attrNameLst>
                                          <p:attrName>style.visibility</p:attrName>
                                        </p:attrNameLst>
                                      </p:cBhvr>
                                      <p:to>
                                        <p:strVal val="visible"/>
                                      </p:to>
                                    </p:set>
                                    <p:animEffect transition="in" filter="fade">
                                      <p:cBhvr>
                                        <p:cTn id="56" dur="500"/>
                                        <p:tgtEl>
                                          <p:spTgt spid="61236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12365"/>
                                        </p:tgtEl>
                                        <p:attrNameLst>
                                          <p:attrName>style.visibility</p:attrName>
                                        </p:attrNameLst>
                                      </p:cBhvr>
                                      <p:to>
                                        <p:strVal val="visible"/>
                                      </p:to>
                                    </p:set>
                                    <p:animEffect transition="in" filter="fade">
                                      <p:cBhvr>
                                        <p:cTn id="61" dur="500"/>
                                        <p:tgtEl>
                                          <p:spTgt spid="612365"/>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612373"/>
                                        </p:tgtEl>
                                        <p:attrNameLst>
                                          <p:attrName>style.visibility</p:attrName>
                                        </p:attrNameLst>
                                      </p:cBhvr>
                                      <p:to>
                                        <p:strVal val="visible"/>
                                      </p:to>
                                    </p:set>
                                    <p:animEffect transition="in" filter="fade">
                                      <p:cBhvr>
                                        <p:cTn id="66" dur="500"/>
                                        <p:tgtEl>
                                          <p:spTgt spid="612373"/>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12370"/>
                                        </p:tgtEl>
                                        <p:attrNameLst>
                                          <p:attrName>style.visibility</p:attrName>
                                        </p:attrNameLst>
                                      </p:cBhvr>
                                      <p:to>
                                        <p:strVal val="visible"/>
                                      </p:to>
                                    </p:set>
                                    <p:animEffect transition="in" filter="fade">
                                      <p:cBhvr>
                                        <p:cTn id="71" dur="500"/>
                                        <p:tgtEl>
                                          <p:spTgt spid="612370"/>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612374"/>
                                        </p:tgtEl>
                                        <p:attrNameLst>
                                          <p:attrName>style.visibility</p:attrName>
                                        </p:attrNameLst>
                                      </p:cBhvr>
                                      <p:to>
                                        <p:strVal val="visible"/>
                                      </p:to>
                                    </p:set>
                                    <p:animEffect transition="in" filter="wipe(up)">
                                      <p:cBhvr>
                                        <p:cTn id="76" dur="500"/>
                                        <p:tgtEl>
                                          <p:spTgt spid="612374"/>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612371"/>
                                        </p:tgtEl>
                                        <p:attrNameLst>
                                          <p:attrName>style.visibility</p:attrName>
                                        </p:attrNameLst>
                                      </p:cBhvr>
                                      <p:to>
                                        <p:strVal val="visible"/>
                                      </p:to>
                                    </p:set>
                                    <p:animEffect transition="in" filter="fade">
                                      <p:cBhvr>
                                        <p:cTn id="81" dur="500"/>
                                        <p:tgtEl>
                                          <p:spTgt spid="612371"/>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nodeType="clickEffect">
                                  <p:stCondLst>
                                    <p:cond delay="0"/>
                                  </p:stCondLst>
                                  <p:childTnLst>
                                    <p:set>
                                      <p:cBhvr>
                                        <p:cTn id="85" dur="1" fill="hold">
                                          <p:stCondLst>
                                            <p:cond delay="0"/>
                                          </p:stCondLst>
                                        </p:cTn>
                                        <p:tgtEl>
                                          <p:spTgt spid="612375"/>
                                        </p:tgtEl>
                                        <p:attrNameLst>
                                          <p:attrName>style.visibility</p:attrName>
                                        </p:attrNameLst>
                                      </p:cBhvr>
                                      <p:to>
                                        <p:strVal val="visible"/>
                                      </p:to>
                                    </p:set>
                                    <p:animEffect transition="in" filter="wipe(left)">
                                      <p:cBhvr>
                                        <p:cTn id="86" dur="500"/>
                                        <p:tgtEl>
                                          <p:spTgt spid="612375"/>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612372"/>
                                        </p:tgtEl>
                                        <p:attrNameLst>
                                          <p:attrName>style.visibility</p:attrName>
                                        </p:attrNameLst>
                                      </p:cBhvr>
                                      <p:to>
                                        <p:strVal val="visible"/>
                                      </p:to>
                                    </p:set>
                                    <p:animEffect transition="in" filter="fade">
                                      <p:cBhvr>
                                        <p:cTn id="91" dur="500"/>
                                        <p:tgtEl>
                                          <p:spTgt spid="612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2356" grpId="0" autoUpdateAnimBg="0"/>
      <p:bldP spid="612357" grpId="0" autoUpdateAnimBg="0"/>
      <p:bldP spid="612358" grpId="0" autoUpdateAnimBg="0"/>
      <p:bldP spid="612359" grpId="0" autoUpdateAnimBg="0"/>
      <p:bldP spid="612360" grpId="0" autoUpdateAnimBg="0"/>
      <p:bldP spid="612361" grpId="0" autoUpdateAnimBg="0"/>
      <p:bldP spid="612362" grpId="0" autoUpdateAnimBg="0"/>
      <p:bldP spid="612363" grpId="0" autoUpdateAnimBg="0"/>
      <p:bldP spid="612364" grpId="0" autoUpdateAnimBg="0"/>
      <p:bldP spid="612365" grpId="0" autoUpdateAnimBg="0"/>
      <p:bldP spid="612366" grpId="0" animBg="1"/>
      <p:bldP spid="612367" grpId="0" animBg="1"/>
      <p:bldP spid="612368" grpId="0" animBg="1"/>
      <p:bldP spid="612370" grpId="0" autoUpdateAnimBg="0"/>
      <p:bldP spid="612371" grpId="0" autoUpdateAnimBg="0"/>
      <p:bldP spid="612372" grpId="0" autoUpdateAnimBg="0"/>
      <p:bldP spid="612373" grpId="0" animBg="1"/>
      <p:bldP spid="612374"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5473" name="Picture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513" y="-27384"/>
            <a:ext cx="9180513"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Rectangle 2"/>
          <p:cNvSpPr>
            <a:spLocks noGrp="1" noChangeArrowheads="1"/>
          </p:cNvSpPr>
          <p:nvPr>
            <p:ph type="title"/>
          </p:nvPr>
        </p:nvSpPr>
        <p:spPr>
          <a:xfrm>
            <a:off x="392113" y="-152400"/>
            <a:ext cx="8505825" cy="1143000"/>
          </a:xfrm>
        </p:spPr>
        <p:txBody>
          <a:bodyPr/>
          <a:lstStyle/>
          <a:p>
            <a:pPr eaLnBrk="1" hangingPunct="1">
              <a:defRPr/>
            </a:pPr>
            <a:r>
              <a:rPr lang="ar-JO" dirty="0">
                <a:solidFill>
                  <a:schemeClr val="folHlink"/>
                </a:solidFill>
                <a:ea typeface="ＭＳ Ｐゴシック" charset="0"/>
              </a:rPr>
              <a:t>الدروس</a:t>
            </a:r>
            <a:endParaRPr lang="en-US" dirty="0">
              <a:ea typeface="ＭＳ Ｐゴシック" charset="0"/>
            </a:endParaRPr>
          </a:p>
        </p:txBody>
      </p:sp>
      <p:sp>
        <p:nvSpPr>
          <p:cNvPr id="52227" name="Rectangle 3"/>
          <p:cNvSpPr>
            <a:spLocks noGrp="1" noChangeArrowheads="1"/>
          </p:cNvSpPr>
          <p:nvPr>
            <p:ph type="body" idx="1"/>
          </p:nvPr>
        </p:nvSpPr>
        <p:spPr>
          <a:xfrm>
            <a:off x="152400" y="990600"/>
            <a:ext cx="8991600" cy="5257800"/>
          </a:xfrm>
          <a:effectLst/>
        </p:spPr>
        <p:txBody>
          <a:bodyPr/>
          <a:lstStyle/>
          <a:p>
            <a:pPr marL="622300" indent="-622300" algn="r" rtl="1" eaLnBrk="1" hangingPunct="1">
              <a:buClr>
                <a:schemeClr val="tx1"/>
              </a:buClr>
              <a:buFont typeface="Wingdings" charset="2"/>
              <a:buChar char="u"/>
              <a:defRPr/>
            </a:pPr>
            <a:r>
              <a:rPr lang="ar-JO" sz="3600" dirty="0">
                <a:solidFill>
                  <a:srgbClr val="FFFF00"/>
                </a:solidFill>
                <a:effectLst>
                  <a:glow rad="101600">
                    <a:schemeClr val="bg2">
                      <a:alpha val="75000"/>
                    </a:schemeClr>
                  </a:glow>
                </a:effectLst>
                <a:ea typeface="+mn-ea"/>
              </a:rPr>
              <a:t>ذبائح الأطفال</a:t>
            </a:r>
            <a:r>
              <a:rPr lang="ar-JO" sz="3600" dirty="0">
                <a:effectLst>
                  <a:glow rad="101600">
                    <a:schemeClr val="bg2">
                      <a:alpha val="75000"/>
                    </a:schemeClr>
                  </a:glow>
                </a:effectLst>
                <a:ea typeface="+mn-ea"/>
              </a:rPr>
              <a:t>: يكرهها الله كثيراً إذ أنها العامل الذي عجَّل الدينونة على إسرائيل. هل نمارسها اليوم؟ لماذا يجب القيام بالإجهاض اليوم؟ </a:t>
            </a:r>
            <a:endParaRPr lang="en-US" sz="3600" dirty="0">
              <a:effectLst>
                <a:glow rad="101600">
                  <a:schemeClr val="bg2">
                    <a:alpha val="75000"/>
                  </a:schemeClr>
                </a:glow>
              </a:effectLst>
              <a:ea typeface="+mn-ea"/>
            </a:endParaRPr>
          </a:p>
          <a:p>
            <a:pPr marL="622300" indent="-622300" eaLnBrk="1" hangingPunct="1">
              <a:buClr>
                <a:schemeClr val="tx1"/>
              </a:buClr>
              <a:buFont typeface="Wingdings" charset="2"/>
              <a:buChar char="u"/>
              <a:defRPr/>
            </a:pPr>
            <a:endParaRPr lang="en-US" sz="3600" dirty="0">
              <a:effectLst>
                <a:glow rad="101600">
                  <a:schemeClr val="bg2">
                    <a:alpha val="75000"/>
                  </a:schemeClr>
                </a:glow>
              </a:effectLst>
              <a:ea typeface="+mn-ea"/>
            </a:endParaRPr>
          </a:p>
          <a:p>
            <a:pPr marL="622300" indent="-622300" algn="r" rtl="1" eaLnBrk="1" hangingPunct="1">
              <a:buClr>
                <a:schemeClr val="tx1"/>
              </a:buClr>
              <a:buFont typeface="Wingdings" charset="2"/>
              <a:buChar char="u"/>
              <a:defRPr/>
            </a:pPr>
            <a:r>
              <a:rPr lang="ar-JO" sz="3600" dirty="0">
                <a:solidFill>
                  <a:srgbClr val="FFFF00"/>
                </a:solidFill>
                <a:effectLst>
                  <a:glow rad="101600">
                    <a:schemeClr val="bg2">
                      <a:alpha val="75000"/>
                    </a:schemeClr>
                  </a:glow>
                </a:effectLst>
                <a:ea typeface="+mn-ea"/>
              </a:rPr>
              <a:t>التوفيق بين المعتقدات</a:t>
            </a:r>
            <a:r>
              <a:rPr lang="ar-JO" sz="3600" dirty="0">
                <a:effectLst>
                  <a:glow rad="101600">
                    <a:schemeClr val="bg2">
                      <a:alpha val="75000"/>
                    </a:schemeClr>
                  </a:glow>
                </a:effectLst>
                <a:ea typeface="+mn-ea"/>
              </a:rPr>
              <a:t>: هل نعبد آلهة أخرى مثل وظائفنا ونعود إلى الله فقط عندما نقع في المشاكل؟</a:t>
            </a:r>
            <a:endParaRPr lang="en-US" sz="3600" dirty="0">
              <a:effectLst>
                <a:glow rad="101600">
                  <a:schemeClr val="bg2">
                    <a:alpha val="75000"/>
                  </a:schemeClr>
                </a:glow>
              </a:effectLst>
              <a:ea typeface="+mn-ea"/>
            </a:endParaRPr>
          </a:p>
          <a:p>
            <a:pPr marL="622300" indent="-622300" eaLnBrk="1" hangingPunct="1">
              <a:buClr>
                <a:schemeClr val="tx1"/>
              </a:buClr>
              <a:buFont typeface="Wingdings" charset="2"/>
              <a:buChar char="u"/>
              <a:defRPr/>
            </a:pPr>
            <a:endParaRPr lang="en-US" sz="3600" dirty="0">
              <a:effectLst>
                <a:glow rad="101600">
                  <a:schemeClr val="bg2">
                    <a:alpha val="75000"/>
                  </a:schemeClr>
                </a:glow>
              </a:effectLst>
              <a:ea typeface="+mn-ea"/>
            </a:endParaRPr>
          </a:p>
          <a:p>
            <a:pPr marL="622300" indent="-622300" algn="r" rtl="1" eaLnBrk="1" hangingPunct="1">
              <a:buClr>
                <a:schemeClr val="tx1"/>
              </a:buClr>
              <a:buFont typeface="Wingdings" charset="2"/>
              <a:buChar char="u"/>
              <a:defRPr/>
            </a:pPr>
            <a:r>
              <a:rPr lang="ar-JO" sz="3600" dirty="0">
                <a:solidFill>
                  <a:srgbClr val="FFFF00"/>
                </a:solidFill>
                <a:effectLst>
                  <a:glow rad="101600">
                    <a:schemeClr val="bg2">
                      <a:alpha val="75000"/>
                    </a:schemeClr>
                  </a:glow>
                </a:effectLst>
                <a:ea typeface="+mn-ea"/>
              </a:rPr>
              <a:t>الكرازة</a:t>
            </a:r>
            <a:r>
              <a:rPr lang="ar-JO" sz="3600" dirty="0">
                <a:effectLst>
                  <a:glow rad="101600">
                    <a:schemeClr val="bg2">
                      <a:alpha val="75000"/>
                    </a:schemeClr>
                  </a:glow>
                </a:effectLst>
                <a:ea typeface="+mn-ea"/>
              </a:rPr>
              <a:t>: كيف نستخدم ثقافة اليوم واللغة لنقدم الله لهذا الجيل؟</a:t>
            </a:r>
            <a:endParaRPr lang="en-US" sz="3600" dirty="0">
              <a:effectLst>
                <a:glow rad="101600">
                  <a:schemeClr val="bg2">
                    <a:alpha val="75000"/>
                  </a:schemeClr>
                </a:glow>
              </a:effectLst>
              <a:ea typeface="+mn-ea"/>
            </a:endParaRPr>
          </a:p>
        </p:txBody>
      </p:sp>
      <p:sp>
        <p:nvSpPr>
          <p:cNvPr id="105476" name="Text Box 5"/>
          <p:cNvSpPr txBox="1">
            <a:spLocks noChangeArrowheads="1"/>
          </p:cNvSpPr>
          <p:nvPr/>
        </p:nvSpPr>
        <p:spPr bwMode="auto">
          <a:xfrm>
            <a:off x="8534400" y="76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ar-JO" b="1" dirty="0">
                <a:latin typeface="Arial" charset="0"/>
                <a:cs typeface="Arial" charset="0"/>
              </a:rPr>
              <a:t>93</a:t>
            </a:r>
            <a:endParaRPr lang="en-US" b="1"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2227">
                                            <p:txEl>
                                              <p:pRg st="2" end="2"/>
                                            </p:txEl>
                                          </p:spTgt>
                                        </p:tgtEl>
                                        <p:attrNameLst>
                                          <p:attrName>style.visibility</p:attrName>
                                        </p:attrNameLst>
                                      </p:cBhvr>
                                      <p:to>
                                        <p:strVal val="visible"/>
                                      </p:to>
                                    </p:set>
                                    <p:anim calcmode="lin" valueType="num">
                                      <p:cBhvr additive="base">
                                        <p:cTn id="13" dur="500" fill="hold"/>
                                        <p:tgtEl>
                                          <p:spTgt spid="5222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222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52227">
                                            <p:txEl>
                                              <p:pRg st="4" end="4"/>
                                            </p:txEl>
                                          </p:spTgt>
                                        </p:tgtEl>
                                        <p:attrNameLst>
                                          <p:attrName>style.visibility</p:attrName>
                                        </p:attrNameLst>
                                      </p:cBhvr>
                                      <p:to>
                                        <p:strVal val="visible"/>
                                      </p:to>
                                    </p:set>
                                    <p:anim calcmode="lin" valueType="num">
                                      <p:cBhvr additive="base">
                                        <p:cTn id="19" dur="500" fill="hold"/>
                                        <p:tgtEl>
                                          <p:spTgt spid="5222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2227">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bldLvl="2"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513" y="4763"/>
            <a:ext cx="9180513"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8" name="Rectangle 2"/>
          <p:cNvSpPr>
            <a:spLocks noGrp="1" noChangeArrowheads="1"/>
          </p:cNvSpPr>
          <p:nvPr>
            <p:ph type="title"/>
          </p:nvPr>
        </p:nvSpPr>
        <p:spPr>
          <a:xfrm>
            <a:off x="38100" y="476250"/>
            <a:ext cx="9070975" cy="1143000"/>
          </a:xfrm>
          <a:solidFill>
            <a:srgbClr val="000000"/>
          </a:solidFill>
        </p:spPr>
        <p:txBody>
          <a:bodyPr/>
          <a:lstStyle/>
          <a:p>
            <a:pPr eaLnBrk="1" hangingPunct="1">
              <a:defRPr/>
            </a:pPr>
            <a:r>
              <a:rPr lang="ar-JO" dirty="0">
                <a:solidFill>
                  <a:srgbClr val="FFFFFF"/>
                </a:solidFill>
                <a:ea typeface="ＭＳ Ｐゴシック" charset="0"/>
              </a:rPr>
              <a:t>مجموعات صغيرة نقاشية</a:t>
            </a:r>
            <a:endParaRPr lang="en-US" dirty="0">
              <a:solidFill>
                <a:srgbClr val="FFFFFF"/>
              </a:solidFill>
              <a:ea typeface="ＭＳ Ｐゴシック" charset="0"/>
            </a:endParaRPr>
          </a:p>
        </p:txBody>
      </p:sp>
      <p:sp>
        <p:nvSpPr>
          <p:cNvPr id="65539" name="Rectangle 3"/>
          <p:cNvSpPr>
            <a:spLocks noGrp="1" noChangeArrowheads="1"/>
          </p:cNvSpPr>
          <p:nvPr>
            <p:ph type="body" idx="1"/>
          </p:nvPr>
        </p:nvSpPr>
        <p:spPr>
          <a:xfrm>
            <a:off x="381000" y="1752600"/>
            <a:ext cx="8382000" cy="3657600"/>
          </a:xfrm>
          <a:effectLst>
            <a:outerShdw blurRad="63500" dist="38099" dir="2700000" algn="ctr" rotWithShape="0">
              <a:schemeClr val="bg2">
                <a:alpha val="74998"/>
              </a:schemeClr>
            </a:outerShdw>
          </a:effectLst>
        </p:spPr>
        <p:txBody>
          <a:bodyPr anchor="ctr"/>
          <a:lstStyle/>
          <a:p>
            <a:pPr marL="622300" indent="-622300" algn="r" rtl="1" eaLnBrk="1" hangingPunct="1">
              <a:buClr>
                <a:schemeClr val="tx1"/>
              </a:buClr>
              <a:buFont typeface="Wingdings" charset="2"/>
              <a:buChar char="u"/>
              <a:defRPr/>
            </a:pPr>
            <a:r>
              <a:rPr lang="ar-JO" sz="4000" dirty="0">
                <a:effectLst>
                  <a:glow rad="101600">
                    <a:schemeClr val="bg2">
                      <a:alpha val="75000"/>
                    </a:schemeClr>
                  </a:glow>
                </a:effectLst>
                <a:ea typeface="+mn-ea"/>
              </a:rPr>
              <a:t>كيف نحافظ على القيم الإلهية في وسط جيل كنعاني؟</a:t>
            </a:r>
            <a:endParaRPr lang="en-US" sz="4000" dirty="0">
              <a:effectLst>
                <a:glow rad="101600">
                  <a:schemeClr val="bg2">
                    <a:alpha val="75000"/>
                  </a:schemeClr>
                </a:glow>
              </a:effectLst>
              <a:ea typeface="+mn-ea"/>
            </a:endParaRPr>
          </a:p>
          <a:p>
            <a:pPr marL="622300" indent="-622300" algn="r" rtl="1" eaLnBrk="1" hangingPunct="1">
              <a:buClr>
                <a:schemeClr val="tx1"/>
              </a:buClr>
              <a:buFont typeface="Wingdings" charset="2"/>
              <a:buChar char="u"/>
              <a:defRPr/>
            </a:pPr>
            <a:r>
              <a:rPr lang="ar-JO" sz="4000" dirty="0">
                <a:effectLst>
                  <a:glow rad="101600">
                    <a:schemeClr val="bg2">
                      <a:alpha val="75000"/>
                    </a:schemeClr>
                  </a:glow>
                </a:effectLst>
                <a:ea typeface="+mn-ea"/>
              </a:rPr>
              <a:t>ما هي الوسائل الأكثر فعالية التي وجدتها لتكون في العالم ولكن ليس من العالم؟</a:t>
            </a:r>
            <a:endParaRPr lang="en-US" sz="4000" dirty="0">
              <a:effectLst>
                <a:glow rad="101600">
                  <a:schemeClr val="bg2">
                    <a:alpha val="75000"/>
                  </a:schemeClr>
                </a:glow>
              </a:effectLst>
              <a:ea typeface="+mn-ea"/>
            </a:endParaRPr>
          </a:p>
        </p:txBody>
      </p:sp>
      <p:sp>
        <p:nvSpPr>
          <p:cNvPr id="106500" name="Text Box 4"/>
          <p:cNvSpPr txBox="1">
            <a:spLocks noChangeArrowheads="1"/>
          </p:cNvSpPr>
          <p:nvPr/>
        </p:nvSpPr>
        <p:spPr bwMode="auto">
          <a:xfrm>
            <a:off x="4556125" y="4994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latin typeface="Arial" charset="0"/>
              <a:cs typeface="Arial" charset="0"/>
            </a:endParaRPr>
          </a:p>
        </p:txBody>
      </p:sp>
      <p:sp>
        <p:nvSpPr>
          <p:cNvPr id="65542" name="Text Box 6" descr="Brown marble"/>
          <p:cNvSpPr txBox="1">
            <a:spLocks noChangeArrowheads="1"/>
          </p:cNvSpPr>
          <p:nvPr/>
        </p:nvSpPr>
        <p:spPr bwMode="auto">
          <a:xfrm>
            <a:off x="304800" y="5622925"/>
            <a:ext cx="8610600" cy="461665"/>
          </a:xfrm>
          <a:prstGeom prst="rect">
            <a:avLst/>
          </a:prstGeom>
          <a:solidFill>
            <a:srgbClr val="0000CC"/>
          </a:solidFill>
          <a:ln w="9525">
            <a:noFill/>
            <a:miter lim="800000"/>
            <a:headEnd/>
            <a:tailEnd/>
          </a:ln>
          <a:effectLst>
            <a:outerShdw blurRad="63500" dist="38099" dir="2700000" algn="ctr" rotWithShape="0">
              <a:schemeClr val="bg2">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ar-JO" b="1" dirty="0">
                <a:latin typeface="Arial"/>
                <a:cs typeface="Arial"/>
              </a:rPr>
              <a:t>لست أسأل أن تأخذهم من العالم بل أن تحفظهم من الشرير (يوحنا 17: 15)</a:t>
            </a:r>
            <a:endParaRPr lang="en-US" b="1" dirty="0">
              <a:latin typeface="Arial"/>
              <a:cs typeface="Arial"/>
            </a:endParaRPr>
          </a:p>
        </p:txBody>
      </p:sp>
      <p:sp>
        <p:nvSpPr>
          <p:cNvPr id="106502" name="Text Box 7"/>
          <p:cNvSpPr txBox="1">
            <a:spLocks noChangeArrowheads="1"/>
          </p:cNvSpPr>
          <p:nvPr/>
        </p:nvSpPr>
        <p:spPr bwMode="auto">
          <a:xfrm>
            <a:off x="8534400" y="76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ar-JO" b="1" dirty="0">
                <a:latin typeface="Arial" charset="0"/>
                <a:cs typeface="Arial" charset="0"/>
              </a:rPr>
              <a:t>93</a:t>
            </a:r>
            <a:endParaRPr lang="en-US" b="1" dirty="0">
              <a:latin typeface="Arial" charset="0"/>
              <a:cs typeface="Arial"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113" cy="2522537"/>
          </a:xfrm>
        </p:spPr>
        <p:txBody>
          <a:bodyPr/>
          <a:lstStyle/>
          <a:p>
            <a:pPr algn="r">
              <a:defRPr/>
            </a:pPr>
            <a:r>
              <a:rPr lang="en-US" dirty="0"/>
              <a:t>Black</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rtl="1" eaLnBrk="1" hangingPunct="1">
              <a:defRPr/>
            </a:pPr>
            <a:r>
              <a:rPr lang="ar-JO" sz="2400" dirty="0">
                <a:solidFill>
                  <a:srgbClr val="FFFFFF"/>
                </a:solidFill>
                <a:ea typeface="ＭＳ Ｐゴシック" charset="0"/>
                <a:cs typeface="Arial" panose="020B0604020202020204" pitchFamily="34" charset="0"/>
              </a:rPr>
              <a:t>الرابط للعرض التقديميِّ "خلفيَّات العهد القديم" متاحٌ على الموقع الإلكترونيّ:</a:t>
            </a:r>
            <a:br>
              <a:rPr lang="ar-JO" sz="2400" dirty="0">
                <a:solidFill>
                  <a:srgbClr val="FFFFFF"/>
                </a:solidFill>
                <a:ea typeface="ＭＳ Ｐゴシック" charset="0"/>
                <a:cs typeface="Arial" panose="020B0604020202020204" pitchFamily="34" charset="0"/>
              </a:rPr>
            </a:br>
            <a:r>
              <a:rPr lang="ar-JO" sz="2400" dirty="0">
                <a:solidFill>
                  <a:srgbClr val="FFFFFF"/>
                </a:solidFill>
                <a:ea typeface="ＭＳ Ｐゴシック" charset="0"/>
                <a:cs typeface="Arial" panose="020B0604020202020204" pitchFamily="34" charset="0"/>
              </a:rPr>
              <a:t> </a:t>
            </a:r>
            <a:r>
              <a:rPr lang="en-US" sz="2400" dirty="0">
                <a:solidFill>
                  <a:srgbClr val="FFFFFF"/>
                </a:solidFill>
                <a:ea typeface="ＭＳ Ｐゴシック" charset="0"/>
                <a:cs typeface="Arial" panose="020B0604020202020204" pitchFamily="34" charset="0"/>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JO" sz="36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450314"/>
          </a:xfrm>
          <a:prstGeom prst="rect">
            <a:avLst/>
          </a:prstGeom>
        </p:spPr>
      </p:pic>
      <p:pic>
        <p:nvPicPr>
          <p:cNvPr id="9" name="Picture 8" descr="Screen Shot 2016-02-02 at 5.42.03 P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17992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089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4925"/>
            <a:ext cx="9144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
          <p:cNvSpPr>
            <a:spLocks noGrp="1" noChangeArrowheads="1"/>
          </p:cNvSpPr>
          <p:nvPr>
            <p:ph type="title"/>
          </p:nvPr>
        </p:nvSpPr>
        <p:spPr>
          <a:xfrm>
            <a:off x="0" y="-152400"/>
            <a:ext cx="9144000" cy="838200"/>
          </a:xfrm>
          <a:solidFill>
            <a:srgbClr val="000099"/>
          </a:solidFill>
        </p:spPr>
        <p:txBody>
          <a:bodyPr/>
          <a:lstStyle/>
          <a:p>
            <a:pPr eaLnBrk="1" hangingPunct="1">
              <a:defRPr/>
            </a:pPr>
            <a:r>
              <a:rPr lang="ar-JO" dirty="0">
                <a:solidFill>
                  <a:schemeClr val="folHlink"/>
                </a:solidFill>
                <a:ea typeface="ＭＳ Ｐゴシック" charset="0"/>
              </a:rPr>
              <a:t>لغات </a:t>
            </a:r>
            <a:r>
              <a:rPr lang="ar-JO" dirty="0">
                <a:solidFill>
                  <a:schemeClr val="tx1"/>
                </a:solidFill>
                <a:ea typeface="ＭＳ Ｐゴシック" charset="0"/>
              </a:rPr>
              <a:t>الكنعانيين</a:t>
            </a:r>
            <a:endParaRPr lang="en-US" dirty="0">
              <a:solidFill>
                <a:schemeClr val="tx1"/>
              </a:solidFill>
              <a:ea typeface="ＭＳ Ｐゴシック" charset="0"/>
            </a:endParaRPr>
          </a:p>
        </p:txBody>
      </p:sp>
      <p:sp>
        <p:nvSpPr>
          <p:cNvPr id="31748" name="Rectangle 4"/>
          <p:cNvSpPr>
            <a:spLocks noGrp="1" noChangeArrowheads="1"/>
          </p:cNvSpPr>
          <p:nvPr>
            <p:ph type="body" idx="1"/>
          </p:nvPr>
        </p:nvSpPr>
        <p:spPr>
          <a:xfrm>
            <a:off x="4114800" y="1676400"/>
            <a:ext cx="4777680" cy="2362200"/>
          </a:xfrm>
        </p:spPr>
        <p:txBody>
          <a:bodyPr/>
          <a:lstStyle/>
          <a:p>
            <a:pPr algn="r" eaLnBrk="1" hangingPunct="1">
              <a:buFont typeface="Wingdings" charset="0"/>
              <a:buNone/>
              <a:defRPr/>
            </a:pPr>
            <a:r>
              <a:rPr lang="ar-JO" sz="2400" dirty="0">
                <a:solidFill>
                  <a:srgbClr val="CC0000"/>
                </a:solidFill>
                <a:effectLst>
                  <a:outerShdw blurRad="38100" dist="38100" dir="2700000" algn="tl">
                    <a:srgbClr val="000000"/>
                  </a:outerShdw>
                </a:effectLst>
                <a:ea typeface="ＭＳ Ｐゴシック" charset="0"/>
              </a:rPr>
              <a:t>الشرقية</a:t>
            </a:r>
            <a:endParaRPr lang="en-US" sz="2400" dirty="0">
              <a:solidFill>
                <a:srgbClr val="CC0000"/>
              </a:solidFill>
              <a:effectLst>
                <a:outerShdw blurRad="38100" dist="38100" dir="2700000" algn="tl">
                  <a:srgbClr val="000000"/>
                </a:outerShdw>
              </a:effectLst>
              <a:ea typeface="ＭＳ Ｐゴシック" charset="0"/>
            </a:endParaRPr>
          </a:p>
          <a:p>
            <a:pPr algn="r" rtl="1" eaLnBrk="1" hangingPunct="1">
              <a:buFont typeface="Wingdings" charset="0"/>
              <a:buNone/>
              <a:defRPr/>
            </a:pPr>
            <a:r>
              <a:rPr lang="en-US" sz="2400" dirty="0">
                <a:solidFill>
                  <a:srgbClr val="CC0000"/>
                </a:solidFill>
                <a:effectLst>
                  <a:outerShdw blurRad="38100" dist="38100" dir="2700000" algn="tl">
                    <a:srgbClr val="000000"/>
                  </a:outerShdw>
                </a:effectLst>
                <a:ea typeface="ＭＳ Ｐゴシック" charset="0"/>
              </a:rPr>
              <a:t>o  </a:t>
            </a:r>
            <a:r>
              <a:rPr lang="ar-JO" sz="2400" dirty="0">
                <a:solidFill>
                  <a:srgbClr val="CC0000"/>
                </a:solidFill>
                <a:effectLst>
                  <a:outerShdw blurRad="38100" dist="38100" dir="2700000" algn="tl">
                    <a:srgbClr val="000000"/>
                  </a:outerShdw>
                </a:effectLst>
                <a:ea typeface="ＭＳ Ｐゴシック" charset="0"/>
              </a:rPr>
              <a:t>الأكادية (لغة الأشوريين والبابليين)</a:t>
            </a:r>
            <a:endParaRPr lang="en-US" sz="2400" dirty="0">
              <a:solidFill>
                <a:srgbClr val="CC0000"/>
              </a:solidFill>
              <a:effectLst>
                <a:outerShdw blurRad="38100" dist="38100" dir="2700000" algn="tl">
                  <a:srgbClr val="000000"/>
                </a:outerShdw>
              </a:effectLst>
              <a:ea typeface="ＭＳ Ｐゴシック" charset="0"/>
            </a:endParaRPr>
          </a:p>
          <a:p>
            <a:pPr algn="r" rtl="1" eaLnBrk="1" hangingPunct="1">
              <a:buFont typeface="Wingdings" charset="0"/>
              <a:buNone/>
              <a:defRPr/>
            </a:pPr>
            <a:r>
              <a:rPr lang="en-US" sz="2400" dirty="0">
                <a:solidFill>
                  <a:srgbClr val="CC0000"/>
                </a:solidFill>
                <a:effectLst>
                  <a:outerShdw blurRad="38100" dist="38100" dir="2700000" algn="tl">
                    <a:srgbClr val="000000"/>
                  </a:outerShdw>
                </a:effectLst>
                <a:ea typeface="ＭＳ Ｐゴシック" charset="0"/>
              </a:rPr>
              <a:t>o  </a:t>
            </a:r>
            <a:r>
              <a:rPr lang="ar-JO" sz="2400" dirty="0">
                <a:solidFill>
                  <a:srgbClr val="CC0000"/>
                </a:solidFill>
                <a:effectLst>
                  <a:outerShdw blurRad="38100" dist="38100" dir="2700000" algn="tl">
                    <a:srgbClr val="000000"/>
                  </a:outerShdw>
                </a:effectLst>
                <a:ea typeface="ＭＳ Ｐゴシック" charset="0"/>
              </a:rPr>
              <a:t>وديان نهري دجلة والفرات</a:t>
            </a:r>
            <a:endParaRPr lang="en-US" sz="2400" dirty="0">
              <a:solidFill>
                <a:srgbClr val="CC0000"/>
              </a:solidFill>
              <a:effectLst>
                <a:outerShdw blurRad="38100" dist="38100" dir="2700000" algn="tl">
                  <a:srgbClr val="000000"/>
                </a:outerShdw>
              </a:effectLst>
              <a:ea typeface="ＭＳ Ｐゴシック" charset="0"/>
            </a:endParaRPr>
          </a:p>
        </p:txBody>
      </p:sp>
      <p:sp>
        <p:nvSpPr>
          <p:cNvPr id="80900" name="Text Box 5"/>
          <p:cNvSpPr txBox="1">
            <a:spLocks noChangeArrowheads="1"/>
          </p:cNvSpPr>
          <p:nvPr/>
        </p:nvSpPr>
        <p:spPr bwMode="auto">
          <a:xfrm>
            <a:off x="8382000" y="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ar-JO" b="1" dirty="0">
                <a:latin typeface="Arial" charset="0"/>
                <a:cs typeface="Arial" charset="0"/>
              </a:rPr>
              <a:t>89</a:t>
            </a:r>
            <a:endParaRPr lang="en-US" b="1" dirty="0">
              <a:latin typeface="Arial" charset="0"/>
              <a:cs typeface="Arial" charset="0"/>
            </a:endParaRPr>
          </a:p>
        </p:txBody>
      </p:sp>
      <p:sp>
        <p:nvSpPr>
          <p:cNvPr id="31750" name="Rectangle 6"/>
          <p:cNvSpPr>
            <a:spLocks noChangeArrowheads="1"/>
          </p:cNvSpPr>
          <p:nvPr/>
        </p:nvSpPr>
        <p:spPr bwMode="auto">
          <a:xfrm>
            <a:off x="1907704" y="2819400"/>
            <a:ext cx="2735734" cy="2514600"/>
          </a:xfrm>
          <a:prstGeom prst="rect">
            <a:avLst/>
          </a:prstGeom>
          <a:noFill/>
          <a:ln w="9525">
            <a:noFill/>
            <a:miter lim="800000"/>
            <a:headEnd/>
            <a:tailEnd/>
          </a:ln>
          <a:effectLst/>
        </p:spPr>
        <p:txBody>
          <a:bodyPr/>
          <a:lstStyle/>
          <a:p>
            <a:pPr marL="342900" indent="-342900" algn="r">
              <a:lnSpc>
                <a:spcPct val="90000"/>
              </a:lnSpc>
              <a:spcBef>
                <a:spcPct val="20000"/>
              </a:spcBef>
              <a:buClr>
                <a:schemeClr val="accent2"/>
              </a:buClr>
              <a:buSzPct val="80000"/>
              <a:buFont typeface="Wingdings" charset="0"/>
              <a:buNone/>
              <a:defRPr/>
            </a:pPr>
            <a:r>
              <a:rPr lang="ar-JO" b="1" dirty="0">
                <a:solidFill>
                  <a:schemeClr val="bg2"/>
                </a:solidFill>
                <a:effectLst>
                  <a:outerShdw blurRad="38100" dist="38100" dir="2700000" algn="tl">
                    <a:srgbClr val="FFFFFF"/>
                  </a:outerShdw>
                </a:effectLst>
                <a:latin typeface="Arial"/>
                <a:cs typeface="Arial"/>
              </a:rPr>
              <a:t>الغربية:</a:t>
            </a:r>
            <a:endParaRPr lang="en-US" b="1" dirty="0">
              <a:solidFill>
                <a:schemeClr val="bg2"/>
              </a:solidFill>
              <a:effectLst>
                <a:outerShdw blurRad="38100" dist="38100" dir="2700000" algn="tl">
                  <a:srgbClr val="FFFFFF"/>
                </a:outerShdw>
              </a:effectLst>
              <a:latin typeface="Arial"/>
              <a:cs typeface="Arial"/>
            </a:endParaRPr>
          </a:p>
          <a:p>
            <a:pPr marL="342900" indent="-342900" algn="r" rtl="1">
              <a:lnSpc>
                <a:spcPct val="90000"/>
              </a:lnSpc>
              <a:spcBef>
                <a:spcPct val="20000"/>
              </a:spcBef>
              <a:buClr>
                <a:schemeClr val="accent2"/>
              </a:buClr>
              <a:buSzPct val="80000"/>
              <a:buFont typeface="Wingdings" charset="0"/>
              <a:buNone/>
              <a:defRPr/>
            </a:pPr>
            <a:r>
              <a:rPr lang="en-US" b="1" dirty="0">
                <a:solidFill>
                  <a:schemeClr val="bg2"/>
                </a:solidFill>
                <a:effectLst>
                  <a:outerShdw blurRad="38100" dist="38100" dir="2700000" algn="tl">
                    <a:srgbClr val="FFFFFF"/>
                  </a:outerShdw>
                </a:effectLst>
                <a:latin typeface="Arial"/>
                <a:cs typeface="Arial"/>
              </a:rPr>
              <a:t>-  </a:t>
            </a:r>
            <a:r>
              <a:rPr lang="ar-JO" b="1" dirty="0">
                <a:solidFill>
                  <a:schemeClr val="bg2"/>
                </a:solidFill>
                <a:effectLst>
                  <a:outerShdw blurRad="38100" dist="38100" dir="2700000" algn="tl">
                    <a:srgbClr val="FFFFFF"/>
                  </a:outerShdw>
                </a:effectLst>
                <a:latin typeface="Arial"/>
                <a:cs typeface="Arial"/>
              </a:rPr>
              <a:t>الشمالية (بلاد الشام)</a:t>
            </a:r>
            <a:endParaRPr lang="en-US" b="1" dirty="0">
              <a:solidFill>
                <a:schemeClr val="bg2"/>
              </a:solidFill>
              <a:effectLst>
                <a:outerShdw blurRad="38100" dist="38100" dir="2700000" algn="tl">
                  <a:srgbClr val="FFFFFF"/>
                </a:outerShdw>
              </a:effectLst>
              <a:latin typeface="Arial"/>
              <a:cs typeface="Arial"/>
            </a:endParaRPr>
          </a:p>
          <a:p>
            <a:pPr marL="342900" indent="-342900">
              <a:lnSpc>
                <a:spcPct val="90000"/>
              </a:lnSpc>
              <a:spcBef>
                <a:spcPct val="20000"/>
              </a:spcBef>
              <a:buClr>
                <a:schemeClr val="accent2"/>
              </a:buClr>
              <a:buSzPct val="80000"/>
              <a:buFont typeface="Wingdings" charset="0"/>
              <a:buNone/>
              <a:defRPr/>
            </a:pPr>
            <a:endParaRPr lang="en-US" b="1" dirty="0">
              <a:solidFill>
                <a:schemeClr val="bg2"/>
              </a:solidFill>
              <a:effectLst>
                <a:outerShdw blurRad="38100" dist="38100" dir="2700000" algn="tl">
                  <a:srgbClr val="FFFFFF"/>
                </a:outerShdw>
              </a:effectLst>
              <a:latin typeface="Arial"/>
              <a:cs typeface="Arial"/>
            </a:endParaRPr>
          </a:p>
          <a:p>
            <a:pPr marL="342900" indent="-342900">
              <a:lnSpc>
                <a:spcPct val="90000"/>
              </a:lnSpc>
              <a:spcBef>
                <a:spcPct val="20000"/>
              </a:spcBef>
              <a:buClr>
                <a:schemeClr val="accent2"/>
              </a:buClr>
              <a:buSzPct val="80000"/>
              <a:buFont typeface="Wingdings" charset="0"/>
              <a:buNone/>
              <a:defRPr/>
            </a:pPr>
            <a:r>
              <a:rPr lang="en-US" b="1" dirty="0">
                <a:solidFill>
                  <a:schemeClr val="bg2"/>
                </a:solidFill>
                <a:effectLst>
                  <a:outerShdw blurRad="38100" dist="38100" dir="2700000" algn="tl">
                    <a:srgbClr val="FFFFFF"/>
                  </a:outerShdw>
                </a:effectLst>
                <a:latin typeface="Arial"/>
                <a:cs typeface="Arial"/>
              </a:rPr>
              <a:t> </a:t>
            </a:r>
          </a:p>
          <a:p>
            <a:pPr marL="342900" indent="-342900" algn="r" rtl="1">
              <a:lnSpc>
                <a:spcPct val="90000"/>
              </a:lnSpc>
              <a:spcBef>
                <a:spcPct val="20000"/>
              </a:spcBef>
              <a:buClr>
                <a:schemeClr val="accent2"/>
              </a:buClr>
              <a:buSzPct val="80000"/>
              <a:buFont typeface="Wingdings" charset="0"/>
              <a:buNone/>
              <a:defRPr/>
            </a:pPr>
            <a:r>
              <a:rPr lang="en-US" b="1" dirty="0">
                <a:solidFill>
                  <a:schemeClr val="bg2"/>
                </a:solidFill>
                <a:effectLst>
                  <a:outerShdw blurRad="38100" dist="38100" dir="2700000" algn="tl">
                    <a:srgbClr val="FFFFFF"/>
                  </a:outerShdw>
                </a:effectLst>
                <a:latin typeface="Arial"/>
                <a:cs typeface="Arial"/>
              </a:rPr>
              <a:t>-  </a:t>
            </a:r>
            <a:r>
              <a:rPr lang="ar-JO" b="1" dirty="0">
                <a:solidFill>
                  <a:schemeClr val="bg2"/>
                </a:solidFill>
                <a:effectLst>
                  <a:outerShdw blurRad="38100" dist="38100" dir="2700000" algn="tl">
                    <a:srgbClr val="FFFFFF"/>
                  </a:outerShdw>
                </a:effectLst>
                <a:latin typeface="Arial"/>
                <a:cs typeface="Arial"/>
              </a:rPr>
              <a:t>الجنوبية (الجزيرة العربية وأثيوبيا</a:t>
            </a:r>
            <a:endParaRPr lang="en-US" b="1" dirty="0">
              <a:solidFill>
                <a:srgbClr val="FFCC00"/>
              </a:solidFill>
              <a:effectLst>
                <a:outerShdw blurRad="38100" dist="38100" dir="2700000" algn="tl">
                  <a:srgbClr val="000000"/>
                </a:outerShdw>
              </a:effectLst>
              <a:latin typeface="Arial"/>
              <a:ea typeface="Times New Roman" charset="0"/>
              <a:cs typeface="Arial"/>
            </a:endParaRPr>
          </a:p>
        </p:txBody>
      </p:sp>
      <p:sp>
        <p:nvSpPr>
          <p:cNvPr id="80902" name="Text Box 7"/>
          <p:cNvSpPr txBox="1">
            <a:spLocks noChangeArrowheads="1"/>
          </p:cNvSpPr>
          <p:nvPr/>
        </p:nvSpPr>
        <p:spPr bwMode="auto">
          <a:xfrm>
            <a:off x="1295400" y="685800"/>
            <a:ext cx="6228928" cy="52322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sz="2800" b="1" dirty="0">
                <a:solidFill>
                  <a:srgbClr val="FFCC00"/>
                </a:solidFill>
                <a:latin typeface="Arial" charset="0"/>
                <a:cs typeface="Arial" charset="0"/>
              </a:rPr>
              <a:t>يتم تصنيفهم لغوياً إلى مجموعتين</a:t>
            </a:r>
            <a:endParaRPr lang="en-US" sz="2800" b="1" dirty="0">
              <a:solidFill>
                <a:srgbClr val="FFCC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50"/>
                                        </p:tgtEl>
                                        <p:attrNameLst>
                                          <p:attrName>style.visibility</p:attrName>
                                        </p:attrNameLst>
                                      </p:cBhvr>
                                      <p:to>
                                        <p:strVal val="visible"/>
                                      </p:to>
                                    </p:set>
                                    <p:animEffect transition="in" filter="fade">
                                      <p:cBhvr>
                                        <p:cTn id="7" dur="500"/>
                                        <p:tgtEl>
                                          <p:spTgt spid="317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8">
                                            <p:txEl>
                                              <p:pRg st="0" end="0"/>
                                            </p:txEl>
                                          </p:spTgt>
                                        </p:tgtEl>
                                        <p:attrNameLst>
                                          <p:attrName>style.visibility</p:attrName>
                                        </p:attrNameLst>
                                      </p:cBhvr>
                                      <p:to>
                                        <p:strVal val="visible"/>
                                      </p:to>
                                    </p:set>
                                    <p:animEffect transition="in" filter="fade">
                                      <p:cBhvr>
                                        <p:cTn id="12" dur="500"/>
                                        <p:tgtEl>
                                          <p:spTgt spid="3174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48">
                                            <p:txEl>
                                              <p:pRg st="1" end="1"/>
                                            </p:txEl>
                                          </p:spTgt>
                                        </p:tgtEl>
                                        <p:attrNameLst>
                                          <p:attrName>style.visibility</p:attrName>
                                        </p:attrNameLst>
                                      </p:cBhvr>
                                      <p:to>
                                        <p:strVal val="visible"/>
                                      </p:to>
                                    </p:set>
                                    <p:animEffect transition="in" filter="fade">
                                      <p:cBhvr>
                                        <p:cTn id="17" dur="500"/>
                                        <p:tgtEl>
                                          <p:spTgt spid="3174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748">
                                            <p:txEl>
                                              <p:pRg st="2" end="2"/>
                                            </p:txEl>
                                          </p:spTgt>
                                        </p:tgtEl>
                                        <p:attrNameLst>
                                          <p:attrName>style.visibility</p:attrName>
                                        </p:attrNameLst>
                                      </p:cBhvr>
                                      <p:to>
                                        <p:strVal val="visible"/>
                                      </p:to>
                                    </p:set>
                                    <p:animEffect transition="in" filter="fade">
                                      <p:cBhvr>
                                        <p:cTn id="22" dur="500"/>
                                        <p:tgtEl>
                                          <p:spTgt spid="317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build="p" autoUpdateAnimBg="0"/>
      <p:bldP spid="31750"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21" name="Picture 6"/>
          <p:cNvPicPr>
            <a:picLocks noChangeAspect="1" noChangeArrowheads="1"/>
          </p:cNvPicPr>
          <p:nvPr/>
        </p:nvPicPr>
        <p:blipFill>
          <a:blip r:embed="rId2" cstate="screen">
            <a:lum bright="-48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Rectangle 2"/>
          <p:cNvSpPr>
            <a:spLocks noGrp="1" noChangeArrowheads="1"/>
          </p:cNvSpPr>
          <p:nvPr>
            <p:ph type="title"/>
          </p:nvPr>
        </p:nvSpPr>
        <p:spPr/>
        <p:txBody>
          <a:bodyPr/>
          <a:lstStyle/>
          <a:p>
            <a:pPr eaLnBrk="1" hangingPunct="1">
              <a:defRPr/>
            </a:pPr>
            <a:r>
              <a:rPr lang="ar-JO" dirty="0">
                <a:solidFill>
                  <a:schemeClr val="folHlink"/>
                </a:solidFill>
                <a:ea typeface="ＭＳ Ｐゴシック" charset="0"/>
              </a:rPr>
              <a:t>التاريخ</a:t>
            </a:r>
            <a:endParaRPr lang="en-US" dirty="0">
              <a:solidFill>
                <a:srgbClr val="FFFFFF"/>
              </a:solidFill>
              <a:ea typeface="ＭＳ Ｐゴシック" charset="0"/>
            </a:endParaRPr>
          </a:p>
        </p:txBody>
      </p:sp>
      <p:sp>
        <p:nvSpPr>
          <p:cNvPr id="32771" name="Rectangle 3"/>
          <p:cNvSpPr>
            <a:spLocks noGrp="1" noChangeArrowheads="1"/>
          </p:cNvSpPr>
          <p:nvPr>
            <p:ph type="body" idx="1"/>
          </p:nvPr>
        </p:nvSpPr>
        <p:spPr>
          <a:xfrm>
            <a:off x="395536" y="2209800"/>
            <a:ext cx="8713539" cy="4114800"/>
          </a:xfrm>
        </p:spPr>
        <p:txBody>
          <a:bodyPr/>
          <a:lstStyle/>
          <a:p>
            <a:pPr algn="r" rtl="1" eaLnBrk="1" hangingPunct="1"/>
            <a:r>
              <a:rPr lang="ar-JO" dirty="0">
                <a:solidFill>
                  <a:srgbClr val="FFCC00"/>
                </a:solidFill>
                <a:latin typeface="Arial" charset="0"/>
                <a:ea typeface="ＭＳ Ｐゴシック" charset="0"/>
              </a:rPr>
              <a:t>3300 – 1950 ق.م (العصر البرونزي المبكر)</a:t>
            </a:r>
            <a:r>
              <a:rPr lang="en-US" dirty="0">
                <a:solidFill>
                  <a:srgbClr val="FFCC00"/>
                </a:solidFill>
                <a:latin typeface="Arial" charset="0"/>
                <a:ea typeface="ＭＳ Ｐゴシック" charset="0"/>
              </a:rPr>
              <a:t> </a:t>
            </a:r>
            <a:endParaRPr lang="en-US" sz="3200" dirty="0">
              <a:latin typeface="Arial" charset="0"/>
              <a:ea typeface="ＭＳ Ｐゴシック" charset="0"/>
            </a:endParaRPr>
          </a:p>
          <a:p>
            <a:pPr lvl="1" algn="r" rtl="1" eaLnBrk="1" hangingPunct="1">
              <a:buFontTx/>
              <a:buNone/>
            </a:pPr>
            <a:r>
              <a:rPr lang="ar-JO" sz="3200" dirty="0">
                <a:latin typeface="Arial" charset="0"/>
                <a:ea typeface="ＭＳ Ｐゴシック" charset="0"/>
              </a:rPr>
              <a:t>بناء أول قرى مسورة.</a:t>
            </a:r>
            <a:endParaRPr lang="en-US" sz="3200" dirty="0">
              <a:latin typeface="Arial" charset="0"/>
              <a:ea typeface="ＭＳ Ｐゴシック" charset="0"/>
            </a:endParaRPr>
          </a:p>
          <a:p>
            <a:pPr lvl="1" algn="r" rtl="1" eaLnBrk="1" hangingPunct="1">
              <a:buFontTx/>
              <a:buNone/>
            </a:pPr>
            <a:r>
              <a:rPr lang="ar-JO" sz="3200" dirty="0">
                <a:latin typeface="Arial" charset="0"/>
                <a:ea typeface="ＭＳ Ｐゴシック" charset="0"/>
              </a:rPr>
              <a:t>نادراً ما تجاوز عدد السكان 2000 نسمة.</a:t>
            </a:r>
            <a:endParaRPr lang="en-US" sz="3200" dirty="0">
              <a:latin typeface="Arial" charset="0"/>
              <a:ea typeface="ＭＳ Ｐゴシック" charset="0"/>
            </a:endParaRPr>
          </a:p>
          <a:p>
            <a:pPr lvl="1" algn="r" rtl="1" eaLnBrk="1" hangingPunct="1">
              <a:buFontTx/>
              <a:buNone/>
            </a:pPr>
            <a:r>
              <a:rPr lang="ar-JO" sz="3200" dirty="0">
                <a:latin typeface="Arial" charset="0"/>
                <a:ea typeface="ＭＳ Ｐゴシック" charset="0"/>
              </a:rPr>
              <a:t>تنمية المجتمعات الحضرية - عراد</a:t>
            </a:r>
            <a:endParaRPr lang="en-US" sz="3200" dirty="0">
              <a:latin typeface="Arial" charset="0"/>
              <a:ea typeface="ＭＳ Ｐゴシック" charset="0"/>
            </a:endParaRPr>
          </a:p>
          <a:p>
            <a:pPr lvl="1" algn="r" rtl="1" eaLnBrk="1" hangingPunct="1">
              <a:buFontTx/>
              <a:buNone/>
            </a:pPr>
            <a:r>
              <a:rPr lang="ar-JO" sz="3200" dirty="0">
                <a:latin typeface="Arial" charset="0"/>
                <a:ea typeface="ＭＳ Ｐゴシック" charset="0"/>
              </a:rPr>
              <a:t>الحروب والتدخلات المصرية (السلالة 13-2000 ق.م)</a:t>
            </a:r>
            <a:endParaRPr lang="en-US" sz="3200" dirty="0">
              <a:latin typeface="Arial" charset="0"/>
              <a:ea typeface="ＭＳ Ｐゴシック" charset="0"/>
            </a:endParaRPr>
          </a:p>
        </p:txBody>
      </p:sp>
      <p:sp>
        <p:nvSpPr>
          <p:cNvPr id="81924" name="Rectangle 4"/>
          <p:cNvSpPr>
            <a:spLocks noChangeArrowheads="1"/>
          </p:cNvSpPr>
          <p:nvPr/>
        </p:nvSpPr>
        <p:spPr bwMode="auto">
          <a:xfrm>
            <a:off x="3629025" y="276225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atin typeface="Arial" charset="0"/>
              <a:cs typeface="Arial" charset="0"/>
            </a:endParaRPr>
          </a:p>
        </p:txBody>
      </p:sp>
      <p:pic>
        <p:nvPicPr>
          <p:cNvPr id="81925"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25" y="152400"/>
            <a:ext cx="2304827" cy="277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500"/>
                                        <p:tgtEl>
                                          <p:spTgt spid="3277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771">
                                            <p:txEl>
                                              <p:pRg st="1" end="1"/>
                                            </p:txEl>
                                          </p:spTgt>
                                        </p:tgtEl>
                                        <p:attrNameLst>
                                          <p:attrName>style.visibility</p:attrName>
                                        </p:attrNameLst>
                                      </p:cBhvr>
                                      <p:to>
                                        <p:strVal val="visible"/>
                                      </p:to>
                                    </p:set>
                                    <p:animEffect transition="in" filter="fade">
                                      <p:cBhvr>
                                        <p:cTn id="10" dur="500"/>
                                        <p:tgtEl>
                                          <p:spTgt spid="3277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animEffect transition="in" filter="fade">
                                      <p:cBhvr>
                                        <p:cTn id="13" dur="500"/>
                                        <p:tgtEl>
                                          <p:spTgt spid="3277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771">
                                            <p:txEl>
                                              <p:pRg st="3" end="3"/>
                                            </p:txEl>
                                          </p:spTgt>
                                        </p:tgtEl>
                                        <p:attrNameLst>
                                          <p:attrName>style.visibility</p:attrName>
                                        </p:attrNameLst>
                                      </p:cBhvr>
                                      <p:to>
                                        <p:strVal val="visible"/>
                                      </p:to>
                                    </p:set>
                                    <p:animEffect transition="in" filter="fade">
                                      <p:cBhvr>
                                        <p:cTn id="16" dur="500"/>
                                        <p:tgtEl>
                                          <p:spTgt spid="3277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animEffect transition="in" filter="fade">
                                      <p:cBhvr>
                                        <p:cTn id="19" dur="500"/>
                                        <p:tgtEl>
                                          <p:spTgt spid="32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2945" name="Picture 6"/>
          <p:cNvPicPr>
            <a:picLocks noChangeAspect="1" noChangeArrowheads="1"/>
          </p:cNvPicPr>
          <p:nvPr/>
        </p:nvPicPr>
        <p:blipFill>
          <a:blip r:embed="rId2" cstate="screen">
            <a:lum bright="-48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Rectangle 2"/>
          <p:cNvSpPr>
            <a:spLocks noGrp="1" noChangeArrowheads="1"/>
          </p:cNvSpPr>
          <p:nvPr>
            <p:ph type="title"/>
          </p:nvPr>
        </p:nvSpPr>
        <p:spPr>
          <a:xfrm>
            <a:off x="533400" y="533400"/>
            <a:ext cx="4470648" cy="1066800"/>
          </a:xfrm>
        </p:spPr>
        <p:txBody>
          <a:bodyPr/>
          <a:lstStyle/>
          <a:p>
            <a:pPr eaLnBrk="1" hangingPunct="1">
              <a:defRPr/>
            </a:pPr>
            <a:r>
              <a:rPr lang="ar-JO" dirty="0">
                <a:solidFill>
                  <a:schemeClr val="folHlink"/>
                </a:solidFill>
                <a:ea typeface="ＭＳ Ｐゴシック" charset="0"/>
              </a:rPr>
              <a:t>التاريخ</a:t>
            </a:r>
            <a:endParaRPr lang="en-US" dirty="0">
              <a:solidFill>
                <a:srgbClr val="FFFFFF"/>
              </a:solidFill>
              <a:ea typeface="ＭＳ Ｐゴシック" charset="0"/>
            </a:endParaRPr>
          </a:p>
        </p:txBody>
      </p:sp>
      <p:sp>
        <p:nvSpPr>
          <p:cNvPr id="33795" name="Rectangle 3"/>
          <p:cNvSpPr>
            <a:spLocks noGrp="1" noChangeArrowheads="1"/>
          </p:cNvSpPr>
          <p:nvPr>
            <p:ph type="body" idx="1"/>
          </p:nvPr>
        </p:nvSpPr>
        <p:spPr>
          <a:xfrm>
            <a:off x="1" y="1676400"/>
            <a:ext cx="5532438" cy="1981200"/>
          </a:xfrm>
        </p:spPr>
        <p:txBody>
          <a:bodyPr/>
          <a:lstStyle/>
          <a:p>
            <a:pPr marL="0" indent="0" algn="ctr" eaLnBrk="1" hangingPunct="1">
              <a:buFont typeface="Wingdings" charset="0"/>
              <a:buNone/>
              <a:defRPr/>
            </a:pPr>
            <a:r>
              <a:rPr lang="ar-JO" sz="2800" dirty="0">
                <a:ea typeface="ＭＳ Ｐゴシック" charset="0"/>
              </a:rPr>
              <a:t>البرونزي الوسيط (1950-1539 ق.م)</a:t>
            </a:r>
            <a:endParaRPr lang="en-US" sz="2800" dirty="0">
              <a:ea typeface="ＭＳ Ｐゴシック" charset="0"/>
            </a:endParaRPr>
          </a:p>
          <a:p>
            <a:pPr algn="r" rtl="1" eaLnBrk="1" hangingPunct="1">
              <a:buFont typeface="Wingdings" charset="0"/>
              <a:buNone/>
              <a:defRPr/>
            </a:pPr>
            <a:r>
              <a:rPr lang="en-US" sz="2400" dirty="0">
                <a:solidFill>
                  <a:srgbClr val="FFCC00"/>
                </a:solidFill>
                <a:ea typeface="ＭＳ Ｐゴシック" charset="0"/>
              </a:rPr>
              <a:t>	</a:t>
            </a:r>
            <a:r>
              <a:rPr lang="ar-JO" sz="2400" dirty="0">
                <a:solidFill>
                  <a:srgbClr val="FFCC00"/>
                </a:solidFill>
                <a:ea typeface="ＭＳ Ｐゴシック" charset="0"/>
              </a:rPr>
              <a:t>كان الهكسوس كنعانيين والذين حكموا شمال مصر لأكثر من 100 سنة (منتصف القرن السابع عشر ق.م)</a:t>
            </a:r>
            <a:endParaRPr lang="en-US" sz="2400" dirty="0">
              <a:ea typeface="ＭＳ Ｐゴシック" charset="0"/>
            </a:endParaRPr>
          </a:p>
        </p:txBody>
      </p:sp>
      <p:pic>
        <p:nvPicPr>
          <p:cNvPr id="33796" name="Picture 4" descr="arm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86400" y="3790950"/>
            <a:ext cx="365760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descr="hykso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32438" y="0"/>
            <a:ext cx="3611562"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Box 6"/>
          <p:cNvSpPr txBox="1">
            <a:spLocks noChangeArrowheads="1"/>
          </p:cNvSpPr>
          <p:nvPr/>
        </p:nvSpPr>
        <p:spPr bwMode="auto">
          <a:xfrm>
            <a:off x="6172200" y="3048000"/>
            <a:ext cx="2438400" cy="45720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ar-JO" b="1" dirty="0">
                <a:effectLst>
                  <a:glow rad="127000">
                    <a:schemeClr val="tx2">
                      <a:alpha val="75000"/>
                    </a:schemeClr>
                  </a:glow>
                  <a:outerShdw blurRad="38100" dist="38100" dir="2700000" algn="tl">
                    <a:srgbClr val="000000"/>
                  </a:outerShdw>
                </a:effectLst>
                <a:latin typeface="Arial"/>
                <a:cs typeface="Arial"/>
              </a:rPr>
              <a:t>مركبة هكسوسية</a:t>
            </a:r>
            <a:endParaRPr lang="en-US" b="1" dirty="0">
              <a:effectLst>
                <a:glow rad="127000">
                  <a:schemeClr val="tx2">
                    <a:alpha val="75000"/>
                  </a:schemeClr>
                </a:glow>
                <a:outerShdw blurRad="38100" dist="38100" dir="2700000" algn="tl">
                  <a:srgbClr val="000000"/>
                </a:outerShdw>
              </a:effectLst>
              <a:latin typeface="Arial"/>
              <a:cs typeface="Arial"/>
            </a:endParaRPr>
          </a:p>
        </p:txBody>
      </p:sp>
      <p:sp>
        <p:nvSpPr>
          <p:cNvPr id="33799" name="Text Box 7"/>
          <p:cNvSpPr txBox="1">
            <a:spLocks noChangeArrowheads="1"/>
          </p:cNvSpPr>
          <p:nvPr/>
        </p:nvSpPr>
        <p:spPr bwMode="auto">
          <a:xfrm>
            <a:off x="0" y="4419600"/>
            <a:ext cx="5532438" cy="121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hangingPunct="1">
              <a:lnSpc>
                <a:spcPct val="90000"/>
              </a:lnSpc>
              <a:spcBef>
                <a:spcPct val="20000"/>
              </a:spcBef>
              <a:buClr>
                <a:schemeClr val="accent2"/>
              </a:buClr>
              <a:buSzPct val="80000"/>
              <a:defRPr/>
            </a:pPr>
            <a:r>
              <a:rPr lang="ar-JO" sz="2800" b="1" dirty="0">
                <a:latin typeface="Arial"/>
                <a:cs typeface="Arial"/>
              </a:rPr>
              <a:t>منتصف القرن السادس عشر ق.م (1539)</a:t>
            </a:r>
            <a:r>
              <a:rPr lang="en-US" sz="2800" dirty="0">
                <a:latin typeface="Arial"/>
                <a:cs typeface="Arial"/>
              </a:rPr>
              <a:t> </a:t>
            </a:r>
          </a:p>
          <a:p>
            <a:pPr algn="r" rtl="1" eaLnBrk="1" hangingPunct="1">
              <a:lnSpc>
                <a:spcPct val="90000"/>
              </a:lnSpc>
              <a:spcBef>
                <a:spcPct val="20000"/>
              </a:spcBef>
              <a:buClr>
                <a:schemeClr val="accent2"/>
              </a:buClr>
              <a:buSzPct val="80000"/>
              <a:buFont typeface="Wingdings" charset="0"/>
              <a:buNone/>
              <a:defRPr/>
            </a:pPr>
            <a:r>
              <a:rPr lang="en-US" b="1" dirty="0">
                <a:solidFill>
                  <a:srgbClr val="FFCC00"/>
                </a:solidFill>
                <a:latin typeface="Arial"/>
                <a:cs typeface="Arial"/>
              </a:rPr>
              <a:t>	</a:t>
            </a:r>
            <a:r>
              <a:rPr lang="ar-JO" b="1" dirty="0">
                <a:solidFill>
                  <a:srgbClr val="FFCC00"/>
                </a:solidFill>
                <a:latin typeface="Arial"/>
                <a:cs typeface="Arial"/>
              </a:rPr>
              <a:t>طرد الفرعون أحمس الهكسوس ودمر المدن الكنعانية</a:t>
            </a:r>
            <a:endParaRPr lang="en-US" b="1" dirty="0">
              <a:solidFill>
                <a:srgbClr val="FFCC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 presetClass="entr" presetSubtype="8" fill="hold" nodeType="afterEffect">
                                  <p:stCondLst>
                                    <p:cond delay="0"/>
                                  </p:stCondLst>
                                  <p:childTnLst>
                                    <p:set>
                                      <p:cBhvr>
                                        <p:cTn id="17" dur="1" fill="hold">
                                          <p:stCondLst>
                                            <p:cond delay="0"/>
                                          </p:stCondLst>
                                        </p:cTn>
                                        <p:tgtEl>
                                          <p:spTgt spid="33797"/>
                                        </p:tgtEl>
                                        <p:attrNameLst>
                                          <p:attrName>style.visibility</p:attrName>
                                        </p:attrNameLst>
                                      </p:cBhvr>
                                      <p:to>
                                        <p:strVal val="visible"/>
                                      </p:to>
                                    </p:set>
                                    <p:anim calcmode="lin" valueType="num">
                                      <p:cBhvr additive="base">
                                        <p:cTn id="18" dur="500" fill="hold"/>
                                        <p:tgtEl>
                                          <p:spTgt spid="33797"/>
                                        </p:tgtEl>
                                        <p:attrNameLst>
                                          <p:attrName>ppt_x</p:attrName>
                                        </p:attrNameLst>
                                      </p:cBhvr>
                                      <p:tavLst>
                                        <p:tav tm="0">
                                          <p:val>
                                            <p:strVal val="0-#ppt_w/2"/>
                                          </p:val>
                                        </p:tav>
                                        <p:tav tm="100000">
                                          <p:val>
                                            <p:strVal val="#ppt_x"/>
                                          </p:val>
                                        </p:tav>
                                      </p:tavLst>
                                    </p:anim>
                                    <p:anim calcmode="lin" valueType="num">
                                      <p:cBhvr additive="base">
                                        <p:cTn id="19" dur="500" fill="hold"/>
                                        <p:tgtEl>
                                          <p:spTgt spid="33797"/>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000"/>
                            </p:stCondLst>
                            <p:childTnLst>
                              <p:par>
                                <p:cTn id="21" presetID="2" presetClass="entr" presetSubtype="8" fill="hold" grpId="0" nodeType="afterEffect">
                                  <p:stCondLst>
                                    <p:cond delay="0"/>
                                  </p:stCondLst>
                                  <p:childTnLst>
                                    <p:set>
                                      <p:cBhvr>
                                        <p:cTn id="22" dur="1" fill="hold">
                                          <p:stCondLst>
                                            <p:cond delay="0"/>
                                          </p:stCondLst>
                                        </p:cTn>
                                        <p:tgtEl>
                                          <p:spTgt spid="33798"/>
                                        </p:tgtEl>
                                        <p:attrNameLst>
                                          <p:attrName>style.visibility</p:attrName>
                                        </p:attrNameLst>
                                      </p:cBhvr>
                                      <p:to>
                                        <p:strVal val="visible"/>
                                      </p:to>
                                    </p:set>
                                    <p:anim calcmode="lin" valueType="num">
                                      <p:cBhvr additive="base">
                                        <p:cTn id="23" dur="500" fill="hold"/>
                                        <p:tgtEl>
                                          <p:spTgt spid="33798"/>
                                        </p:tgtEl>
                                        <p:attrNameLst>
                                          <p:attrName>ppt_x</p:attrName>
                                        </p:attrNameLst>
                                      </p:cBhvr>
                                      <p:tavLst>
                                        <p:tav tm="0">
                                          <p:val>
                                            <p:strVal val="0-#ppt_w/2"/>
                                          </p:val>
                                        </p:tav>
                                        <p:tav tm="100000">
                                          <p:val>
                                            <p:strVal val="#ppt_x"/>
                                          </p:val>
                                        </p:tav>
                                      </p:tavLst>
                                    </p:anim>
                                    <p:anim calcmode="lin" valueType="num">
                                      <p:cBhvr additive="base">
                                        <p:cTn id="24" dur="500" fill="hold"/>
                                        <p:tgtEl>
                                          <p:spTgt spid="33798"/>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3799"/>
                                        </p:tgtEl>
                                        <p:attrNameLst>
                                          <p:attrName>style.visibility</p:attrName>
                                        </p:attrNameLst>
                                      </p:cBhvr>
                                      <p:to>
                                        <p:strVal val="visible"/>
                                      </p:to>
                                    </p:set>
                                    <p:anim calcmode="lin" valueType="num">
                                      <p:cBhvr additive="base">
                                        <p:cTn id="29" dur="500" fill="hold"/>
                                        <p:tgtEl>
                                          <p:spTgt spid="33799"/>
                                        </p:tgtEl>
                                        <p:attrNameLst>
                                          <p:attrName>ppt_x</p:attrName>
                                        </p:attrNameLst>
                                      </p:cBhvr>
                                      <p:tavLst>
                                        <p:tav tm="0">
                                          <p:val>
                                            <p:strVal val="0-#ppt_w/2"/>
                                          </p:val>
                                        </p:tav>
                                        <p:tav tm="100000">
                                          <p:val>
                                            <p:strVal val="#ppt_x"/>
                                          </p:val>
                                        </p:tav>
                                      </p:tavLst>
                                    </p:anim>
                                    <p:anim calcmode="lin" valueType="num">
                                      <p:cBhvr additive="base">
                                        <p:cTn id="30" dur="500" fill="hold"/>
                                        <p:tgtEl>
                                          <p:spTgt spid="33799"/>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500"/>
                            </p:stCondLst>
                            <p:childTnLst>
                              <p:par>
                                <p:cTn id="32" presetID="2" presetClass="entr" presetSubtype="8" fill="hold" nodeType="afterEffect">
                                  <p:stCondLst>
                                    <p:cond delay="0"/>
                                  </p:stCondLst>
                                  <p:childTnLst>
                                    <p:set>
                                      <p:cBhvr>
                                        <p:cTn id="33" dur="1" fill="hold">
                                          <p:stCondLst>
                                            <p:cond delay="0"/>
                                          </p:stCondLst>
                                        </p:cTn>
                                        <p:tgtEl>
                                          <p:spTgt spid="33796"/>
                                        </p:tgtEl>
                                        <p:attrNameLst>
                                          <p:attrName>style.visibility</p:attrName>
                                        </p:attrNameLst>
                                      </p:cBhvr>
                                      <p:to>
                                        <p:strVal val="visible"/>
                                      </p:to>
                                    </p:set>
                                    <p:anim calcmode="lin" valueType="num">
                                      <p:cBhvr additive="base">
                                        <p:cTn id="34" dur="500" fill="hold"/>
                                        <p:tgtEl>
                                          <p:spTgt spid="33796"/>
                                        </p:tgtEl>
                                        <p:attrNameLst>
                                          <p:attrName>ppt_x</p:attrName>
                                        </p:attrNameLst>
                                      </p:cBhvr>
                                      <p:tavLst>
                                        <p:tav tm="0">
                                          <p:val>
                                            <p:strVal val="0-#ppt_w/2"/>
                                          </p:val>
                                        </p:tav>
                                        <p:tav tm="100000">
                                          <p:val>
                                            <p:strVal val="#ppt_x"/>
                                          </p:val>
                                        </p:tav>
                                      </p:tavLst>
                                    </p:anim>
                                    <p:anim calcmode="lin" valueType="num">
                                      <p:cBhvr additive="base">
                                        <p:cTn id="35" dur="500" fill="hold"/>
                                        <p:tgtEl>
                                          <p:spTgt spid="337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P spid="33798" grpId="0" autoUpdateAnimBg="0"/>
      <p:bldP spid="3379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6"/>
          <p:cNvPicPr>
            <a:picLocks noChangeAspect="1" noChangeArrowheads="1"/>
          </p:cNvPicPr>
          <p:nvPr/>
        </p:nvPicPr>
        <p:blipFill>
          <a:blip r:embed="rId2" cstate="screen">
            <a:lum bright="-48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0" name="Picture 2" descr="Ramses III"/>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86400" y="228600"/>
            <a:ext cx="34290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p:cNvSpPr>
            <a:spLocks noGrp="1" noChangeArrowheads="1"/>
          </p:cNvSpPr>
          <p:nvPr>
            <p:ph type="title"/>
          </p:nvPr>
        </p:nvSpPr>
        <p:spPr>
          <a:xfrm>
            <a:off x="685800" y="609600"/>
            <a:ext cx="4038600" cy="1066800"/>
          </a:xfrm>
        </p:spPr>
        <p:txBody>
          <a:bodyPr/>
          <a:lstStyle/>
          <a:p>
            <a:pPr eaLnBrk="1" hangingPunct="1">
              <a:defRPr/>
            </a:pPr>
            <a:r>
              <a:rPr lang="ar-JO" dirty="0">
                <a:solidFill>
                  <a:schemeClr val="folHlink"/>
                </a:solidFill>
                <a:ea typeface="ＭＳ Ｐゴシック" charset="0"/>
              </a:rPr>
              <a:t>التاريخ</a:t>
            </a:r>
            <a:endParaRPr lang="en-US" dirty="0">
              <a:solidFill>
                <a:srgbClr val="FFFFFF"/>
              </a:solidFill>
              <a:ea typeface="ＭＳ Ｐゴシック" charset="0"/>
            </a:endParaRPr>
          </a:p>
        </p:txBody>
      </p:sp>
      <p:sp>
        <p:nvSpPr>
          <p:cNvPr id="83972" name="Rectangle 4"/>
          <p:cNvSpPr>
            <a:spLocks noGrp="1" noChangeArrowheads="1"/>
          </p:cNvSpPr>
          <p:nvPr>
            <p:ph type="body" idx="1"/>
          </p:nvPr>
        </p:nvSpPr>
        <p:spPr>
          <a:xfrm>
            <a:off x="395288" y="2362200"/>
            <a:ext cx="8424862" cy="4114800"/>
          </a:xfrm>
        </p:spPr>
        <p:txBody>
          <a:bodyPr/>
          <a:lstStyle/>
          <a:p>
            <a:pPr algn="r" rtl="1" eaLnBrk="1" hangingPunct="1"/>
            <a:r>
              <a:rPr lang="ar-JO" dirty="0">
                <a:latin typeface="Arial" charset="0"/>
                <a:ea typeface="ＭＳ Ｐゴシック" charset="0"/>
              </a:rPr>
              <a:t>(العصر البرونزي المتأخر) 1539-1200 ق.م السيطرة المصرية</a:t>
            </a:r>
            <a:endParaRPr lang="en-US" dirty="0">
              <a:latin typeface="Arial" charset="0"/>
              <a:ea typeface="ＭＳ Ｐゴシック" charset="0"/>
            </a:endParaRPr>
          </a:p>
          <a:p>
            <a:pPr algn="r" eaLnBrk="1" hangingPunct="1">
              <a:buFont typeface="Wingdings" charset="0"/>
              <a:buNone/>
            </a:pPr>
            <a:r>
              <a:rPr lang="ar-JO" dirty="0">
                <a:solidFill>
                  <a:srgbClr val="FFCC00"/>
                </a:solidFill>
                <a:latin typeface="Arial" charset="0"/>
                <a:ea typeface="ＭＳ Ｐゴシック" charset="0"/>
              </a:rPr>
              <a:t>معركة مجدو</a:t>
            </a:r>
            <a:endParaRPr lang="en-US" dirty="0">
              <a:solidFill>
                <a:srgbClr val="FFCC00"/>
              </a:solidFill>
              <a:latin typeface="Arial" charset="0"/>
              <a:ea typeface="ＭＳ Ｐゴシック" charset="0"/>
            </a:endParaRPr>
          </a:p>
          <a:p>
            <a:pPr algn="r" rtl="1" eaLnBrk="1" hangingPunct="1">
              <a:buFont typeface="Wingdings" charset="0"/>
              <a:buNone/>
            </a:pPr>
            <a:r>
              <a:rPr lang="en-US" dirty="0">
                <a:solidFill>
                  <a:srgbClr val="FFCC00"/>
                </a:solidFill>
                <a:latin typeface="Arial" charset="0"/>
                <a:ea typeface="ＭＳ Ｐゴシック" charset="0"/>
              </a:rPr>
              <a:t>-  </a:t>
            </a:r>
            <a:r>
              <a:rPr lang="ar-JO" dirty="0">
                <a:solidFill>
                  <a:srgbClr val="FFCC00"/>
                </a:solidFill>
                <a:latin typeface="Arial" charset="0"/>
                <a:ea typeface="ＭＳ Ｐゴシック" charset="0"/>
              </a:rPr>
              <a:t> تم احتلال كنعان.</a:t>
            </a:r>
            <a:endParaRPr lang="en-US" dirty="0">
              <a:solidFill>
                <a:srgbClr val="FFCC00"/>
              </a:solidFill>
              <a:latin typeface="Arial" charset="0"/>
              <a:ea typeface="ＭＳ Ｐゴシック" charset="0"/>
            </a:endParaRPr>
          </a:p>
          <a:p>
            <a:pPr algn="r" rtl="1" eaLnBrk="1" hangingPunct="1">
              <a:buFont typeface="Wingdings" charset="0"/>
              <a:buNone/>
            </a:pPr>
            <a:r>
              <a:rPr lang="en-US" dirty="0">
                <a:solidFill>
                  <a:srgbClr val="FFCC00"/>
                </a:solidFill>
                <a:latin typeface="Arial" charset="0"/>
                <a:ea typeface="ＭＳ Ｐゴシック" charset="0"/>
              </a:rPr>
              <a:t>-  </a:t>
            </a:r>
            <a:r>
              <a:rPr lang="ar-JO" dirty="0">
                <a:solidFill>
                  <a:srgbClr val="FFCC00"/>
                </a:solidFill>
                <a:latin typeface="Arial" charset="0"/>
                <a:ea typeface="ＭＳ Ｐゴシック" charset="0"/>
              </a:rPr>
              <a:t> دفعوا جزية وضرائب عالية.</a:t>
            </a:r>
            <a:endParaRPr lang="en-US" dirty="0">
              <a:solidFill>
                <a:srgbClr val="FFCC00"/>
              </a:solidFill>
              <a:latin typeface="Arial" charset="0"/>
              <a:ea typeface="ＭＳ Ｐゴシック" charset="0"/>
            </a:endParaRPr>
          </a:p>
          <a:p>
            <a:pPr algn="r" rtl="1" eaLnBrk="1" hangingPunct="1">
              <a:buFont typeface="Wingdings" charset="0"/>
              <a:buNone/>
            </a:pPr>
            <a:r>
              <a:rPr lang="en-US" dirty="0">
                <a:solidFill>
                  <a:srgbClr val="FFCC00"/>
                </a:solidFill>
                <a:latin typeface="Arial" charset="0"/>
                <a:ea typeface="ＭＳ Ｐゴシック" charset="0"/>
              </a:rPr>
              <a:t>-  </a:t>
            </a:r>
            <a:r>
              <a:rPr lang="ar-JO" dirty="0">
                <a:solidFill>
                  <a:srgbClr val="FFCC00"/>
                </a:solidFill>
                <a:latin typeface="Arial" charset="0"/>
                <a:ea typeface="ＭＳ Ｐゴシック" charset="0"/>
              </a:rPr>
              <a:t> زودوا الجيش المصري المقيم بالطعام والأمور الأخرى.</a:t>
            </a:r>
            <a:endParaRPr lang="en-US" dirty="0">
              <a:solidFill>
                <a:srgbClr val="FFCC00"/>
              </a:solidFill>
              <a:latin typeface="Arial" charset="0"/>
              <a:ea typeface="ＭＳ Ｐゴシック" charset="0"/>
            </a:endParaRPr>
          </a:p>
          <a:p>
            <a:pPr eaLnBrk="1" hangingPunct="1">
              <a:buFont typeface="Wingdings" charset="0"/>
              <a:buNone/>
            </a:pPr>
            <a:endParaRPr lang="en-US" dirty="0">
              <a:latin typeface="Arial" charset="0"/>
              <a:ea typeface="ＭＳ Ｐゴシック" charset="0"/>
            </a:endParaRPr>
          </a:p>
        </p:txBody>
      </p:sp>
      <p:sp>
        <p:nvSpPr>
          <p:cNvPr id="83973" name="Rectangle 5"/>
          <p:cNvSpPr>
            <a:spLocks noChangeArrowheads="1"/>
          </p:cNvSpPr>
          <p:nvPr/>
        </p:nvSpPr>
        <p:spPr bwMode="auto">
          <a:xfrm>
            <a:off x="2689225" y="23368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atin typeface="Arial" charset="0"/>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6"/>
          <p:cNvPicPr>
            <a:picLocks noChangeAspect="1" noChangeArrowheads="1"/>
          </p:cNvPicPr>
          <p:nvPr/>
        </p:nvPicPr>
        <p:blipFill>
          <a:blip r:embed="rId2" cstate="screen">
            <a:lum bright="-48000"/>
            <a:extLst>
              <a:ext uri="{28A0092B-C50C-407E-A947-70E740481C1C}">
                <a14:useLocalDpi xmlns:a14="http://schemas.microsoft.com/office/drawing/2010/main"/>
              </a:ext>
            </a:extLst>
          </a:blip>
          <a:srcRect/>
          <a:stretch>
            <a:fillRect/>
          </a:stretch>
        </p:blipFill>
        <p:spPr bwMode="auto">
          <a:xfrm>
            <a:off x="-36513" y="-26988"/>
            <a:ext cx="9215969" cy="691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Rectangle 2"/>
          <p:cNvSpPr>
            <a:spLocks noGrp="1" noChangeArrowheads="1"/>
          </p:cNvSpPr>
          <p:nvPr>
            <p:ph type="title"/>
          </p:nvPr>
        </p:nvSpPr>
        <p:spPr>
          <a:xfrm>
            <a:off x="685800" y="0"/>
            <a:ext cx="7772400" cy="1066800"/>
          </a:xfrm>
        </p:spPr>
        <p:txBody>
          <a:bodyPr/>
          <a:lstStyle/>
          <a:p>
            <a:pPr eaLnBrk="1" hangingPunct="1">
              <a:defRPr/>
            </a:pPr>
            <a:r>
              <a:rPr lang="ar-JO" dirty="0">
                <a:solidFill>
                  <a:schemeClr val="folHlink"/>
                </a:solidFill>
                <a:latin typeface="Arial" panose="020B0604020202020204" pitchFamily="34" charset="0"/>
                <a:ea typeface="ＭＳ Ｐゴシック" charset="0"/>
                <a:cs typeface="Arial" panose="020B0604020202020204" pitchFamily="34" charset="0"/>
              </a:rPr>
              <a:t>التاريخ</a:t>
            </a:r>
            <a:endParaRPr lang="en-US"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35843" name="Rectangle 3"/>
          <p:cNvSpPr>
            <a:spLocks noGrp="1" noChangeArrowheads="1"/>
          </p:cNvSpPr>
          <p:nvPr>
            <p:ph type="body" idx="1"/>
          </p:nvPr>
        </p:nvSpPr>
        <p:spPr>
          <a:xfrm>
            <a:off x="539750" y="1066801"/>
            <a:ext cx="8534400" cy="5818188"/>
          </a:xfrm>
          <a:effectLst>
            <a:outerShdw blurRad="63500" dist="38099" dir="2700000" algn="ctr" rotWithShape="0">
              <a:schemeClr val="bg2">
                <a:alpha val="74998"/>
              </a:schemeClr>
            </a:outerShdw>
          </a:effectLst>
        </p:spPr>
        <p:txBody>
          <a:bodyPr/>
          <a:lstStyle/>
          <a:p>
            <a:pPr algn="r" eaLnBrk="1" hangingPunct="1">
              <a:buFont typeface="Wingdings" pitchFamily="-105" charset="2"/>
              <a:buNone/>
              <a:defRPr/>
            </a:pPr>
            <a:r>
              <a:rPr lang="ar-JO" u="sng" dirty="0">
                <a:latin typeface="Arial" panose="020B0604020202020204" pitchFamily="34" charset="0"/>
                <a:ea typeface="Times New Roman" pitchFamily="-105" charset="0"/>
                <a:cs typeface="Arial" panose="020B0604020202020204" pitchFamily="34" charset="0"/>
              </a:rPr>
              <a:t>العصر الحديدي الأول (1200-950 ق.م)</a:t>
            </a:r>
            <a:endParaRPr lang="en-US" dirty="0">
              <a:latin typeface="Arial" panose="020B0604020202020204" pitchFamily="34" charset="0"/>
              <a:ea typeface="Times New Roman" pitchFamily="-105" charset="0"/>
              <a:cs typeface="Arial" panose="020B0604020202020204" pitchFamily="34" charset="0"/>
            </a:endParaRPr>
          </a:p>
          <a:p>
            <a:pPr marL="900000" indent="-900000" algn="r" eaLnBrk="1" hangingPunct="1">
              <a:buNone/>
              <a:defRPr/>
            </a:pPr>
            <a:r>
              <a:rPr lang="ar-JO" dirty="0">
                <a:latin typeface="Arial" panose="020B0604020202020204" pitchFamily="34" charset="0"/>
                <a:ea typeface="Times New Roman" pitchFamily="-105" charset="0"/>
                <a:cs typeface="Arial" panose="020B0604020202020204" pitchFamily="34" charset="0"/>
              </a:rPr>
              <a:t>1. وصول شعب البحر (الفلسطيين)</a:t>
            </a:r>
          </a:p>
          <a:p>
            <a:pPr marL="900000" indent="-900000" algn="r" eaLnBrk="1" hangingPunct="1">
              <a:buNone/>
              <a:defRPr/>
            </a:pPr>
            <a:r>
              <a:rPr lang="ar-JO" dirty="0">
                <a:latin typeface="Arial" panose="020B0604020202020204" pitchFamily="34" charset="0"/>
                <a:ea typeface="Times New Roman" pitchFamily="-105" charset="0"/>
                <a:cs typeface="Arial" panose="020B0604020202020204" pitchFamily="34" charset="0"/>
              </a:rPr>
              <a:t>-- دمروا الثقافة الحثية.</a:t>
            </a:r>
            <a:endParaRPr lang="en-US" dirty="0">
              <a:latin typeface="Arial" panose="020B0604020202020204" pitchFamily="34" charset="0"/>
              <a:ea typeface="Times New Roman" pitchFamily="-105" charset="0"/>
              <a:cs typeface="Arial" panose="020B0604020202020204" pitchFamily="34" charset="0"/>
            </a:endParaRPr>
          </a:p>
          <a:p>
            <a:pPr marL="900000" indent="-900000" algn="r" eaLnBrk="1" hangingPunct="1">
              <a:buNone/>
              <a:defRPr/>
            </a:pPr>
            <a:r>
              <a:rPr lang="ar-JO" dirty="0">
                <a:latin typeface="Arial" panose="020B0604020202020204" pitchFamily="34" charset="0"/>
                <a:ea typeface="Times New Roman" pitchFamily="-105" charset="0"/>
                <a:cs typeface="Arial" panose="020B0604020202020204" pitchFamily="34" charset="0"/>
              </a:rPr>
              <a:t>-- احتلوا المناطق الشمالية والساحلية.</a:t>
            </a:r>
            <a:endParaRPr lang="en-US" dirty="0">
              <a:latin typeface="Arial" panose="020B0604020202020204" pitchFamily="34" charset="0"/>
              <a:ea typeface="Times New Roman" pitchFamily="-105" charset="0"/>
              <a:cs typeface="Arial" panose="020B0604020202020204" pitchFamily="34" charset="0"/>
            </a:endParaRPr>
          </a:p>
          <a:p>
            <a:pPr marL="0" indent="0" algn="r" eaLnBrk="1" hangingPunct="1">
              <a:buNone/>
              <a:defRPr/>
            </a:pPr>
            <a:r>
              <a:rPr lang="ar-JO" dirty="0">
                <a:latin typeface="Arial" panose="020B0604020202020204" pitchFamily="34" charset="0"/>
                <a:ea typeface="Times New Roman" pitchFamily="-105" charset="0"/>
                <a:cs typeface="Arial" panose="020B0604020202020204" pitchFamily="34" charset="0"/>
              </a:rPr>
              <a:t>-- أدى إلى انهيار دول المدن الكنعانية.</a:t>
            </a:r>
          </a:p>
          <a:p>
            <a:pPr algn="r" eaLnBrk="1" hangingPunct="1">
              <a:buFont typeface="Wingdings" panose="05000000000000000000" pitchFamily="2" charset="2"/>
              <a:buChar char="n"/>
              <a:defRPr/>
            </a:pPr>
            <a:endParaRPr lang="en-US" dirty="0">
              <a:latin typeface="Arial" panose="020B0604020202020204" pitchFamily="34" charset="0"/>
              <a:ea typeface="Times New Roman" pitchFamily="-105" charset="0"/>
              <a:cs typeface="Arial" panose="020B0604020202020204" pitchFamily="34" charset="0"/>
            </a:endParaRPr>
          </a:p>
          <a:p>
            <a:pPr algn="r" eaLnBrk="1" hangingPunct="1">
              <a:buFont typeface="Wingdings" pitchFamily="-105" charset="2"/>
              <a:buNone/>
              <a:defRPr/>
            </a:pPr>
            <a:r>
              <a:rPr lang="ar-JO" dirty="0">
                <a:latin typeface="Arial" panose="020B0604020202020204" pitchFamily="34" charset="0"/>
                <a:ea typeface="Times New Roman" pitchFamily="-105" charset="0"/>
                <a:cs typeface="Arial" panose="020B0604020202020204" pitchFamily="34" charset="0"/>
              </a:rPr>
              <a:t>2. إنشاء المستوطنات.</a:t>
            </a:r>
            <a:endParaRPr lang="en-US" dirty="0">
              <a:latin typeface="Arial" panose="020B0604020202020204" pitchFamily="34" charset="0"/>
              <a:ea typeface="Times New Roman" pitchFamily="-105" charset="0"/>
              <a:cs typeface="Arial" panose="020B0604020202020204" pitchFamily="34" charset="0"/>
            </a:endParaRPr>
          </a:p>
          <a:p>
            <a:pPr eaLnBrk="1" hangingPunct="1">
              <a:buFont typeface="Wingdings" pitchFamily="-105" charset="2"/>
              <a:buNone/>
              <a:defRPr/>
            </a:pPr>
            <a:r>
              <a:rPr lang="en-US" dirty="0">
                <a:latin typeface="Arial" panose="020B0604020202020204" pitchFamily="34" charset="0"/>
                <a:ea typeface="Times New Roman" pitchFamily="-105" charset="0"/>
                <a:cs typeface="Arial" panose="020B0604020202020204" pitchFamily="34" charset="0"/>
              </a:rPr>
              <a:t> </a:t>
            </a:r>
          </a:p>
          <a:p>
            <a:pPr algn="r" eaLnBrk="1" hangingPunct="1">
              <a:buFontTx/>
              <a:buNone/>
              <a:defRPr/>
            </a:pPr>
            <a:r>
              <a:rPr lang="ar-JO" dirty="0">
                <a:latin typeface="Arial" panose="020B0604020202020204" pitchFamily="34" charset="0"/>
                <a:ea typeface="Times New Roman" pitchFamily="-105" charset="0"/>
                <a:cs typeface="Arial" panose="020B0604020202020204" pitchFamily="34" charset="0"/>
              </a:rPr>
              <a:t>3. تطورت الثقافة الفينيقية على طول ساحل البحر الأبيض المتوسط كتجار.</a:t>
            </a:r>
            <a:endParaRPr lang="en-US" dirty="0">
              <a:latin typeface="Arial" panose="020B0604020202020204" pitchFamily="34" charset="0"/>
              <a:ea typeface="Times New Roman" pitchFamily="-105" charset="0"/>
              <a:cs typeface="Arial" panose="020B0604020202020204" pitchFamily="34" charset="0"/>
            </a:endParaRPr>
          </a:p>
        </p:txBody>
      </p:sp>
      <p:sp>
        <p:nvSpPr>
          <p:cNvPr id="84996" name="Rectangle 4"/>
          <p:cNvSpPr>
            <a:spLocks noChangeArrowheads="1"/>
          </p:cNvSpPr>
          <p:nvPr/>
        </p:nvSpPr>
        <p:spPr bwMode="auto">
          <a:xfrm>
            <a:off x="3500438" y="247650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252F25B1-A7A1-438A-DBC1-9190A40705BA}"/>
              </a:ext>
            </a:extLst>
          </p:cNvPr>
          <p:cNvPicPr>
            <a:picLocks noChangeAspect="1" noChangeArrowheads="1"/>
          </p:cNvPicPr>
          <p:nvPr/>
        </p:nvPicPr>
        <p:blipFill>
          <a:blip r:embed="rId2" cstate="screen">
            <a:lum bright="-48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Rectangle 2"/>
          <p:cNvSpPr>
            <a:spLocks noGrp="1" noChangeArrowheads="1"/>
          </p:cNvSpPr>
          <p:nvPr>
            <p:ph type="title"/>
          </p:nvPr>
        </p:nvSpPr>
        <p:spPr/>
        <p:txBody>
          <a:bodyPr/>
          <a:lstStyle/>
          <a:p>
            <a:pPr eaLnBrk="1" hangingPunct="1">
              <a:defRPr/>
            </a:pPr>
            <a:r>
              <a:rPr lang="ar-JO" dirty="0">
                <a:solidFill>
                  <a:schemeClr val="folHlink"/>
                </a:solidFill>
                <a:ea typeface="ＭＳ Ｐゴシック" charset="0"/>
              </a:rPr>
              <a:t>التاريخ</a:t>
            </a:r>
            <a:endParaRPr lang="en-US" dirty="0">
              <a:solidFill>
                <a:srgbClr val="FFFFFF"/>
              </a:solidFill>
              <a:ea typeface="ＭＳ Ｐゴシック" charset="0"/>
            </a:endParaRPr>
          </a:p>
        </p:txBody>
      </p:sp>
      <p:sp>
        <p:nvSpPr>
          <p:cNvPr id="86019" name="Rectangle 3"/>
          <p:cNvSpPr>
            <a:spLocks noGrp="1" noChangeArrowheads="1"/>
          </p:cNvSpPr>
          <p:nvPr>
            <p:ph type="body" idx="1"/>
          </p:nvPr>
        </p:nvSpPr>
        <p:spPr>
          <a:xfrm>
            <a:off x="0" y="2122488"/>
            <a:ext cx="5940425" cy="4114800"/>
          </a:xfrm>
        </p:spPr>
        <p:txBody>
          <a:bodyPr/>
          <a:lstStyle/>
          <a:p>
            <a:pPr algn="ctr" eaLnBrk="1" hangingPunct="1">
              <a:buFont typeface="Wingdings" charset="0"/>
              <a:buNone/>
            </a:pPr>
            <a:r>
              <a:rPr lang="ar-JO" u="sng" dirty="0">
                <a:latin typeface="Arial" charset="0"/>
                <a:ea typeface="ＭＳ Ｐゴシック" charset="0"/>
              </a:rPr>
              <a:t>العصر الحديدي الثاني (950-586 ق.م)</a:t>
            </a:r>
            <a:endParaRPr lang="en-US" u="sng" dirty="0">
              <a:latin typeface="Arial" charset="0"/>
              <a:ea typeface="ＭＳ Ｐゴシック" charset="0"/>
            </a:endParaRPr>
          </a:p>
          <a:p>
            <a:pPr algn="r" eaLnBrk="1" hangingPunct="1">
              <a:buFont typeface="Wingdings" charset="0"/>
              <a:buNone/>
            </a:pPr>
            <a:r>
              <a:rPr lang="ar-JO" dirty="0">
                <a:solidFill>
                  <a:srgbClr val="FFCC00"/>
                </a:solidFill>
                <a:latin typeface="Arial" charset="0"/>
                <a:ea typeface="ＭＳ Ｐゴシック" charset="0"/>
              </a:rPr>
              <a:t>يعرف بشكل أفضل بأنه الولايات الجديدة في الفترة الحديدية الثانية</a:t>
            </a:r>
            <a:endParaRPr lang="en-US" dirty="0">
              <a:solidFill>
                <a:srgbClr val="FFCC00"/>
              </a:solidFill>
              <a:latin typeface="Arial" charset="0"/>
              <a:ea typeface="ＭＳ Ｐゴシック" charset="0"/>
            </a:endParaRPr>
          </a:p>
          <a:p>
            <a:pPr algn="r" rtl="1" eaLnBrk="1" hangingPunct="1">
              <a:buFont typeface="Wingdings" charset="0"/>
              <a:buNone/>
            </a:pPr>
            <a:r>
              <a:rPr lang="en-US" dirty="0">
                <a:solidFill>
                  <a:srgbClr val="FFCC00"/>
                </a:solidFill>
                <a:latin typeface="Arial" charset="0"/>
                <a:ea typeface="ＭＳ Ｐゴシック" charset="0"/>
              </a:rPr>
              <a:t>- </a:t>
            </a:r>
            <a:r>
              <a:rPr lang="ar-JO" dirty="0">
                <a:solidFill>
                  <a:srgbClr val="FFCC00"/>
                </a:solidFill>
                <a:latin typeface="Arial" charset="0"/>
                <a:ea typeface="ＭＳ Ｐゴシック" charset="0"/>
              </a:rPr>
              <a:t> المملكة تحت حكم سليمان</a:t>
            </a:r>
            <a:endParaRPr lang="en-US" dirty="0">
              <a:solidFill>
                <a:srgbClr val="FFCC00"/>
              </a:solidFill>
              <a:latin typeface="Arial" charset="0"/>
              <a:ea typeface="ＭＳ Ｐゴシック" charset="0"/>
            </a:endParaRPr>
          </a:p>
          <a:p>
            <a:pPr algn="r" eaLnBrk="1" hangingPunct="1">
              <a:buFont typeface="Wingdings" charset="0"/>
              <a:buNone/>
            </a:pPr>
            <a:r>
              <a:rPr lang="ar-JO" dirty="0">
                <a:latin typeface="Arial" charset="0"/>
                <a:ea typeface="ＭＳ Ｐゴシック" charset="0"/>
              </a:rPr>
              <a:t>الحكومة مركزية</a:t>
            </a:r>
            <a:endParaRPr lang="en-US" dirty="0">
              <a:latin typeface="Arial" charset="0"/>
              <a:ea typeface="ＭＳ Ｐゴシック" charset="0"/>
            </a:endParaRPr>
          </a:p>
          <a:p>
            <a:pPr algn="r" eaLnBrk="1" hangingPunct="1">
              <a:buFont typeface="Wingdings" charset="0"/>
              <a:buNone/>
            </a:pPr>
            <a:r>
              <a:rPr lang="ar-JO" dirty="0">
                <a:latin typeface="Arial" charset="0"/>
                <a:ea typeface="ＭＳ Ｐゴシック" charset="0"/>
              </a:rPr>
              <a:t>مشاريع بناء واسعة النطاق</a:t>
            </a:r>
          </a:p>
          <a:p>
            <a:pPr algn="r" eaLnBrk="1" hangingPunct="1">
              <a:buFont typeface="Wingdings" charset="0"/>
              <a:buNone/>
            </a:pPr>
            <a:r>
              <a:rPr lang="en-US" dirty="0">
                <a:latin typeface="Arial" charset="0"/>
                <a:ea typeface="ＭＳ Ｐゴシック" charset="0"/>
              </a:rPr>
              <a:t>(</a:t>
            </a:r>
            <a:r>
              <a:rPr lang="ar-JO" dirty="0">
                <a:latin typeface="Arial" charset="0"/>
                <a:ea typeface="ＭＳ Ｐゴシック" charset="0"/>
              </a:rPr>
              <a:t>قناة مياه</a:t>
            </a:r>
            <a:r>
              <a:rPr lang="en-US" dirty="0">
                <a:latin typeface="Arial" charset="0"/>
                <a:ea typeface="ＭＳ Ｐゴシック" charset="0"/>
              </a:rPr>
              <a:t>)</a:t>
            </a:r>
          </a:p>
        </p:txBody>
      </p:sp>
      <p:sp>
        <p:nvSpPr>
          <p:cNvPr id="86020" name="Rectangle 4"/>
          <p:cNvSpPr>
            <a:spLocks noChangeArrowheads="1"/>
          </p:cNvSpPr>
          <p:nvPr/>
        </p:nvSpPr>
        <p:spPr bwMode="auto">
          <a:xfrm>
            <a:off x="3714750" y="2176463"/>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atin typeface="Arial" charset="0"/>
              <a:cs typeface="Arial" charset="0"/>
            </a:endParaRPr>
          </a:p>
        </p:txBody>
      </p:sp>
      <p:pic>
        <p:nvPicPr>
          <p:cNvPr id="86021" name="Picture 5" descr="http://www.museum.upenn.edu/Canaan/Images/tellessaid%20copy.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43613" y="1295400"/>
            <a:ext cx="292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oaring">
  <a:themeElements>
    <a:clrScheme name="">
      <a:dk1>
        <a:srgbClr val="000000"/>
      </a:dk1>
      <a:lt1>
        <a:srgbClr val="FFFFFF"/>
      </a:lt1>
      <a:dk2>
        <a:srgbClr val="0000FF"/>
      </a:dk2>
      <a:lt2>
        <a:srgbClr val="FF00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Soaring">
  <a:themeElements>
    <a:clrScheme name="">
      <a:dk1>
        <a:srgbClr val="000000"/>
      </a:dk1>
      <a:lt1>
        <a:srgbClr val="FFFFFF"/>
      </a:lt1>
      <a:dk2>
        <a:srgbClr val="0000FF"/>
      </a:dk2>
      <a:lt2>
        <a:srgbClr val="FF00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Designs\Soaring.pot</Template>
  <TotalTime>4475</TotalTime>
  <Words>1584</Words>
  <Application>Microsoft Macintosh PowerPoint</Application>
  <PresentationFormat>On-screen Show (4:3)</PresentationFormat>
  <Paragraphs>276</Paragraphs>
  <Slides>33</Slides>
  <Notes>5</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33</vt:i4>
      </vt:variant>
    </vt:vector>
  </HeadingPairs>
  <TitlesOfParts>
    <vt:vector size="44" baseType="lpstr">
      <vt:lpstr>ＭＳ Ｐゴシック</vt:lpstr>
      <vt:lpstr>Arial</vt:lpstr>
      <vt:lpstr>Calibri</vt:lpstr>
      <vt:lpstr>Courier New</vt:lpstr>
      <vt:lpstr>Times New Roman</vt:lpstr>
      <vt:lpstr>Wingdings</vt:lpstr>
      <vt:lpstr>Soaring</vt:lpstr>
      <vt:lpstr>Orbit</vt:lpstr>
      <vt:lpstr>1_Default Design</vt:lpstr>
      <vt:lpstr>1_Pulse</vt:lpstr>
      <vt:lpstr>1_Soaring</vt:lpstr>
      <vt:lpstr>الكنعانيون</vt:lpstr>
      <vt:lpstr>نسل يافث، حام وسام</vt:lpstr>
      <vt:lpstr>قائمة الأمم</vt:lpstr>
      <vt:lpstr>لغات الكنعانيين</vt:lpstr>
      <vt:lpstr>التاريخ</vt:lpstr>
      <vt:lpstr>التاريخ</vt:lpstr>
      <vt:lpstr>التاريخ</vt:lpstr>
      <vt:lpstr>التاريخ</vt:lpstr>
      <vt:lpstr>التاريخ</vt:lpstr>
      <vt:lpstr>الجغرافيا</vt:lpstr>
      <vt:lpstr>المدن</vt:lpstr>
      <vt:lpstr>المدن</vt:lpstr>
      <vt:lpstr>المدن</vt:lpstr>
      <vt:lpstr>المدن</vt:lpstr>
      <vt:lpstr>الثقافة - الكتابة</vt:lpstr>
      <vt:lpstr>أصول الأحرف الأبجدية</vt:lpstr>
      <vt:lpstr>الدين</vt:lpstr>
      <vt:lpstr>دورة البعل</vt:lpstr>
      <vt:lpstr>الدين</vt:lpstr>
      <vt:lpstr>تقديم الأطفال  لببعل</vt:lpstr>
      <vt:lpstr>ذبيحة طفل معاصر</vt:lpstr>
      <vt:lpstr>والتر أ. إيلويل</vt:lpstr>
      <vt:lpstr>والتر أ. إيلويل</vt:lpstr>
      <vt:lpstr>أسوأ الأديان جميعها</vt:lpstr>
      <vt:lpstr>الدين</vt:lpstr>
      <vt:lpstr>الدين</vt:lpstr>
      <vt:lpstr>الدين</vt:lpstr>
      <vt:lpstr>الدين</vt:lpstr>
      <vt:lpstr>الدين</vt:lpstr>
      <vt:lpstr>الدروس</vt:lpstr>
      <vt:lpstr>مجموعات صغيرة نقاشية</vt:lpstr>
      <vt:lpstr>Black</vt:lpstr>
      <vt:lpstr>الرابط للعرض التقديميِّ "خلفيَّات العهد القديم" متاحٌ على الموقع الإلكترونيّ:  BibleStudyDownloads.org</vt:lpstr>
    </vt:vector>
  </TitlesOfParts>
  <Company>SengKang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Content</dc:title>
  <dc:creator>Anchorvale</dc:creator>
  <cp:lastModifiedBy>Rick Griffith</cp:lastModifiedBy>
  <cp:revision>242</cp:revision>
  <dcterms:created xsi:type="dcterms:W3CDTF">2003-09-16T14:04:10Z</dcterms:created>
  <dcterms:modified xsi:type="dcterms:W3CDTF">2024-03-23T06:44:10Z</dcterms:modified>
</cp:coreProperties>
</file>