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15.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16.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17.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18.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19.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20.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21.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22.xml" ContentType="application/vnd.openxmlformats-officedocument.theme+xml"/>
  <Override PartName="/ppt/slideLayouts/slideLayout451.xml" ContentType="application/vnd.openxmlformats-officedocument.presentationml.slideLayout+xml"/>
  <Override PartName="/ppt/theme/theme23.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24.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735" r:id="rId3"/>
    <p:sldMasterId id="2147484053" r:id="rId4"/>
    <p:sldMasterId id="2147484683" r:id="rId5"/>
    <p:sldMasterId id="2147484695" r:id="rId6"/>
    <p:sldMasterId id="2147484708" r:id="rId7"/>
    <p:sldMasterId id="2147484721" r:id="rId8"/>
    <p:sldMasterId id="2147484734" r:id="rId9"/>
    <p:sldMasterId id="2147484746" r:id="rId10"/>
    <p:sldMasterId id="2147484759" r:id="rId11"/>
    <p:sldMasterId id="2147484771" r:id="rId12"/>
    <p:sldMasterId id="2147484785" r:id="rId13"/>
    <p:sldMasterId id="2147484799" r:id="rId14"/>
    <p:sldMasterId id="2147484813" r:id="rId15"/>
    <p:sldMasterId id="2147485050" r:id="rId16"/>
    <p:sldMasterId id="2147485061" r:id="rId17"/>
    <p:sldMasterId id="2147485064" r:id="rId18"/>
    <p:sldMasterId id="2147485077" r:id="rId19"/>
    <p:sldMasterId id="2147485089" r:id="rId20"/>
    <p:sldMasterId id="2147485113" r:id="rId21"/>
    <p:sldMasterId id="2147485125" r:id="rId22"/>
    <p:sldMasterId id="2147485138" r:id="rId23"/>
    <p:sldMasterId id="2147485140" r:id="rId24"/>
    <p:sldMasterId id="2147485153" r:id="rId25"/>
  </p:sldMasterIdLst>
  <p:notesMasterIdLst>
    <p:notesMasterId r:id="rId118"/>
  </p:notesMasterIdLst>
  <p:sldIdLst>
    <p:sldId id="257" r:id="rId26"/>
    <p:sldId id="332" r:id="rId27"/>
    <p:sldId id="5505" r:id="rId28"/>
    <p:sldId id="991" r:id="rId29"/>
    <p:sldId id="992" r:id="rId30"/>
    <p:sldId id="993" r:id="rId31"/>
    <p:sldId id="260" r:id="rId32"/>
    <p:sldId id="853" r:id="rId33"/>
    <p:sldId id="262" r:id="rId34"/>
    <p:sldId id="854" r:id="rId35"/>
    <p:sldId id="264" r:id="rId36"/>
    <p:sldId id="855" r:id="rId37"/>
    <p:sldId id="856" r:id="rId38"/>
    <p:sldId id="857" r:id="rId39"/>
    <p:sldId id="858" r:id="rId40"/>
    <p:sldId id="859" r:id="rId41"/>
    <p:sldId id="282" r:id="rId42"/>
    <p:sldId id="5343" r:id="rId43"/>
    <p:sldId id="5344" r:id="rId44"/>
    <p:sldId id="5339" r:id="rId45"/>
    <p:sldId id="524" r:id="rId46"/>
    <p:sldId id="5247" r:id="rId47"/>
    <p:sldId id="4710" r:id="rId48"/>
    <p:sldId id="4707" r:id="rId49"/>
    <p:sldId id="5345" r:id="rId50"/>
    <p:sldId id="4709" r:id="rId51"/>
    <p:sldId id="5450" r:id="rId52"/>
    <p:sldId id="5451" r:id="rId53"/>
    <p:sldId id="3762" r:id="rId54"/>
    <p:sldId id="533" r:id="rId55"/>
    <p:sldId id="5452" r:id="rId56"/>
    <p:sldId id="3760" r:id="rId57"/>
    <p:sldId id="3761" r:id="rId58"/>
    <p:sldId id="5453" r:id="rId59"/>
    <p:sldId id="538" r:id="rId60"/>
    <p:sldId id="539" r:id="rId61"/>
    <p:sldId id="540" r:id="rId62"/>
    <p:sldId id="541" r:id="rId63"/>
    <p:sldId id="283" r:id="rId64"/>
    <p:sldId id="543" r:id="rId65"/>
    <p:sldId id="544" r:id="rId66"/>
    <p:sldId id="545" r:id="rId67"/>
    <p:sldId id="546" r:id="rId68"/>
    <p:sldId id="547" r:id="rId69"/>
    <p:sldId id="5362" r:id="rId70"/>
    <p:sldId id="5329" r:id="rId71"/>
    <p:sldId id="5330" r:id="rId72"/>
    <p:sldId id="306" r:id="rId73"/>
    <p:sldId id="5331" r:id="rId74"/>
    <p:sldId id="5332" r:id="rId75"/>
    <p:sldId id="5333" r:id="rId76"/>
    <p:sldId id="5334" r:id="rId77"/>
    <p:sldId id="5335" r:id="rId78"/>
    <p:sldId id="5454" r:id="rId79"/>
    <p:sldId id="558" r:id="rId80"/>
    <p:sldId id="559" r:id="rId81"/>
    <p:sldId id="560" r:id="rId82"/>
    <p:sldId id="561" r:id="rId83"/>
    <p:sldId id="562" r:id="rId84"/>
    <p:sldId id="266" r:id="rId85"/>
    <p:sldId id="267" r:id="rId86"/>
    <p:sldId id="268" r:id="rId87"/>
    <p:sldId id="566" r:id="rId88"/>
    <p:sldId id="5238" r:id="rId89"/>
    <p:sldId id="5503" r:id="rId90"/>
    <p:sldId id="271" r:id="rId91"/>
    <p:sldId id="5252" r:id="rId92"/>
    <p:sldId id="272" r:id="rId93"/>
    <p:sldId id="273" r:id="rId94"/>
    <p:sldId id="274" r:id="rId95"/>
    <p:sldId id="278" r:id="rId96"/>
    <p:sldId id="813" r:id="rId97"/>
    <p:sldId id="5504" r:id="rId98"/>
    <p:sldId id="279" r:id="rId99"/>
    <p:sldId id="280" r:id="rId100"/>
    <p:sldId id="5506" r:id="rId101"/>
    <p:sldId id="341" r:id="rId102"/>
    <p:sldId id="342" r:id="rId103"/>
    <p:sldId id="308" r:id="rId104"/>
    <p:sldId id="2493" r:id="rId105"/>
    <p:sldId id="2494" r:id="rId106"/>
    <p:sldId id="5198" r:id="rId107"/>
    <p:sldId id="451" r:id="rId108"/>
    <p:sldId id="5507" r:id="rId109"/>
    <p:sldId id="340" r:id="rId110"/>
    <p:sldId id="309" r:id="rId111"/>
    <p:sldId id="310" r:id="rId112"/>
    <p:sldId id="311" r:id="rId113"/>
    <p:sldId id="281" r:id="rId114"/>
    <p:sldId id="338" r:id="rId115"/>
    <p:sldId id="337" r:id="rId116"/>
    <p:sldId id="361" r:id="rId117"/>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FF99"/>
    <a:srgbClr val="CC3300"/>
    <a:srgbClr val="660033"/>
    <a:srgbClr val="996600"/>
    <a:srgbClr val="FF0000"/>
    <a:srgbClr val="008000"/>
    <a:srgbClr val="CC3399"/>
    <a:srgbClr val="660066"/>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8"/>
    <p:restoredTop sz="93849" autoAdjust="0"/>
  </p:normalViewPr>
  <p:slideViewPr>
    <p:cSldViewPr>
      <p:cViewPr varScale="1">
        <p:scale>
          <a:sx n="67" d="100"/>
          <a:sy n="67" d="100"/>
        </p:scale>
        <p:origin x="14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notesMaster" Target="notesMasters/notesMaster1.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presProps" Target="presProps.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913844E-853F-F144-A260-69F157015105}" type="slidenum">
              <a:rPr lang="en-US"/>
              <a:pPr>
                <a:defRPr/>
              </a:pPr>
              <a:t>‹#›</a:t>
            </a:fld>
            <a:endParaRPr lang="en-US"/>
          </a:p>
        </p:txBody>
      </p:sp>
    </p:spTree>
    <p:extLst>
      <p:ext uri="{BB962C8B-B14F-4D97-AF65-F5344CB8AC3E}">
        <p14:creationId xmlns:p14="http://schemas.microsoft.com/office/powerpoint/2010/main" val="32282357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51BB7F87-BE2F-1B4D-859B-2ABD4438309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60BBA90E-56A8-8745-A289-F6FA348B5F4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4598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322863AD-12D0-A449-B9A6-522FBCE699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6BF2B60-8A63-8D49-B1AE-B54CF99B374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5468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7BBF354F-269A-1C4C-9C64-6DC6B567676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CCEEBB95-C9A5-A040-9853-D5C36ADE161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70722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0203437-6B7A-CF41-941C-B55C99F21B8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BB7781E-A7DC-2D4C-A296-D17AB154084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66926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B218E07A-751F-444F-9022-002B4CA44AF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DEB5F513-7A0C-1846-B7D6-A7FCEF1CBC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980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Common-402</a:t>
            </a:r>
          </a:p>
          <a:p>
            <a:r>
              <a:rPr lang="en-US" dirty="0"/>
              <a:t>OB-Babylonians</a:t>
            </a:r>
          </a:p>
          <a:p>
            <a:r>
              <a:rPr lang="en-US" dirty="0"/>
              <a:t>OS-27-Daniel-57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3ABCA3-C2D5-FC4E-940F-0D7933C3833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11890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AA8B4D-4179-AD49-8B18-E7173E8A63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God judged the idolatry of his people—but not without warning! Of the 17 prophetical writings, 13 were BEFORE the exile! He sent several prophets just before Jerusalem fell, including three whose ministries continued through the destruction of Judah and Jerusalem. Even in exile, God spoke to the exiles through Daniel and Ezekiel, as well as Jeremiah who sent them letters (see Jer 29). But the people stubbornly continued in idolatry, and, like a good parent who makes good on the warnings before disobedience, God sent his punishment. But he also promised a 70-year limit to this discipline, followed by a restoration to their land. God has the perfect balance of loving discipline.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cs typeface="ＭＳ Ｐゴシック" charset="0"/>
              </a:rPr>
              <a:t>OS-12-2Kings-220</a:t>
            </a:r>
          </a:p>
          <a:p>
            <a:r>
              <a:rPr lang="en-US" dirty="0">
                <a:cs typeface="ＭＳ Ｐゴシック" charset="0"/>
              </a:rPr>
              <a:t>OS-14-2Chron-283</a:t>
            </a:r>
          </a:p>
          <a:p>
            <a:r>
              <a:rPr lang="en-US" dirty="0">
                <a:cs typeface="ＭＳ Ｐゴシック" charset="0"/>
              </a:rPr>
              <a:t>OS-24-Jeremiah-58, 82, 212, 236</a:t>
            </a:r>
          </a:p>
          <a:p>
            <a:r>
              <a:rPr lang="en-US" dirty="0">
                <a:cs typeface="ＭＳ Ｐゴシック" charset="0"/>
              </a:rPr>
              <a:t>OS-27-Daniel-86, 105</a:t>
            </a:r>
          </a:p>
          <a:p>
            <a:r>
              <a:rPr lang="en-US" dirty="0">
                <a:cs typeface="ＭＳ Ｐゴシック" charset="0"/>
              </a:rPr>
              <a:t>OS-35-Habakkuk-70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______</a:t>
            </a:r>
          </a:p>
          <a:p>
            <a:r>
              <a:rPr lang="en-US" dirty="0">
                <a:cs typeface="ＭＳ Ｐゴシック" charset="0"/>
              </a:rPr>
              <a:t>OS-Ezra</a:t>
            </a:r>
          </a:p>
          <a:p>
            <a:r>
              <a:rPr lang="en-US" dirty="0">
                <a:cs typeface="ＭＳ Ｐゴシック" charset="0"/>
              </a:rPr>
              <a:t>OS-Esther</a:t>
            </a:r>
          </a:p>
          <a:p>
            <a:r>
              <a:rPr lang="en-US" dirty="0">
                <a:cs typeface="ＭＳ Ｐゴシック" charset="0"/>
              </a:rPr>
              <a:t>OS-24-Jeremiah-53, 139</a:t>
            </a:r>
          </a:p>
          <a:p>
            <a:r>
              <a:rPr lang="en-US" dirty="0">
                <a:cs typeface="ＭＳ Ｐゴシック" charset="0"/>
              </a:rPr>
              <a:t>OS-27-</a:t>
            </a:r>
            <a:r>
              <a:rPr lang="ar-SA" dirty="0">
                <a:cs typeface="ＭＳ Ｐゴシック" charset="0"/>
              </a:rPr>
              <a:t>دانيال</a:t>
            </a:r>
            <a:r>
              <a:rPr lang="en-US" dirty="0">
                <a:cs typeface="ＭＳ Ｐゴシック" charset="0"/>
              </a:rPr>
              <a:t>-94</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315CBF-2CCF-784E-979D-89E0CC64738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In the 1980s, Saddam Hussein in Iraq sought to portray himself as the successor to Nebuchadnezzar.</a:t>
            </a: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BG-03-Table of Nations-43</a:t>
            </a:r>
          </a:p>
          <a:p>
            <a:r>
              <a:rPr lang="en-US" dirty="0">
                <a:latin typeface="Times New Roman" charset="0"/>
                <a:ea typeface="ＭＳ Ｐゴシック" charset="0"/>
                <a:cs typeface="ＭＳ Ｐゴシック" charset="0"/>
              </a:rPr>
              <a:t>OS-27-Daniel-59</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4055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cs typeface="ＭＳ Ｐゴシック" charset="0"/>
              </a:rPr>
              <a:t>OS-12-2Kings-214</a:t>
            </a:r>
          </a:p>
          <a:p>
            <a:r>
              <a:rPr lang="en-US" dirty="0">
                <a:cs typeface="ＭＳ Ｐゴシック" charset="0"/>
              </a:rPr>
              <a:t>OS-14-2Chron-282</a:t>
            </a:r>
          </a:p>
          <a:p>
            <a:r>
              <a:rPr lang="en-US" dirty="0">
                <a:cs typeface="ＭＳ Ｐゴシック" charset="0"/>
              </a:rPr>
              <a:t>OS-24-Jeremiah-36, 234</a:t>
            </a:r>
          </a:p>
          <a:p>
            <a:r>
              <a:rPr lang="en-US" dirty="0">
                <a:cs typeface="ＭＳ Ｐゴシック" charset="0"/>
              </a:rPr>
              <a:t>OS-27-</a:t>
            </a:r>
            <a:r>
              <a:rPr lang="ar-SA" dirty="0">
                <a:cs typeface="ＭＳ Ｐゴシック" charset="0"/>
              </a:rPr>
              <a:t>دانيال</a:t>
            </a:r>
            <a:r>
              <a:rPr lang="en-US" dirty="0">
                <a:cs typeface="ＭＳ Ｐゴシック" charset="0"/>
              </a:rPr>
              <a:t>-98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1CB0C58-694D-AA49-BD9D-E8D95FA1D2A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3DBB0DE4-A957-6540-AE8C-7BD32196B6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92683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DD0BB-7D2A-4D45-9834-A0C221E93A1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8866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C409B8-013C-FE40-A555-8A56367A00C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1CE742-1110-514D-B9A5-F4317EED2DD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305484-EC31-5B4E-BA95-EC003E2AD0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3241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FACFA4-17DC-D642-A294-0BE9BE486D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452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608A9B-AFDA-2D42-9A03-D334820303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566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7CFB63-9D1E-B84D-8BC6-2C0FFE599B2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915F47-E3D1-1347-AD5B-EEFE185799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1B19D4-DCD4-4340-A1E0-956B393101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2914" name="Rectangle 2"/>
          <p:cNvSpPr>
            <a:spLocks noGrp="1" noRot="1" noChangeAspect="1" noChangeArrowheads="1" noTextEdit="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704E2-1AA5-B64F-ACF9-3A662D10F9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6FEA4908-306D-E14F-A0AB-E0F1E5EFB5B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4E94BDA6-4892-0A4F-A730-62BB2DF817A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36894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328DEB-E450-C347-B91A-2F32559733E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882" name="Rectangle 2"/>
          <p:cNvSpPr>
            <a:spLocks noGrp="1" noRot="1" noChangeAspect="1" noChangeArrowheads="1" noTextEdit="1"/>
          </p:cNvSpPr>
          <p:nvPr>
            <p:ph type="sldImg"/>
          </p:nvPr>
        </p:nvSpPr>
        <p:spPr>
          <a:xfrm>
            <a:off x="1143000" y="762000"/>
            <a:ext cx="4572000" cy="3429000"/>
          </a:xfrm>
          <a:ln/>
        </p:spPr>
      </p:sp>
      <p:sp>
        <p:nvSpPr>
          <p:cNvPr id="1228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926795-8C5D-9841-93A2-CBCE46A33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83F845-DA09-3045-93A1-75B72D0C1D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2D6CFF-354B-824C-91DE-BFF4E470B98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A2177-231F-FC47-8FD1-C9C404FDDE3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B1A0C6-6F63-1143-8023-68B6D5CBDB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9" name="Shape 2879"/>
          <p:cNvSpPr>
            <a:spLocks noGrp="1" noRot="1" noChangeAspect="1"/>
          </p:cNvSpPr>
          <p:nvPr>
            <p:ph type="sldImg"/>
          </p:nvPr>
        </p:nvSpPr>
        <p:spPr>
          <a:prstGeom prst="rect">
            <a:avLst/>
          </a:prstGeom>
        </p:spPr>
        <p:txBody>
          <a:bodyPr/>
          <a:lstStyle/>
          <a:p>
            <a:endParaRPr/>
          </a:p>
        </p:txBody>
      </p:sp>
      <p:sp>
        <p:nvSpPr>
          <p:cNvPr id="2880" name="Shape 2880"/>
          <p:cNvSpPr>
            <a:spLocks noGrp="1"/>
          </p:cNvSpPr>
          <p:nvPr>
            <p:ph type="body" sz="quarter" idx="1"/>
          </p:nvPr>
        </p:nvSpPr>
        <p:spPr>
          <a:prstGeom prst="rect">
            <a:avLst/>
          </a:prstGeom>
        </p:spPr>
        <p:txBody>
          <a:bodyPr/>
          <a:lstStyle/>
          <a:p>
            <a:pPr rtl="1"/>
            <a:r>
              <a:rPr lang="ar-SA" dirty="0"/>
              <a:t>نمرود (تكوبن 10: 9- 10) كان زوج سمير أميس. </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7443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6" name="Shape 2916"/>
          <p:cNvSpPr>
            <a:spLocks noGrp="1" noRot="1" noChangeAspect="1"/>
          </p:cNvSpPr>
          <p:nvPr>
            <p:ph type="sldImg"/>
          </p:nvPr>
        </p:nvSpPr>
        <p:spPr>
          <a:prstGeom prst="rect">
            <a:avLst/>
          </a:prstGeom>
        </p:spPr>
        <p:txBody>
          <a:bodyPr/>
          <a:lstStyle/>
          <a:p>
            <a:endParaRPr/>
          </a:p>
        </p:txBody>
      </p:sp>
      <p:sp>
        <p:nvSpPr>
          <p:cNvPr id="2917" name="Shape 2917"/>
          <p:cNvSpPr>
            <a:spLocks noGrp="1"/>
          </p:cNvSpPr>
          <p:nvPr>
            <p:ph type="body" sz="quarter" idx="1"/>
          </p:nvPr>
        </p:nvSpPr>
        <p:spPr>
          <a:prstGeom prst="rect">
            <a:avLst/>
          </a:prstGeom>
        </p:spPr>
        <p:txBody>
          <a:bodyPr/>
          <a:lstStyle/>
          <a:p>
            <a:pPr rtl="1"/>
            <a:r>
              <a:rPr lang="ar-JO" dirty="0"/>
              <a:t>نصب واشنطن التذكاري في العاصمة واشنطن هو أيضًا مسلة تعود في أصولها إلى الديانة البابلية الغامضة</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B1A0C6-6F63-1143-8023-68B6D5CBDB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577A26B2-715A-B240-8E89-374D7D82C46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36B8DBC0-221B-1F48-9A3D-EBB1980E834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9045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87DE550-EE86-6C45-93BC-5B6AA14B173F}" type="slidenum">
              <a:rPr lang="en-US" sz="1200"/>
              <a:pPr/>
              <a:t>61</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62</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CFFBBA-7CFF-334B-A867-B2BE3DA5C4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1" u="none" strike="noStrike" dirty="0">
                <a:solidFill>
                  <a:srgbClr val="000000"/>
                </a:solidFill>
                <a:effectLst/>
                <a:latin typeface="Arial" panose="020B0604020202020204" pitchFamily="34" charset="0"/>
              </a:rPr>
              <a:t>احتلَّ البابليُّون العالمَ شمال يهوذا، ثمَّ دمَّروا أورشليم في عام 586 ق. م. وهو ما نقرأ عنه في إرميا ومراثي إرميا.</a:t>
            </a:r>
            <a:endParaRPr lang="ar-JO" b="0" dirty="0">
              <a:effectLst/>
            </a:endParaRPr>
          </a:p>
          <a:p>
            <a:pPr algn="r" rtl="1">
              <a:spcBef>
                <a:spcPts val="0"/>
              </a:spcBef>
              <a:spcAft>
                <a:spcPts val="0"/>
              </a:spcAft>
            </a:pPr>
            <a:r>
              <a:rPr lang="ar-JO" sz="1800" b="1" u="none" strike="noStrike" dirty="0">
                <a:solidFill>
                  <a:srgbClr val="000000"/>
                </a:solidFill>
                <a:effectLst/>
                <a:latin typeface="Arial" panose="020B0604020202020204" pitchFamily="34" charset="0"/>
              </a:rPr>
              <a:t>لقد خدَمَ دانيالُ في بابل، تلك القوَّةَ العظمى الواثقة جدًّا بنفسها، والتي شقَّتْ طريقَها عْبَر الشرق الأدنى القديم.</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dirty="0"/>
              <a:t>———————</a:t>
            </a:r>
          </a:p>
          <a:p>
            <a:r>
              <a:rPr lang="en-US" dirty="0">
                <a:latin typeface="Times New Roman" charset="0"/>
                <a:ea typeface="ＭＳ Ｐゴシック" charset="0"/>
                <a:cs typeface="ＭＳ Ｐゴシック" charset="0"/>
              </a:rPr>
              <a:t>Common-323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a:t>
            </a:r>
            <a:r>
              <a:rPr lang="en-US" b="1" dirty="0">
                <a:latin typeface="Arial" panose="020B0604020202020204" pitchFamily="34" charset="0"/>
                <a:ea typeface="ＭＳ Ｐゴシック" charset="0"/>
                <a:cs typeface="Arial" panose="020B0604020202020204" pitchFamily="34" charset="0"/>
              </a:rPr>
              <a:t>53</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OB-07-Babylonians-64</a:t>
            </a:r>
          </a:p>
          <a:p>
            <a:pPr eaLnBrk="1" hangingPunct="1"/>
            <a:r>
              <a:rPr lang="en-US" dirty="0">
                <a:latin typeface="Times New Roman" charset="0"/>
                <a:ea typeface="ＭＳ Ｐゴシック" charset="0"/>
                <a:cs typeface="ＭＳ Ｐゴシック" charset="0"/>
              </a:rPr>
              <a:t>OS-25-Lamentations-116</a:t>
            </a:r>
            <a:endPar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OS-27-Daniel-159</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rtl="1">
              <a:spcBef>
                <a:spcPts val="0"/>
              </a:spcBef>
              <a:spcAft>
                <a:spcPts val="0"/>
              </a:spcAft>
            </a:pPr>
            <a:r>
              <a:rPr lang="ar-JO" sz="1800" b="1" u="none" strike="noStrike" dirty="0">
                <a:solidFill>
                  <a:srgbClr val="000000"/>
                </a:solidFill>
                <a:effectLst/>
                <a:latin typeface="Arial" panose="020B0604020202020204" pitchFamily="34" charset="0"/>
              </a:rPr>
              <a:t>في الواقع، قام نبوخذنصَّر بستِّ عمليَّات ترحيلٍ لأشخاصٍ إلى بابل. كانت عمليَّة الترحيل عام 597 ق.م. هي الثالثة من بين عمليَّات الترحيل الستّ، والأولى من عمليَّتَيْ ترحيلٍ رئيسيَّتين، حيث جرى ترحيل 10000 شخص.</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Nebuchadnezzar</a:t>
            </a:r>
            <a:r>
              <a:rPr lang="en-US" b="1" baseline="0" dirty="0">
                <a:latin typeface="Arial" panose="020B0604020202020204" pitchFamily="34" charset="0"/>
                <a:ea typeface="ＭＳ Ｐゴシック" charset="0"/>
                <a:cs typeface="Arial" panose="020B0604020202020204" pitchFamily="34" charset="0"/>
              </a:rPr>
              <a:t> actually had SIX</a:t>
            </a:r>
            <a:r>
              <a:rPr lang="en-US" b="1" dirty="0">
                <a:latin typeface="Arial" panose="020B0604020202020204" pitchFamily="34" charset="0"/>
                <a:ea typeface="ＭＳ Ｐゴシック" charset="0"/>
                <a:cs typeface="Arial" panose="020B0604020202020204" pitchFamily="34" charset="0"/>
              </a:rPr>
              <a:t> deportations to Babylon. The</a:t>
            </a:r>
            <a:r>
              <a:rPr lang="en-US" b="1" baseline="0" dirty="0">
                <a:latin typeface="Arial" panose="020B0604020202020204" pitchFamily="34" charset="0"/>
                <a:ea typeface="ＭＳ Ｐゴシック" charset="0"/>
                <a:cs typeface="Arial" panose="020B0604020202020204" pitchFamily="34" charset="0"/>
              </a:rPr>
              <a:t> 597 BC deportation </a:t>
            </a:r>
            <a:r>
              <a:rPr lang="en-US" b="1" dirty="0">
                <a:latin typeface="Arial" panose="020B0604020202020204" pitchFamily="34" charset="0"/>
                <a:ea typeface="ＭＳ Ｐゴシック" charset="0"/>
                <a:cs typeface="Arial" panose="020B0604020202020204" pitchFamily="34" charset="0"/>
              </a:rPr>
              <a:t>was the third of the six and the first of 2 major deportations, with 10,000 people deported</a:t>
            </a:r>
            <a:r>
              <a:rPr lang="en-US" dirty="0">
                <a:latin typeface="Calibri" charset="0"/>
                <a:cs typeface="ＭＳ Ｐゴシック" charset="0"/>
              </a:rPr>
              <a:t>.</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Common-319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OB-07-Babylonians-65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OS-12-2Kings-230</a:t>
            </a:r>
          </a:p>
          <a:p>
            <a:r>
              <a:rPr lang="en-US" dirty="0">
                <a:cs typeface="ＭＳ Ｐゴシック" charset="0"/>
              </a:rPr>
              <a:t>OS-14-2Chron-283</a:t>
            </a:r>
          </a:p>
          <a:p>
            <a:r>
              <a:rPr lang="en-US" dirty="0">
                <a:cs typeface="ＭＳ Ｐゴシック" charset="0"/>
              </a:rPr>
              <a:t>OS-24-Jeremiah-140</a:t>
            </a:r>
          </a:p>
          <a:p>
            <a:r>
              <a:rPr lang="en-US" b="1" dirty="0">
                <a:latin typeface="Arial" panose="020B0604020202020204" pitchFamily="34" charset="0"/>
                <a:ea typeface="ＭＳ Ｐゴシック" charset="0"/>
                <a:cs typeface="Arial" panose="020B0604020202020204" pitchFamily="34" charset="0"/>
              </a:rPr>
              <a:t>BE-26-Ezekiel-8</a:t>
            </a:r>
          </a:p>
          <a:p>
            <a:r>
              <a:rPr lang="en-US" b="1" dirty="0">
                <a:latin typeface="Arial" panose="020B0604020202020204" pitchFamily="34" charset="0"/>
                <a:ea typeface="ＭＳ Ｐゴシック" charset="0"/>
                <a:cs typeface="Arial" panose="020B0604020202020204" pitchFamily="34" charset="0"/>
              </a:rPr>
              <a:t>OS-26-Ezekiel1-3-slide 80</a:t>
            </a:r>
          </a:p>
          <a:p>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8FBFC3B-85F8-2D43-8C95-75739D6FA9D8}" type="slidenum">
              <a:rPr lang="en-US" sz="1200"/>
              <a:pPr/>
              <a:t>66</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b="1" dirty="0">
                <a:effectLst/>
                <a:latin typeface="Arial" panose="020B0604020202020204" pitchFamily="34" charset="0"/>
                <a:cs typeface="Arial" panose="020B0604020202020204" pitchFamily="34" charset="0"/>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0430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9F06A0-E11C-2B4B-B37C-C28D826F6A5B}" type="slidenum">
              <a:rPr lang="en-US" sz="1200"/>
              <a:pPr/>
              <a:t>68</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76C83A7-3ED5-D74F-A847-115E0D848FF9}" type="slidenum">
              <a:rPr lang="en-US" sz="1200"/>
              <a:pPr/>
              <a:t>69</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1FDF665-6AFA-E04E-9A5D-5C3CD628148A}" type="slidenum">
              <a:rPr lang="en-US" sz="1200"/>
              <a:pPr/>
              <a:t>70</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52B5F9EC-F686-EC4F-BFD3-28F5A51F4B7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37B15FB7-F952-8949-A3D4-27DBC070718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56074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44B97DE-D0F2-8B40-BA9F-C41B86607E30}" type="slidenum">
              <a:rPr lang="en-US" sz="1200"/>
              <a:pPr/>
              <a:t>71</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210101-B1F4-7148-A0CB-5F8D5596730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FE497B5-2218-2E47-8BAE-122370A0B608}" type="slidenum">
              <a:rPr lang="en-US" sz="1200"/>
              <a:pPr/>
              <a:t>74</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Idolatry does not make sense either in Babylon's time or ours today.</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(Translators—Move the various panels to the side to translate them, and then return them to the center.)</a:t>
            </a:r>
          </a:p>
          <a:p>
            <a:r>
              <a:rPr lang="en-US" dirty="0"/>
              <a:t>_______________________</a:t>
            </a:r>
          </a:p>
          <a:p>
            <a:r>
              <a:rPr lang="en-US" dirty="0"/>
              <a:t>Common-408</a:t>
            </a:r>
          </a:p>
          <a:p>
            <a:r>
              <a:rPr lang="en-US" dirty="0"/>
              <a:t>OB-Babylonians</a:t>
            </a:r>
          </a:p>
          <a:p>
            <a:r>
              <a:rPr lang="en-US" dirty="0"/>
              <a:t>OS-01-Gen4-12-slide 185</a:t>
            </a:r>
          </a:p>
          <a:p>
            <a:r>
              <a:rPr lang="en-US" dirty="0"/>
              <a:t>OS-23-Isa43-48-slide 34</a:t>
            </a:r>
          </a:p>
          <a:p>
            <a:r>
              <a:rPr lang="en-US" dirty="0"/>
              <a:t>OS-26-Ezek40-48-slide 190</a:t>
            </a:r>
          </a:p>
          <a:p>
            <a:r>
              <a:rPr lang="en-US" dirty="0"/>
              <a:t>OS-27-Daniel-512</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635478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b="1"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b="1"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Common-403</a:t>
            </a:r>
          </a:p>
          <a:p>
            <a:pPr eaLnBrk="1" hangingPunct="1"/>
            <a:r>
              <a:rPr lang="en-US" b="1" dirty="0">
                <a:latin typeface="Arial" panose="020B0604020202020204" pitchFamily="34" charset="0"/>
                <a:ea typeface="ＭＳ Ｐゴシック" charset="0"/>
                <a:cs typeface="Arial" panose="020B0604020202020204" pitchFamily="34" charset="0"/>
              </a:rPr>
              <a:t>OS-27-Daniel-124</a:t>
            </a:r>
          </a:p>
          <a:p>
            <a:pPr eaLnBrk="1" hangingPunct="1"/>
            <a:r>
              <a:rPr lang="en-US" b="1" dirty="0">
                <a:latin typeface="Arial" panose="020B0604020202020204" pitchFamily="34" charset="0"/>
                <a:ea typeface="ＭＳ Ｐゴシック" charset="0"/>
                <a:cs typeface="Arial" panose="020B0604020202020204" pitchFamily="34" charset="0"/>
              </a:rPr>
              <a:t>OS-35-Habakkuk-168</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a:t>
            </a:r>
            <a:r>
              <a:rPr lang="en-US" altLang="ja-JP" b="1" dirty="0" err="1">
                <a:latin typeface="Arial" panose="020B0604020202020204" pitchFamily="34" charset="0"/>
                <a:ea typeface="ＭＳ Ｐゴシック" charset="0"/>
                <a:cs typeface="Arial" panose="020B0604020202020204" pitchFamily="34" charset="0"/>
              </a:rPr>
              <a:t>means"Bel</a:t>
            </a:r>
            <a:r>
              <a:rPr lang="en-US" altLang="ja-JP" b="1" dirty="0">
                <a:latin typeface="Arial" panose="020B0604020202020204" pitchFamily="34" charset="0"/>
                <a:ea typeface="ＭＳ Ｐゴシック" charset="0"/>
                <a:cs typeface="Arial" panose="020B0604020202020204" pitchFamily="34" charset="0"/>
              </a:rPr>
              <a:t> (another name for the god </a:t>
            </a:r>
            <a:r>
              <a:rPr lang="en-US" altLang="ja-JP" b="1" dirty="0" err="1">
                <a:latin typeface="Arial" panose="020B0604020202020204" pitchFamily="34" charset="0"/>
                <a:ea typeface="ＭＳ Ｐゴシック" charset="0"/>
                <a:cs typeface="Arial" panose="020B0604020202020204" pitchFamily="34" charset="0"/>
              </a:rPr>
              <a:t>Marduk</a:t>
            </a:r>
            <a:r>
              <a:rPr lang="en-US" altLang="ja-JP" b="1"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a:t>
            </a:r>
            <a:r>
              <a:rPr lang="en-US" b="1" dirty="0" err="1">
                <a:latin typeface="Arial" panose="020B0604020202020204" pitchFamily="34" charset="0"/>
                <a:ea typeface="ＭＳ Ｐゴシック" charset="0"/>
                <a:cs typeface="Arial" panose="020B0604020202020204" pitchFamily="34" charset="0"/>
              </a:rPr>
              <a:t>Pentecost,"Daniel</a:t>
            </a:r>
            <a:r>
              <a:rPr lang="en-US" b="1" dirty="0">
                <a:latin typeface="Arial" panose="020B0604020202020204" pitchFamily="34" charset="0"/>
                <a:ea typeface="ＭＳ Ｐゴシック" charset="0"/>
                <a:cs typeface="Arial" panose="020B0604020202020204" pitchFamily="34" charset="0"/>
              </a:rPr>
              <a:t>,” eds. John F. Walvoord, Roy B. Zuck and Dallas Theological Seminary, The Bible Knowledge Commentary: An Exposition of the Scriptures (Wheaton, IL: Victor Books, 1983-1985), 1:1344.</a:t>
            </a:r>
          </a:p>
          <a:p>
            <a:pPr algn="l" eaLnBrk="1" hangingPunct="1"/>
            <a:r>
              <a:rPr lang="en-US" b="1" dirty="0">
                <a:latin typeface="Arial" panose="020B0604020202020204" pitchFamily="34" charset="0"/>
                <a:ea typeface="ＭＳ Ｐゴシック" charset="0"/>
                <a:cs typeface="Arial" panose="020B0604020202020204" pitchFamily="34" charset="0"/>
              </a:rPr>
              <a:t>__________</a:t>
            </a:r>
          </a:p>
          <a:p>
            <a:pPr algn="l" eaLnBrk="1" hangingPunct="1"/>
            <a:r>
              <a:rPr lang="en-US" b="1" dirty="0">
                <a:latin typeface="Arial" panose="020B0604020202020204" pitchFamily="34" charset="0"/>
                <a:ea typeface="ＭＳ Ｐゴシック" charset="0"/>
                <a:cs typeface="Arial" panose="020B0604020202020204" pitchFamily="34" charset="0"/>
              </a:rPr>
              <a:t>Common-405</a:t>
            </a:r>
          </a:p>
          <a:p>
            <a:pPr algn="l" eaLnBrk="1" hangingPunct="1"/>
            <a:r>
              <a:rPr lang="en-US" b="1" dirty="0">
                <a:latin typeface="Arial" panose="020B0604020202020204" pitchFamily="34" charset="0"/>
                <a:ea typeface="ＭＳ Ｐゴシック" charset="0"/>
                <a:cs typeface="Arial" panose="020B0604020202020204" pitchFamily="34" charset="0"/>
              </a:rPr>
              <a:t>OS-27-Daniel-125</a:t>
            </a:r>
          </a:p>
          <a:p>
            <a:pPr algn="l" eaLnBrk="1" hangingPunct="1"/>
            <a:r>
              <a:rPr lang="en-US" b="1" dirty="0">
                <a:latin typeface="Arial" panose="020B0604020202020204" pitchFamily="34" charset="0"/>
                <a:ea typeface="ＭＳ Ｐゴシック" charset="0"/>
                <a:cs typeface="Arial" panose="020B0604020202020204" pitchFamily="34" charset="0"/>
              </a:rPr>
              <a:t>OS-35-Habakkuk-169</a:t>
            </a:r>
          </a:p>
          <a:p>
            <a:pPr lvl="1" algn="l"/>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5830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Common-406</a:t>
            </a:r>
          </a:p>
          <a:p>
            <a:pPr eaLnBrk="1" hangingPunct="1"/>
            <a:r>
              <a:rPr lang="en-US" b="1" dirty="0">
                <a:latin typeface="Arial" panose="020B0604020202020204" pitchFamily="34" charset="0"/>
                <a:ea typeface="ＭＳ Ｐゴシック" charset="0"/>
                <a:cs typeface="Arial" panose="020B0604020202020204" pitchFamily="34" charset="0"/>
              </a:rPr>
              <a:t>OS-27-Daniel-126</a:t>
            </a:r>
          </a:p>
          <a:p>
            <a:pPr eaLnBrk="1" hangingPunct="1"/>
            <a:r>
              <a:rPr lang="en-US" b="1"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Common-407</a:t>
            </a:r>
          </a:p>
          <a:p>
            <a:pPr eaLnBrk="1" hangingPunct="1"/>
            <a:r>
              <a:rPr lang="en-US" b="1" dirty="0">
                <a:latin typeface="Arial" panose="020B0604020202020204" pitchFamily="34" charset="0"/>
                <a:ea typeface="ＭＳ Ｐゴシック" charset="0"/>
                <a:cs typeface="Arial" panose="020B0604020202020204" pitchFamily="34" charset="0"/>
              </a:rPr>
              <a:t>OS-27-Daniel-127</a:t>
            </a:r>
          </a:p>
          <a:p>
            <a:pPr eaLnBrk="1" hangingPunct="1"/>
            <a:r>
              <a:rPr lang="en-US" b="1" dirty="0">
                <a:latin typeface="Arial" panose="020B0604020202020204" pitchFamily="34" charset="0"/>
                <a:ea typeface="ＭＳ Ｐゴシック" charset="0"/>
                <a:cs typeface="Arial" panose="020B0604020202020204" pitchFamily="34" charset="0"/>
              </a:rPr>
              <a:t>OS-35-Habakkuk-171</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646A399A-DDAC-744E-993D-ED26847F9A6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B3874B85-9429-4041-B3EC-8A9480D502B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4049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D275D941-E9B9-FF40-8530-9119894386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68E0C941-F228-3848-A9C0-F9C44FA9D3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65554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5265E399-878E-234B-B637-F6D20C69A37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438DD713-9417-C649-A4F4-9EFBB1B8BDD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0710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551BA60D-54C3-3F45-8360-12B5801F29D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4E5761-CD54-3349-9C5E-3778FB9A09A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1449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pPr>
                <a:defRPr/>
              </a:pPr>
              <a:t>‹#›</a:t>
            </a:fld>
            <a:endParaRPr lang="en-US"/>
          </a:p>
        </p:txBody>
      </p:sp>
    </p:spTree>
    <p:extLst>
      <p:ext uri="{BB962C8B-B14F-4D97-AF65-F5344CB8AC3E}">
        <p14:creationId xmlns:p14="http://schemas.microsoft.com/office/powerpoint/2010/main" val="4141852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pPr>
                <a:defRPr/>
              </a:pPr>
              <a:t>‹#›</a:t>
            </a:fld>
            <a:endParaRPr lang="en-US"/>
          </a:p>
        </p:txBody>
      </p:sp>
    </p:spTree>
    <p:extLst>
      <p:ext uri="{BB962C8B-B14F-4D97-AF65-F5344CB8AC3E}">
        <p14:creationId xmlns:p14="http://schemas.microsoft.com/office/powerpoint/2010/main" val="98587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EED6303-1903-DA4C-88CF-B3AB1C3C5B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670549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67EDB842-4635-6F4C-8EBA-CFC02C3B4D7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821675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A249A8E7-B959-8041-8DDD-8DB580B88F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675923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84AC9061-FB19-6241-838D-3C0884F984A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841619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9C6FA54-4C15-F942-A166-FE06246D76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661784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7A4298C-638A-394A-9080-5FC02AFB0CA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995938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AD2FCA-D758-704D-AA67-B63AE627FB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430423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4A4689E-B5F2-B644-A40B-E833CD23D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137961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EC24491-79DC-F243-822C-5C8D08432F7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29501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b="1" i="0">
                <a:latin typeface="Arial" panose="020B0604020202020204" pitchFamily="34" charset="0"/>
              </a:defRPr>
            </a:lvl1pPr>
          </a:lstStyle>
          <a:p>
            <a:pPr>
              <a:defRPr/>
            </a:pPr>
            <a:fld id="{5DDF89A1-A6A8-114D-9B9D-57C487EA108F}" type="slidenum">
              <a:rPr lang="en-US" smtClean="0"/>
              <a:pPr>
                <a:defRPr/>
              </a:pPr>
              <a:t>‹#›</a:t>
            </a:fld>
            <a:endParaRPr lang="en-US" dirty="0"/>
          </a:p>
        </p:txBody>
      </p:sp>
    </p:spTree>
    <p:extLst>
      <p:ext uri="{BB962C8B-B14F-4D97-AF65-F5344CB8AC3E}">
        <p14:creationId xmlns:p14="http://schemas.microsoft.com/office/powerpoint/2010/main" val="161506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pPr>
                <a:defRPr/>
              </a:pPr>
              <a:t>‹#›</a:t>
            </a:fld>
            <a:endParaRPr lang="en-US"/>
          </a:p>
        </p:txBody>
      </p:sp>
    </p:spTree>
    <p:extLst>
      <p:ext uri="{BB962C8B-B14F-4D97-AF65-F5344CB8AC3E}">
        <p14:creationId xmlns:p14="http://schemas.microsoft.com/office/powerpoint/2010/main" val="7906807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C78F7F02-B1F5-634F-AD2E-AB8A202B557D}" type="slidenum">
              <a:rPr lang="en-US" smtClean="0"/>
              <a:pPr>
                <a:defRPr/>
              </a:pPr>
              <a:t>‹#›</a:t>
            </a:fld>
            <a:endParaRPr lang="en-US" dirty="0"/>
          </a:p>
        </p:txBody>
      </p:sp>
    </p:spTree>
    <p:extLst>
      <p:ext uri="{BB962C8B-B14F-4D97-AF65-F5344CB8AC3E}">
        <p14:creationId xmlns:p14="http://schemas.microsoft.com/office/powerpoint/2010/main" val="40177385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D8E54E9-5CB9-2F40-8BB5-02D822B1F313}" type="slidenum">
              <a:rPr lang="en-US" smtClean="0"/>
              <a:pPr>
                <a:defRPr/>
              </a:pPr>
              <a:t>‹#›</a:t>
            </a:fld>
            <a:endParaRPr lang="en-US" dirty="0"/>
          </a:p>
        </p:txBody>
      </p:sp>
    </p:spTree>
    <p:extLst>
      <p:ext uri="{BB962C8B-B14F-4D97-AF65-F5344CB8AC3E}">
        <p14:creationId xmlns:p14="http://schemas.microsoft.com/office/powerpoint/2010/main" val="29979370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B977C1B-061C-084F-A8AD-B5180391C182}" type="slidenum">
              <a:rPr lang="en-US" smtClean="0"/>
              <a:pPr>
                <a:defRPr/>
              </a:pPr>
              <a:t>‹#›</a:t>
            </a:fld>
            <a:endParaRPr lang="en-US" dirty="0"/>
          </a:p>
        </p:txBody>
      </p:sp>
    </p:spTree>
    <p:extLst>
      <p:ext uri="{BB962C8B-B14F-4D97-AF65-F5344CB8AC3E}">
        <p14:creationId xmlns:p14="http://schemas.microsoft.com/office/powerpoint/2010/main" val="14429826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61F14AF-EAE7-7849-BAE9-93D0561A88B2}" type="slidenum">
              <a:rPr lang="en-US" smtClean="0"/>
              <a:pPr>
                <a:defRPr/>
              </a:pPr>
              <a:t>‹#›</a:t>
            </a:fld>
            <a:endParaRPr lang="en-US" dirty="0"/>
          </a:p>
        </p:txBody>
      </p:sp>
    </p:spTree>
    <p:extLst>
      <p:ext uri="{BB962C8B-B14F-4D97-AF65-F5344CB8AC3E}">
        <p14:creationId xmlns:p14="http://schemas.microsoft.com/office/powerpoint/2010/main" val="20001716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4703070-BF25-134B-A0F8-01444B98B520}" type="slidenum">
              <a:rPr lang="en-US" smtClean="0"/>
              <a:pPr>
                <a:defRPr/>
              </a:pPr>
              <a:t>‹#›</a:t>
            </a:fld>
            <a:endParaRPr lang="en-US" dirty="0"/>
          </a:p>
        </p:txBody>
      </p:sp>
    </p:spTree>
    <p:extLst>
      <p:ext uri="{BB962C8B-B14F-4D97-AF65-F5344CB8AC3E}">
        <p14:creationId xmlns:p14="http://schemas.microsoft.com/office/powerpoint/2010/main" val="312232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1411970-C150-3A44-A20F-8250105E9202}" type="slidenum">
              <a:rPr lang="en-US" smtClean="0"/>
              <a:pPr>
                <a:defRPr/>
              </a:pPr>
              <a:t>‹#›</a:t>
            </a:fld>
            <a:endParaRPr lang="en-US" dirty="0"/>
          </a:p>
        </p:txBody>
      </p:sp>
    </p:spTree>
    <p:extLst>
      <p:ext uri="{BB962C8B-B14F-4D97-AF65-F5344CB8AC3E}">
        <p14:creationId xmlns:p14="http://schemas.microsoft.com/office/powerpoint/2010/main" val="31323783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D7DECA0-2CD7-9B41-9418-37F876596E55}" type="slidenum">
              <a:rPr lang="en-US" smtClean="0"/>
              <a:pPr>
                <a:defRPr/>
              </a:pPr>
              <a:t>‹#›</a:t>
            </a:fld>
            <a:endParaRPr lang="en-US" dirty="0"/>
          </a:p>
        </p:txBody>
      </p:sp>
    </p:spTree>
    <p:extLst>
      <p:ext uri="{BB962C8B-B14F-4D97-AF65-F5344CB8AC3E}">
        <p14:creationId xmlns:p14="http://schemas.microsoft.com/office/powerpoint/2010/main" val="10224994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E68D101-C0FD-C94D-99EA-81FC67D59F80}" type="slidenum">
              <a:rPr lang="en-US" smtClean="0"/>
              <a:pPr>
                <a:defRPr/>
              </a:pPr>
              <a:t>‹#›</a:t>
            </a:fld>
            <a:endParaRPr lang="en-US" dirty="0"/>
          </a:p>
        </p:txBody>
      </p:sp>
    </p:spTree>
    <p:extLst>
      <p:ext uri="{BB962C8B-B14F-4D97-AF65-F5344CB8AC3E}">
        <p14:creationId xmlns:p14="http://schemas.microsoft.com/office/powerpoint/2010/main" val="33159495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9456F63-F88C-3340-915A-BC8DF0528517}" type="slidenum">
              <a:rPr lang="en-US" smtClean="0"/>
              <a:pPr>
                <a:defRPr/>
              </a:pPr>
              <a:t>‹#›</a:t>
            </a:fld>
            <a:endParaRPr lang="en-US" dirty="0"/>
          </a:p>
        </p:txBody>
      </p:sp>
    </p:spTree>
    <p:extLst>
      <p:ext uri="{BB962C8B-B14F-4D97-AF65-F5344CB8AC3E}">
        <p14:creationId xmlns:p14="http://schemas.microsoft.com/office/powerpoint/2010/main" val="22430461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0F7579A-B12A-A542-A2DB-B5008E5D0B37}" type="slidenum">
              <a:rPr lang="en-US" smtClean="0"/>
              <a:pPr>
                <a:defRPr/>
              </a:pPr>
              <a:t>‹#›</a:t>
            </a:fld>
            <a:endParaRPr lang="en-US" dirty="0"/>
          </a:p>
        </p:txBody>
      </p:sp>
    </p:spTree>
    <p:extLst>
      <p:ext uri="{BB962C8B-B14F-4D97-AF65-F5344CB8AC3E}">
        <p14:creationId xmlns:p14="http://schemas.microsoft.com/office/powerpoint/2010/main" val="3171874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pPr>
                <a:defRPr/>
              </a:pPr>
              <a:t>‹#›</a:t>
            </a:fld>
            <a:endParaRPr lang="en-US"/>
          </a:p>
        </p:txBody>
      </p:sp>
    </p:spTree>
    <p:extLst>
      <p:ext uri="{BB962C8B-B14F-4D97-AF65-F5344CB8AC3E}">
        <p14:creationId xmlns:p14="http://schemas.microsoft.com/office/powerpoint/2010/main" val="31628320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5715FB-6219-6046-A2F8-5C17559937D6}" type="slidenum">
              <a:rPr lang="en-US"/>
              <a:pPr>
                <a:defRPr/>
              </a:pPr>
              <a:t>‹#›</a:t>
            </a:fld>
            <a:endParaRPr lang="en-US"/>
          </a:p>
        </p:txBody>
      </p:sp>
    </p:spTree>
    <p:extLst>
      <p:ext uri="{BB962C8B-B14F-4D97-AF65-F5344CB8AC3E}">
        <p14:creationId xmlns:p14="http://schemas.microsoft.com/office/powerpoint/2010/main" val="24662512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760A1A-C0FF-2B4D-9B6A-5D08E6CBAF5A}" type="slidenum">
              <a:rPr lang="en-US"/>
              <a:pPr>
                <a:defRPr/>
              </a:pPr>
              <a:t>‹#›</a:t>
            </a:fld>
            <a:endParaRPr lang="en-US"/>
          </a:p>
        </p:txBody>
      </p:sp>
    </p:spTree>
    <p:extLst>
      <p:ext uri="{BB962C8B-B14F-4D97-AF65-F5344CB8AC3E}">
        <p14:creationId xmlns:p14="http://schemas.microsoft.com/office/powerpoint/2010/main" val="6721158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159CB8-8B6C-D145-A12D-45F6B8F0457B}" type="slidenum">
              <a:rPr lang="en-US"/>
              <a:pPr>
                <a:defRPr/>
              </a:pPr>
              <a:t>‹#›</a:t>
            </a:fld>
            <a:endParaRPr lang="en-US"/>
          </a:p>
        </p:txBody>
      </p:sp>
    </p:spTree>
    <p:extLst>
      <p:ext uri="{BB962C8B-B14F-4D97-AF65-F5344CB8AC3E}">
        <p14:creationId xmlns:p14="http://schemas.microsoft.com/office/powerpoint/2010/main" val="9640436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897066-ED7B-A44B-A1AD-7C6EC359C670}" type="slidenum">
              <a:rPr lang="en-US"/>
              <a:pPr>
                <a:defRPr/>
              </a:pPr>
              <a:t>‹#›</a:t>
            </a:fld>
            <a:endParaRPr lang="en-US"/>
          </a:p>
        </p:txBody>
      </p:sp>
    </p:spTree>
    <p:extLst>
      <p:ext uri="{BB962C8B-B14F-4D97-AF65-F5344CB8AC3E}">
        <p14:creationId xmlns:p14="http://schemas.microsoft.com/office/powerpoint/2010/main" val="1122523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B5581E-6A22-9241-BDF7-ED810D5FCF0F}" type="slidenum">
              <a:rPr lang="en-US"/>
              <a:pPr>
                <a:defRPr/>
              </a:pPr>
              <a:t>‹#›</a:t>
            </a:fld>
            <a:endParaRPr lang="en-US"/>
          </a:p>
        </p:txBody>
      </p:sp>
    </p:spTree>
    <p:extLst>
      <p:ext uri="{BB962C8B-B14F-4D97-AF65-F5344CB8AC3E}">
        <p14:creationId xmlns:p14="http://schemas.microsoft.com/office/powerpoint/2010/main" val="25106556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73E28D-8677-E047-8FFB-A1A205B29FF1}" type="slidenum">
              <a:rPr lang="en-US"/>
              <a:pPr>
                <a:defRPr/>
              </a:pPr>
              <a:t>‹#›</a:t>
            </a:fld>
            <a:endParaRPr lang="en-US"/>
          </a:p>
        </p:txBody>
      </p:sp>
    </p:spTree>
    <p:extLst>
      <p:ext uri="{BB962C8B-B14F-4D97-AF65-F5344CB8AC3E}">
        <p14:creationId xmlns:p14="http://schemas.microsoft.com/office/powerpoint/2010/main" val="39455217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95EA92-280E-4640-9C81-D6E806BFE11D}" type="slidenum">
              <a:rPr lang="en-US"/>
              <a:pPr>
                <a:defRPr/>
              </a:pPr>
              <a:t>‹#›</a:t>
            </a:fld>
            <a:endParaRPr lang="en-US"/>
          </a:p>
        </p:txBody>
      </p:sp>
    </p:spTree>
    <p:extLst>
      <p:ext uri="{BB962C8B-B14F-4D97-AF65-F5344CB8AC3E}">
        <p14:creationId xmlns:p14="http://schemas.microsoft.com/office/powerpoint/2010/main" val="10238908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7AECD-6D58-444A-9932-85E9533CC520}" type="slidenum">
              <a:rPr lang="en-US"/>
              <a:pPr>
                <a:defRPr/>
              </a:pPr>
              <a:t>‹#›</a:t>
            </a:fld>
            <a:endParaRPr lang="en-US"/>
          </a:p>
        </p:txBody>
      </p:sp>
    </p:spTree>
    <p:extLst>
      <p:ext uri="{BB962C8B-B14F-4D97-AF65-F5344CB8AC3E}">
        <p14:creationId xmlns:p14="http://schemas.microsoft.com/office/powerpoint/2010/main" val="8619491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2A9FFE-629A-E34D-A3C9-7E628E57837A}" type="slidenum">
              <a:rPr lang="en-US"/>
              <a:pPr>
                <a:defRPr/>
              </a:pPr>
              <a:t>‹#›</a:t>
            </a:fld>
            <a:endParaRPr lang="en-US"/>
          </a:p>
        </p:txBody>
      </p:sp>
    </p:spTree>
    <p:extLst>
      <p:ext uri="{BB962C8B-B14F-4D97-AF65-F5344CB8AC3E}">
        <p14:creationId xmlns:p14="http://schemas.microsoft.com/office/powerpoint/2010/main" val="37095721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9938F3-15E0-CD43-A65D-E9FD88D88381}" type="slidenum">
              <a:rPr lang="en-US"/>
              <a:pPr>
                <a:defRPr/>
              </a:pPr>
              <a:t>‹#›</a:t>
            </a:fld>
            <a:endParaRPr lang="en-US"/>
          </a:p>
        </p:txBody>
      </p:sp>
    </p:spTree>
    <p:extLst>
      <p:ext uri="{BB962C8B-B14F-4D97-AF65-F5344CB8AC3E}">
        <p14:creationId xmlns:p14="http://schemas.microsoft.com/office/powerpoint/2010/main" val="1646107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0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7100259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F5C523-8E6C-704C-82EC-C7A3E42FDAAF}" type="slidenum">
              <a:rPr lang="en-US"/>
              <a:pPr>
                <a:defRPr/>
              </a:pPr>
              <a:t>‹#›</a:t>
            </a:fld>
            <a:endParaRPr lang="en-US"/>
          </a:p>
        </p:txBody>
      </p:sp>
    </p:spTree>
    <p:extLst>
      <p:ext uri="{BB962C8B-B14F-4D97-AF65-F5344CB8AC3E}">
        <p14:creationId xmlns:p14="http://schemas.microsoft.com/office/powerpoint/2010/main" val="28946660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27107-1F69-D34B-A185-E099309DFB4A}" type="slidenum">
              <a:rPr lang="en-US"/>
              <a:pPr>
                <a:defRPr/>
              </a:pPr>
              <a:t>‹#›</a:t>
            </a:fld>
            <a:endParaRPr lang="en-US"/>
          </a:p>
        </p:txBody>
      </p:sp>
    </p:spTree>
    <p:extLst>
      <p:ext uri="{BB962C8B-B14F-4D97-AF65-F5344CB8AC3E}">
        <p14:creationId xmlns:p14="http://schemas.microsoft.com/office/powerpoint/2010/main" val="13536515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9351E6A-D11F-6141-906B-A3EC84E83A8C}" type="slidenum">
              <a:rPr lang="en-US"/>
              <a:pPr>
                <a:defRPr/>
              </a:pPr>
              <a:t>‹#›</a:t>
            </a:fld>
            <a:endParaRPr lang="en-US"/>
          </a:p>
        </p:txBody>
      </p:sp>
    </p:spTree>
    <p:extLst>
      <p:ext uri="{BB962C8B-B14F-4D97-AF65-F5344CB8AC3E}">
        <p14:creationId xmlns:p14="http://schemas.microsoft.com/office/powerpoint/2010/main" val="2906957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E902730-B175-DC40-BA80-0D8C6FE2E27E}" type="slidenum">
              <a:rPr lang="en-US"/>
              <a:pPr>
                <a:defRPr/>
              </a:pPr>
              <a:t>‹#›</a:t>
            </a:fld>
            <a:endParaRPr lang="en-US"/>
          </a:p>
        </p:txBody>
      </p:sp>
    </p:spTree>
    <p:extLst>
      <p:ext uri="{BB962C8B-B14F-4D97-AF65-F5344CB8AC3E}">
        <p14:creationId xmlns:p14="http://schemas.microsoft.com/office/powerpoint/2010/main" val="29256866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A28509D-1952-0542-8A96-16D2205EDEDB}" type="slidenum">
              <a:rPr lang="en-US"/>
              <a:pPr>
                <a:defRPr/>
              </a:pPr>
              <a:t>‹#›</a:t>
            </a:fld>
            <a:endParaRPr lang="en-US"/>
          </a:p>
        </p:txBody>
      </p:sp>
    </p:spTree>
    <p:extLst>
      <p:ext uri="{BB962C8B-B14F-4D97-AF65-F5344CB8AC3E}">
        <p14:creationId xmlns:p14="http://schemas.microsoft.com/office/powerpoint/2010/main" val="19148475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2B1121-A1EC-004C-8A21-ED7319966F97}" type="slidenum">
              <a:rPr lang="en-US"/>
              <a:pPr>
                <a:defRPr/>
              </a:pPr>
              <a:t>‹#›</a:t>
            </a:fld>
            <a:endParaRPr lang="en-US"/>
          </a:p>
        </p:txBody>
      </p:sp>
    </p:spTree>
    <p:extLst>
      <p:ext uri="{BB962C8B-B14F-4D97-AF65-F5344CB8AC3E}">
        <p14:creationId xmlns:p14="http://schemas.microsoft.com/office/powerpoint/2010/main" val="3321841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C1D65A8-DCE5-8143-A5A0-EA6E5AE537A5}" type="slidenum">
              <a:rPr lang="en-US"/>
              <a:pPr>
                <a:defRPr/>
              </a:pPr>
              <a:t>‹#›</a:t>
            </a:fld>
            <a:endParaRPr lang="en-US"/>
          </a:p>
        </p:txBody>
      </p:sp>
    </p:spTree>
    <p:extLst>
      <p:ext uri="{BB962C8B-B14F-4D97-AF65-F5344CB8AC3E}">
        <p14:creationId xmlns:p14="http://schemas.microsoft.com/office/powerpoint/2010/main" val="13295804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BDAFDA9-BAB6-8449-AB5E-296A58616996}" type="slidenum">
              <a:rPr lang="en-US"/>
              <a:pPr>
                <a:defRPr/>
              </a:pPr>
              <a:t>‹#›</a:t>
            </a:fld>
            <a:endParaRPr lang="en-US"/>
          </a:p>
        </p:txBody>
      </p:sp>
    </p:spTree>
    <p:extLst>
      <p:ext uri="{BB962C8B-B14F-4D97-AF65-F5344CB8AC3E}">
        <p14:creationId xmlns:p14="http://schemas.microsoft.com/office/powerpoint/2010/main" val="26503338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96A9663-CFB6-9A4A-888F-DE955D0BB8CF}" type="slidenum">
              <a:rPr lang="en-US"/>
              <a:pPr>
                <a:defRPr/>
              </a:pPr>
              <a:t>‹#›</a:t>
            </a:fld>
            <a:endParaRPr lang="en-US"/>
          </a:p>
        </p:txBody>
      </p:sp>
    </p:spTree>
    <p:extLst>
      <p:ext uri="{BB962C8B-B14F-4D97-AF65-F5344CB8AC3E}">
        <p14:creationId xmlns:p14="http://schemas.microsoft.com/office/powerpoint/2010/main" val="27300134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A82D8BB-7CFD-8945-88A6-D420C23C04A6}" type="slidenum">
              <a:rPr lang="en-US"/>
              <a:pPr>
                <a:defRPr/>
              </a:pPr>
              <a:t>‹#›</a:t>
            </a:fld>
            <a:endParaRPr lang="en-US"/>
          </a:p>
        </p:txBody>
      </p:sp>
    </p:spTree>
    <p:extLst>
      <p:ext uri="{BB962C8B-B14F-4D97-AF65-F5344CB8AC3E}">
        <p14:creationId xmlns:p14="http://schemas.microsoft.com/office/powerpoint/2010/main" val="1834214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670CD-6228-5248-9825-88FC08738BC3}" type="slidenum">
              <a:rPr lang="en-US"/>
              <a:pPr>
                <a:defRPr/>
              </a:pPr>
              <a:t>‹#›</a:t>
            </a:fld>
            <a:endParaRPr lang="en-US"/>
          </a:p>
        </p:txBody>
      </p:sp>
    </p:spTree>
    <p:extLst>
      <p:ext uri="{BB962C8B-B14F-4D97-AF65-F5344CB8AC3E}">
        <p14:creationId xmlns:p14="http://schemas.microsoft.com/office/powerpoint/2010/main" val="22588217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48B36A-023D-6E4D-A260-AEB85C9D6142}" type="slidenum">
              <a:rPr lang="en-US"/>
              <a:pPr>
                <a:defRPr/>
              </a:pPr>
              <a:t>‹#›</a:t>
            </a:fld>
            <a:endParaRPr lang="en-US"/>
          </a:p>
        </p:txBody>
      </p:sp>
    </p:spTree>
    <p:extLst>
      <p:ext uri="{BB962C8B-B14F-4D97-AF65-F5344CB8AC3E}">
        <p14:creationId xmlns:p14="http://schemas.microsoft.com/office/powerpoint/2010/main" val="18282333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F38C6F-5A13-AA40-9950-2607393DFE23}" type="slidenum">
              <a:rPr lang="en-US"/>
              <a:pPr>
                <a:defRPr/>
              </a:pPr>
              <a:t>‹#›</a:t>
            </a:fld>
            <a:endParaRPr lang="en-US"/>
          </a:p>
        </p:txBody>
      </p:sp>
    </p:spTree>
    <p:extLst>
      <p:ext uri="{BB962C8B-B14F-4D97-AF65-F5344CB8AC3E}">
        <p14:creationId xmlns:p14="http://schemas.microsoft.com/office/powerpoint/2010/main" val="21147326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904CBBB-0D95-F746-A3FC-1BC2AC16ED5C}" type="slidenum">
              <a:rPr lang="en-US"/>
              <a:pPr>
                <a:defRPr/>
              </a:pPr>
              <a:t>‹#›</a:t>
            </a:fld>
            <a:endParaRPr lang="en-US"/>
          </a:p>
        </p:txBody>
      </p:sp>
    </p:spTree>
    <p:extLst>
      <p:ext uri="{BB962C8B-B14F-4D97-AF65-F5344CB8AC3E}">
        <p14:creationId xmlns:p14="http://schemas.microsoft.com/office/powerpoint/2010/main" val="8498242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803D15A-121B-C64C-B297-2DFBC8A18649}" type="slidenum">
              <a:rPr lang="en-US"/>
              <a:pPr>
                <a:defRPr/>
              </a:pPr>
              <a:t>‹#›</a:t>
            </a:fld>
            <a:endParaRPr lang="en-US"/>
          </a:p>
        </p:txBody>
      </p:sp>
    </p:spTree>
    <p:extLst>
      <p:ext uri="{BB962C8B-B14F-4D97-AF65-F5344CB8AC3E}">
        <p14:creationId xmlns:p14="http://schemas.microsoft.com/office/powerpoint/2010/main" val="13315651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11A883C-EAB9-9C49-999D-81E6E5127CF4}" type="slidenum">
              <a:rPr lang="en-US"/>
              <a:pPr>
                <a:defRPr/>
              </a:pPr>
              <a:t>‹#›</a:t>
            </a:fld>
            <a:endParaRPr lang="en-US"/>
          </a:p>
        </p:txBody>
      </p:sp>
    </p:spTree>
    <p:extLst>
      <p:ext uri="{BB962C8B-B14F-4D97-AF65-F5344CB8AC3E}">
        <p14:creationId xmlns:p14="http://schemas.microsoft.com/office/powerpoint/2010/main" val="13549977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A0A69D-874E-7A42-840A-DCEED1DFA881}" type="slidenum">
              <a:rPr lang="en-US"/>
              <a:pPr>
                <a:defRPr/>
              </a:pPr>
              <a:t>‹#›</a:t>
            </a:fld>
            <a:endParaRPr lang="en-US"/>
          </a:p>
        </p:txBody>
      </p:sp>
    </p:spTree>
    <p:extLst>
      <p:ext uri="{BB962C8B-B14F-4D97-AF65-F5344CB8AC3E}">
        <p14:creationId xmlns:p14="http://schemas.microsoft.com/office/powerpoint/2010/main" val="2301240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85A3C7-7D16-E542-8914-EA2F006075F8}" type="slidenum">
              <a:rPr lang="en-US"/>
              <a:pPr>
                <a:defRPr/>
              </a:pPr>
              <a:t>‹#›</a:t>
            </a:fld>
            <a:endParaRPr lang="en-US"/>
          </a:p>
        </p:txBody>
      </p:sp>
    </p:spTree>
    <p:extLst>
      <p:ext uri="{BB962C8B-B14F-4D97-AF65-F5344CB8AC3E}">
        <p14:creationId xmlns:p14="http://schemas.microsoft.com/office/powerpoint/2010/main" val="7471433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3E8DAC-6B60-6641-BDD0-A2178788400D}" type="slidenum">
              <a:rPr lang="en-US"/>
              <a:pPr>
                <a:defRPr/>
              </a:pPr>
              <a:t>‹#›</a:t>
            </a:fld>
            <a:endParaRPr lang="en-US"/>
          </a:p>
        </p:txBody>
      </p:sp>
    </p:spTree>
    <p:extLst>
      <p:ext uri="{BB962C8B-B14F-4D97-AF65-F5344CB8AC3E}">
        <p14:creationId xmlns:p14="http://schemas.microsoft.com/office/powerpoint/2010/main" val="41906764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57615-B4DF-3B45-A3C7-BA0AA7FCA9B4}" type="slidenum">
              <a:rPr lang="en-US"/>
              <a:pPr>
                <a:defRPr/>
              </a:pPr>
              <a:t>‹#›</a:t>
            </a:fld>
            <a:endParaRPr lang="en-US"/>
          </a:p>
        </p:txBody>
      </p:sp>
    </p:spTree>
    <p:extLst>
      <p:ext uri="{BB962C8B-B14F-4D97-AF65-F5344CB8AC3E}">
        <p14:creationId xmlns:p14="http://schemas.microsoft.com/office/powerpoint/2010/main" val="34605382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19B15F-9C22-C647-9F8A-1951A6CBE4AB}" type="slidenum">
              <a:rPr lang="en-US"/>
              <a:pPr>
                <a:defRPr/>
              </a:pPr>
              <a:t>‹#›</a:t>
            </a:fld>
            <a:endParaRPr lang="en-US"/>
          </a:p>
        </p:txBody>
      </p:sp>
    </p:spTree>
    <p:extLst>
      <p:ext uri="{BB962C8B-B14F-4D97-AF65-F5344CB8AC3E}">
        <p14:creationId xmlns:p14="http://schemas.microsoft.com/office/powerpoint/2010/main" val="1068629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A2952-572E-F749-B481-85A17C96BFC6}" type="slidenum">
              <a:rPr lang="en-US"/>
              <a:pPr>
                <a:defRPr/>
              </a:pPr>
              <a:t>‹#›</a:t>
            </a:fld>
            <a:endParaRPr lang="en-US"/>
          </a:p>
        </p:txBody>
      </p:sp>
    </p:spTree>
    <p:extLst>
      <p:ext uri="{BB962C8B-B14F-4D97-AF65-F5344CB8AC3E}">
        <p14:creationId xmlns:p14="http://schemas.microsoft.com/office/powerpoint/2010/main" val="19553461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4CF9A-31C0-5E48-932C-5CBA6CEC45A3}" type="slidenum">
              <a:rPr lang="en-US"/>
              <a:pPr>
                <a:defRPr/>
              </a:pPr>
              <a:t>‹#›</a:t>
            </a:fld>
            <a:endParaRPr lang="en-US"/>
          </a:p>
        </p:txBody>
      </p:sp>
    </p:spTree>
    <p:extLst>
      <p:ext uri="{BB962C8B-B14F-4D97-AF65-F5344CB8AC3E}">
        <p14:creationId xmlns:p14="http://schemas.microsoft.com/office/powerpoint/2010/main" val="23576768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737BDA-6436-F641-8134-3F6279F7873A}" type="slidenum">
              <a:rPr lang="en-US"/>
              <a:pPr>
                <a:defRPr/>
              </a:pPr>
              <a:t>‹#›</a:t>
            </a:fld>
            <a:endParaRPr lang="en-US"/>
          </a:p>
        </p:txBody>
      </p:sp>
    </p:spTree>
    <p:extLst>
      <p:ext uri="{BB962C8B-B14F-4D97-AF65-F5344CB8AC3E}">
        <p14:creationId xmlns:p14="http://schemas.microsoft.com/office/powerpoint/2010/main" val="34346108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D4AAB-657F-184F-8482-07198414E571}" type="slidenum">
              <a:rPr lang="en-US"/>
              <a:pPr>
                <a:defRPr/>
              </a:pPr>
              <a:t>‹#›</a:t>
            </a:fld>
            <a:endParaRPr lang="en-US"/>
          </a:p>
        </p:txBody>
      </p:sp>
    </p:spTree>
    <p:extLst>
      <p:ext uri="{BB962C8B-B14F-4D97-AF65-F5344CB8AC3E}">
        <p14:creationId xmlns:p14="http://schemas.microsoft.com/office/powerpoint/2010/main" val="14752415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074F0E-35F7-2541-A8DF-373050E99792}" type="slidenum">
              <a:rPr lang="en-US"/>
              <a:pPr>
                <a:defRPr/>
              </a:pPr>
              <a:t>‹#›</a:t>
            </a:fld>
            <a:endParaRPr lang="en-US"/>
          </a:p>
        </p:txBody>
      </p:sp>
    </p:spTree>
    <p:extLst>
      <p:ext uri="{BB962C8B-B14F-4D97-AF65-F5344CB8AC3E}">
        <p14:creationId xmlns:p14="http://schemas.microsoft.com/office/powerpoint/2010/main" val="21362793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3E766-F633-1E46-BBA3-624B030F05D7}" type="slidenum">
              <a:rPr lang="en-US"/>
              <a:pPr>
                <a:defRPr/>
              </a:pPr>
              <a:t>‹#›</a:t>
            </a:fld>
            <a:endParaRPr lang="en-US"/>
          </a:p>
        </p:txBody>
      </p:sp>
    </p:spTree>
    <p:extLst>
      <p:ext uri="{BB962C8B-B14F-4D97-AF65-F5344CB8AC3E}">
        <p14:creationId xmlns:p14="http://schemas.microsoft.com/office/powerpoint/2010/main" val="28404601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EF2992-1C21-5846-A121-5CD7FF14928E}" type="slidenum">
              <a:rPr lang="en-US"/>
              <a:pPr>
                <a:defRPr/>
              </a:pPr>
              <a:t>‹#›</a:t>
            </a:fld>
            <a:endParaRPr lang="en-US"/>
          </a:p>
        </p:txBody>
      </p:sp>
    </p:spTree>
    <p:extLst>
      <p:ext uri="{BB962C8B-B14F-4D97-AF65-F5344CB8AC3E}">
        <p14:creationId xmlns:p14="http://schemas.microsoft.com/office/powerpoint/2010/main" val="23303342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24B90C-41A6-594C-BB72-6C00AF8EAD9A}" type="slidenum">
              <a:rPr lang="en-US"/>
              <a:pPr>
                <a:defRPr/>
              </a:pPr>
              <a:t>‹#›</a:t>
            </a:fld>
            <a:endParaRPr lang="en-US"/>
          </a:p>
        </p:txBody>
      </p:sp>
    </p:spTree>
    <p:extLst>
      <p:ext uri="{BB962C8B-B14F-4D97-AF65-F5344CB8AC3E}">
        <p14:creationId xmlns:p14="http://schemas.microsoft.com/office/powerpoint/2010/main" val="34999305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0740AC-6529-C444-9878-58DCD7064A75}" type="slidenum">
              <a:rPr lang="en-US"/>
              <a:pPr>
                <a:defRPr/>
              </a:pPr>
              <a:t>‹#›</a:t>
            </a:fld>
            <a:endParaRPr lang="en-US"/>
          </a:p>
        </p:txBody>
      </p:sp>
    </p:spTree>
    <p:extLst>
      <p:ext uri="{BB962C8B-B14F-4D97-AF65-F5344CB8AC3E}">
        <p14:creationId xmlns:p14="http://schemas.microsoft.com/office/powerpoint/2010/main" val="8952419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FD101B-2922-1048-89F9-B6D8BF270942}" type="slidenum">
              <a:rPr lang="en-US"/>
              <a:pPr>
                <a:defRPr/>
              </a:pPr>
              <a:t>‹#›</a:t>
            </a:fld>
            <a:endParaRPr lang="en-US"/>
          </a:p>
        </p:txBody>
      </p:sp>
    </p:spTree>
    <p:extLst>
      <p:ext uri="{BB962C8B-B14F-4D97-AF65-F5344CB8AC3E}">
        <p14:creationId xmlns:p14="http://schemas.microsoft.com/office/powerpoint/2010/main" val="19752641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24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63058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0626E-9811-B440-B78C-18FA16EC6313}" type="slidenum">
              <a:rPr lang="en-US"/>
              <a:pPr>
                <a:defRPr/>
              </a:pPr>
              <a:t>‹#›</a:t>
            </a:fld>
            <a:endParaRPr lang="en-US"/>
          </a:p>
        </p:txBody>
      </p:sp>
    </p:spTree>
    <p:extLst>
      <p:ext uri="{BB962C8B-B14F-4D97-AF65-F5344CB8AC3E}">
        <p14:creationId xmlns:p14="http://schemas.microsoft.com/office/powerpoint/2010/main" val="3288917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23_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7727" y="44623"/>
            <a:ext cx="9070777"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9655516"/>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3892842"/>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37727" y="44623"/>
            <a:ext cx="9070777"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5323552"/>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4973797"/>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3_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37727" y="44623"/>
            <a:ext cx="9070777"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2257256"/>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8103592"/>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4723174"/>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270422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4_Title and 4 Conten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6270279"/>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4_Title, Content, and 2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02"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142496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C2B8B-5F16-2640-9681-72702629B30C}" type="slidenum">
              <a:rPr lang="en-US"/>
              <a:pPr>
                <a:defRPr/>
              </a:pPr>
              <a:t>‹#›</a:t>
            </a:fld>
            <a:endParaRPr lang="en-US"/>
          </a:p>
        </p:txBody>
      </p:sp>
    </p:spTree>
    <p:extLst>
      <p:ext uri="{BB962C8B-B14F-4D97-AF65-F5344CB8AC3E}">
        <p14:creationId xmlns:p14="http://schemas.microsoft.com/office/powerpoint/2010/main" val="41816586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2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1712884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2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41886130"/>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20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29508641"/>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20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77457333"/>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20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1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36548551"/>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2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5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03575153"/>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20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2"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09781568"/>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20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01137781"/>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71867140"/>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2976258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B3608-18D7-9349-A9B1-6F4D6409EBE4}" type="slidenum">
              <a:rPr lang="en-US"/>
              <a:pPr>
                <a:defRPr/>
              </a:pPr>
              <a:t>‹#›</a:t>
            </a:fld>
            <a:endParaRPr lang="en-US"/>
          </a:p>
        </p:txBody>
      </p:sp>
    </p:spTree>
    <p:extLst>
      <p:ext uri="{BB962C8B-B14F-4D97-AF65-F5344CB8AC3E}">
        <p14:creationId xmlns:p14="http://schemas.microsoft.com/office/powerpoint/2010/main" val="17874300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1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3736468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53059221"/>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2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06743452"/>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2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85446905"/>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18519874"/>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2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51572788"/>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62"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2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7978032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7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61214120"/>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3_Title and 4 Content">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82"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54118087"/>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3_Title, Content, and 2 Content">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91"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6420847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AB65D-3393-8F44-A878-C65C25DB071B}" type="slidenum">
              <a:rPr lang="en-US"/>
              <a:pPr>
                <a:defRPr/>
              </a:pPr>
              <a:t>‹#›</a:t>
            </a:fld>
            <a:endParaRPr lang="en-US"/>
          </a:p>
        </p:txBody>
      </p:sp>
    </p:spTree>
    <p:extLst>
      <p:ext uri="{BB962C8B-B14F-4D97-AF65-F5344CB8AC3E}">
        <p14:creationId xmlns:p14="http://schemas.microsoft.com/office/powerpoint/2010/main" val="74878731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2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23833042"/>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2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94256896"/>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24059134"/>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2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1191314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06873277"/>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3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07234467"/>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19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02762955"/>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1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70"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3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18061789"/>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1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99904554"/>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20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516494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248749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D56AA-A751-0E44-80A0-36C19935D786}" type="slidenum">
              <a:rPr lang="en-US"/>
              <a:pPr>
                <a:defRPr/>
              </a:pPr>
              <a:t>‹#›</a:t>
            </a:fld>
            <a:endParaRPr lang="en-US"/>
          </a:p>
        </p:txBody>
      </p:sp>
    </p:spTree>
    <p:extLst>
      <p:ext uri="{BB962C8B-B14F-4D97-AF65-F5344CB8AC3E}">
        <p14:creationId xmlns:p14="http://schemas.microsoft.com/office/powerpoint/2010/main" val="34555162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9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70410297"/>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68810358"/>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43671775"/>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1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4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73855694"/>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20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3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66769184"/>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8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05153475"/>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5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45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0957650"/>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6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23154164"/>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_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0"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71"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42989105"/>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_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9" name="Body Level One…"/>
          <p:cNvSpPr txBox="1">
            <a:spLocks noGrp="1"/>
          </p:cNvSpPr>
          <p:nvPr>
            <p:ph type="body" idx="1"/>
          </p:nvPr>
        </p:nvSpPr>
        <p:spPr>
          <a:xfrm>
            <a:off x="685800" y="609600"/>
            <a:ext cx="7772400" cy="54864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9314873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A5D3E-2E14-1045-8B8A-846DD5C064F1}" type="slidenum">
              <a:rPr lang="en-US"/>
              <a:pPr>
                <a:defRPr/>
              </a:pPr>
              <a:t>‹#›</a:t>
            </a:fld>
            <a:endParaRPr lang="en-US"/>
          </a:p>
        </p:txBody>
      </p:sp>
    </p:spTree>
    <p:extLst>
      <p:ext uri="{BB962C8B-B14F-4D97-AF65-F5344CB8AC3E}">
        <p14:creationId xmlns:p14="http://schemas.microsoft.com/office/powerpoint/2010/main" val="31757042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48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48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9"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99965142"/>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497"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8"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07287470"/>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9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46" name="Group 2"/>
          <p:cNvGrpSpPr/>
          <p:nvPr/>
        </p:nvGrpSpPr>
        <p:grpSpPr>
          <a:xfrm>
            <a:off x="-1" y="-1"/>
            <a:ext cx="9145589" cy="6856415"/>
            <a:chOff x="0" y="0"/>
            <a:chExt cx="9145587" cy="6856413"/>
          </a:xfrm>
        </p:grpSpPr>
        <p:sp>
          <p:nvSpPr>
            <p:cNvPr id="50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0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2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25" name="Freeform 21"/>
            <p:cNvGrpSpPr/>
            <p:nvPr/>
          </p:nvGrpSpPr>
          <p:grpSpPr>
            <a:xfrm>
              <a:off x="8931275" y="4022725"/>
              <a:ext cx="209551" cy="209551"/>
              <a:chOff x="0" y="0"/>
              <a:chExt cx="209550" cy="209550"/>
            </a:xfrm>
          </p:grpSpPr>
          <p:sp>
            <p:nvSpPr>
              <p:cNvPr id="52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2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2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45" name="Group 39"/>
            <p:cNvGrpSpPr/>
            <p:nvPr/>
          </p:nvGrpSpPr>
          <p:grpSpPr>
            <a:xfrm>
              <a:off x="-1" y="2590800"/>
              <a:ext cx="9140826" cy="2949576"/>
              <a:chOff x="0" y="0"/>
              <a:chExt cx="9140824" cy="2949575"/>
            </a:xfrm>
          </p:grpSpPr>
          <p:sp>
            <p:nvSpPr>
              <p:cNvPr id="54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47" name="Title Text"/>
          <p:cNvSpPr txBox="1">
            <a:spLocks noGrp="1"/>
          </p:cNvSpPr>
          <p:nvPr>
            <p:ph type="title"/>
          </p:nvPr>
        </p:nvSpPr>
        <p:spPr>
          <a:xfrm>
            <a:off x="457200" y="277813"/>
            <a:ext cx="8229600" cy="1143001"/>
          </a:xfrm>
          <a:prstGeom prst="rect">
            <a:avLst/>
          </a:prstGeom>
        </p:spPr>
        <p:txBody>
          <a:bodyPr>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548"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206508083"/>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7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96" name="Group 2"/>
          <p:cNvGrpSpPr/>
          <p:nvPr/>
        </p:nvGrpSpPr>
        <p:grpSpPr>
          <a:xfrm>
            <a:off x="-1" y="-1"/>
            <a:ext cx="9145589" cy="6856415"/>
            <a:chOff x="0" y="0"/>
            <a:chExt cx="9145587" cy="6856413"/>
          </a:xfrm>
        </p:grpSpPr>
        <p:sp>
          <p:nvSpPr>
            <p:cNvPr id="55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5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7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75" name="Freeform 21"/>
            <p:cNvGrpSpPr/>
            <p:nvPr/>
          </p:nvGrpSpPr>
          <p:grpSpPr>
            <a:xfrm>
              <a:off x="8931275" y="4022725"/>
              <a:ext cx="209551" cy="209551"/>
              <a:chOff x="0" y="0"/>
              <a:chExt cx="209550" cy="209550"/>
            </a:xfrm>
          </p:grpSpPr>
          <p:sp>
            <p:nvSpPr>
              <p:cNvPr id="57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7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7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95" name="Group 39"/>
            <p:cNvGrpSpPr/>
            <p:nvPr/>
          </p:nvGrpSpPr>
          <p:grpSpPr>
            <a:xfrm>
              <a:off x="-1" y="2590800"/>
              <a:ext cx="9140826" cy="2949576"/>
              <a:chOff x="0" y="0"/>
              <a:chExt cx="9140824" cy="2949575"/>
            </a:xfrm>
          </p:grpSpPr>
          <p:sp>
            <p:nvSpPr>
              <p:cNvPr id="59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97" name="Title Text"/>
          <p:cNvSpPr txBox="1">
            <a:spLocks noGrp="1"/>
          </p:cNvSpPr>
          <p:nvPr>
            <p:ph type="title"/>
          </p:nvPr>
        </p:nvSpPr>
        <p:spPr>
          <a:xfrm>
            <a:off x="457200" y="277813"/>
            <a:ext cx="8229600" cy="1143001"/>
          </a:xfrm>
          <a:prstGeom prst="rect">
            <a:avLst/>
          </a:prstGeom>
        </p:spPr>
        <p:txBody>
          <a:bodyPr>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598"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SzPct val="90000"/>
              <a:buBlip>
                <a:blip r:embed="rId3"/>
              </a:buBlip>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SzPct val="90000"/>
              <a:buBlip>
                <a:blip r:embed="rId4"/>
              </a:buBlip>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99"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848121902"/>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8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647" name="Group 2"/>
          <p:cNvGrpSpPr/>
          <p:nvPr/>
        </p:nvGrpSpPr>
        <p:grpSpPr>
          <a:xfrm>
            <a:off x="-1" y="-1"/>
            <a:ext cx="9145589" cy="6856415"/>
            <a:chOff x="0" y="0"/>
            <a:chExt cx="9145587" cy="6856413"/>
          </a:xfrm>
        </p:grpSpPr>
        <p:sp>
          <p:nvSpPr>
            <p:cNvPr id="60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2"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5"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6"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8"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1"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2"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23"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26" name="Freeform 21"/>
            <p:cNvGrpSpPr/>
            <p:nvPr/>
          </p:nvGrpSpPr>
          <p:grpSpPr>
            <a:xfrm>
              <a:off x="8931275" y="4022725"/>
              <a:ext cx="209551" cy="209551"/>
              <a:chOff x="0" y="0"/>
              <a:chExt cx="209550" cy="209550"/>
            </a:xfrm>
          </p:grpSpPr>
          <p:sp>
            <p:nvSpPr>
              <p:cNvPr id="624"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625"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627"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8"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9"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0"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1"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2"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3"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7"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8"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9"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2"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3"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46" name="Group 39"/>
            <p:cNvGrpSpPr/>
            <p:nvPr/>
          </p:nvGrpSpPr>
          <p:grpSpPr>
            <a:xfrm>
              <a:off x="-1" y="2590800"/>
              <a:ext cx="9140826" cy="2949576"/>
              <a:chOff x="0" y="0"/>
              <a:chExt cx="9140824" cy="2949575"/>
            </a:xfrm>
          </p:grpSpPr>
          <p:sp>
            <p:nvSpPr>
              <p:cNvPr id="64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5"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648" name="Title Text"/>
          <p:cNvSpPr txBox="1">
            <a:spLocks noGrp="1"/>
          </p:cNvSpPr>
          <p:nvPr>
            <p:ph type="title"/>
          </p:nvPr>
        </p:nvSpPr>
        <p:spPr>
          <a:xfrm>
            <a:off x="457200" y="1600200"/>
            <a:ext cx="8229600" cy="1828800"/>
          </a:xfrm>
          <a:prstGeom prst="rect">
            <a:avLst/>
          </a:prstGeom>
        </p:spPr>
        <p:txBody>
          <a:bodyPr>
            <a:normAutofit/>
          </a:bodyPr>
          <a:lstStyle>
            <a:lvl1pPr>
              <a:defRPr sz="48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64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824592" indent="-367392" algn="ctr">
              <a:spcBef>
                <a:spcPts val="800"/>
              </a:spcBef>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57300" indent="-342900" algn="ctr">
              <a:spcBef>
                <a:spcPts val="800"/>
              </a:spcBef>
              <a:buSzPct val="90000"/>
              <a:buBlip>
                <a:blip r:embed="rId2"/>
              </a:buBlip>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83079" indent="-411479" algn="ctr">
              <a:spcBef>
                <a:spcPts val="800"/>
              </a:spcBef>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240279" indent="-411479" algn="ctr">
              <a:spcBef>
                <a:spcPts val="800"/>
              </a:spcBef>
              <a:buSzPct val="90000"/>
              <a:buBlip>
                <a:blip r:embed="rId3"/>
              </a:buBlip>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0"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410093790"/>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7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5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5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67458452"/>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6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67"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0444041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16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7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10761261"/>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6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84"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8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10967492"/>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6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69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4974729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9285E4-3F8D-0A42-8DFC-4DB6BA2108FF}" type="slidenum">
              <a:rPr lang="en-US"/>
              <a:pPr>
                <a:defRPr/>
              </a:pPr>
              <a:t>‹#›</a:t>
            </a:fld>
            <a:endParaRPr lang="en-US"/>
          </a:p>
        </p:txBody>
      </p:sp>
    </p:spTree>
    <p:extLst>
      <p:ext uri="{BB962C8B-B14F-4D97-AF65-F5344CB8AC3E}">
        <p14:creationId xmlns:p14="http://schemas.microsoft.com/office/powerpoint/2010/main" val="14845496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0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69329822"/>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7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34082967"/>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6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19"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54935114"/>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6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2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18703280"/>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07238822"/>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47"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48" name="Body Level One…"/>
          <p:cNvSpPr txBox="1">
            <a:spLocks noGrp="1"/>
          </p:cNvSpPr>
          <p:nvPr>
            <p:ph type="body" idx="1"/>
          </p:nvPr>
        </p:nvSpPr>
        <p:spPr>
          <a:xfrm>
            <a:off x="457200" y="1600200"/>
            <a:ext cx="8229600" cy="452596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38116514"/>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8"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87030765"/>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65"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6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7151539"/>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74"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77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3898244"/>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85"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0193827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8063-19D4-5145-97F5-B4FD94440417}" type="slidenum">
              <a:rPr lang="en-US"/>
              <a:pPr>
                <a:defRPr/>
              </a:pPr>
              <a:t>‹#›</a:t>
            </a:fld>
            <a:endParaRPr lang="en-US"/>
          </a:p>
        </p:txBody>
      </p:sp>
    </p:spTree>
    <p:extLst>
      <p:ext uri="{BB962C8B-B14F-4D97-AF65-F5344CB8AC3E}">
        <p14:creationId xmlns:p14="http://schemas.microsoft.com/office/powerpoint/2010/main" val="13017900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6_Blank">
    <p:bg>
      <p:bgPr>
        <a:solidFill>
          <a:schemeClr val="accent3">
            <a:lumOff val="44000"/>
          </a:schemeClr>
        </a:solidFill>
        <a:effectLst/>
      </p:bgPr>
    </p:bg>
    <p:spTree>
      <p:nvGrpSpPr>
        <p:cNvPr id="1" name=""/>
        <p:cNvGrpSpPr/>
        <p:nvPr/>
      </p:nvGrpSpPr>
      <p:grpSpPr>
        <a:xfrm>
          <a:off x="0" y="0"/>
          <a:ext cx="0" cy="0"/>
          <a:chOff x="0" y="0"/>
          <a:chExt cx="0" cy="0"/>
        </a:xfrm>
      </p:grpSpPr>
      <p:sp>
        <p:nvSpPr>
          <p:cNvPr id="79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41151925"/>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9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800"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0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80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81908556"/>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81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14825370"/>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Title, Text,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820" name="Body Level One…"/>
          <p:cNvSpPr txBox="1">
            <a:spLocks noGrp="1"/>
          </p:cNvSpPr>
          <p:nvPr>
            <p:ph type="body" sz="half" idx="1"/>
          </p:nvPr>
        </p:nvSpPr>
        <p:spPr>
          <a:xfrm>
            <a:off x="457200" y="1600200"/>
            <a:ext cx="4038600" cy="452596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14944928"/>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 name="Body Level One…"/>
          <p:cNvSpPr txBox="1">
            <a:spLocks noGrp="1"/>
          </p:cNvSpPr>
          <p:nvPr>
            <p:ph type="body" idx="1"/>
          </p:nvPr>
        </p:nvSpPr>
        <p:spPr>
          <a:xfrm>
            <a:off x="457200" y="274638"/>
            <a:ext cx="8229600" cy="5851526"/>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4407745"/>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51596D"/>
        </a:solidFill>
        <a:effectLst/>
      </p:bgPr>
    </p:bg>
    <p:spTree>
      <p:nvGrpSpPr>
        <p:cNvPr id="1" name=""/>
        <p:cNvGrpSpPr/>
        <p:nvPr/>
      </p:nvGrpSpPr>
      <p:grpSpPr>
        <a:xfrm>
          <a:off x="0" y="0"/>
          <a:ext cx="0" cy="0"/>
          <a:chOff x="0" y="0"/>
          <a:chExt cx="0" cy="0"/>
        </a:xfrm>
      </p:grpSpPr>
      <p:grpSp>
        <p:nvGrpSpPr>
          <p:cNvPr id="844" name="Group 2"/>
          <p:cNvGrpSpPr/>
          <p:nvPr/>
        </p:nvGrpSpPr>
        <p:grpSpPr>
          <a:xfrm>
            <a:off x="0" y="0"/>
            <a:ext cx="9140826" cy="6850064"/>
            <a:chOff x="0" y="0"/>
            <a:chExt cx="9140825" cy="6850063"/>
          </a:xfrm>
        </p:grpSpPr>
        <p:grpSp>
          <p:nvGrpSpPr>
            <p:cNvPr id="841" name="Group 3"/>
            <p:cNvGrpSpPr/>
            <p:nvPr/>
          </p:nvGrpSpPr>
          <p:grpSpPr>
            <a:xfrm>
              <a:off x="2743200" y="3540125"/>
              <a:ext cx="6392863" cy="3309939"/>
              <a:chOff x="0" y="0"/>
              <a:chExt cx="6392862" cy="3309937"/>
            </a:xfrm>
          </p:grpSpPr>
          <p:sp>
            <p:nvSpPr>
              <p:cNvPr id="836"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7"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8"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9"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0"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2"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3" name="Freeform 10"/>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5" name="Title Text"/>
          <p:cNvSpPr txBox="1">
            <a:spLocks noGrp="1"/>
          </p:cNvSpPr>
          <p:nvPr>
            <p:ph type="title"/>
          </p:nvPr>
        </p:nvSpPr>
        <p:spPr>
          <a:xfrm>
            <a:off x="685800" y="1736725"/>
            <a:ext cx="7772400" cy="1920875"/>
          </a:xfrm>
          <a:prstGeom prst="rect">
            <a:avLst/>
          </a:prstGeom>
        </p:spPr>
        <p:txBody>
          <a:bodyPr>
            <a:normAutofit/>
          </a:bodyPr>
          <a:lstStyle>
            <a:lvl1pPr>
              <a:defRPr sz="6000"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8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7" name="Slide Number"/>
          <p:cNvSpPr txBox="1">
            <a:spLocks noGrp="1"/>
          </p:cNvSpPr>
          <p:nvPr>
            <p:ph type="sldNum" sz="quarter" idx="2"/>
          </p:nvPr>
        </p:nvSpPr>
        <p:spPr>
          <a:xfrm>
            <a:off x="8413144" y="646674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066703525"/>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51596D"/>
        </a:solidFill>
        <a:effectLst/>
      </p:bgPr>
    </p:bg>
    <p:spTree>
      <p:nvGrpSpPr>
        <p:cNvPr id="1" name=""/>
        <p:cNvGrpSpPr/>
        <p:nvPr/>
      </p:nvGrpSpPr>
      <p:grpSpPr>
        <a:xfrm>
          <a:off x="0" y="0"/>
          <a:ext cx="0" cy="0"/>
          <a:chOff x="0" y="0"/>
          <a:chExt cx="0" cy="0"/>
        </a:xfrm>
      </p:grpSpPr>
      <p:grpSp>
        <p:nvGrpSpPr>
          <p:cNvPr id="862" name="Group 4"/>
          <p:cNvGrpSpPr/>
          <p:nvPr/>
        </p:nvGrpSpPr>
        <p:grpSpPr>
          <a:xfrm>
            <a:off x="0" y="0"/>
            <a:ext cx="9140826" cy="6850064"/>
            <a:chOff x="0" y="0"/>
            <a:chExt cx="9140825" cy="6850063"/>
          </a:xfrm>
        </p:grpSpPr>
        <p:grpSp>
          <p:nvGrpSpPr>
            <p:cNvPr id="859" name="Group 5"/>
            <p:cNvGrpSpPr/>
            <p:nvPr/>
          </p:nvGrpSpPr>
          <p:grpSpPr>
            <a:xfrm>
              <a:off x="2743200" y="3540125"/>
              <a:ext cx="6392863" cy="3309939"/>
              <a:chOff x="0" y="0"/>
              <a:chExt cx="6392862" cy="3309937"/>
            </a:xfrm>
          </p:grpSpPr>
          <p:sp>
            <p:nvSpPr>
              <p:cNvPr id="8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6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3"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86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5"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240761792"/>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51596D"/>
        </a:solidFill>
        <a:effectLst/>
      </p:bgPr>
    </p:bg>
    <p:spTree>
      <p:nvGrpSpPr>
        <p:cNvPr id="1" name=""/>
        <p:cNvGrpSpPr/>
        <p:nvPr/>
      </p:nvGrpSpPr>
      <p:grpSpPr>
        <a:xfrm>
          <a:off x="0" y="0"/>
          <a:ext cx="0" cy="0"/>
          <a:chOff x="0" y="0"/>
          <a:chExt cx="0" cy="0"/>
        </a:xfrm>
      </p:grpSpPr>
      <p:grpSp>
        <p:nvGrpSpPr>
          <p:cNvPr id="880" name="Group 4"/>
          <p:cNvGrpSpPr/>
          <p:nvPr/>
        </p:nvGrpSpPr>
        <p:grpSpPr>
          <a:xfrm>
            <a:off x="0" y="0"/>
            <a:ext cx="9140826" cy="6850064"/>
            <a:chOff x="0" y="0"/>
            <a:chExt cx="9140825" cy="6850063"/>
          </a:xfrm>
        </p:grpSpPr>
        <p:grpSp>
          <p:nvGrpSpPr>
            <p:cNvPr id="877" name="Group 5"/>
            <p:cNvGrpSpPr/>
            <p:nvPr/>
          </p:nvGrpSpPr>
          <p:grpSpPr>
            <a:xfrm>
              <a:off x="2743200" y="3540125"/>
              <a:ext cx="6392863" cy="3309939"/>
              <a:chOff x="0" y="0"/>
              <a:chExt cx="6392862" cy="3309937"/>
            </a:xfrm>
          </p:grpSpPr>
          <p:sp>
            <p:nvSpPr>
              <p:cNvPr id="872"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7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9"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81"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8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8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847273180"/>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51596D"/>
        </a:solidFill>
        <a:effectLst/>
      </p:bgPr>
    </p:bg>
    <p:spTree>
      <p:nvGrpSpPr>
        <p:cNvPr id="1" name=""/>
        <p:cNvGrpSpPr/>
        <p:nvPr/>
      </p:nvGrpSpPr>
      <p:grpSpPr>
        <a:xfrm>
          <a:off x="0" y="0"/>
          <a:ext cx="0" cy="0"/>
          <a:chOff x="0" y="0"/>
          <a:chExt cx="0" cy="0"/>
        </a:xfrm>
      </p:grpSpPr>
      <p:grpSp>
        <p:nvGrpSpPr>
          <p:cNvPr id="898" name="Group 4"/>
          <p:cNvGrpSpPr/>
          <p:nvPr/>
        </p:nvGrpSpPr>
        <p:grpSpPr>
          <a:xfrm>
            <a:off x="0" y="0"/>
            <a:ext cx="9140826" cy="6850064"/>
            <a:chOff x="0" y="0"/>
            <a:chExt cx="9140825" cy="6850063"/>
          </a:xfrm>
        </p:grpSpPr>
        <p:grpSp>
          <p:nvGrpSpPr>
            <p:cNvPr id="895" name="Group 5"/>
            <p:cNvGrpSpPr/>
            <p:nvPr/>
          </p:nvGrpSpPr>
          <p:grpSpPr>
            <a:xfrm>
              <a:off x="2743200" y="3540125"/>
              <a:ext cx="6392863" cy="3309939"/>
              <a:chOff x="0" y="0"/>
              <a:chExt cx="6392862" cy="3309937"/>
            </a:xfrm>
          </p:grpSpPr>
          <p:sp>
            <p:nvSpPr>
              <p:cNvPr id="89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9"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0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575" indent="-333375">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439" indent="-320039">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200" indent="-355600">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400" indent="-355600">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0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531863680"/>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51596D"/>
        </a:solidFill>
        <a:effectLst/>
      </p:bgPr>
    </p:bg>
    <p:spTree>
      <p:nvGrpSpPr>
        <p:cNvPr id="1" name=""/>
        <p:cNvGrpSpPr/>
        <p:nvPr/>
      </p:nvGrpSpPr>
      <p:grpSpPr>
        <a:xfrm>
          <a:off x="0" y="0"/>
          <a:ext cx="0" cy="0"/>
          <a:chOff x="0" y="0"/>
          <a:chExt cx="0" cy="0"/>
        </a:xfrm>
      </p:grpSpPr>
      <p:grpSp>
        <p:nvGrpSpPr>
          <p:cNvPr id="916" name="Group 4"/>
          <p:cNvGrpSpPr/>
          <p:nvPr/>
        </p:nvGrpSpPr>
        <p:grpSpPr>
          <a:xfrm>
            <a:off x="0" y="0"/>
            <a:ext cx="9140826" cy="6850064"/>
            <a:chOff x="0" y="0"/>
            <a:chExt cx="9140825" cy="6850063"/>
          </a:xfrm>
        </p:grpSpPr>
        <p:grpSp>
          <p:nvGrpSpPr>
            <p:cNvPr id="913" name="Group 5"/>
            <p:cNvGrpSpPr/>
            <p:nvPr/>
          </p:nvGrpSpPr>
          <p:grpSpPr>
            <a:xfrm>
              <a:off x="2743200" y="3540125"/>
              <a:ext cx="6392863" cy="3309939"/>
              <a:chOff x="0" y="0"/>
              <a:chExt cx="6392862" cy="3309937"/>
            </a:xfrm>
          </p:grpSpPr>
          <p:sp>
            <p:nvSpPr>
              <p:cNvPr id="90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0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5"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7"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1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1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effectLst>
                  <a:outerShdw blurRad="38100" dist="38100" dir="2700000" rotWithShape="0">
                    <a:srgbClr val="000000"/>
                  </a:outerShdw>
                </a:effectLst>
              </a:defRPr>
            </a:pPr>
            <a:endParaRPr dirty="0"/>
          </a:p>
        </p:txBody>
      </p:sp>
      <p:sp>
        <p:nvSpPr>
          <p:cNvPr id="920"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30668793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59936-8F33-6740-8052-0D2D8ED60556}" type="slidenum">
              <a:rPr lang="en-US"/>
              <a:pPr>
                <a:defRPr/>
              </a:pPr>
              <a:t>‹#›</a:t>
            </a:fld>
            <a:endParaRPr lang="en-US"/>
          </a:p>
        </p:txBody>
      </p:sp>
    </p:spTree>
    <p:extLst>
      <p:ext uri="{BB962C8B-B14F-4D97-AF65-F5344CB8AC3E}">
        <p14:creationId xmlns:p14="http://schemas.microsoft.com/office/powerpoint/2010/main" val="283567103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51596D"/>
        </a:solidFill>
        <a:effectLst/>
      </p:bgPr>
    </p:bg>
    <p:spTree>
      <p:nvGrpSpPr>
        <p:cNvPr id="1" name=""/>
        <p:cNvGrpSpPr/>
        <p:nvPr/>
      </p:nvGrpSpPr>
      <p:grpSpPr>
        <a:xfrm>
          <a:off x="0" y="0"/>
          <a:ext cx="0" cy="0"/>
          <a:chOff x="0" y="0"/>
          <a:chExt cx="0" cy="0"/>
        </a:xfrm>
      </p:grpSpPr>
      <p:grpSp>
        <p:nvGrpSpPr>
          <p:cNvPr id="935" name="Group 4"/>
          <p:cNvGrpSpPr/>
          <p:nvPr/>
        </p:nvGrpSpPr>
        <p:grpSpPr>
          <a:xfrm>
            <a:off x="0" y="0"/>
            <a:ext cx="9140826" cy="6850064"/>
            <a:chOff x="0" y="0"/>
            <a:chExt cx="9140825" cy="6850063"/>
          </a:xfrm>
        </p:grpSpPr>
        <p:grpSp>
          <p:nvGrpSpPr>
            <p:cNvPr id="932" name="Group 5"/>
            <p:cNvGrpSpPr/>
            <p:nvPr/>
          </p:nvGrpSpPr>
          <p:grpSpPr>
            <a:xfrm>
              <a:off x="2743200" y="3540125"/>
              <a:ext cx="6392863" cy="3309939"/>
              <a:chOff x="0" y="0"/>
              <a:chExt cx="6392862" cy="3309937"/>
            </a:xfrm>
          </p:grpSpPr>
          <p:sp>
            <p:nvSpPr>
              <p:cNvPr id="92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4"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37"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151996767"/>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5_Blank">
    <p:bg>
      <p:bgPr>
        <a:solidFill>
          <a:srgbClr val="51596D"/>
        </a:solidFill>
        <a:effectLst/>
      </p:bgPr>
    </p:bg>
    <p:spTree>
      <p:nvGrpSpPr>
        <p:cNvPr id="1" name=""/>
        <p:cNvGrpSpPr/>
        <p:nvPr/>
      </p:nvGrpSpPr>
      <p:grpSpPr>
        <a:xfrm>
          <a:off x="0" y="0"/>
          <a:ext cx="0" cy="0"/>
          <a:chOff x="0" y="0"/>
          <a:chExt cx="0" cy="0"/>
        </a:xfrm>
      </p:grpSpPr>
      <p:grpSp>
        <p:nvGrpSpPr>
          <p:cNvPr id="952" name="Group 4"/>
          <p:cNvGrpSpPr/>
          <p:nvPr/>
        </p:nvGrpSpPr>
        <p:grpSpPr>
          <a:xfrm>
            <a:off x="0" y="0"/>
            <a:ext cx="9140826" cy="6850064"/>
            <a:chOff x="0" y="0"/>
            <a:chExt cx="9140825" cy="6850063"/>
          </a:xfrm>
        </p:grpSpPr>
        <p:grpSp>
          <p:nvGrpSpPr>
            <p:cNvPr id="949" name="Group 5"/>
            <p:cNvGrpSpPr/>
            <p:nvPr/>
          </p:nvGrpSpPr>
          <p:grpSpPr>
            <a:xfrm>
              <a:off x="2743200" y="3540125"/>
              <a:ext cx="6392863" cy="3309939"/>
              <a:chOff x="0" y="0"/>
              <a:chExt cx="6392862" cy="3309937"/>
            </a:xfrm>
          </p:grpSpPr>
          <p:sp>
            <p:nvSpPr>
              <p:cNvPr id="9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5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142273478"/>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51596D"/>
        </a:solidFill>
        <a:effectLst/>
      </p:bgPr>
    </p:bg>
    <p:spTree>
      <p:nvGrpSpPr>
        <p:cNvPr id="1" name=""/>
        <p:cNvGrpSpPr/>
        <p:nvPr/>
      </p:nvGrpSpPr>
      <p:grpSpPr>
        <a:xfrm>
          <a:off x="0" y="0"/>
          <a:ext cx="0" cy="0"/>
          <a:chOff x="0" y="0"/>
          <a:chExt cx="0" cy="0"/>
        </a:xfrm>
      </p:grpSpPr>
      <p:grpSp>
        <p:nvGrpSpPr>
          <p:cNvPr id="968" name="Group 4"/>
          <p:cNvGrpSpPr/>
          <p:nvPr/>
        </p:nvGrpSpPr>
        <p:grpSpPr>
          <a:xfrm>
            <a:off x="0" y="0"/>
            <a:ext cx="9140826" cy="6850064"/>
            <a:chOff x="0" y="0"/>
            <a:chExt cx="9140825" cy="6850063"/>
          </a:xfrm>
        </p:grpSpPr>
        <p:grpSp>
          <p:nvGrpSpPr>
            <p:cNvPr id="965" name="Group 5"/>
            <p:cNvGrpSpPr/>
            <p:nvPr/>
          </p:nvGrpSpPr>
          <p:grpSpPr>
            <a:xfrm>
              <a:off x="2743200" y="3540125"/>
              <a:ext cx="6392863" cy="3309939"/>
              <a:chOff x="0" y="0"/>
              <a:chExt cx="6392862" cy="3309937"/>
            </a:xfrm>
          </p:grpSpPr>
          <p:sp>
            <p:nvSpPr>
              <p:cNvPr id="96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7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effectLst>
                  <a:outerShdw blurRad="38100" dist="38100" dir="2700000" rotWithShape="0">
                    <a:srgbClr val="000000"/>
                  </a:outerShdw>
                </a:effectLst>
              </a:defRPr>
            </a:pPr>
            <a:endParaRPr dirty="0"/>
          </a:p>
        </p:txBody>
      </p:sp>
      <p:sp>
        <p:nvSpPr>
          <p:cNvPr id="972"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63082750"/>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51596D"/>
        </a:solidFill>
        <a:effectLst/>
      </p:bgPr>
    </p:bg>
    <p:spTree>
      <p:nvGrpSpPr>
        <p:cNvPr id="1" name=""/>
        <p:cNvGrpSpPr/>
        <p:nvPr/>
      </p:nvGrpSpPr>
      <p:grpSpPr>
        <a:xfrm>
          <a:off x="0" y="0"/>
          <a:ext cx="0" cy="0"/>
          <a:chOff x="0" y="0"/>
          <a:chExt cx="0" cy="0"/>
        </a:xfrm>
      </p:grpSpPr>
      <p:grpSp>
        <p:nvGrpSpPr>
          <p:cNvPr id="987" name="Group 4"/>
          <p:cNvGrpSpPr/>
          <p:nvPr/>
        </p:nvGrpSpPr>
        <p:grpSpPr>
          <a:xfrm>
            <a:off x="0" y="0"/>
            <a:ext cx="9140826" cy="6850064"/>
            <a:chOff x="0" y="0"/>
            <a:chExt cx="9140825" cy="6850063"/>
          </a:xfrm>
        </p:grpSpPr>
        <p:grpSp>
          <p:nvGrpSpPr>
            <p:cNvPr id="984" name="Group 5"/>
            <p:cNvGrpSpPr/>
            <p:nvPr/>
          </p:nvGrpSpPr>
          <p:grpSpPr>
            <a:xfrm>
              <a:off x="2743200" y="3540125"/>
              <a:ext cx="6392863" cy="3309939"/>
              <a:chOff x="0" y="0"/>
              <a:chExt cx="6392862" cy="3309937"/>
            </a:xfrm>
          </p:grpSpPr>
          <p:sp>
            <p:nvSpPr>
              <p:cNvPr id="97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6"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8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9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9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27133549"/>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998"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9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12695855"/>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00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07626175"/>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1014"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1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67127460"/>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3_Blank">
    <p:bg>
      <p:bgPr>
        <a:solidFill>
          <a:schemeClr val="accent3">
            <a:lumOff val="44000"/>
          </a:schemeClr>
        </a:solidFill>
        <a:effectLst/>
      </p:bgPr>
    </p:bg>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81879528"/>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29"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74401036"/>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3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0909079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D8967-C427-C447-9F39-A7451528E9D8}" type="slidenum">
              <a:rPr lang="en-US"/>
              <a:pPr>
                <a:defRPr/>
              </a:pPr>
              <a:t>‹#›</a:t>
            </a:fld>
            <a:endParaRPr lang="en-US"/>
          </a:p>
        </p:txBody>
      </p:sp>
    </p:spTree>
    <p:extLst>
      <p:ext uri="{BB962C8B-B14F-4D97-AF65-F5344CB8AC3E}">
        <p14:creationId xmlns:p14="http://schemas.microsoft.com/office/powerpoint/2010/main" val="21352756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4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47"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04289317"/>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5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83146407"/>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3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64"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6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6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93678973"/>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73"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7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107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99266086"/>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83"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532753"/>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2_Blank">
    <p:bg>
      <p:bgPr>
        <a:solidFill>
          <a:schemeClr val="accent3">
            <a:lumOff val="44000"/>
          </a:schemeClr>
        </a:solidFill>
        <a:effectLst/>
      </p:bgPr>
    </p:bg>
    <p:spTree>
      <p:nvGrpSpPr>
        <p:cNvPr id="1" name=""/>
        <p:cNvGrpSpPr/>
        <p:nvPr/>
      </p:nvGrpSpPr>
      <p:grpSpPr>
        <a:xfrm>
          <a:off x="0" y="0"/>
          <a:ext cx="0" cy="0"/>
          <a:chOff x="0" y="0"/>
          <a:chExt cx="0" cy="0"/>
        </a:xfrm>
      </p:grpSpPr>
      <p:sp>
        <p:nvSpPr>
          <p:cNvPr id="10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5026442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99"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0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11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7385539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0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85071515"/>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18"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19"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33623369"/>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1127"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3023190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D371DC-0897-0642-A659-B1F387EABF49}" type="slidenum">
              <a:rPr lang="en-US"/>
              <a:pPr>
                <a:defRPr/>
              </a:pPr>
              <a:t>‹#›</a:t>
            </a:fld>
            <a:endParaRPr lang="en-US"/>
          </a:p>
        </p:txBody>
      </p:sp>
    </p:spTree>
    <p:extLst>
      <p:ext uri="{BB962C8B-B14F-4D97-AF65-F5344CB8AC3E}">
        <p14:creationId xmlns:p14="http://schemas.microsoft.com/office/powerpoint/2010/main" val="3687080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35"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36"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80069257"/>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grpSp>
        <p:nvGrpSpPr>
          <p:cNvPr id="1151" name="Group 2"/>
          <p:cNvGrpSpPr/>
          <p:nvPr/>
        </p:nvGrpSpPr>
        <p:grpSpPr>
          <a:xfrm>
            <a:off x="0" y="3902080"/>
            <a:ext cx="3400426" cy="2949576"/>
            <a:chOff x="0" y="0"/>
            <a:chExt cx="3400425" cy="2949575"/>
          </a:xfrm>
        </p:grpSpPr>
        <p:sp>
          <p:nvSpPr>
            <p:cNvPr id="11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52"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153"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5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538398919"/>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grpSp>
        <p:nvGrpSpPr>
          <p:cNvPr id="1168" name="Group 2"/>
          <p:cNvGrpSpPr/>
          <p:nvPr/>
        </p:nvGrpSpPr>
        <p:grpSpPr>
          <a:xfrm>
            <a:off x="0" y="3902080"/>
            <a:ext cx="3400426" cy="2949576"/>
            <a:chOff x="0" y="0"/>
            <a:chExt cx="3400425" cy="2949575"/>
          </a:xfrm>
        </p:grpSpPr>
        <p:sp>
          <p:nvSpPr>
            <p:cNvPr id="116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69" name="Title Text"/>
          <p:cNvSpPr txBox="1">
            <a:spLocks noGrp="1"/>
          </p:cNvSpPr>
          <p:nvPr>
            <p:ph type="title"/>
          </p:nvPr>
        </p:nvSpPr>
        <p:spPr>
          <a:xfrm>
            <a:off x="722312" y="4406905"/>
            <a:ext cx="7772401" cy="1362076"/>
          </a:xfrm>
          <a:prstGeom prst="rect">
            <a:avLst/>
          </a:prstGeom>
        </p:spPr>
        <p:txBody>
          <a:bodyPr lIns="45714" tIns="45714" rIns="45714" bIns="45714" anchor="t">
            <a:normAutofit/>
          </a:bodyPr>
          <a:lstStyle>
            <a:lvl1pPr>
              <a:defRPr sz="4000"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170"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7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548703576"/>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grpSp>
        <p:nvGrpSpPr>
          <p:cNvPr id="1185" name="Group 2"/>
          <p:cNvGrpSpPr/>
          <p:nvPr/>
        </p:nvGrpSpPr>
        <p:grpSpPr>
          <a:xfrm>
            <a:off x="0" y="3902080"/>
            <a:ext cx="3400426" cy="2949576"/>
            <a:chOff x="0" y="0"/>
            <a:chExt cx="3400425" cy="2949575"/>
          </a:xfrm>
        </p:grpSpPr>
        <p:sp>
          <p:nvSpPr>
            <p:cNvPr id="117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7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86"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187"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19539434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grpSp>
        <p:nvGrpSpPr>
          <p:cNvPr id="1202" name="Group 2"/>
          <p:cNvGrpSpPr/>
          <p:nvPr/>
        </p:nvGrpSpPr>
        <p:grpSpPr>
          <a:xfrm>
            <a:off x="0" y="3902080"/>
            <a:ext cx="3400426" cy="2949576"/>
            <a:chOff x="0" y="0"/>
            <a:chExt cx="3400425" cy="2949575"/>
          </a:xfrm>
        </p:grpSpPr>
        <p:sp>
          <p:nvSpPr>
            <p:cNvPr id="11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03" name="Title Text"/>
          <p:cNvSpPr txBox="1">
            <a:spLocks noGrp="1"/>
          </p:cNvSpPr>
          <p:nvPr>
            <p:ph type="title"/>
          </p:nvPr>
        </p:nvSpPr>
        <p:spPr>
          <a:xfrm>
            <a:off x="457200" y="274638"/>
            <a:ext cx="8229600" cy="1143001"/>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04"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5"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effectLst>
                  <a:outerShdw blurRad="38100" dist="38100" dir="2700000" rotWithShape="0">
                    <a:srgbClr val="000000"/>
                  </a:outerShdw>
                </a:effectLst>
              </a:defRPr>
            </a:pPr>
            <a:endParaRPr dirty="0"/>
          </a:p>
        </p:txBody>
      </p:sp>
      <p:sp>
        <p:nvSpPr>
          <p:cNvPr id="120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783794926"/>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grpSp>
        <p:nvGrpSpPr>
          <p:cNvPr id="1220" name="Group 2"/>
          <p:cNvGrpSpPr/>
          <p:nvPr/>
        </p:nvGrpSpPr>
        <p:grpSpPr>
          <a:xfrm>
            <a:off x="0" y="3902080"/>
            <a:ext cx="3400426" cy="2949576"/>
            <a:chOff x="0" y="0"/>
            <a:chExt cx="3400425" cy="2949575"/>
          </a:xfrm>
        </p:grpSpPr>
        <p:sp>
          <p:nvSpPr>
            <p:cNvPr id="121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21"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2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744017067"/>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grpSp>
        <p:nvGrpSpPr>
          <p:cNvPr id="1236" name="Group 2"/>
          <p:cNvGrpSpPr/>
          <p:nvPr/>
        </p:nvGrpSpPr>
        <p:grpSpPr>
          <a:xfrm>
            <a:off x="0" y="3902080"/>
            <a:ext cx="3400426" cy="2949576"/>
            <a:chOff x="0" y="0"/>
            <a:chExt cx="3400425" cy="2949575"/>
          </a:xfrm>
        </p:grpSpPr>
        <p:sp>
          <p:nvSpPr>
            <p:cNvPr id="122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3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054258440"/>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grpSp>
        <p:nvGrpSpPr>
          <p:cNvPr id="1251" name="Group 2"/>
          <p:cNvGrpSpPr/>
          <p:nvPr/>
        </p:nvGrpSpPr>
        <p:grpSpPr>
          <a:xfrm>
            <a:off x="0" y="3902080"/>
            <a:ext cx="3400426" cy="2949576"/>
            <a:chOff x="0" y="0"/>
            <a:chExt cx="3400425" cy="2949575"/>
          </a:xfrm>
        </p:grpSpPr>
        <p:sp>
          <p:nvSpPr>
            <p:cNvPr id="12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52" name="Title Text"/>
          <p:cNvSpPr txBox="1">
            <a:spLocks noGrp="1"/>
          </p:cNvSpPr>
          <p:nvPr>
            <p:ph type="title"/>
          </p:nvPr>
        </p:nvSpPr>
        <p:spPr>
          <a:xfrm>
            <a:off x="457200" y="273050"/>
            <a:ext cx="3008314" cy="1162050"/>
          </a:xfrm>
          <a:prstGeom prst="rect">
            <a:avLst/>
          </a:prstGeom>
        </p:spPr>
        <p:txBody>
          <a:bodyPr lIns="45714" tIns="45714" rIns="45714" bIns="45714" anchor="b">
            <a:normAutofit/>
          </a:bodyPr>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53"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4"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effectLst>
                  <a:outerShdw blurRad="38100" dist="38100" dir="2700000" rotWithShape="0">
                    <a:srgbClr val="000000"/>
                  </a:outerShdw>
                </a:effectLst>
              </a:defRPr>
            </a:pPr>
            <a:endParaRPr dirty="0"/>
          </a:p>
        </p:txBody>
      </p:sp>
      <p:sp>
        <p:nvSpPr>
          <p:cNvPr id="125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4066655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grpSp>
        <p:nvGrpSpPr>
          <p:cNvPr id="1269" name="Group 2"/>
          <p:cNvGrpSpPr/>
          <p:nvPr/>
        </p:nvGrpSpPr>
        <p:grpSpPr>
          <a:xfrm>
            <a:off x="0" y="3902080"/>
            <a:ext cx="3400426" cy="2949576"/>
            <a:chOff x="0" y="0"/>
            <a:chExt cx="3400425" cy="2949575"/>
          </a:xfrm>
        </p:grpSpPr>
        <p:sp>
          <p:nvSpPr>
            <p:cNvPr id="12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70" name="Title Text"/>
          <p:cNvSpPr txBox="1">
            <a:spLocks noGrp="1"/>
          </p:cNvSpPr>
          <p:nvPr>
            <p:ph type="title"/>
          </p:nvPr>
        </p:nvSpPr>
        <p:spPr>
          <a:xfrm>
            <a:off x="1792288" y="4800600"/>
            <a:ext cx="5486401" cy="566738"/>
          </a:xfrm>
          <a:prstGeom prst="rect">
            <a:avLst/>
          </a:prstGeom>
        </p:spPr>
        <p:txBody>
          <a:bodyPr lIns="45714" tIns="45714" rIns="45714" bIns="45714" anchor="b">
            <a:normAutofit/>
          </a:bodyPr>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7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272"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7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564632383"/>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grpSp>
        <p:nvGrpSpPr>
          <p:cNvPr id="1287" name="Group 2"/>
          <p:cNvGrpSpPr/>
          <p:nvPr/>
        </p:nvGrpSpPr>
        <p:grpSpPr>
          <a:xfrm>
            <a:off x="0" y="3902080"/>
            <a:ext cx="3400426" cy="2949576"/>
            <a:chOff x="0" y="0"/>
            <a:chExt cx="3400425" cy="2949575"/>
          </a:xfrm>
        </p:grpSpPr>
        <p:sp>
          <p:nvSpPr>
            <p:cNvPr id="128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88" name="Title Text"/>
          <p:cNvSpPr txBox="1">
            <a:spLocks noGrp="1"/>
          </p:cNvSpPr>
          <p:nvPr>
            <p:ph type="title"/>
          </p:nvPr>
        </p:nvSpPr>
        <p:spPr>
          <a:xfrm>
            <a:off x="685800" y="2130430"/>
            <a:ext cx="7772400" cy="14700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89"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44393281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lgn="ct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1A3750CB-AB0A-B041-BB45-47C0290D95E1}" type="slidenum">
              <a:rPr lang="en-US"/>
              <a:pPr>
                <a:defRPr/>
              </a:pPr>
              <a:t>‹#›</a:t>
            </a:fld>
            <a:endParaRPr lang="en-US"/>
          </a:p>
        </p:txBody>
      </p:sp>
    </p:spTree>
    <p:extLst>
      <p:ext uri="{BB962C8B-B14F-4D97-AF65-F5344CB8AC3E}">
        <p14:creationId xmlns:p14="http://schemas.microsoft.com/office/powerpoint/2010/main" val="38756459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297"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298"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77385965"/>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06"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07"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60949926"/>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16"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55942313"/>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24"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25"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2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87232253"/>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630237" y="365125"/>
            <a:ext cx="7886701"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34"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5"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33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773335"/>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343"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4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17936927"/>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0_Blank">
    <p:bg>
      <p:bgPr>
        <a:solidFill>
          <a:schemeClr val="accent3">
            <a:lumOff val="44000"/>
          </a:schemeClr>
        </a:solidFill>
        <a:effectLst/>
      </p:bgPr>
    </p:bg>
    <p:spTree>
      <p:nvGrpSpPr>
        <p:cNvPr id="1" name=""/>
        <p:cNvGrpSpPr/>
        <p:nvPr/>
      </p:nvGrpSpPr>
      <p:grpSpPr>
        <a:xfrm>
          <a:off x="0" y="0"/>
          <a:ext cx="0" cy="0"/>
          <a:chOff x="0" y="0"/>
          <a:chExt cx="0" cy="0"/>
        </a:xfrm>
      </p:grpSpPr>
      <p:sp>
        <p:nvSpPr>
          <p:cNvPr id="13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53550470"/>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59"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0"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3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21382531"/>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69"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70"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93568324"/>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8"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79"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4449291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036B4231-61E6-1C42-8AA8-3ED416C27273}" type="slidenum">
              <a:rPr lang="en-US" smtClean="0"/>
              <a:pPr>
                <a:defRPr/>
              </a:pPr>
              <a:t>‹#›</a:t>
            </a:fld>
            <a:endParaRPr lang="en-US" dirty="0"/>
          </a:p>
        </p:txBody>
      </p:sp>
    </p:spTree>
    <p:extLst>
      <p:ext uri="{BB962C8B-B14F-4D97-AF65-F5344CB8AC3E}">
        <p14:creationId xmlns:p14="http://schemas.microsoft.com/office/powerpoint/2010/main" val="27012217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7"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88"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68374431"/>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6"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97"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25134945"/>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5"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06"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0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09379716"/>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4" name="Title Text"/>
          <p:cNvSpPr txBox="1">
            <a:spLocks noGrp="1"/>
          </p:cNvSpPr>
          <p:nvPr>
            <p:ph type="title"/>
          </p:nvPr>
        </p:nvSpPr>
        <p:spPr>
          <a:xfrm>
            <a:off x="630237" y="365125"/>
            <a:ext cx="7886701"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15"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6"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4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44615948"/>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4"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25"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92888342"/>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11010170"/>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40"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41"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4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70395827"/>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9"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50"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451"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72480757"/>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459"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60"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37025916"/>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468"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69"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7278942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88CD5A2-FB93-8945-BA9B-B0AE378A0D9F}" type="slidenum">
              <a:rPr lang="en-US" smtClean="0"/>
              <a:pPr>
                <a:defRPr/>
              </a:pPr>
              <a:t>‹#›</a:t>
            </a:fld>
            <a:endParaRPr lang="en-US" dirty="0"/>
          </a:p>
        </p:txBody>
      </p:sp>
    </p:spTree>
    <p:extLst>
      <p:ext uri="{BB962C8B-B14F-4D97-AF65-F5344CB8AC3E}">
        <p14:creationId xmlns:p14="http://schemas.microsoft.com/office/powerpoint/2010/main" val="167084810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477"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78"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68028516"/>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1486"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87"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8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50404722"/>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1495" name="Title Text"/>
          <p:cNvSpPr txBox="1">
            <a:spLocks noGrp="1"/>
          </p:cNvSpPr>
          <p:nvPr>
            <p:ph type="title"/>
          </p:nvPr>
        </p:nvSpPr>
        <p:spPr>
          <a:xfrm>
            <a:off x="630237" y="365125"/>
            <a:ext cx="7886701"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96"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97"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4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94652732"/>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505"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0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25560400"/>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151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74529321"/>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520"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21"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2"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52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75000072"/>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530"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31"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532"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64785752"/>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1540"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4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20595715"/>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549"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50" name="Body Level One…"/>
          <p:cNvSpPr txBox="1">
            <a:spLocks noGrp="1"/>
          </p:cNvSpPr>
          <p:nvPr>
            <p:ph type="body" sz="quarter" idx="1"/>
          </p:nvPr>
        </p:nvSpPr>
        <p:spPr>
          <a:xfrm>
            <a:off x="1371600" y="3886200"/>
            <a:ext cx="6400800" cy="1752600"/>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26948139"/>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558"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5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0975292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pPr>
                <a:defRPr/>
              </a:pPr>
              <a:t>‹#›</a:t>
            </a:fld>
            <a:endParaRPr lang="en-US"/>
          </a:p>
        </p:txBody>
      </p:sp>
    </p:spTree>
    <p:extLst>
      <p:ext uri="{BB962C8B-B14F-4D97-AF65-F5344CB8AC3E}">
        <p14:creationId xmlns:p14="http://schemas.microsoft.com/office/powerpoint/2010/main" val="1045023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E8239418-3E58-1B45-9D4F-E6565147129F}" type="slidenum">
              <a:rPr lang="en-US" smtClean="0"/>
              <a:pPr>
                <a:defRPr/>
              </a:pPr>
              <a:t>‹#›</a:t>
            </a:fld>
            <a:endParaRPr lang="en-US" dirty="0"/>
          </a:p>
        </p:txBody>
      </p:sp>
    </p:spTree>
    <p:extLst>
      <p:ext uri="{BB962C8B-B14F-4D97-AF65-F5344CB8AC3E}">
        <p14:creationId xmlns:p14="http://schemas.microsoft.com/office/powerpoint/2010/main" val="2209511355"/>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156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68" name="Body Level One…"/>
          <p:cNvSpPr txBox="1">
            <a:spLocks noGrp="1"/>
          </p:cNvSpPr>
          <p:nvPr>
            <p:ph type="body" sz="quarter" idx="1"/>
          </p:nvPr>
        </p:nvSpPr>
        <p:spPr>
          <a:xfrm>
            <a:off x="1371600" y="3886200"/>
            <a:ext cx="3124200" cy="1752600"/>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46671088"/>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1576" name="Title Text"/>
          <p:cNvSpPr txBox="1">
            <a:spLocks noGrp="1"/>
          </p:cNvSpPr>
          <p:nvPr>
            <p:ph type="title"/>
          </p:nvPr>
        </p:nvSpPr>
        <p:spPr>
          <a:xfrm>
            <a:off x="630237" y="365125"/>
            <a:ext cx="7886701" cy="1325563"/>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7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78"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5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53595195"/>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586"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8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76587082"/>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59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57909969"/>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1601"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602"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03"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60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1816427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1611"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612"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61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1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18807666"/>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2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b="1" i="0">
                <a:solidFill>
                  <a:srgbClr val="FFFF66"/>
                </a:solidFill>
                <a:latin typeface="Arial" panose="020B0604020202020204" pitchFamily="34" charset="0"/>
                <a:cs typeface="Arial" panose="020B0604020202020204" pitchFamily="34" charset="0"/>
              </a:defRPr>
            </a:lvl1pPr>
            <a:lvl2pPr algn="ctr">
              <a:buChar char="•"/>
              <a:defRPr b="1" i="0">
                <a:solidFill>
                  <a:srgbClr val="FFFF66"/>
                </a:solidFill>
                <a:latin typeface="Arial" panose="020B0604020202020204" pitchFamily="34" charset="0"/>
                <a:cs typeface="Arial" panose="020B0604020202020204" pitchFamily="34" charset="0"/>
              </a:defRPr>
            </a:lvl2pPr>
            <a:lvl3pPr algn="ctr">
              <a:defRPr b="1" i="0">
                <a:solidFill>
                  <a:srgbClr val="FFFF66"/>
                </a:solidFill>
                <a:latin typeface="Arial" panose="020B0604020202020204" pitchFamily="34" charset="0"/>
                <a:cs typeface="Arial" panose="020B0604020202020204" pitchFamily="34" charset="0"/>
              </a:defRPr>
            </a:lvl3pPr>
            <a:lvl4pPr algn="ctr">
              <a:buChar char="•"/>
              <a:defRPr b="1" i="0">
                <a:solidFill>
                  <a:srgbClr val="FFFF66"/>
                </a:solidFill>
                <a:latin typeface="Arial" panose="020B0604020202020204" pitchFamily="34" charset="0"/>
                <a:cs typeface="Arial" panose="020B0604020202020204" pitchFamily="34" charset="0"/>
              </a:defRPr>
            </a:lvl4pPr>
            <a:lvl5pPr algn="ctr">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2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699688139"/>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31"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32"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835892123"/>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normAutofit/>
          </a:bodyPr>
          <a:lstStyle>
            <a:lvl1pPr algn="l">
              <a:defRPr sz="4000" b="1" i="0" cap="all">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4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b="1" i="0">
                <a:solidFill>
                  <a:srgbClr val="FFFF66"/>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66"/>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66"/>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66"/>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335353617"/>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8"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4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b="1" i="0">
                <a:solidFill>
                  <a:srgbClr val="FFFF66"/>
                </a:solidFill>
                <a:latin typeface="Arial" panose="020B0604020202020204" pitchFamily="34" charset="0"/>
                <a:cs typeface="Arial" panose="020B0604020202020204" pitchFamily="34" charset="0"/>
              </a:defRPr>
            </a:lvl1pPr>
            <a:lvl2pPr marL="790575" indent="-333375">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2pPr>
            <a:lvl3pPr marL="1234439" indent="-320039">
              <a:spcBef>
                <a:spcPts val="600"/>
              </a:spcBef>
              <a:buFont typeface="Arial"/>
              <a:defRPr sz="2800" b="1" i="0">
                <a:solidFill>
                  <a:srgbClr val="FFFF66"/>
                </a:solidFill>
                <a:latin typeface="Arial" panose="020B0604020202020204" pitchFamily="34" charset="0"/>
                <a:cs typeface="Arial" panose="020B0604020202020204" pitchFamily="34" charset="0"/>
              </a:defRPr>
            </a:lvl3pPr>
            <a:lvl4pPr marL="17272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4pPr>
            <a:lvl5pPr marL="21844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5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95559106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DBABE7E6-66B1-0B44-A7F4-0710E893C427}" type="slidenum">
              <a:rPr lang="en-US" smtClean="0"/>
              <a:pPr>
                <a:defRPr/>
              </a:pPr>
              <a:t>‹#›</a:t>
            </a:fld>
            <a:endParaRPr lang="en-US" dirty="0"/>
          </a:p>
        </p:txBody>
      </p:sp>
    </p:spTree>
    <p:extLst>
      <p:ext uri="{BB962C8B-B14F-4D97-AF65-F5344CB8AC3E}">
        <p14:creationId xmlns:p14="http://schemas.microsoft.com/office/powerpoint/2010/main" val="193322767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5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i="0">
                <a:solidFill>
                  <a:srgbClr val="FFFF66"/>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66"/>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66"/>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66"/>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5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66"/>
                </a:solidFill>
              </a:defRPr>
            </a:pPr>
            <a:endParaRPr dirty="0"/>
          </a:p>
        </p:txBody>
      </p:sp>
      <p:sp>
        <p:nvSpPr>
          <p:cNvPr id="166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935971952"/>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7"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6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982976100"/>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6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034469555"/>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8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8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66"/>
                </a:solidFill>
              </a:defRPr>
            </a:pPr>
            <a:endParaRPr dirty="0"/>
          </a:p>
        </p:txBody>
      </p:sp>
      <p:sp>
        <p:nvSpPr>
          <p:cNvPr id="16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083737295"/>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9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69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b="1" i="0">
                <a:solidFill>
                  <a:srgbClr val="FFFF66"/>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66"/>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66"/>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66"/>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9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211105974"/>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2"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7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57315662"/>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710"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1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13395360"/>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719"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2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27841540"/>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7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7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10930232"/>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73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1052181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2C3B1D7-34B8-5A45-88A8-14D0E23800C2}" type="slidenum">
              <a:rPr lang="en-US" smtClean="0"/>
              <a:pPr>
                <a:defRPr/>
              </a:pPr>
              <a:t>‹#›</a:t>
            </a:fld>
            <a:endParaRPr lang="en-US" dirty="0"/>
          </a:p>
        </p:txBody>
      </p:sp>
    </p:spTree>
    <p:extLst>
      <p:ext uri="{BB962C8B-B14F-4D97-AF65-F5344CB8AC3E}">
        <p14:creationId xmlns:p14="http://schemas.microsoft.com/office/powerpoint/2010/main" val="164772804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1746"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4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174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31268179"/>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1756"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10936393"/>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7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58964667"/>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17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72"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7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7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61474354"/>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17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8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7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0593552"/>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1_Title and 4 Content">
    <p:spTree>
      <p:nvGrpSpPr>
        <p:cNvPr id="1" name=""/>
        <p:cNvGrpSpPr/>
        <p:nvPr/>
      </p:nvGrpSpPr>
      <p:grpSpPr>
        <a:xfrm>
          <a:off x="0" y="0"/>
          <a:ext cx="0" cy="0"/>
          <a:chOff x="0" y="0"/>
          <a:chExt cx="0" cy="0"/>
        </a:xfrm>
      </p:grpSpPr>
      <p:sp>
        <p:nvSpPr>
          <p:cNvPr id="179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92"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5841989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_Title, Content, and 2 Content">
    <p:spTree>
      <p:nvGrpSpPr>
        <p:cNvPr id="1" name=""/>
        <p:cNvGrpSpPr/>
        <p:nvPr/>
      </p:nvGrpSpPr>
      <p:grpSpPr>
        <a:xfrm>
          <a:off x="0" y="0"/>
          <a:ext cx="0" cy="0"/>
          <a:chOff x="0" y="0"/>
          <a:chExt cx="0" cy="0"/>
        </a:xfrm>
      </p:grpSpPr>
      <p:sp>
        <p:nvSpPr>
          <p:cNvPr id="1800"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801"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93594747"/>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1809" name="Title Text"/>
          <p:cNvSpPr txBox="1">
            <a:spLocks noGrp="1"/>
          </p:cNvSpPr>
          <p:nvPr>
            <p:ph type="title"/>
          </p:nvPr>
        </p:nvSpPr>
        <p:spPr>
          <a:xfrm>
            <a:off x="685800" y="2130425"/>
            <a:ext cx="7772400" cy="1470025"/>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3380517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818" name="Title Text"/>
          <p:cNvSpPr txBox="1">
            <a:spLocks noGrp="1"/>
          </p:cNvSpPr>
          <p:nvPr>
            <p:ph type="title"/>
          </p:nvPr>
        </p:nvSpPr>
        <p:spPr>
          <a:xfrm>
            <a:off x="685800" y="609600"/>
            <a:ext cx="7772400" cy="1143000"/>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19"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62699033"/>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82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4383066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C1E05D3-F510-F24D-937B-DFCD7B84BDB9}" type="slidenum">
              <a:rPr lang="en-US" smtClean="0"/>
              <a:pPr>
                <a:defRPr/>
              </a:pPr>
              <a:t>‹#›</a:t>
            </a:fld>
            <a:endParaRPr lang="en-US" dirty="0"/>
          </a:p>
        </p:txBody>
      </p:sp>
    </p:spTree>
    <p:extLst>
      <p:ext uri="{BB962C8B-B14F-4D97-AF65-F5344CB8AC3E}">
        <p14:creationId xmlns:p14="http://schemas.microsoft.com/office/powerpoint/2010/main" val="2208226419"/>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1836" name="Title Text"/>
          <p:cNvSpPr txBox="1">
            <a:spLocks noGrp="1"/>
          </p:cNvSpPr>
          <p:nvPr>
            <p:ph type="title"/>
          </p:nvPr>
        </p:nvSpPr>
        <p:spPr>
          <a:xfrm>
            <a:off x="685800" y="609600"/>
            <a:ext cx="7772400" cy="1143000"/>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3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3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74256472"/>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845" name="Title Text"/>
          <p:cNvSpPr txBox="1">
            <a:spLocks noGrp="1"/>
          </p:cNvSpPr>
          <p:nvPr>
            <p:ph type="title"/>
          </p:nvPr>
        </p:nvSpPr>
        <p:spPr>
          <a:xfrm>
            <a:off x="457200" y="274638"/>
            <a:ext cx="8229600" cy="1143001"/>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4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18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90192854"/>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1855" name="Title Text"/>
          <p:cNvSpPr txBox="1">
            <a:spLocks noGrp="1"/>
          </p:cNvSpPr>
          <p:nvPr>
            <p:ph type="title"/>
          </p:nvPr>
        </p:nvSpPr>
        <p:spPr>
          <a:xfrm>
            <a:off x="685800" y="609600"/>
            <a:ext cx="7772400" cy="1143000"/>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5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75467336"/>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8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1457157"/>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87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71"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7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8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78546146"/>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188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8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8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88470649"/>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4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0"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8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84634449"/>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4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9"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0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09726853"/>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4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0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9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32115059"/>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4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1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2788547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6EE2D83-0BE1-EC45-B2DE-DD91F6D57513}" type="slidenum">
              <a:rPr lang="en-US" smtClean="0"/>
              <a:pPr>
                <a:defRPr/>
              </a:pPr>
              <a:t>‹#›</a:t>
            </a:fld>
            <a:endParaRPr lang="en-US" dirty="0"/>
          </a:p>
        </p:txBody>
      </p:sp>
    </p:spTree>
    <p:extLst>
      <p:ext uri="{BB962C8B-B14F-4D97-AF65-F5344CB8AC3E}">
        <p14:creationId xmlns:p14="http://schemas.microsoft.com/office/powerpoint/2010/main" val="4036921802"/>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4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26"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2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19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34077517"/>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4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36"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15185240"/>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3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49264305"/>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4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5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52"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9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23005675"/>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4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6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9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39841670"/>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971"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45072917"/>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8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90486135"/>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98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9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9293554"/>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1998"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31367066"/>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2007"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20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9721235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6F7A1968-3F93-004B-B4DC-966D95FBF354}" type="slidenum">
              <a:rPr lang="en-US" smtClean="0"/>
              <a:pPr>
                <a:defRPr/>
              </a:pPr>
              <a:t>‹#›</a:t>
            </a:fld>
            <a:endParaRPr lang="en-US" dirty="0"/>
          </a:p>
        </p:txBody>
      </p:sp>
    </p:spTree>
    <p:extLst>
      <p:ext uri="{BB962C8B-B14F-4D97-AF65-F5344CB8AC3E}">
        <p14:creationId xmlns:p14="http://schemas.microsoft.com/office/powerpoint/2010/main" val="346291104"/>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201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66625362"/>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02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83919304"/>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203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03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3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203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74205692"/>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04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0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4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04014276"/>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2052"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5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58884879"/>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206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62"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4904411"/>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070"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80777758"/>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79"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80"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8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92570335"/>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8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9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04340663"/>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97"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9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9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3284101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B1473D6-AB79-1248-8D7F-EED6F9647A6B}" type="slidenum">
              <a:rPr lang="en-US" smtClean="0"/>
              <a:pPr>
                <a:defRPr/>
              </a:pPr>
              <a:t>‹#›</a:t>
            </a:fld>
            <a:endParaRPr lang="en-US" dirty="0"/>
          </a:p>
        </p:txBody>
      </p:sp>
    </p:spTree>
    <p:extLst>
      <p:ext uri="{BB962C8B-B14F-4D97-AF65-F5344CB8AC3E}">
        <p14:creationId xmlns:p14="http://schemas.microsoft.com/office/powerpoint/2010/main" val="695930421"/>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10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0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0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21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83016992"/>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11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1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59359129"/>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1_Blank">
    <p:bg>
      <p:bgPr>
        <a:solidFill>
          <a:schemeClr val="accent3">
            <a:lumOff val="44000"/>
          </a:schemeClr>
        </a:solidFill>
        <a:effectLst/>
      </p:bgPr>
    </p:bg>
    <p:spTree>
      <p:nvGrpSpPr>
        <p:cNvPr id="1" name=""/>
        <p:cNvGrpSpPr/>
        <p:nvPr/>
      </p:nvGrpSpPr>
      <p:grpSpPr>
        <a:xfrm>
          <a:off x="0" y="0"/>
          <a:ext cx="0" cy="0"/>
          <a:chOff x="0" y="0"/>
          <a:chExt cx="0" cy="0"/>
        </a:xfrm>
      </p:grpSpPr>
      <p:sp>
        <p:nvSpPr>
          <p:cNvPr id="212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43997932"/>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3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32"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3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213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33038247"/>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4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1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01301306"/>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1" name="Title Text"/>
          <p:cNvSpPr txBox="1">
            <a:spLocks noGrp="1"/>
          </p:cNvSpPr>
          <p:nvPr>
            <p:ph type="title"/>
          </p:nvPr>
        </p:nvSpPr>
        <p:spPr>
          <a:xfrm>
            <a:off x="685800" y="2130425"/>
            <a:ext cx="7772400" cy="1470025"/>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52" name="Body Level One…"/>
          <p:cNvSpPr txBox="1">
            <a:spLocks noGrp="1"/>
          </p:cNvSpPr>
          <p:nvPr>
            <p:ph type="body" sz="quarter" idx="1"/>
          </p:nvPr>
        </p:nvSpPr>
        <p:spPr>
          <a:xfrm>
            <a:off x="1371600" y="3886200"/>
            <a:ext cx="6400800" cy="1752600"/>
          </a:xfrm>
          <a:prstGeom prst="rect">
            <a:avLst/>
          </a:prstGeom>
          <a:effectLst>
            <a:outerShdw blurRad="38100" dist="25399" dir="2700000" rotWithShape="0">
              <a:srgbClr val="003366"/>
            </a:outerShdw>
          </a:effectLst>
        </p:spPr>
        <p:txBody>
          <a:bodyPr>
            <a:normAutofit/>
          </a:bodyPr>
          <a:lstStyle>
            <a:lvl1pPr marL="0" indent="0" algn="ctr">
              <a:buSzTx/>
              <a:buNone/>
              <a:defRPr b="1" i="0">
                <a:solidFill>
                  <a:srgbClr val="FFFF66"/>
                </a:solidFill>
                <a:latin typeface="Arial" panose="020B0604020202020204" pitchFamily="34" charset="0"/>
                <a:cs typeface="Arial" panose="020B0604020202020204" pitchFamily="34" charset="0"/>
              </a:defRPr>
            </a:lvl1pPr>
            <a:lvl2pPr marL="0" indent="457200" algn="ctr">
              <a:buSzTx/>
              <a:buNone/>
              <a:defRPr b="1" i="0">
                <a:solidFill>
                  <a:srgbClr val="FFFF66"/>
                </a:solidFill>
                <a:latin typeface="Arial" panose="020B0604020202020204" pitchFamily="34" charset="0"/>
                <a:cs typeface="Arial" panose="020B0604020202020204" pitchFamily="34" charset="0"/>
              </a:defRPr>
            </a:lvl2pPr>
            <a:lvl3pPr marL="0" indent="914400" algn="ctr">
              <a:buSzTx/>
              <a:buNone/>
              <a:defRPr b="1" i="0">
                <a:solidFill>
                  <a:srgbClr val="FFFF66"/>
                </a:solidFill>
                <a:latin typeface="Arial" panose="020B0604020202020204" pitchFamily="34" charset="0"/>
                <a:cs typeface="Arial" panose="020B0604020202020204" pitchFamily="34" charset="0"/>
              </a:defRPr>
            </a:lvl3pPr>
            <a:lvl4pPr marL="0" indent="1371600" algn="ctr">
              <a:buSzTx/>
              <a:buNone/>
              <a:defRPr b="1" i="0">
                <a:solidFill>
                  <a:srgbClr val="FFFF66"/>
                </a:solidFill>
                <a:latin typeface="Arial" panose="020B0604020202020204" pitchFamily="34" charset="0"/>
                <a:cs typeface="Arial" panose="020B0604020202020204" pitchFamily="34" charset="0"/>
              </a:defRPr>
            </a:lvl4pPr>
            <a:lvl5pPr marL="0" indent="1828800" algn="ctr">
              <a:buSzTx/>
              <a:buNone/>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53"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349621945"/>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0"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61" name="Body Level One…"/>
          <p:cNvSpPr txBox="1">
            <a:spLocks noGrp="1"/>
          </p:cNvSpPr>
          <p:nvPr>
            <p:ph type="body" idx="1"/>
          </p:nvPr>
        </p:nvSpPr>
        <p:spPr>
          <a:xfrm>
            <a:off x="685800" y="1981200"/>
            <a:ext cx="7772400" cy="4114800"/>
          </a:xfrm>
          <a:prstGeom prst="rect">
            <a:avLst/>
          </a:prstGeom>
          <a:effectLst>
            <a:outerShdw blurRad="38100" dist="25399" dir="2700000" rotWithShape="0">
              <a:srgbClr val="003366"/>
            </a:outerShdw>
          </a:effectLst>
        </p:spPr>
        <p:txBody>
          <a:bodyPr>
            <a:normAutofit/>
          </a:bodyPr>
          <a:lstStyle>
            <a:lvl1pPr>
              <a:buFont typeface="Arial"/>
              <a:buChar char=""/>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buChar char=""/>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2"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256877972"/>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9" name="Title Text"/>
          <p:cNvSpPr txBox="1">
            <a:spLocks noGrp="1"/>
          </p:cNvSpPr>
          <p:nvPr>
            <p:ph type="title"/>
          </p:nvPr>
        </p:nvSpPr>
        <p:spPr>
          <a:xfrm>
            <a:off x="722312" y="4406900"/>
            <a:ext cx="7772401" cy="1362075"/>
          </a:xfrm>
          <a:prstGeom prst="rect">
            <a:avLst/>
          </a:prstGeom>
          <a:effectLst>
            <a:outerShdw blurRad="38100" dist="25399" dir="2700000" rotWithShape="0">
              <a:srgbClr val="003366"/>
            </a:outerShdw>
          </a:effectLst>
        </p:spPr>
        <p:txBody>
          <a:bodyPr anchor="t">
            <a:normAutofit/>
          </a:bodyPr>
          <a:lstStyle>
            <a:lvl1pPr algn="l">
              <a:defRPr sz="4000" b="1" i="0" cap="all">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70" name="Body Level One…"/>
          <p:cNvSpPr txBox="1">
            <a:spLocks noGrp="1"/>
          </p:cNvSpPr>
          <p:nvPr>
            <p:ph type="body" sz="quarter" idx="1"/>
          </p:nvPr>
        </p:nvSpPr>
        <p:spPr>
          <a:xfrm>
            <a:off x="722312" y="2906713"/>
            <a:ext cx="7772401" cy="1500188"/>
          </a:xfrm>
          <a:prstGeom prst="rect">
            <a:avLst/>
          </a:prstGeom>
          <a:effectLst>
            <a:outerShdw blurRad="38100" dist="25399" dir="2700000" rotWithShape="0">
              <a:srgbClr val="003366"/>
            </a:outerShdw>
          </a:effectLst>
        </p:spPr>
        <p:txBody>
          <a:bodyPr anchor="b">
            <a:normAutofit/>
          </a:bodyPr>
          <a:lstStyle>
            <a:lvl1pPr marL="0" indent="0">
              <a:spcBef>
                <a:spcPts val="400"/>
              </a:spcBef>
              <a:buSzTx/>
              <a:buNone/>
              <a:defRPr sz="2000" b="1" i="0">
                <a:solidFill>
                  <a:srgbClr val="FFFF66"/>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66"/>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66"/>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66"/>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71"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499558841"/>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8"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79" name="Body Level One…"/>
          <p:cNvSpPr txBox="1">
            <a:spLocks noGrp="1"/>
          </p:cNvSpPr>
          <p:nvPr>
            <p:ph type="body" sz="half" idx="1"/>
          </p:nvPr>
        </p:nvSpPr>
        <p:spPr>
          <a:xfrm>
            <a:off x="685800" y="1981200"/>
            <a:ext cx="3810000" cy="4114800"/>
          </a:xfrm>
          <a:prstGeom prst="rect">
            <a:avLst/>
          </a:prstGeom>
          <a:effectLst>
            <a:outerShdw blurRad="38100" dist="25399" dir="2700000" rotWithShape="0">
              <a:srgbClr val="003366"/>
            </a:outerShdw>
          </a:effectLst>
        </p:spPr>
        <p:txBody>
          <a:bodyPr>
            <a:normAutofit/>
          </a:bodyPr>
          <a:lstStyle>
            <a:lvl1pPr>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1pPr>
            <a:lvl2pPr marL="790575" indent="-333375">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2pPr>
            <a:lvl3pPr marL="1234439" indent="-320039">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3pPr>
            <a:lvl4pPr marL="17272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4pPr>
            <a:lvl5pPr marL="21844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8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98776988"/>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87" name="Title Text"/>
          <p:cNvSpPr txBox="1">
            <a:spLocks noGrp="1"/>
          </p:cNvSpPr>
          <p:nvPr>
            <p:ph type="title"/>
          </p:nvPr>
        </p:nvSpPr>
        <p:spPr>
          <a:xfrm>
            <a:off x="457200" y="274638"/>
            <a:ext cx="8229600" cy="1143001"/>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88" name="Body Level One…"/>
          <p:cNvSpPr txBox="1">
            <a:spLocks noGrp="1"/>
          </p:cNvSpPr>
          <p:nvPr>
            <p:ph type="body" sz="quarter" idx="1"/>
          </p:nvPr>
        </p:nvSpPr>
        <p:spPr>
          <a:xfrm>
            <a:off x="457200" y="1535112"/>
            <a:ext cx="4040188" cy="639763"/>
          </a:xfrm>
          <a:prstGeom prst="rect">
            <a:avLst/>
          </a:prstGeom>
          <a:effectLst>
            <a:outerShdw blurRad="38100" dist="25399" dir="2700000" rotWithShape="0">
              <a:srgbClr val="003366"/>
            </a:outerShdw>
          </a:effectLst>
        </p:spPr>
        <p:txBody>
          <a:bodyPr anchor="b">
            <a:normAutofit/>
          </a:bodyPr>
          <a:lstStyle>
            <a:lvl1pPr marL="0" indent="0">
              <a:spcBef>
                <a:spcPts val="500"/>
              </a:spcBef>
              <a:buSzTx/>
              <a:buNone/>
              <a:defRPr sz="2400" b="1" i="0">
                <a:solidFill>
                  <a:srgbClr val="FFFF66"/>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66"/>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66"/>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66"/>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89" name="Text Placeholder 4"/>
          <p:cNvSpPr>
            <a:spLocks noGrp="1"/>
          </p:cNvSpPr>
          <p:nvPr>
            <p:ph type="body" sz="quarter" idx="21"/>
          </p:nvPr>
        </p:nvSpPr>
        <p:spPr>
          <a:xfrm>
            <a:off x="4645025" y="1535112"/>
            <a:ext cx="4041775" cy="639763"/>
          </a:xfrm>
          <a:prstGeom prst="rect">
            <a:avLst/>
          </a:prstGeom>
          <a:effectLst>
            <a:outerShdw blurRad="38100" dist="25399" dir="2700000" rotWithShape="0">
              <a:srgbClr val="003366"/>
            </a:outerShdw>
          </a:effectLst>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66"/>
                </a:solidFill>
              </a:defRPr>
            </a:pPr>
            <a:endParaRPr dirty="0"/>
          </a:p>
        </p:txBody>
      </p:sp>
      <p:sp>
        <p:nvSpPr>
          <p:cNvPr id="219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06089322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4E83E2E8-3740-AA43-A6A7-F155E7D9A52F}" type="slidenum">
              <a:rPr lang="en-US" smtClean="0"/>
              <a:pPr>
                <a:defRPr/>
              </a:pPr>
              <a:t>‹#›</a:t>
            </a:fld>
            <a:endParaRPr lang="en-US" dirty="0"/>
          </a:p>
        </p:txBody>
      </p:sp>
    </p:spTree>
    <p:extLst>
      <p:ext uri="{BB962C8B-B14F-4D97-AF65-F5344CB8AC3E}">
        <p14:creationId xmlns:p14="http://schemas.microsoft.com/office/powerpoint/2010/main" val="1670689391"/>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7"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98"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5895882"/>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2" name="Title Text"/>
          <p:cNvSpPr txBox="1">
            <a:spLocks noGrp="1"/>
          </p:cNvSpPr>
          <p:nvPr>
            <p:ph type="title"/>
          </p:nvPr>
        </p:nvSpPr>
        <p:spPr>
          <a:xfrm>
            <a:off x="457200" y="273050"/>
            <a:ext cx="3008314" cy="1162050"/>
          </a:xfrm>
          <a:prstGeom prst="rect">
            <a:avLst/>
          </a:prstGeom>
          <a:effectLst>
            <a:outerShdw blurRad="38100" dist="25399" dir="2700000" rotWithShape="0">
              <a:srgbClr val="003366"/>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213" name="Body Level One…"/>
          <p:cNvSpPr txBox="1">
            <a:spLocks noGrp="1"/>
          </p:cNvSpPr>
          <p:nvPr>
            <p:ph type="body" idx="1"/>
          </p:nvPr>
        </p:nvSpPr>
        <p:spPr>
          <a:xfrm>
            <a:off x="3575050" y="273050"/>
            <a:ext cx="5111750" cy="5853113"/>
          </a:xfrm>
          <a:prstGeom prst="rect">
            <a:avLst/>
          </a:prstGeom>
          <a:effectLst>
            <a:outerShdw blurRad="38100" dist="25399" dir="2700000" rotWithShape="0">
              <a:srgbClr val="003366"/>
            </a:outerShdw>
          </a:effectLst>
        </p:spPr>
        <p:txBody>
          <a:bodyPr>
            <a:normAutofit/>
          </a:bodyPr>
          <a:lstStyle>
            <a:lvl1pPr>
              <a:buFont typeface="Arial"/>
              <a:buChar char=""/>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buChar char=""/>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14" name="Text Placeholder 3"/>
          <p:cNvSpPr>
            <a:spLocks noGrp="1"/>
          </p:cNvSpPr>
          <p:nvPr>
            <p:ph type="body" sz="half" idx="21"/>
          </p:nvPr>
        </p:nvSpPr>
        <p:spPr>
          <a:xfrm>
            <a:off x="457199" y="1435100"/>
            <a:ext cx="3008315" cy="4691063"/>
          </a:xfrm>
          <a:prstGeom prst="rect">
            <a:avLst/>
          </a:prstGeom>
          <a:effectLst>
            <a:outerShdw blurRad="38100" dist="25399" dir="2700000" rotWithShape="0">
              <a:srgbClr val="003366"/>
            </a:outerShdw>
          </a:effectLst>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66"/>
                </a:solidFill>
              </a:defRPr>
            </a:pPr>
            <a:endParaRPr dirty="0"/>
          </a:p>
        </p:txBody>
      </p:sp>
      <p:sp>
        <p:nvSpPr>
          <p:cNvPr id="221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55301211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22" name="Title Text"/>
          <p:cNvSpPr txBox="1">
            <a:spLocks noGrp="1"/>
          </p:cNvSpPr>
          <p:nvPr>
            <p:ph type="title"/>
          </p:nvPr>
        </p:nvSpPr>
        <p:spPr>
          <a:xfrm>
            <a:off x="1792288" y="4800600"/>
            <a:ext cx="5486401" cy="566738"/>
          </a:xfrm>
          <a:prstGeom prst="rect">
            <a:avLst/>
          </a:prstGeom>
          <a:effectLst>
            <a:outerShdw blurRad="38100" dist="25399" dir="2700000" rotWithShape="0">
              <a:srgbClr val="003366"/>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223" name="Picture Placeholder 2"/>
          <p:cNvSpPr>
            <a:spLocks noGrp="1"/>
          </p:cNvSpPr>
          <p:nvPr>
            <p:ph type="pic" sz="half" idx="21"/>
          </p:nvPr>
        </p:nvSpPr>
        <p:spPr>
          <a:xfrm>
            <a:off x="1792288" y="612775"/>
            <a:ext cx="5486401" cy="4114800"/>
          </a:xfrm>
          <a:prstGeom prst="rect">
            <a:avLst/>
          </a:prstGeom>
          <a:effectLst>
            <a:outerShdw blurRad="38100" dist="25399" dir="2700000" rotWithShape="0">
              <a:srgbClr val="003366"/>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24" name="Body Level One…"/>
          <p:cNvSpPr txBox="1">
            <a:spLocks noGrp="1"/>
          </p:cNvSpPr>
          <p:nvPr>
            <p:ph type="body" sz="quarter" idx="1"/>
          </p:nvPr>
        </p:nvSpPr>
        <p:spPr>
          <a:xfrm>
            <a:off x="1792288" y="5367337"/>
            <a:ext cx="5486401" cy="804863"/>
          </a:xfrm>
          <a:prstGeom prst="rect">
            <a:avLst/>
          </a:prstGeom>
          <a:effectLst>
            <a:outerShdw blurRad="38100" dist="25399" dir="2700000" rotWithShape="0">
              <a:srgbClr val="003366"/>
            </a:outerShdw>
          </a:effectLst>
        </p:spPr>
        <p:txBody>
          <a:bodyPr>
            <a:normAutofit/>
          </a:bodyPr>
          <a:lstStyle>
            <a:lvl1pPr marL="0" indent="0">
              <a:spcBef>
                <a:spcPts val="300"/>
              </a:spcBef>
              <a:buSzTx/>
              <a:buNone/>
              <a:defRPr sz="1400" b="1" i="0">
                <a:solidFill>
                  <a:srgbClr val="FFFF66"/>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66"/>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66"/>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66"/>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2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531579365"/>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232" name="Title Text"/>
          <p:cNvSpPr txBox="1">
            <a:spLocks noGrp="1"/>
          </p:cNvSpPr>
          <p:nvPr>
            <p:ph type="title"/>
          </p:nvPr>
        </p:nvSpPr>
        <p:spPr>
          <a:xfrm>
            <a:off x="685800" y="2130425"/>
            <a:ext cx="7772400" cy="1470025"/>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33"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b="1" i="0">
                <a:latin typeface="Arial" panose="020B0604020202020204" pitchFamily="34" charset="0"/>
                <a:cs typeface="Arial" panose="020B0604020202020204" pitchFamily="34" charset="0"/>
              </a:defRPr>
            </a:lvl1pPr>
            <a:lvl2pPr marL="0" indent="457200" algn="ctr" defTabSz="449262">
              <a:lnSpc>
                <a:spcPct val="95000"/>
              </a:lnSpc>
              <a:spcBef>
                <a:spcPts val="800"/>
              </a:spcBef>
              <a:buSzTx/>
              <a:buNone/>
              <a:defRPr b="1" i="0">
                <a:latin typeface="Arial" panose="020B0604020202020204" pitchFamily="34" charset="0"/>
                <a:cs typeface="Arial" panose="020B0604020202020204" pitchFamily="34" charset="0"/>
              </a:defRPr>
            </a:lvl2pPr>
            <a:lvl3pPr marL="0" indent="914400" algn="ctr" defTabSz="449262">
              <a:lnSpc>
                <a:spcPct val="95000"/>
              </a:lnSpc>
              <a:spcBef>
                <a:spcPts val="800"/>
              </a:spcBef>
              <a:buSzTx/>
              <a:buNone/>
              <a:defRPr b="1" i="0">
                <a:latin typeface="Arial" panose="020B0604020202020204" pitchFamily="34" charset="0"/>
                <a:cs typeface="Arial" panose="020B0604020202020204" pitchFamily="34" charset="0"/>
              </a:defRPr>
            </a:lvl3pPr>
            <a:lvl4pPr marL="0" indent="1371600" algn="ctr" defTabSz="449262">
              <a:lnSpc>
                <a:spcPct val="95000"/>
              </a:lnSpc>
              <a:spcBef>
                <a:spcPts val="800"/>
              </a:spcBef>
              <a:buSzTx/>
              <a:buNone/>
              <a:defRPr b="1" i="0">
                <a:latin typeface="Arial" panose="020B0604020202020204" pitchFamily="34" charset="0"/>
                <a:cs typeface="Arial" panose="020B0604020202020204" pitchFamily="34" charset="0"/>
              </a:defRPr>
            </a:lvl4pPr>
            <a:lvl5pPr marL="0" indent="1828800" algn="ctr" defTabSz="449262">
              <a:lnSpc>
                <a:spcPct val="95000"/>
              </a:lnSpc>
              <a:spcBef>
                <a:spcPts val="800"/>
              </a:spcBef>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161033859"/>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41"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42"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1pPr>
            <a:lvl2pPr marL="781957" indent="-324757"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2pPr>
            <a:lvl3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3pPr>
            <a:lvl4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4pPr>
            <a:lvl5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07448768"/>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250" name="Title Text"/>
          <p:cNvSpPr txBox="1">
            <a:spLocks noGrp="1"/>
          </p:cNvSpPr>
          <p:nvPr>
            <p:ph type="title"/>
          </p:nvPr>
        </p:nvSpPr>
        <p:spPr>
          <a:xfrm>
            <a:off x="722312" y="4406900"/>
            <a:ext cx="7772401" cy="1362075"/>
          </a:xfrm>
          <a:prstGeom prst="rect">
            <a:avLst/>
          </a:prstGeom>
        </p:spPr>
        <p:txBody>
          <a:bodyPr lIns="46799" tIns="46799" rIns="46799" bIns="46799" anchor="t">
            <a:normAutofit/>
          </a:bodyPr>
          <a:lstStyle>
            <a:lvl1pPr algn="l" defTabSz="449262">
              <a:lnSpc>
                <a:spcPct val="95000"/>
              </a:lnSpc>
              <a:defRPr sz="4000" b="1" i="0" cap="all">
                <a:latin typeface="Arial" panose="020B0604020202020204" pitchFamily="34" charset="0"/>
                <a:cs typeface="Arial" panose="020B0604020202020204" pitchFamily="34" charset="0"/>
              </a:defRPr>
            </a:lvl1pPr>
          </a:lstStyle>
          <a:p>
            <a:r>
              <a:rPr dirty="0"/>
              <a:t>Title Text</a:t>
            </a:r>
          </a:p>
        </p:txBody>
      </p:sp>
      <p:sp>
        <p:nvSpPr>
          <p:cNvPr id="2251"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b="1" i="0">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2000" b="1" i="0">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2000" b="1" i="0">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2000" b="1" i="0">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2553570061"/>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259"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60"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1pPr>
            <a:lvl2pPr marL="788723" indent="-331523"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2pPr>
            <a:lvl3pPr marL="1234439" indent="-320039"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3pPr>
            <a:lvl4pPr marL="1727200" indent="-355600"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4pPr>
            <a:lvl5pPr marL="2184400" indent="-355600"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6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1221668643"/>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68" name="Title Text"/>
          <p:cNvSpPr txBox="1">
            <a:spLocks noGrp="1"/>
          </p:cNvSpPr>
          <p:nvPr>
            <p:ph type="title"/>
          </p:nvPr>
        </p:nvSpPr>
        <p:spPr>
          <a:xfrm>
            <a:off x="457200" y="274638"/>
            <a:ext cx="8229600" cy="1143001"/>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69"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i="0">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2400" b="1" i="0">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2400" b="1" i="0">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2400" b="1" i="0">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0"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2400" b="1"/>
            </a:pPr>
            <a:endParaRPr dirty="0"/>
          </a:p>
        </p:txBody>
      </p:sp>
      <p:sp>
        <p:nvSpPr>
          <p:cNvPr id="227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1672719005"/>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78"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79"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4093354230"/>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8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228297125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8C4A64CB-52F4-0E43-8DC6-4F947A8890E4}" type="slidenum">
              <a:rPr lang="en-US" smtClean="0"/>
              <a:pPr>
                <a:defRPr/>
              </a:pPr>
              <a:t>‹#›</a:t>
            </a:fld>
            <a:endParaRPr lang="en-US" dirty="0"/>
          </a:p>
        </p:txBody>
      </p:sp>
    </p:spTree>
    <p:extLst>
      <p:ext uri="{BB962C8B-B14F-4D97-AF65-F5344CB8AC3E}">
        <p14:creationId xmlns:p14="http://schemas.microsoft.com/office/powerpoint/2010/main" val="3964114512"/>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293" name="Title Text"/>
          <p:cNvSpPr txBox="1">
            <a:spLocks noGrp="1"/>
          </p:cNvSpPr>
          <p:nvPr>
            <p:ph type="title"/>
          </p:nvPr>
        </p:nvSpPr>
        <p:spPr>
          <a:xfrm>
            <a:off x="457200" y="273050"/>
            <a:ext cx="3008314" cy="1162050"/>
          </a:xfrm>
          <a:prstGeom prst="rect">
            <a:avLst/>
          </a:prstGeom>
        </p:spPr>
        <p:txBody>
          <a:bodyPr lIns="46799" tIns="46799" rIns="46799" bIns="46799" anchor="b">
            <a:normAutofit/>
          </a:bodyPr>
          <a:lstStyle>
            <a:lvl1pPr algn="l" defTabSz="449262">
              <a:lnSpc>
                <a:spcPct val="95000"/>
              </a:lnSpc>
              <a:defRPr sz="2000" b="1" i="0">
                <a:latin typeface="Arial" panose="020B0604020202020204" pitchFamily="34" charset="0"/>
                <a:cs typeface="Arial" panose="020B0604020202020204" pitchFamily="34" charset="0"/>
              </a:defRPr>
            </a:lvl1pPr>
          </a:lstStyle>
          <a:p>
            <a:r>
              <a:rPr dirty="0"/>
              <a:t>Title Text</a:t>
            </a:r>
          </a:p>
        </p:txBody>
      </p:sp>
      <p:sp>
        <p:nvSpPr>
          <p:cNvPr id="2294"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1pPr>
            <a:lvl2pPr marL="781957" indent="-324757"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2pPr>
            <a:lvl3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3pPr>
            <a:lvl4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4pPr>
            <a:lvl5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95"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1400"/>
            </a:pPr>
            <a:endParaRPr dirty="0"/>
          </a:p>
        </p:txBody>
      </p:sp>
      <p:sp>
        <p:nvSpPr>
          <p:cNvPr id="229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269104662"/>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303" name="Title Text"/>
          <p:cNvSpPr txBox="1">
            <a:spLocks noGrp="1"/>
          </p:cNvSpPr>
          <p:nvPr>
            <p:ph type="title"/>
          </p:nvPr>
        </p:nvSpPr>
        <p:spPr>
          <a:xfrm>
            <a:off x="1792288" y="4800600"/>
            <a:ext cx="5486401" cy="566738"/>
          </a:xfrm>
          <a:prstGeom prst="rect">
            <a:avLst/>
          </a:prstGeom>
        </p:spPr>
        <p:txBody>
          <a:bodyPr lIns="46799" tIns="46799" rIns="46799" bIns="46799" anchor="b">
            <a:normAutofit/>
          </a:bodyPr>
          <a:lstStyle>
            <a:lvl1pPr algn="l" defTabSz="449262">
              <a:lnSpc>
                <a:spcPct val="95000"/>
              </a:lnSpc>
              <a:defRPr sz="2000" b="1" i="0">
                <a:latin typeface="Arial" panose="020B0604020202020204" pitchFamily="34" charset="0"/>
                <a:cs typeface="Arial" panose="020B0604020202020204" pitchFamily="34" charset="0"/>
              </a:defRPr>
            </a:lvl1pPr>
          </a:lstStyle>
          <a:p>
            <a:r>
              <a:rPr dirty="0"/>
              <a:t>Title Text</a:t>
            </a:r>
          </a:p>
        </p:txBody>
      </p:sp>
      <p:sp>
        <p:nvSpPr>
          <p:cNvPr id="23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305"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b="1" i="0">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1400" b="1" i="0">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1400" b="1" i="0">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1400" b="1" i="0">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0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970669025"/>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796DED-E3A7-8841-935A-A63058AC736F}" type="datetime1">
              <a:rPr lang="en-US"/>
              <a:pPr>
                <a:defRPr/>
              </a:pPr>
              <a:t>3/21/2024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5F6950C-09F8-334E-9148-72B9D27E7606}" type="slidenum">
              <a:rPr lang="en-US"/>
              <a:pPr>
                <a:defRPr/>
              </a:pPr>
              <a:t>‹#›</a:t>
            </a:fld>
            <a:endParaRPr lang="en-US"/>
          </a:p>
        </p:txBody>
      </p:sp>
    </p:spTree>
    <p:extLst>
      <p:ext uri="{BB962C8B-B14F-4D97-AF65-F5344CB8AC3E}">
        <p14:creationId xmlns:p14="http://schemas.microsoft.com/office/powerpoint/2010/main" val="63806779"/>
      </p:ext>
    </p:extLst>
  </p:cSld>
  <p:clrMapOvr>
    <a:overrideClrMapping bg1="lt1" tx1="dk1" bg2="lt2" tx2="dk2" accent1="accent1" accent2="accent2" accent3="accent3" accent4="accent4" accent5="accent5" accent6="accent6" hlink="hlink" folHlink="folHlink"/>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CFC9C259-B10C-A848-BDFF-5D27B21D9F52}" type="datetime1">
              <a:rPr lang="en-US"/>
              <a:pPr>
                <a:defRPr/>
              </a:pPr>
              <a:t>3/21/2024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52FDCB54-83D8-8549-8AAD-F3AC4214E84D}" type="slidenum">
              <a:rPr lang="en-US"/>
              <a:pPr>
                <a:defRPr/>
              </a:pPr>
              <a:t>‹#›</a:t>
            </a:fld>
            <a:endParaRPr lang="en-US"/>
          </a:p>
        </p:txBody>
      </p:sp>
    </p:spTree>
    <p:extLst>
      <p:ext uri="{BB962C8B-B14F-4D97-AF65-F5344CB8AC3E}">
        <p14:creationId xmlns:p14="http://schemas.microsoft.com/office/powerpoint/2010/main" val="2150505952"/>
      </p:ext>
    </p:extLst>
  </p:cSld>
  <p:clrMapOvr>
    <a:overrideClrMapping bg1="lt1" tx1="dk1" bg2="lt2" tx2="dk2" accent1="accent1" accent2="accent2" accent3="accent3" accent4="accent4" accent5="accent5" accent6="accent6" hlink="hlink" folHlink="folHlink"/>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6E719104-BA5E-0B4B-A2A2-FD94B05186D5}" type="datetime1">
              <a:rPr lang="en-US"/>
              <a:pPr>
                <a:defRPr/>
              </a:pPr>
              <a:t>3/21/2024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18BDB5BA-54D6-7441-943E-46DBE7BDD216}" type="slidenum">
              <a:rPr lang="en-US"/>
              <a:pPr>
                <a:defRPr/>
              </a:pPr>
              <a:t>‹#›</a:t>
            </a:fld>
            <a:endParaRPr lang="en-US"/>
          </a:p>
        </p:txBody>
      </p:sp>
    </p:spTree>
    <p:extLst>
      <p:ext uri="{BB962C8B-B14F-4D97-AF65-F5344CB8AC3E}">
        <p14:creationId xmlns:p14="http://schemas.microsoft.com/office/powerpoint/2010/main" val="1046155"/>
      </p:ext>
    </p:extLst>
  </p:cSld>
  <p:clrMapOvr>
    <a:overrideClrMapping bg1="lt1" tx1="dk1" bg2="lt2" tx2="dk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0778798-C7A1-0F48-A586-27AFC681A55C}" type="datetime1">
              <a:rPr lang="en-US"/>
              <a:pPr>
                <a:defRPr/>
              </a:pPr>
              <a:t>3/21/2024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4DC6C927-1F0A-5046-BE86-C19F8A2CBC4D}" type="slidenum">
              <a:rPr lang="en-US"/>
              <a:pPr>
                <a:defRPr/>
              </a:pPr>
              <a:t>‹#›</a:t>
            </a:fld>
            <a:endParaRPr lang="en-US"/>
          </a:p>
        </p:txBody>
      </p:sp>
    </p:spTree>
    <p:extLst>
      <p:ext uri="{BB962C8B-B14F-4D97-AF65-F5344CB8AC3E}">
        <p14:creationId xmlns:p14="http://schemas.microsoft.com/office/powerpoint/2010/main" val="202369120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1A7F3E-93EE-DF4A-B33C-994677EF2563}" type="datetime1">
              <a:rPr lang="en-US"/>
              <a:pPr>
                <a:defRPr/>
              </a:pPr>
              <a:t>3/21/2024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17BB3ED-8911-E04C-85FB-9C42DABD7C2E}" type="slidenum">
              <a:rPr lang="en-US"/>
              <a:pPr>
                <a:defRPr/>
              </a:pPr>
              <a:t>‹#›</a:t>
            </a:fld>
            <a:endParaRPr lang="en-US"/>
          </a:p>
        </p:txBody>
      </p:sp>
    </p:spTree>
    <p:extLst>
      <p:ext uri="{BB962C8B-B14F-4D97-AF65-F5344CB8AC3E}">
        <p14:creationId xmlns:p14="http://schemas.microsoft.com/office/powerpoint/2010/main" val="34350931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b="1" i="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b="1" i="0">
                <a:solidFill>
                  <a:srgbClr val="FFFFFF"/>
                </a:solidFill>
                <a:latin typeface="Arial" panose="020B0604020202020204" pitchFamily="34" charset="0"/>
                <a:cs typeface="Arial" panose="020B0604020202020204" pitchFamily="34" charset="0"/>
              </a:defRPr>
            </a:lvl1pPr>
            <a:lvl2pPr>
              <a:defRPr sz="1200"/>
            </a:lvl2pPr>
            <a:lvl3pPr>
              <a:defRPr sz="1000"/>
            </a:lvl3pPr>
            <a:lvl4pPr>
              <a:defRPr sz="900"/>
            </a:lvl4pPr>
            <a:lvl5pPr>
              <a:defRPr sz="900"/>
            </a:lvl5pPr>
          </a:lstStyle>
          <a:p>
            <a:pPr lvl="0"/>
            <a:r>
              <a:rPr lang="en-US" dirty="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8C439CEE-3F03-8640-9772-D0A94EA4D8D5}" type="slidenum">
              <a:rPr lang="en-US"/>
              <a:pPr>
                <a:defRPr/>
              </a:pPr>
              <a:t>‹#›</a:t>
            </a:fld>
            <a:endParaRPr lang="en-US"/>
          </a:p>
        </p:txBody>
      </p:sp>
    </p:spTree>
    <p:extLst>
      <p:ext uri="{BB962C8B-B14F-4D97-AF65-F5344CB8AC3E}">
        <p14:creationId xmlns:p14="http://schemas.microsoft.com/office/powerpoint/2010/main" val="263681515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E3DF28-440A-CA4B-97E1-7B6FD8567086}" type="datetime1">
              <a:rPr lang="en-US"/>
              <a:pPr>
                <a:defRPr/>
              </a:pPr>
              <a:t>3/21/2024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6E1E8-66FD-DB47-BF6E-A0AA9BC7B4A3}" type="slidenum">
              <a:rPr lang="en-US"/>
              <a:pPr>
                <a:defRPr/>
              </a:pPr>
              <a:t>‹#›</a:t>
            </a:fld>
            <a:endParaRPr lang="en-US"/>
          </a:p>
        </p:txBody>
      </p:sp>
    </p:spTree>
    <p:extLst>
      <p:ext uri="{BB962C8B-B14F-4D97-AF65-F5344CB8AC3E}">
        <p14:creationId xmlns:p14="http://schemas.microsoft.com/office/powerpoint/2010/main" val="3404850177"/>
      </p:ext>
    </p:extLst>
  </p:cSld>
  <p:clrMapOvr>
    <a:overrideClrMapping bg1="lt1" tx1="dk1" bg2="lt2" tx2="dk2" accent1="accent1" accent2="accent2" accent3="accent3" accent4="accent4" accent5="accent5" accent6="accent6" hlink="hlink" folHlink="folHlink"/>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7ACAC03A-D8DF-2B40-828F-19C332CD1D53}"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0A3E4043-F0D2-9F4B-84B4-A3925341C55E}" type="datetime1">
              <a:rPr lang="en-US"/>
              <a:pPr>
                <a:defRPr/>
              </a:pPr>
              <a:t>3/21/2024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4954738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CF4E-E25C-3D49-BFD8-A0855281FD44}"/>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7D431B9-D897-EB4A-88BB-3D50E26A084C}"/>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D2BA3325-CBDC-3447-888C-7EF303B5E366}"/>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7C0BB9-BB4C-B846-A640-4FF85C15769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C237CE-88E6-5047-BF0E-5F588BE00F19}"/>
              </a:ext>
            </a:extLst>
          </p:cNvPr>
          <p:cNvSpPr>
            <a:spLocks noGrp="1"/>
          </p:cNvSpPr>
          <p:nvPr>
            <p:ph type="sldNum" idx="12"/>
          </p:nvPr>
        </p:nvSpPr>
        <p:spPr/>
        <p:txBody>
          <a:bodyPr/>
          <a:lstStyle>
            <a:lvl1pPr>
              <a:defRPr/>
            </a:lvl1pPr>
          </a:lstStyle>
          <a:p>
            <a:fld id="{C37F1F68-A619-494A-9135-894D051FA917}" type="slidenum">
              <a:rPr lang="en-US" altLang="en-US"/>
              <a:pPr/>
              <a:t>‹#›</a:t>
            </a:fld>
            <a:endParaRPr lang="en-US" altLang="en-US"/>
          </a:p>
        </p:txBody>
      </p:sp>
    </p:spTree>
    <p:extLst>
      <p:ext uri="{BB962C8B-B14F-4D97-AF65-F5344CB8AC3E}">
        <p14:creationId xmlns:p14="http://schemas.microsoft.com/office/powerpoint/2010/main" val="27034793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b="1" i="0">
                <a:solidFill>
                  <a:srgbClr val="FFFFFF"/>
                </a:solidFill>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E51CAF8-4F54-9240-9D1D-958E6D2EBD99}"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258997C3-E1E3-EA47-B2BF-C9A1668C350D}" type="datetime1">
              <a:rPr lang="en-US"/>
              <a:pPr>
                <a:defRPr/>
              </a:pPr>
              <a:t>3/21/2024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6351049"/>
      </p:ext>
    </p:extLst>
  </p:cSld>
  <p:clrMapOvr>
    <a:overrideClrMapping bg1="lt1" tx1="dk1" bg2="lt2" tx2="dk2" accent1="accent1" accent2="accent2" accent3="accent3" accent4="accent4" accent5="accent5" accent6="accent6" hlink="hlink" folHlink="folHlink"/>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029B9017-75C7-5646-8F85-67BBA2404FCB}" type="datetime1">
              <a:rPr lang="en-US"/>
              <a:pPr>
                <a:defRPr/>
              </a:pPr>
              <a:t>3/21/2024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5ECD23ED-FC7A-6F4B-BCB9-4526E1E0E9DA}" type="slidenum">
              <a:rPr lang="en-US"/>
              <a:pPr>
                <a:defRPr/>
              </a:pPr>
              <a:t>‹#›</a:t>
            </a:fld>
            <a:endParaRPr lang="en-US"/>
          </a:p>
        </p:txBody>
      </p:sp>
    </p:spTree>
    <p:extLst>
      <p:ext uri="{BB962C8B-B14F-4D97-AF65-F5344CB8AC3E}">
        <p14:creationId xmlns:p14="http://schemas.microsoft.com/office/powerpoint/2010/main" val="478855419"/>
      </p:ext>
    </p:extLst>
  </p:cSld>
  <p:clrMapOvr>
    <a:overrideClrMapping bg1="lt1" tx1="dk1" bg2="lt2" tx2="dk2" accent1="accent1" accent2="accent2" accent3="accent3" accent4="accent4" accent5="accent5" accent6="accent6" hlink="hlink" folHlink="folHlink"/>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3431CBC-B409-458E-A6B2-931237B8C79F}" type="slidenum">
              <a:rPr lang="en-US" smtClean="0"/>
              <a:pPr>
                <a:defRPr/>
              </a:pPr>
              <a:t>‹#›</a:t>
            </a:fld>
            <a:endParaRPr lang="en-US" dirty="0"/>
          </a:p>
        </p:txBody>
      </p:sp>
    </p:spTree>
    <p:extLst>
      <p:ext uri="{BB962C8B-B14F-4D97-AF65-F5344CB8AC3E}">
        <p14:creationId xmlns:p14="http://schemas.microsoft.com/office/powerpoint/2010/main" val="108967672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180796557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163661005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204551627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229176376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19869097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60440412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25133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pPr>
                <a:defRPr/>
              </a:pPr>
              <a:t>‹#›</a:t>
            </a:fld>
            <a:endParaRPr lang="en-US"/>
          </a:p>
        </p:txBody>
      </p:sp>
    </p:spTree>
    <p:extLst>
      <p:ext uri="{BB962C8B-B14F-4D97-AF65-F5344CB8AC3E}">
        <p14:creationId xmlns:p14="http://schemas.microsoft.com/office/powerpoint/2010/main" val="933354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91D-8D26-D54A-8A9E-62DDDE389A5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7048AE-6103-EA41-8241-9ED7022013F6}"/>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65757B-CE3B-8544-9F1D-6223455E547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95EC1F3-3897-8C47-A0A8-5176276FB9BF}"/>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D5D171-3C61-DD49-942A-88DCE6600CA3}"/>
              </a:ext>
            </a:extLst>
          </p:cNvPr>
          <p:cNvSpPr>
            <a:spLocks noGrp="1"/>
          </p:cNvSpPr>
          <p:nvPr>
            <p:ph type="sldNum" idx="12"/>
          </p:nvPr>
        </p:nvSpPr>
        <p:spPr/>
        <p:txBody>
          <a:bodyPr/>
          <a:lstStyle>
            <a:lvl1pPr>
              <a:defRPr/>
            </a:lvl1pPr>
          </a:lstStyle>
          <a:p>
            <a:fld id="{C1D2D1F6-074F-0E41-B136-3B1BF4A45322}" type="slidenum">
              <a:rPr lang="en-US" altLang="en-US"/>
              <a:pPr/>
              <a:t>‹#›</a:t>
            </a:fld>
            <a:endParaRPr lang="en-US" altLang="en-US"/>
          </a:p>
        </p:txBody>
      </p:sp>
    </p:spTree>
    <p:extLst>
      <p:ext uri="{BB962C8B-B14F-4D97-AF65-F5344CB8AC3E}">
        <p14:creationId xmlns:p14="http://schemas.microsoft.com/office/powerpoint/2010/main" val="81833380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137592214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167249043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74688516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29240192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426938379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378832165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pPr>
                <a:defRPr/>
              </a:pPr>
              <a:t>‹#›</a:t>
            </a:fld>
            <a:endParaRPr lang="en-US"/>
          </a:p>
        </p:txBody>
      </p:sp>
    </p:spTree>
    <p:extLst>
      <p:ext uri="{BB962C8B-B14F-4D97-AF65-F5344CB8AC3E}">
        <p14:creationId xmlns:p14="http://schemas.microsoft.com/office/powerpoint/2010/main" val="404655520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pPr>
                <a:defRPr/>
              </a:pPr>
              <a:t>‹#›</a:t>
            </a:fld>
            <a:endParaRPr lang="en-US"/>
          </a:p>
        </p:txBody>
      </p:sp>
    </p:spTree>
    <p:extLst>
      <p:ext uri="{BB962C8B-B14F-4D97-AF65-F5344CB8AC3E}">
        <p14:creationId xmlns:p14="http://schemas.microsoft.com/office/powerpoint/2010/main" val="409495777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pPr>
                <a:defRPr/>
              </a:pPr>
              <a:t>‹#›</a:t>
            </a:fld>
            <a:endParaRPr lang="en-US"/>
          </a:p>
        </p:txBody>
      </p:sp>
    </p:spTree>
    <p:extLst>
      <p:ext uri="{BB962C8B-B14F-4D97-AF65-F5344CB8AC3E}">
        <p14:creationId xmlns:p14="http://schemas.microsoft.com/office/powerpoint/2010/main" val="41402404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pPr>
                <a:defRPr/>
              </a:pPr>
              <a:t>‹#›</a:t>
            </a:fld>
            <a:endParaRPr lang="en-US"/>
          </a:p>
        </p:txBody>
      </p:sp>
    </p:spTree>
    <p:extLst>
      <p:ext uri="{BB962C8B-B14F-4D97-AF65-F5344CB8AC3E}">
        <p14:creationId xmlns:p14="http://schemas.microsoft.com/office/powerpoint/2010/main" val="3651882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E306-061F-D141-B432-702CAAC714AE}"/>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14BF550-1EE2-2F4D-8012-2144B386261C}"/>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Edit Master text styles</a:t>
            </a:r>
          </a:p>
        </p:txBody>
      </p:sp>
      <p:sp>
        <p:nvSpPr>
          <p:cNvPr id="4" name="Date Placeholder 3">
            <a:extLst>
              <a:ext uri="{FF2B5EF4-FFF2-40B4-BE49-F238E27FC236}">
                <a16:creationId xmlns:a16="http://schemas.microsoft.com/office/drawing/2014/main" id="{A61AEFFF-399C-0340-B40B-E3235AE2412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40BC6A-1A8D-BD45-B1A4-B4B2F742A8C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0EA579-4736-0548-8EEA-C636E8C3EBA9}"/>
              </a:ext>
            </a:extLst>
          </p:cNvPr>
          <p:cNvSpPr>
            <a:spLocks noGrp="1"/>
          </p:cNvSpPr>
          <p:nvPr>
            <p:ph type="sldNum" idx="12"/>
          </p:nvPr>
        </p:nvSpPr>
        <p:spPr/>
        <p:txBody>
          <a:bodyPr/>
          <a:lstStyle>
            <a:lvl1pPr>
              <a:defRPr/>
            </a:lvl1pPr>
          </a:lstStyle>
          <a:p>
            <a:fld id="{D01EADB7-683D-AA44-A502-23DCCB9C2BAD}" type="slidenum">
              <a:rPr lang="en-US" altLang="en-US"/>
              <a:pPr/>
              <a:t>‹#›</a:t>
            </a:fld>
            <a:endParaRPr lang="en-US" altLang="en-US"/>
          </a:p>
        </p:txBody>
      </p:sp>
    </p:spTree>
    <p:extLst>
      <p:ext uri="{BB962C8B-B14F-4D97-AF65-F5344CB8AC3E}">
        <p14:creationId xmlns:p14="http://schemas.microsoft.com/office/powerpoint/2010/main" val="27691803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pPr>
                <a:defRPr/>
              </a:pPr>
              <a:t>‹#›</a:t>
            </a:fld>
            <a:endParaRPr lang="en-US"/>
          </a:p>
        </p:txBody>
      </p:sp>
    </p:spTree>
    <p:extLst>
      <p:ext uri="{BB962C8B-B14F-4D97-AF65-F5344CB8AC3E}">
        <p14:creationId xmlns:p14="http://schemas.microsoft.com/office/powerpoint/2010/main" val="255892980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pPr>
                <a:defRPr/>
              </a:pPr>
              <a:t>‹#›</a:t>
            </a:fld>
            <a:endParaRPr lang="en-US"/>
          </a:p>
        </p:txBody>
      </p:sp>
    </p:spTree>
    <p:extLst>
      <p:ext uri="{BB962C8B-B14F-4D97-AF65-F5344CB8AC3E}">
        <p14:creationId xmlns:p14="http://schemas.microsoft.com/office/powerpoint/2010/main" val="13975413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pPr>
                <a:defRPr/>
              </a:pPr>
              <a:t>‹#›</a:t>
            </a:fld>
            <a:endParaRPr lang="en-US"/>
          </a:p>
        </p:txBody>
      </p:sp>
    </p:spTree>
    <p:extLst>
      <p:ext uri="{BB962C8B-B14F-4D97-AF65-F5344CB8AC3E}">
        <p14:creationId xmlns:p14="http://schemas.microsoft.com/office/powerpoint/2010/main" val="271798395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pPr>
                <a:defRPr/>
              </a:pPr>
              <a:t>‹#›</a:t>
            </a:fld>
            <a:endParaRPr lang="en-US"/>
          </a:p>
        </p:txBody>
      </p:sp>
    </p:spTree>
    <p:extLst>
      <p:ext uri="{BB962C8B-B14F-4D97-AF65-F5344CB8AC3E}">
        <p14:creationId xmlns:p14="http://schemas.microsoft.com/office/powerpoint/2010/main" val="25099130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pPr>
                <a:defRPr/>
              </a:pPr>
              <a:t>‹#›</a:t>
            </a:fld>
            <a:endParaRPr lang="en-US"/>
          </a:p>
        </p:txBody>
      </p:sp>
    </p:spTree>
    <p:extLst>
      <p:ext uri="{BB962C8B-B14F-4D97-AF65-F5344CB8AC3E}">
        <p14:creationId xmlns:p14="http://schemas.microsoft.com/office/powerpoint/2010/main" val="351038037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pPr>
                <a:defRPr/>
              </a:pPr>
              <a:t>‹#›</a:t>
            </a:fld>
            <a:endParaRPr lang="en-US"/>
          </a:p>
        </p:txBody>
      </p:sp>
    </p:spTree>
    <p:extLst>
      <p:ext uri="{BB962C8B-B14F-4D97-AF65-F5344CB8AC3E}">
        <p14:creationId xmlns:p14="http://schemas.microsoft.com/office/powerpoint/2010/main" val="393272126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pPr>
                <a:defRPr/>
              </a:pPr>
              <a:t>‹#›</a:t>
            </a:fld>
            <a:endParaRPr lang="en-US"/>
          </a:p>
        </p:txBody>
      </p:sp>
    </p:spTree>
    <p:extLst>
      <p:ext uri="{BB962C8B-B14F-4D97-AF65-F5344CB8AC3E}">
        <p14:creationId xmlns:p14="http://schemas.microsoft.com/office/powerpoint/2010/main" val="144466639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CF4E-E25C-3D49-BFD8-A0855281FD44}"/>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7D431B9-D897-EB4A-88BB-3D50E26A084C}"/>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D2BA3325-CBDC-3447-888C-7EF303B5E366}"/>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7C0BB9-BB4C-B846-A640-4FF85C15769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C237CE-88E6-5047-BF0E-5F588BE00F19}"/>
              </a:ext>
            </a:extLst>
          </p:cNvPr>
          <p:cNvSpPr>
            <a:spLocks noGrp="1"/>
          </p:cNvSpPr>
          <p:nvPr>
            <p:ph type="sldNum" idx="12"/>
          </p:nvPr>
        </p:nvSpPr>
        <p:spPr/>
        <p:txBody>
          <a:bodyPr/>
          <a:lstStyle>
            <a:lvl1pPr>
              <a:defRPr/>
            </a:lvl1pPr>
          </a:lstStyle>
          <a:p>
            <a:fld id="{C37F1F68-A619-494A-9135-894D051FA917}" type="slidenum">
              <a:rPr lang="en-US" altLang="en-US"/>
              <a:pPr/>
              <a:t>‹#›</a:t>
            </a:fld>
            <a:endParaRPr lang="en-US" altLang="en-US"/>
          </a:p>
        </p:txBody>
      </p:sp>
    </p:spTree>
    <p:extLst>
      <p:ext uri="{BB962C8B-B14F-4D97-AF65-F5344CB8AC3E}">
        <p14:creationId xmlns:p14="http://schemas.microsoft.com/office/powerpoint/2010/main" val="336241492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91D-8D26-D54A-8A9E-62DDDE389A5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7048AE-6103-EA41-8241-9ED7022013F6}"/>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65757B-CE3B-8544-9F1D-6223455E547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95EC1F3-3897-8C47-A0A8-5176276FB9BF}"/>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D5D171-3C61-DD49-942A-88DCE6600CA3}"/>
              </a:ext>
            </a:extLst>
          </p:cNvPr>
          <p:cNvSpPr>
            <a:spLocks noGrp="1"/>
          </p:cNvSpPr>
          <p:nvPr>
            <p:ph type="sldNum" idx="12"/>
          </p:nvPr>
        </p:nvSpPr>
        <p:spPr/>
        <p:txBody>
          <a:bodyPr/>
          <a:lstStyle>
            <a:lvl1pPr>
              <a:defRPr/>
            </a:lvl1pPr>
          </a:lstStyle>
          <a:p>
            <a:fld id="{C1D2D1F6-074F-0E41-B136-3B1BF4A45322}" type="slidenum">
              <a:rPr lang="en-US" altLang="en-US"/>
              <a:pPr/>
              <a:t>‹#›</a:t>
            </a:fld>
            <a:endParaRPr lang="en-US" altLang="en-US"/>
          </a:p>
        </p:txBody>
      </p:sp>
    </p:spTree>
    <p:extLst>
      <p:ext uri="{BB962C8B-B14F-4D97-AF65-F5344CB8AC3E}">
        <p14:creationId xmlns:p14="http://schemas.microsoft.com/office/powerpoint/2010/main" val="345511899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E306-061F-D141-B432-702CAAC714AE}"/>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14BF550-1EE2-2F4D-8012-2144B386261C}"/>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Edit Master text styles</a:t>
            </a:r>
          </a:p>
        </p:txBody>
      </p:sp>
      <p:sp>
        <p:nvSpPr>
          <p:cNvPr id="4" name="Date Placeholder 3">
            <a:extLst>
              <a:ext uri="{FF2B5EF4-FFF2-40B4-BE49-F238E27FC236}">
                <a16:creationId xmlns:a16="http://schemas.microsoft.com/office/drawing/2014/main" id="{A61AEFFF-399C-0340-B40B-E3235AE2412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40BC6A-1A8D-BD45-B1A4-B4B2F742A8C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0EA579-4736-0548-8EEA-C636E8C3EBA9}"/>
              </a:ext>
            </a:extLst>
          </p:cNvPr>
          <p:cNvSpPr>
            <a:spLocks noGrp="1"/>
          </p:cNvSpPr>
          <p:nvPr>
            <p:ph type="sldNum" idx="12"/>
          </p:nvPr>
        </p:nvSpPr>
        <p:spPr/>
        <p:txBody>
          <a:bodyPr/>
          <a:lstStyle>
            <a:lvl1pPr>
              <a:defRPr/>
            </a:lvl1pPr>
          </a:lstStyle>
          <a:p>
            <a:fld id="{D01EADB7-683D-AA44-A502-23DCCB9C2BAD}" type="slidenum">
              <a:rPr lang="en-US" altLang="en-US"/>
              <a:pPr/>
              <a:t>‹#›</a:t>
            </a:fld>
            <a:endParaRPr lang="en-US" altLang="en-US"/>
          </a:p>
        </p:txBody>
      </p:sp>
    </p:spTree>
    <p:extLst>
      <p:ext uri="{BB962C8B-B14F-4D97-AF65-F5344CB8AC3E}">
        <p14:creationId xmlns:p14="http://schemas.microsoft.com/office/powerpoint/2010/main" val="911061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1826-4859-1741-BE30-CA7329912F2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2ADF8E9-2C15-0F4F-8B60-2FDD89D10B91}"/>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38C02C8-BCEC-6A4B-9B1E-D963C9952389}"/>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DD9EBCD-5F65-2749-A31F-527D396BD57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F7029CF-FD6E-6F47-8387-23A69F5F705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003037-D80A-EA47-91C1-452969222F3E}"/>
              </a:ext>
            </a:extLst>
          </p:cNvPr>
          <p:cNvSpPr>
            <a:spLocks noGrp="1"/>
          </p:cNvSpPr>
          <p:nvPr>
            <p:ph type="sldNum" idx="12"/>
          </p:nvPr>
        </p:nvSpPr>
        <p:spPr/>
        <p:txBody>
          <a:bodyPr/>
          <a:lstStyle>
            <a:lvl1pPr>
              <a:defRPr/>
            </a:lvl1pPr>
          </a:lstStyle>
          <a:p>
            <a:fld id="{B1B5A0DD-A0CD-A147-A1B9-B8F40847E845}" type="slidenum">
              <a:rPr lang="en-US" altLang="en-US"/>
              <a:pPr/>
              <a:t>‹#›</a:t>
            </a:fld>
            <a:endParaRPr lang="en-US" altLang="en-US"/>
          </a:p>
        </p:txBody>
      </p:sp>
    </p:spTree>
    <p:extLst>
      <p:ext uri="{BB962C8B-B14F-4D97-AF65-F5344CB8AC3E}">
        <p14:creationId xmlns:p14="http://schemas.microsoft.com/office/powerpoint/2010/main" val="395556884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1826-4859-1741-BE30-CA7329912F2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2ADF8E9-2C15-0F4F-8B60-2FDD89D10B91}"/>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38C02C8-BCEC-6A4B-9B1E-D963C9952389}"/>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DD9EBCD-5F65-2749-A31F-527D396BD57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F7029CF-FD6E-6F47-8387-23A69F5F705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003037-D80A-EA47-91C1-452969222F3E}"/>
              </a:ext>
            </a:extLst>
          </p:cNvPr>
          <p:cNvSpPr>
            <a:spLocks noGrp="1"/>
          </p:cNvSpPr>
          <p:nvPr>
            <p:ph type="sldNum" idx="12"/>
          </p:nvPr>
        </p:nvSpPr>
        <p:spPr/>
        <p:txBody>
          <a:bodyPr/>
          <a:lstStyle>
            <a:lvl1pPr>
              <a:defRPr/>
            </a:lvl1pPr>
          </a:lstStyle>
          <a:p>
            <a:fld id="{B1B5A0DD-A0CD-A147-A1B9-B8F40847E845}" type="slidenum">
              <a:rPr lang="en-US" altLang="en-US"/>
              <a:pPr/>
              <a:t>‹#›</a:t>
            </a:fld>
            <a:endParaRPr lang="en-US" altLang="en-US"/>
          </a:p>
        </p:txBody>
      </p:sp>
    </p:spTree>
    <p:extLst>
      <p:ext uri="{BB962C8B-B14F-4D97-AF65-F5344CB8AC3E}">
        <p14:creationId xmlns:p14="http://schemas.microsoft.com/office/powerpoint/2010/main" val="32541768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329A-F356-DA4F-9941-DD1A87DA1F15}"/>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43721E6-590B-A342-862A-49FD6052D9DE}"/>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3019CC45-27CD-EC49-9B71-8120E4A6BBBB}"/>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0E160F-D882-5F48-BE3A-D40DB7D7608B}"/>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613D9645-C212-4A42-BB33-7DEE85DD3797}"/>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BC68660-3F45-2249-A817-C802AC495DD5}"/>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09773B-FA4E-D745-9763-552830137178}"/>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D9F0E9C-6C8B-4240-AB75-65E590F0034C}"/>
              </a:ext>
            </a:extLst>
          </p:cNvPr>
          <p:cNvSpPr>
            <a:spLocks noGrp="1"/>
          </p:cNvSpPr>
          <p:nvPr>
            <p:ph type="sldNum" idx="12"/>
          </p:nvPr>
        </p:nvSpPr>
        <p:spPr/>
        <p:txBody>
          <a:bodyPr/>
          <a:lstStyle>
            <a:lvl1pPr>
              <a:defRPr/>
            </a:lvl1pPr>
          </a:lstStyle>
          <a:p>
            <a:fld id="{942ADF5D-E9ED-1B4C-91DB-FAD43A62B159}" type="slidenum">
              <a:rPr lang="en-US" altLang="en-US"/>
              <a:pPr/>
              <a:t>‹#›</a:t>
            </a:fld>
            <a:endParaRPr lang="en-US" altLang="en-US"/>
          </a:p>
        </p:txBody>
      </p:sp>
    </p:spTree>
    <p:extLst>
      <p:ext uri="{BB962C8B-B14F-4D97-AF65-F5344CB8AC3E}">
        <p14:creationId xmlns:p14="http://schemas.microsoft.com/office/powerpoint/2010/main" val="28462542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6C9B-E6EB-9346-A816-92A321432CB2}"/>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AFEA2610-7686-2645-978A-7CD1C10ED963}"/>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2BC2AAD-B03D-3749-96C1-606ABDC9882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8325FC1-1E90-A54B-9092-16176AB7C613}"/>
              </a:ext>
            </a:extLst>
          </p:cNvPr>
          <p:cNvSpPr>
            <a:spLocks noGrp="1"/>
          </p:cNvSpPr>
          <p:nvPr>
            <p:ph type="sldNum" idx="12"/>
          </p:nvPr>
        </p:nvSpPr>
        <p:spPr/>
        <p:txBody>
          <a:bodyPr/>
          <a:lstStyle>
            <a:lvl1pPr>
              <a:defRPr/>
            </a:lvl1pPr>
          </a:lstStyle>
          <a:p>
            <a:fld id="{A65A7FA0-D5AB-7042-BE7B-8CBACE1B34FC}" type="slidenum">
              <a:rPr lang="en-US" altLang="en-US"/>
              <a:pPr/>
              <a:t>‹#›</a:t>
            </a:fld>
            <a:endParaRPr lang="en-US" altLang="en-US"/>
          </a:p>
        </p:txBody>
      </p:sp>
    </p:spTree>
    <p:extLst>
      <p:ext uri="{BB962C8B-B14F-4D97-AF65-F5344CB8AC3E}">
        <p14:creationId xmlns:p14="http://schemas.microsoft.com/office/powerpoint/2010/main" val="276642382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DB2CE-904E-524D-AA3B-1A32A54167F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2EC843B-FE4D-0A40-AB6D-E0933D6ECCED}"/>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E289771-F296-2142-B1CF-AB9D781198EE}"/>
              </a:ext>
            </a:extLst>
          </p:cNvPr>
          <p:cNvSpPr>
            <a:spLocks noGrp="1"/>
          </p:cNvSpPr>
          <p:nvPr>
            <p:ph type="sldNum" idx="12"/>
          </p:nvPr>
        </p:nvSpPr>
        <p:spPr/>
        <p:txBody>
          <a:bodyPr/>
          <a:lstStyle>
            <a:lvl1pPr>
              <a:defRPr/>
            </a:lvl1pPr>
          </a:lstStyle>
          <a:p>
            <a:fld id="{EC7BAC92-F54A-AB4A-A612-68E6A8CF26FF}" type="slidenum">
              <a:rPr lang="en-US" altLang="en-US"/>
              <a:pPr/>
              <a:t>‹#›</a:t>
            </a:fld>
            <a:endParaRPr lang="en-US" altLang="en-US"/>
          </a:p>
        </p:txBody>
      </p:sp>
    </p:spTree>
    <p:extLst>
      <p:ext uri="{BB962C8B-B14F-4D97-AF65-F5344CB8AC3E}">
        <p14:creationId xmlns:p14="http://schemas.microsoft.com/office/powerpoint/2010/main" val="49970677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87F-293F-8F45-87EC-EF1BA4D64C70}"/>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8097B4B-1916-AD48-9090-F6D77EB72F9F}"/>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CC4C63-8A79-B446-8312-A51EE71F19F6}"/>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Edit Master text styles</a:t>
            </a:r>
          </a:p>
        </p:txBody>
      </p:sp>
      <p:sp>
        <p:nvSpPr>
          <p:cNvPr id="5" name="Date Placeholder 4">
            <a:extLst>
              <a:ext uri="{FF2B5EF4-FFF2-40B4-BE49-F238E27FC236}">
                <a16:creationId xmlns:a16="http://schemas.microsoft.com/office/drawing/2014/main" id="{7FCFF6F5-C550-AD44-8873-E60E542257A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2F4AE8-86B7-3444-A59A-C539BBD7D0A5}"/>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36505D8-0E01-6646-AEAF-B7AD550286F7}"/>
              </a:ext>
            </a:extLst>
          </p:cNvPr>
          <p:cNvSpPr>
            <a:spLocks noGrp="1"/>
          </p:cNvSpPr>
          <p:nvPr>
            <p:ph type="sldNum" idx="12"/>
          </p:nvPr>
        </p:nvSpPr>
        <p:spPr/>
        <p:txBody>
          <a:bodyPr/>
          <a:lstStyle>
            <a:lvl1pPr>
              <a:defRPr/>
            </a:lvl1pPr>
          </a:lstStyle>
          <a:p>
            <a:fld id="{1A305760-50D7-8843-A67C-5282779F66E0}" type="slidenum">
              <a:rPr lang="en-US" altLang="en-US"/>
              <a:pPr/>
              <a:t>‹#›</a:t>
            </a:fld>
            <a:endParaRPr lang="en-US" altLang="en-US"/>
          </a:p>
        </p:txBody>
      </p:sp>
    </p:spTree>
    <p:extLst>
      <p:ext uri="{BB962C8B-B14F-4D97-AF65-F5344CB8AC3E}">
        <p14:creationId xmlns:p14="http://schemas.microsoft.com/office/powerpoint/2010/main" val="108867969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CABD-208F-4641-B1AB-0358D6315AC4}"/>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6724FFF8-6593-184A-8EDC-A30591F3A67E}"/>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EF2ABABD-D73E-4746-90B1-C170273519FC}"/>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Edit Master text styles</a:t>
            </a:r>
          </a:p>
        </p:txBody>
      </p:sp>
      <p:sp>
        <p:nvSpPr>
          <p:cNvPr id="5" name="Date Placeholder 4">
            <a:extLst>
              <a:ext uri="{FF2B5EF4-FFF2-40B4-BE49-F238E27FC236}">
                <a16:creationId xmlns:a16="http://schemas.microsoft.com/office/drawing/2014/main" id="{7E167786-8CBE-E941-84CF-ABCA25F6E42C}"/>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A05F6-2CD4-A242-85B6-C0BAD9D9FAE4}"/>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F6D4267-9936-ED45-875A-73BF13DD767F}"/>
              </a:ext>
            </a:extLst>
          </p:cNvPr>
          <p:cNvSpPr>
            <a:spLocks noGrp="1"/>
          </p:cNvSpPr>
          <p:nvPr>
            <p:ph type="sldNum" idx="12"/>
          </p:nvPr>
        </p:nvSpPr>
        <p:spPr/>
        <p:txBody>
          <a:bodyPr/>
          <a:lstStyle>
            <a:lvl1pPr>
              <a:defRPr/>
            </a:lvl1pPr>
          </a:lstStyle>
          <a:p>
            <a:fld id="{DC32D530-F6D6-1D4E-BBC1-DF2F02B6D92A}" type="slidenum">
              <a:rPr lang="en-US" altLang="en-US"/>
              <a:pPr/>
              <a:t>‹#›</a:t>
            </a:fld>
            <a:endParaRPr lang="en-US" altLang="en-US"/>
          </a:p>
        </p:txBody>
      </p:sp>
    </p:spTree>
    <p:extLst>
      <p:ext uri="{BB962C8B-B14F-4D97-AF65-F5344CB8AC3E}">
        <p14:creationId xmlns:p14="http://schemas.microsoft.com/office/powerpoint/2010/main" val="238503296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11A7-8715-ED4D-977D-FEA6F5B1D0E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C65F901B-46D1-0349-8A36-872E937E7AC4}"/>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C12B71-861E-2E40-B69B-17D99D051BF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154770-C530-3144-BAF5-F038A677E0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D80469-079B-E742-B5E6-2A26D9BED529}"/>
              </a:ext>
            </a:extLst>
          </p:cNvPr>
          <p:cNvSpPr>
            <a:spLocks noGrp="1"/>
          </p:cNvSpPr>
          <p:nvPr>
            <p:ph type="sldNum" idx="12"/>
          </p:nvPr>
        </p:nvSpPr>
        <p:spPr/>
        <p:txBody>
          <a:bodyPr/>
          <a:lstStyle>
            <a:lvl1pPr>
              <a:defRPr/>
            </a:lvl1pPr>
          </a:lstStyle>
          <a:p>
            <a:fld id="{BD187B43-638A-DD4D-8FD8-DCC1B91485DC}" type="slidenum">
              <a:rPr lang="en-US" altLang="en-US"/>
              <a:pPr/>
              <a:t>‹#›</a:t>
            </a:fld>
            <a:endParaRPr lang="en-US" altLang="en-US"/>
          </a:p>
        </p:txBody>
      </p:sp>
    </p:spTree>
    <p:extLst>
      <p:ext uri="{BB962C8B-B14F-4D97-AF65-F5344CB8AC3E}">
        <p14:creationId xmlns:p14="http://schemas.microsoft.com/office/powerpoint/2010/main" val="415667481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F994-90E1-504C-BA9A-A3694D91A078}"/>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01A3415-0A32-8749-82AD-F145B7F38A85}"/>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08AAEB7-8882-4541-9B71-F81E7714383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4CAD63-22B9-DD42-ABAB-6EAD1E039DE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4526C9-ABB8-F04F-A4D9-625A3FC08BB9}"/>
              </a:ext>
            </a:extLst>
          </p:cNvPr>
          <p:cNvSpPr>
            <a:spLocks noGrp="1"/>
          </p:cNvSpPr>
          <p:nvPr>
            <p:ph type="sldNum" idx="12"/>
          </p:nvPr>
        </p:nvSpPr>
        <p:spPr/>
        <p:txBody>
          <a:bodyPr/>
          <a:lstStyle>
            <a:lvl1pPr>
              <a:defRPr/>
            </a:lvl1pPr>
          </a:lstStyle>
          <a:p>
            <a:fld id="{5C4D9FD2-AFE5-6E4B-868A-929E504E3459}" type="slidenum">
              <a:rPr lang="en-US" altLang="en-US"/>
              <a:pPr/>
              <a:t>‹#›</a:t>
            </a:fld>
            <a:endParaRPr lang="en-US" altLang="en-US"/>
          </a:p>
        </p:txBody>
      </p:sp>
    </p:spTree>
    <p:extLst>
      <p:ext uri="{BB962C8B-B14F-4D97-AF65-F5344CB8AC3E}">
        <p14:creationId xmlns:p14="http://schemas.microsoft.com/office/powerpoint/2010/main" val="19200574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806484"/>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680760"/>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329A-F356-DA4F-9941-DD1A87DA1F15}"/>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43721E6-590B-A342-862A-49FD6052D9DE}"/>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3019CC45-27CD-EC49-9B71-8120E4A6BBBB}"/>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0E160F-D882-5F48-BE3A-D40DB7D7608B}"/>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613D9645-C212-4A42-BB33-7DEE85DD3797}"/>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BC68660-3F45-2249-A817-C802AC495DD5}"/>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09773B-FA4E-D745-9763-552830137178}"/>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D9F0E9C-6C8B-4240-AB75-65E590F0034C}"/>
              </a:ext>
            </a:extLst>
          </p:cNvPr>
          <p:cNvSpPr>
            <a:spLocks noGrp="1"/>
          </p:cNvSpPr>
          <p:nvPr>
            <p:ph type="sldNum" idx="12"/>
          </p:nvPr>
        </p:nvSpPr>
        <p:spPr/>
        <p:txBody>
          <a:bodyPr/>
          <a:lstStyle>
            <a:lvl1pPr>
              <a:defRPr/>
            </a:lvl1pPr>
          </a:lstStyle>
          <a:p>
            <a:fld id="{942ADF5D-E9ED-1B4C-91DB-FAD43A62B159}" type="slidenum">
              <a:rPr lang="en-US" altLang="en-US"/>
              <a:pPr/>
              <a:t>‹#›</a:t>
            </a:fld>
            <a:endParaRPr lang="en-US" altLang="en-US"/>
          </a:p>
        </p:txBody>
      </p:sp>
    </p:spTree>
    <p:extLst>
      <p:ext uri="{BB962C8B-B14F-4D97-AF65-F5344CB8AC3E}">
        <p14:creationId xmlns:p14="http://schemas.microsoft.com/office/powerpoint/2010/main" val="137989547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092248"/>
      </p:ext>
    </p:extLst>
  </p:cSld>
  <p:clrMapOvr>
    <a:masterClrMapping/>
  </p:clrMapOvr>
  <p:transition spd="med">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8098366"/>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121705"/>
      </p:ext>
    </p:extLst>
  </p:cSld>
  <p:clrMapOvr>
    <a:masterClrMapping/>
  </p:clrMapOvr>
  <p:transition spd="med">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845922"/>
      </p:ext>
    </p:extLst>
  </p:cSld>
  <p:clrMapOvr>
    <a:masterClrMapping/>
  </p:clrMapOvr>
  <p:transition spd="med">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989558"/>
      </p:ext>
    </p:extLst>
  </p:cSld>
  <p:clrMapOvr>
    <a:masterClrMapping/>
  </p:clrMapOvr>
  <p:transition spd="med">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126801"/>
      </p:ext>
    </p:extLst>
  </p:cSld>
  <p:clrMapOvr>
    <a:masterClrMapping/>
  </p:clrMapOvr>
  <p:transition spd="med">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127081"/>
      </p:ext>
    </p:extLst>
  </p:cSld>
  <p:clrMapOvr>
    <a:masterClrMapping/>
  </p:clrMapOvr>
  <p:transition spd="med">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715900"/>
      </p:ext>
    </p:extLst>
  </p:cSld>
  <p:clrMapOvr>
    <a:masterClrMapping/>
  </p:clrMapOvr>
  <p:transition spd="med">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840403"/>
      </p:ext>
    </p:extLst>
  </p:cSld>
  <p:clrMapOvr>
    <a:masterClrMapping/>
  </p:clrMapOvr>
  <p:transition spd="med">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014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6C9B-E6EB-9346-A816-92A321432CB2}"/>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AFEA2610-7686-2645-978A-7CD1C10ED963}"/>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2BC2AAD-B03D-3749-96C1-606ABDC9882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8325FC1-1E90-A54B-9092-16176AB7C613}"/>
              </a:ext>
            </a:extLst>
          </p:cNvPr>
          <p:cNvSpPr>
            <a:spLocks noGrp="1"/>
          </p:cNvSpPr>
          <p:nvPr>
            <p:ph type="sldNum" idx="12"/>
          </p:nvPr>
        </p:nvSpPr>
        <p:spPr/>
        <p:txBody>
          <a:bodyPr/>
          <a:lstStyle>
            <a:lvl1pPr>
              <a:defRPr/>
            </a:lvl1pPr>
          </a:lstStyle>
          <a:p>
            <a:fld id="{A65A7FA0-D5AB-7042-BE7B-8CBACE1B34FC}" type="slidenum">
              <a:rPr lang="en-US" altLang="en-US"/>
              <a:pPr/>
              <a:t>‹#›</a:t>
            </a:fld>
            <a:endParaRPr lang="en-US" altLang="en-US"/>
          </a:p>
        </p:txBody>
      </p:sp>
    </p:spTree>
    <p:extLst>
      <p:ext uri="{BB962C8B-B14F-4D97-AF65-F5344CB8AC3E}">
        <p14:creationId xmlns:p14="http://schemas.microsoft.com/office/powerpoint/2010/main" val="222348023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4862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281159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99436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54253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25054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88566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11053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20824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64943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730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DB2CE-904E-524D-AA3B-1A32A54167F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2EC843B-FE4D-0A40-AB6D-E0933D6ECCED}"/>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E289771-F296-2142-B1CF-AB9D781198EE}"/>
              </a:ext>
            </a:extLst>
          </p:cNvPr>
          <p:cNvSpPr>
            <a:spLocks noGrp="1"/>
          </p:cNvSpPr>
          <p:nvPr>
            <p:ph type="sldNum" idx="12"/>
          </p:nvPr>
        </p:nvSpPr>
        <p:spPr/>
        <p:txBody>
          <a:bodyPr/>
          <a:lstStyle>
            <a:lvl1pPr>
              <a:defRPr/>
            </a:lvl1pPr>
          </a:lstStyle>
          <a:p>
            <a:fld id="{EC7BAC92-F54A-AB4A-A612-68E6A8CF26FF}" type="slidenum">
              <a:rPr lang="en-US" altLang="en-US"/>
              <a:pPr/>
              <a:t>‹#›</a:t>
            </a:fld>
            <a:endParaRPr lang="en-US" altLang="en-US"/>
          </a:p>
        </p:txBody>
      </p:sp>
    </p:spTree>
    <p:extLst>
      <p:ext uri="{BB962C8B-B14F-4D97-AF65-F5344CB8AC3E}">
        <p14:creationId xmlns:p14="http://schemas.microsoft.com/office/powerpoint/2010/main" val="60565835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239980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407154598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184564041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202097308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04696412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3549056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34120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25623579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98661426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190395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87F-293F-8F45-87EC-EF1BA4D64C70}"/>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8097B4B-1916-AD48-9090-F6D77EB72F9F}"/>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CC4C63-8A79-B446-8312-A51EE71F19F6}"/>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Edit Master text styles</a:t>
            </a:r>
          </a:p>
        </p:txBody>
      </p:sp>
      <p:sp>
        <p:nvSpPr>
          <p:cNvPr id="5" name="Date Placeholder 4">
            <a:extLst>
              <a:ext uri="{FF2B5EF4-FFF2-40B4-BE49-F238E27FC236}">
                <a16:creationId xmlns:a16="http://schemas.microsoft.com/office/drawing/2014/main" id="{7FCFF6F5-C550-AD44-8873-E60E542257A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2F4AE8-86B7-3444-A59A-C539BBD7D0A5}"/>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36505D8-0E01-6646-AEAF-B7AD550286F7}"/>
              </a:ext>
            </a:extLst>
          </p:cNvPr>
          <p:cNvSpPr>
            <a:spLocks noGrp="1"/>
          </p:cNvSpPr>
          <p:nvPr>
            <p:ph type="sldNum" idx="12"/>
          </p:nvPr>
        </p:nvSpPr>
        <p:spPr/>
        <p:txBody>
          <a:bodyPr/>
          <a:lstStyle>
            <a:lvl1pPr>
              <a:defRPr/>
            </a:lvl1pPr>
          </a:lstStyle>
          <a:p>
            <a:fld id="{1A305760-50D7-8843-A67C-5282779F66E0}" type="slidenum">
              <a:rPr lang="en-US" altLang="en-US"/>
              <a:pPr/>
              <a:t>‹#›</a:t>
            </a:fld>
            <a:endParaRPr lang="en-US" altLang="en-US"/>
          </a:p>
        </p:txBody>
      </p:sp>
    </p:spTree>
    <p:extLst>
      <p:ext uri="{BB962C8B-B14F-4D97-AF65-F5344CB8AC3E}">
        <p14:creationId xmlns:p14="http://schemas.microsoft.com/office/powerpoint/2010/main" val="198093103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319658704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267389036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153499725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141514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86C4662-4B25-4C19-BB39-D6A6258423A9}" type="slidenum">
              <a:rPr lang="en-US" altLang="zh-CN" smtClean="0"/>
              <a:pPr>
                <a:defRPr/>
              </a:pPr>
              <a:t>‹#›</a:t>
            </a:fld>
            <a:endParaRPr lang="en-US" altLang="zh-CN" dirty="0"/>
          </a:p>
        </p:txBody>
      </p:sp>
    </p:spTree>
    <p:extLst>
      <p:ext uri="{BB962C8B-B14F-4D97-AF65-F5344CB8AC3E}">
        <p14:creationId xmlns:p14="http://schemas.microsoft.com/office/powerpoint/2010/main" val="66489151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578BFBE9-E1FF-4166-B7A3-C81A372FFB3A}" type="slidenum">
              <a:rPr lang="en-US" altLang="zh-CN" smtClean="0"/>
              <a:pPr>
                <a:defRPr/>
              </a:pPr>
              <a:t>‹#›</a:t>
            </a:fld>
            <a:endParaRPr lang="en-US" altLang="zh-CN" dirty="0"/>
          </a:p>
        </p:txBody>
      </p:sp>
    </p:spTree>
    <p:extLst>
      <p:ext uri="{BB962C8B-B14F-4D97-AF65-F5344CB8AC3E}">
        <p14:creationId xmlns:p14="http://schemas.microsoft.com/office/powerpoint/2010/main" val="373875239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BBE05265-AE31-4E08-9A28-CF772706B507}" type="slidenum">
              <a:rPr lang="en-US" altLang="zh-CN" smtClean="0"/>
              <a:pPr>
                <a:defRPr/>
              </a:pPr>
              <a:t>‹#›</a:t>
            </a:fld>
            <a:endParaRPr lang="en-US" altLang="zh-CN" dirty="0"/>
          </a:p>
        </p:txBody>
      </p:sp>
    </p:spTree>
    <p:extLst>
      <p:ext uri="{BB962C8B-B14F-4D97-AF65-F5344CB8AC3E}">
        <p14:creationId xmlns:p14="http://schemas.microsoft.com/office/powerpoint/2010/main" val="357650564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948A8F8-C748-4A35-8F81-A21DCA46166C}" type="slidenum">
              <a:rPr lang="en-US" altLang="zh-CN" smtClean="0"/>
              <a:pPr>
                <a:defRPr/>
              </a:pPr>
              <a:t>‹#›</a:t>
            </a:fld>
            <a:endParaRPr lang="en-US" altLang="zh-CN" dirty="0"/>
          </a:p>
        </p:txBody>
      </p:sp>
    </p:spTree>
    <p:extLst>
      <p:ext uri="{BB962C8B-B14F-4D97-AF65-F5344CB8AC3E}">
        <p14:creationId xmlns:p14="http://schemas.microsoft.com/office/powerpoint/2010/main" val="211443227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8"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9"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4B9550A1-50BF-4903-AB2E-6A314FD66287}" type="slidenum">
              <a:rPr lang="en-US" altLang="zh-CN" smtClean="0"/>
              <a:pPr>
                <a:defRPr/>
              </a:pPr>
              <a:t>‹#›</a:t>
            </a:fld>
            <a:endParaRPr lang="en-US" altLang="zh-CN" dirty="0"/>
          </a:p>
        </p:txBody>
      </p:sp>
    </p:spTree>
    <p:extLst>
      <p:ext uri="{BB962C8B-B14F-4D97-AF65-F5344CB8AC3E}">
        <p14:creationId xmlns:p14="http://schemas.microsoft.com/office/powerpoint/2010/main" val="191685537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F1E757C1-2017-4F48-9990-55574F70E7B3}" type="slidenum">
              <a:rPr lang="en-US" altLang="zh-CN" smtClean="0"/>
              <a:pPr>
                <a:defRPr/>
              </a:pPr>
              <a:t>‹#›</a:t>
            </a:fld>
            <a:endParaRPr lang="en-US" altLang="zh-CN" dirty="0"/>
          </a:p>
        </p:txBody>
      </p:sp>
    </p:spTree>
    <p:extLst>
      <p:ext uri="{BB962C8B-B14F-4D97-AF65-F5344CB8AC3E}">
        <p14:creationId xmlns:p14="http://schemas.microsoft.com/office/powerpoint/2010/main" val="2358477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CABD-208F-4641-B1AB-0358D6315AC4}"/>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6724FFF8-6593-184A-8EDC-A30591F3A67E}"/>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EF2ABABD-D73E-4746-90B1-C170273519FC}"/>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Edit Master text styles</a:t>
            </a:r>
          </a:p>
        </p:txBody>
      </p:sp>
      <p:sp>
        <p:nvSpPr>
          <p:cNvPr id="5" name="Date Placeholder 4">
            <a:extLst>
              <a:ext uri="{FF2B5EF4-FFF2-40B4-BE49-F238E27FC236}">
                <a16:creationId xmlns:a16="http://schemas.microsoft.com/office/drawing/2014/main" id="{7E167786-8CBE-E941-84CF-ABCA25F6E42C}"/>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A05F6-2CD4-A242-85B6-C0BAD9D9FAE4}"/>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F6D4267-9936-ED45-875A-73BF13DD767F}"/>
              </a:ext>
            </a:extLst>
          </p:cNvPr>
          <p:cNvSpPr>
            <a:spLocks noGrp="1"/>
          </p:cNvSpPr>
          <p:nvPr>
            <p:ph type="sldNum" idx="12"/>
          </p:nvPr>
        </p:nvSpPr>
        <p:spPr/>
        <p:txBody>
          <a:bodyPr/>
          <a:lstStyle>
            <a:lvl1pPr>
              <a:defRPr/>
            </a:lvl1pPr>
          </a:lstStyle>
          <a:p>
            <a:fld id="{DC32D530-F6D6-1D4E-BBC1-DF2F02B6D92A}" type="slidenum">
              <a:rPr lang="en-US" altLang="en-US"/>
              <a:pPr/>
              <a:t>‹#›</a:t>
            </a:fld>
            <a:endParaRPr lang="en-US" altLang="en-US"/>
          </a:p>
        </p:txBody>
      </p:sp>
    </p:spTree>
    <p:extLst>
      <p:ext uri="{BB962C8B-B14F-4D97-AF65-F5344CB8AC3E}">
        <p14:creationId xmlns:p14="http://schemas.microsoft.com/office/powerpoint/2010/main" val="187073182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3"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96936BAB-3736-40D9-9773-64AC3DB0A2D4}" type="slidenum">
              <a:rPr lang="en-US" altLang="zh-CN" smtClean="0"/>
              <a:pPr>
                <a:defRPr/>
              </a:pPr>
              <a:t>‹#›</a:t>
            </a:fld>
            <a:endParaRPr lang="en-US" altLang="zh-CN" dirty="0"/>
          </a:p>
        </p:txBody>
      </p:sp>
    </p:spTree>
    <p:extLst>
      <p:ext uri="{BB962C8B-B14F-4D97-AF65-F5344CB8AC3E}">
        <p14:creationId xmlns:p14="http://schemas.microsoft.com/office/powerpoint/2010/main" val="18437978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3B086DC-FFA4-4382-8AA2-F88C4BA4D838}" type="slidenum">
              <a:rPr lang="en-US" altLang="zh-CN" smtClean="0"/>
              <a:pPr>
                <a:defRPr/>
              </a:pPr>
              <a:t>‹#›</a:t>
            </a:fld>
            <a:endParaRPr lang="en-US" altLang="zh-CN" dirty="0"/>
          </a:p>
        </p:txBody>
      </p:sp>
    </p:spTree>
    <p:extLst>
      <p:ext uri="{BB962C8B-B14F-4D97-AF65-F5344CB8AC3E}">
        <p14:creationId xmlns:p14="http://schemas.microsoft.com/office/powerpoint/2010/main" val="128381429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E38479F1-47F0-4A5F-8164-A95DF8C40444}" type="slidenum">
              <a:rPr lang="en-US" altLang="zh-CN" smtClean="0"/>
              <a:pPr>
                <a:defRPr/>
              </a:pPr>
              <a:t>‹#›</a:t>
            </a:fld>
            <a:endParaRPr lang="en-US" altLang="zh-CN" dirty="0"/>
          </a:p>
        </p:txBody>
      </p:sp>
    </p:spTree>
    <p:extLst>
      <p:ext uri="{BB962C8B-B14F-4D97-AF65-F5344CB8AC3E}">
        <p14:creationId xmlns:p14="http://schemas.microsoft.com/office/powerpoint/2010/main" val="201116613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E028C3E-C34B-4A76-8ADC-455890F4DB1A}" type="slidenum">
              <a:rPr lang="en-US" altLang="zh-CN" smtClean="0"/>
              <a:pPr>
                <a:defRPr/>
              </a:pPr>
              <a:t>‹#›</a:t>
            </a:fld>
            <a:endParaRPr lang="en-US" altLang="zh-CN" dirty="0"/>
          </a:p>
        </p:txBody>
      </p:sp>
    </p:spTree>
    <p:extLst>
      <p:ext uri="{BB962C8B-B14F-4D97-AF65-F5344CB8AC3E}">
        <p14:creationId xmlns:p14="http://schemas.microsoft.com/office/powerpoint/2010/main" val="116747937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000D941A-3024-45C1-83D4-8332457708A9}" type="slidenum">
              <a:rPr lang="en-US" altLang="zh-CN" smtClean="0"/>
              <a:pPr>
                <a:defRPr/>
              </a:pPr>
              <a:t>‹#›</a:t>
            </a:fld>
            <a:endParaRPr lang="en-US" altLang="zh-CN" dirty="0"/>
          </a:p>
        </p:txBody>
      </p:sp>
    </p:spTree>
    <p:extLst>
      <p:ext uri="{BB962C8B-B14F-4D97-AF65-F5344CB8AC3E}">
        <p14:creationId xmlns:p14="http://schemas.microsoft.com/office/powerpoint/2010/main" val="2154618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11A7-8715-ED4D-977D-FEA6F5B1D0E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C65F901B-46D1-0349-8A36-872E937E7AC4}"/>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C12B71-861E-2E40-B69B-17D99D051BF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154770-C530-3144-BAF5-F038A677E0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D80469-079B-E742-B5E6-2A26D9BED529}"/>
              </a:ext>
            </a:extLst>
          </p:cNvPr>
          <p:cNvSpPr>
            <a:spLocks noGrp="1"/>
          </p:cNvSpPr>
          <p:nvPr>
            <p:ph type="sldNum" idx="12"/>
          </p:nvPr>
        </p:nvSpPr>
        <p:spPr/>
        <p:txBody>
          <a:bodyPr/>
          <a:lstStyle>
            <a:lvl1pPr>
              <a:defRPr/>
            </a:lvl1pPr>
          </a:lstStyle>
          <a:p>
            <a:fld id="{BD187B43-638A-DD4D-8FD8-DCC1B91485DC}" type="slidenum">
              <a:rPr lang="en-US" altLang="en-US"/>
              <a:pPr/>
              <a:t>‹#›</a:t>
            </a:fld>
            <a:endParaRPr lang="en-US" altLang="en-US"/>
          </a:p>
        </p:txBody>
      </p:sp>
    </p:spTree>
    <p:extLst>
      <p:ext uri="{BB962C8B-B14F-4D97-AF65-F5344CB8AC3E}">
        <p14:creationId xmlns:p14="http://schemas.microsoft.com/office/powerpoint/2010/main" val="884480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F994-90E1-504C-BA9A-A3694D91A078}"/>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01A3415-0A32-8749-82AD-F145B7F38A85}"/>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08AAEB7-8882-4541-9B71-F81E7714383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4CAD63-22B9-DD42-ABAB-6EAD1E039DE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4526C9-ABB8-F04F-A4D9-625A3FC08BB9}"/>
              </a:ext>
            </a:extLst>
          </p:cNvPr>
          <p:cNvSpPr>
            <a:spLocks noGrp="1"/>
          </p:cNvSpPr>
          <p:nvPr>
            <p:ph type="sldNum" idx="12"/>
          </p:nvPr>
        </p:nvSpPr>
        <p:spPr/>
        <p:txBody>
          <a:bodyPr/>
          <a:lstStyle>
            <a:lvl1pPr>
              <a:defRPr/>
            </a:lvl1pPr>
          </a:lstStyle>
          <a:p>
            <a:fld id="{5C4D9FD2-AFE5-6E4B-868A-929E504E3459}" type="slidenum">
              <a:rPr lang="en-US" altLang="en-US"/>
              <a:pPr/>
              <a:t>‹#›</a:t>
            </a:fld>
            <a:endParaRPr lang="en-US" altLang="en-US"/>
          </a:p>
        </p:txBody>
      </p:sp>
    </p:spTree>
    <p:extLst>
      <p:ext uri="{BB962C8B-B14F-4D97-AF65-F5344CB8AC3E}">
        <p14:creationId xmlns:p14="http://schemas.microsoft.com/office/powerpoint/2010/main" val="38825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pPr>
                <a:defRPr/>
              </a:pPr>
              <a:t>‹#›</a:t>
            </a:fld>
            <a:endParaRPr lang="en-US"/>
          </a:p>
        </p:txBody>
      </p:sp>
    </p:spTree>
    <p:extLst>
      <p:ext uri="{BB962C8B-B14F-4D97-AF65-F5344CB8AC3E}">
        <p14:creationId xmlns:p14="http://schemas.microsoft.com/office/powerpoint/2010/main" val="4977978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C44BEB-802A-8F4E-A0E0-4B1B4F085E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706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7CFE2E-12A7-B24B-9FD7-26275A1265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889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7FF1D8-7FE2-6942-8EE2-F45FCD858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836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51F53-0547-B24A-8D9F-3726B67FCA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1633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933F42-D19B-5843-AEC8-18A29263EB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460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BC5CDC-B31D-E245-ACA5-05F252DE8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3083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276D49-282B-7944-B0A7-7DEBD151E2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018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115E7A-4B27-9844-92CE-AC60B1EA7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8853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F364DC-5AA2-034B-8C17-9130B808F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9180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7E8D95-DA29-0143-86CF-5E8A8B7004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241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pPr>
                <a:defRPr/>
              </a:pPr>
              <a:t>‹#›</a:t>
            </a:fld>
            <a:endParaRPr lang="en-US"/>
          </a:p>
        </p:txBody>
      </p:sp>
    </p:spTree>
    <p:extLst>
      <p:ext uri="{BB962C8B-B14F-4D97-AF65-F5344CB8AC3E}">
        <p14:creationId xmlns:p14="http://schemas.microsoft.com/office/powerpoint/2010/main" val="1778863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79D21B-3A90-6D48-81ED-420C2DB813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0487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679F01-08BD-5749-8644-4CEC815E86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576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8871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8477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6815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54460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8273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7897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185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66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pPr>
                <a:defRPr/>
              </a:pPr>
              <a:t>‹#›</a:t>
            </a:fld>
            <a:endParaRPr lang="en-US"/>
          </a:p>
        </p:txBody>
      </p:sp>
    </p:spTree>
    <p:extLst>
      <p:ext uri="{BB962C8B-B14F-4D97-AF65-F5344CB8AC3E}">
        <p14:creationId xmlns:p14="http://schemas.microsoft.com/office/powerpoint/2010/main" val="12130657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769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6666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2896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0536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D1A76E-A48C-4745-BE49-FDCD035C6AB0}" type="slidenum">
              <a:rPr lang="en-US"/>
              <a:pPr>
                <a:defRPr/>
              </a:pPr>
              <a:t>‹#›</a:t>
            </a:fld>
            <a:endParaRPr lang="en-US"/>
          </a:p>
        </p:txBody>
      </p:sp>
    </p:spTree>
    <p:extLst>
      <p:ext uri="{BB962C8B-B14F-4D97-AF65-F5344CB8AC3E}">
        <p14:creationId xmlns:p14="http://schemas.microsoft.com/office/powerpoint/2010/main" val="19982034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0FA9091-0E30-0542-9A8E-FFA57288A2CF}" type="slidenum">
              <a:rPr lang="en-US"/>
              <a:pPr>
                <a:defRPr/>
              </a:pPr>
              <a:t>‹#›</a:t>
            </a:fld>
            <a:endParaRPr lang="en-US"/>
          </a:p>
        </p:txBody>
      </p:sp>
    </p:spTree>
    <p:extLst>
      <p:ext uri="{BB962C8B-B14F-4D97-AF65-F5344CB8AC3E}">
        <p14:creationId xmlns:p14="http://schemas.microsoft.com/office/powerpoint/2010/main" val="23589374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91F2D3-1754-754C-BD63-6A3A0AC5BE06}" type="slidenum">
              <a:rPr lang="en-US"/>
              <a:pPr>
                <a:defRPr/>
              </a:pPr>
              <a:t>‹#›</a:t>
            </a:fld>
            <a:endParaRPr lang="en-US"/>
          </a:p>
        </p:txBody>
      </p:sp>
    </p:spTree>
    <p:extLst>
      <p:ext uri="{BB962C8B-B14F-4D97-AF65-F5344CB8AC3E}">
        <p14:creationId xmlns:p14="http://schemas.microsoft.com/office/powerpoint/2010/main" val="29822110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7AC64D1-32AA-7E46-B24E-5E3170C94F4F}" type="slidenum">
              <a:rPr lang="en-US"/>
              <a:pPr>
                <a:defRPr/>
              </a:pPr>
              <a:t>‹#›</a:t>
            </a:fld>
            <a:endParaRPr lang="en-US"/>
          </a:p>
        </p:txBody>
      </p:sp>
    </p:spTree>
    <p:extLst>
      <p:ext uri="{BB962C8B-B14F-4D97-AF65-F5344CB8AC3E}">
        <p14:creationId xmlns:p14="http://schemas.microsoft.com/office/powerpoint/2010/main" val="2023473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D74EBA-13B8-654A-A969-0EDDC55205AA}" type="slidenum">
              <a:rPr lang="en-US"/>
              <a:pPr>
                <a:defRPr/>
              </a:pPr>
              <a:t>‹#›</a:t>
            </a:fld>
            <a:endParaRPr lang="en-US"/>
          </a:p>
        </p:txBody>
      </p:sp>
    </p:spTree>
    <p:extLst>
      <p:ext uri="{BB962C8B-B14F-4D97-AF65-F5344CB8AC3E}">
        <p14:creationId xmlns:p14="http://schemas.microsoft.com/office/powerpoint/2010/main" val="30263560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4EF25DD-81A9-0641-9E8F-867C6987B681}" type="slidenum">
              <a:rPr lang="en-US"/>
              <a:pPr>
                <a:defRPr/>
              </a:pPr>
              <a:t>‹#›</a:t>
            </a:fld>
            <a:endParaRPr lang="en-US"/>
          </a:p>
        </p:txBody>
      </p:sp>
    </p:spTree>
    <p:extLst>
      <p:ext uri="{BB962C8B-B14F-4D97-AF65-F5344CB8AC3E}">
        <p14:creationId xmlns:p14="http://schemas.microsoft.com/office/powerpoint/2010/main" val="2545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pPr>
                <a:defRPr/>
              </a:pPr>
              <a:t>‹#›</a:t>
            </a:fld>
            <a:endParaRPr lang="en-US"/>
          </a:p>
        </p:txBody>
      </p:sp>
    </p:spTree>
    <p:extLst>
      <p:ext uri="{BB962C8B-B14F-4D97-AF65-F5344CB8AC3E}">
        <p14:creationId xmlns:p14="http://schemas.microsoft.com/office/powerpoint/2010/main" val="2787315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679BC89-B657-6C4C-964E-7A3C40E6967A}" type="slidenum">
              <a:rPr lang="en-US"/>
              <a:pPr>
                <a:defRPr/>
              </a:pPr>
              <a:t>‹#›</a:t>
            </a:fld>
            <a:endParaRPr lang="en-US"/>
          </a:p>
        </p:txBody>
      </p:sp>
    </p:spTree>
    <p:extLst>
      <p:ext uri="{BB962C8B-B14F-4D97-AF65-F5344CB8AC3E}">
        <p14:creationId xmlns:p14="http://schemas.microsoft.com/office/powerpoint/2010/main" val="42756227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B2EF8A4-6341-5041-99D0-EB105CD87FA0}" type="slidenum">
              <a:rPr lang="en-US"/>
              <a:pPr>
                <a:defRPr/>
              </a:pPr>
              <a:t>‹#›</a:t>
            </a:fld>
            <a:endParaRPr lang="en-US"/>
          </a:p>
        </p:txBody>
      </p:sp>
    </p:spTree>
    <p:extLst>
      <p:ext uri="{BB962C8B-B14F-4D97-AF65-F5344CB8AC3E}">
        <p14:creationId xmlns:p14="http://schemas.microsoft.com/office/powerpoint/2010/main" val="453235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27F6B62-E08F-F540-A628-D871C7953D1D}" type="slidenum">
              <a:rPr lang="en-US"/>
              <a:pPr>
                <a:defRPr/>
              </a:pPr>
              <a:t>‹#›</a:t>
            </a:fld>
            <a:endParaRPr lang="en-US"/>
          </a:p>
        </p:txBody>
      </p:sp>
    </p:spTree>
    <p:extLst>
      <p:ext uri="{BB962C8B-B14F-4D97-AF65-F5344CB8AC3E}">
        <p14:creationId xmlns:p14="http://schemas.microsoft.com/office/powerpoint/2010/main" val="772123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81930C6-6015-1A4A-900C-4D5E24EE1027}" type="slidenum">
              <a:rPr lang="en-US"/>
              <a:pPr>
                <a:defRPr/>
              </a:pPr>
              <a:t>‹#›</a:t>
            </a:fld>
            <a:endParaRPr lang="en-US"/>
          </a:p>
        </p:txBody>
      </p:sp>
    </p:spTree>
    <p:extLst>
      <p:ext uri="{BB962C8B-B14F-4D97-AF65-F5344CB8AC3E}">
        <p14:creationId xmlns:p14="http://schemas.microsoft.com/office/powerpoint/2010/main" val="38788890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4891F91-DF9D-484C-BBA7-1A799D2F01EF}" type="slidenum">
              <a:rPr lang="en-US"/>
              <a:pPr>
                <a:defRPr/>
              </a:pPr>
              <a:t>‹#›</a:t>
            </a:fld>
            <a:endParaRPr lang="en-US"/>
          </a:p>
        </p:txBody>
      </p:sp>
    </p:spTree>
    <p:extLst>
      <p:ext uri="{BB962C8B-B14F-4D97-AF65-F5344CB8AC3E}">
        <p14:creationId xmlns:p14="http://schemas.microsoft.com/office/powerpoint/2010/main" val="17909020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CEA0B8F-8AD9-4E42-945A-43EF7E2F6FEE}" type="slidenum">
              <a:rPr lang="en-US"/>
              <a:pPr>
                <a:defRPr/>
              </a:pPr>
              <a:t>‹#›</a:t>
            </a:fld>
            <a:endParaRPr lang="en-US"/>
          </a:p>
        </p:txBody>
      </p:sp>
    </p:spTree>
    <p:extLst>
      <p:ext uri="{BB962C8B-B14F-4D97-AF65-F5344CB8AC3E}">
        <p14:creationId xmlns:p14="http://schemas.microsoft.com/office/powerpoint/2010/main" val="4237972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36047325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4226766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15862180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67213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pPr>
                <a:defRPr/>
              </a:pPr>
              <a:t>‹#›</a:t>
            </a:fld>
            <a:endParaRPr lang="en-US"/>
          </a:p>
        </p:txBody>
      </p:sp>
    </p:spTree>
    <p:extLst>
      <p:ext uri="{BB962C8B-B14F-4D97-AF65-F5344CB8AC3E}">
        <p14:creationId xmlns:p14="http://schemas.microsoft.com/office/powerpoint/2010/main" val="26494445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12759217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53633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21749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4152218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23057349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35855108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12070031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D9B065DB-FC38-184F-B50E-10F43D6DE0C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034814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5D4E7B-7A61-3947-A050-68245E77C5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850291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8E6DBD5-2254-6A43-9F27-41870F89579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35882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1.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1.png"/><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17" Type="http://schemas.openxmlformats.org/officeDocument/2006/relationships/slideLayout" Target="../slideLayouts/slideLayout275.xml"/><Relationship Id="rId21" Type="http://schemas.openxmlformats.org/officeDocument/2006/relationships/slideLayout" Target="../slideLayouts/slideLayout179.xml"/><Relationship Id="rId42" Type="http://schemas.openxmlformats.org/officeDocument/2006/relationships/slideLayout" Target="../slideLayouts/slideLayout200.xml"/><Relationship Id="rId63" Type="http://schemas.openxmlformats.org/officeDocument/2006/relationships/slideLayout" Target="../slideLayouts/slideLayout221.xml"/><Relationship Id="rId84" Type="http://schemas.openxmlformats.org/officeDocument/2006/relationships/slideLayout" Target="../slideLayouts/slideLayout242.xml"/><Relationship Id="rId138" Type="http://schemas.openxmlformats.org/officeDocument/2006/relationships/slideLayout" Target="../slideLayouts/slideLayout296.xml"/><Relationship Id="rId159" Type="http://schemas.openxmlformats.org/officeDocument/2006/relationships/slideLayout" Target="../slideLayouts/slideLayout317.xml"/><Relationship Id="rId170" Type="http://schemas.openxmlformats.org/officeDocument/2006/relationships/slideLayout" Target="../slideLayouts/slideLayout328.xml"/><Relationship Id="rId191" Type="http://schemas.openxmlformats.org/officeDocument/2006/relationships/slideLayout" Target="../slideLayouts/slideLayout349.xml"/><Relationship Id="rId205" Type="http://schemas.openxmlformats.org/officeDocument/2006/relationships/slideLayout" Target="../slideLayouts/slideLayout363.xml"/><Relationship Id="rId107" Type="http://schemas.openxmlformats.org/officeDocument/2006/relationships/slideLayout" Target="../slideLayouts/slideLayout265.xml"/><Relationship Id="rId11" Type="http://schemas.openxmlformats.org/officeDocument/2006/relationships/slideLayout" Target="../slideLayouts/slideLayout169.xml"/><Relationship Id="rId32" Type="http://schemas.openxmlformats.org/officeDocument/2006/relationships/slideLayout" Target="../slideLayouts/slideLayout190.xml"/><Relationship Id="rId53" Type="http://schemas.openxmlformats.org/officeDocument/2006/relationships/slideLayout" Target="../slideLayouts/slideLayout211.xml"/><Relationship Id="rId74" Type="http://schemas.openxmlformats.org/officeDocument/2006/relationships/slideLayout" Target="../slideLayouts/slideLayout232.xml"/><Relationship Id="rId128" Type="http://schemas.openxmlformats.org/officeDocument/2006/relationships/slideLayout" Target="../slideLayouts/slideLayout286.xml"/><Relationship Id="rId149" Type="http://schemas.openxmlformats.org/officeDocument/2006/relationships/slideLayout" Target="../slideLayouts/slideLayout307.xml"/><Relationship Id="rId5" Type="http://schemas.openxmlformats.org/officeDocument/2006/relationships/slideLayout" Target="../slideLayouts/slideLayout163.xml"/><Relationship Id="rId95" Type="http://schemas.openxmlformats.org/officeDocument/2006/relationships/slideLayout" Target="../slideLayouts/slideLayout253.xml"/><Relationship Id="rId160" Type="http://schemas.openxmlformats.org/officeDocument/2006/relationships/slideLayout" Target="../slideLayouts/slideLayout318.xml"/><Relationship Id="rId181" Type="http://schemas.openxmlformats.org/officeDocument/2006/relationships/slideLayout" Target="../slideLayouts/slideLayout339.xml"/><Relationship Id="rId216" Type="http://schemas.openxmlformats.org/officeDocument/2006/relationships/slideLayout" Target="../slideLayouts/slideLayout374.xml"/><Relationship Id="rId22" Type="http://schemas.openxmlformats.org/officeDocument/2006/relationships/slideLayout" Target="../slideLayouts/slideLayout180.xml"/><Relationship Id="rId43" Type="http://schemas.openxmlformats.org/officeDocument/2006/relationships/slideLayout" Target="../slideLayouts/slideLayout201.xml"/><Relationship Id="rId64" Type="http://schemas.openxmlformats.org/officeDocument/2006/relationships/slideLayout" Target="../slideLayouts/slideLayout222.xml"/><Relationship Id="rId118" Type="http://schemas.openxmlformats.org/officeDocument/2006/relationships/slideLayout" Target="../slideLayouts/slideLayout276.xml"/><Relationship Id="rId139" Type="http://schemas.openxmlformats.org/officeDocument/2006/relationships/slideLayout" Target="../slideLayouts/slideLayout297.xml"/><Relationship Id="rId85" Type="http://schemas.openxmlformats.org/officeDocument/2006/relationships/slideLayout" Target="../slideLayouts/slideLayout243.xml"/><Relationship Id="rId150" Type="http://schemas.openxmlformats.org/officeDocument/2006/relationships/slideLayout" Target="../slideLayouts/slideLayout308.xml"/><Relationship Id="rId171" Type="http://schemas.openxmlformats.org/officeDocument/2006/relationships/slideLayout" Target="../slideLayouts/slideLayout329.xml"/><Relationship Id="rId192" Type="http://schemas.openxmlformats.org/officeDocument/2006/relationships/slideLayout" Target="../slideLayouts/slideLayout350.xml"/><Relationship Id="rId206" Type="http://schemas.openxmlformats.org/officeDocument/2006/relationships/slideLayout" Target="../slideLayouts/slideLayout364.xml"/><Relationship Id="rId12" Type="http://schemas.openxmlformats.org/officeDocument/2006/relationships/slideLayout" Target="../slideLayouts/slideLayout170.xml"/><Relationship Id="rId33" Type="http://schemas.openxmlformats.org/officeDocument/2006/relationships/slideLayout" Target="../slideLayouts/slideLayout191.xml"/><Relationship Id="rId108" Type="http://schemas.openxmlformats.org/officeDocument/2006/relationships/slideLayout" Target="../slideLayouts/slideLayout266.xml"/><Relationship Id="rId129" Type="http://schemas.openxmlformats.org/officeDocument/2006/relationships/slideLayout" Target="../slideLayouts/slideLayout287.xml"/><Relationship Id="rId54" Type="http://schemas.openxmlformats.org/officeDocument/2006/relationships/slideLayout" Target="../slideLayouts/slideLayout212.xml"/><Relationship Id="rId75" Type="http://schemas.openxmlformats.org/officeDocument/2006/relationships/slideLayout" Target="../slideLayouts/slideLayout233.xml"/><Relationship Id="rId96" Type="http://schemas.openxmlformats.org/officeDocument/2006/relationships/slideLayout" Target="../slideLayouts/slideLayout254.xml"/><Relationship Id="rId140" Type="http://schemas.openxmlformats.org/officeDocument/2006/relationships/slideLayout" Target="../slideLayouts/slideLayout298.xml"/><Relationship Id="rId161" Type="http://schemas.openxmlformats.org/officeDocument/2006/relationships/slideLayout" Target="../slideLayouts/slideLayout319.xml"/><Relationship Id="rId182" Type="http://schemas.openxmlformats.org/officeDocument/2006/relationships/slideLayout" Target="../slideLayouts/slideLayout340.xml"/><Relationship Id="rId217" Type="http://schemas.openxmlformats.org/officeDocument/2006/relationships/slideLayout" Target="../slideLayouts/slideLayout375.xml"/><Relationship Id="rId6" Type="http://schemas.openxmlformats.org/officeDocument/2006/relationships/slideLayout" Target="../slideLayouts/slideLayout164.xml"/><Relationship Id="rId23" Type="http://schemas.openxmlformats.org/officeDocument/2006/relationships/slideLayout" Target="../slideLayouts/slideLayout181.xml"/><Relationship Id="rId119" Type="http://schemas.openxmlformats.org/officeDocument/2006/relationships/slideLayout" Target="../slideLayouts/slideLayout277.xml"/><Relationship Id="rId44" Type="http://schemas.openxmlformats.org/officeDocument/2006/relationships/slideLayout" Target="../slideLayouts/slideLayout202.xml"/><Relationship Id="rId65" Type="http://schemas.openxmlformats.org/officeDocument/2006/relationships/slideLayout" Target="../slideLayouts/slideLayout223.xml"/><Relationship Id="rId86" Type="http://schemas.openxmlformats.org/officeDocument/2006/relationships/slideLayout" Target="../slideLayouts/slideLayout244.xml"/><Relationship Id="rId130" Type="http://schemas.openxmlformats.org/officeDocument/2006/relationships/slideLayout" Target="../slideLayouts/slideLayout288.xml"/><Relationship Id="rId151" Type="http://schemas.openxmlformats.org/officeDocument/2006/relationships/slideLayout" Target="../slideLayouts/slideLayout309.xml"/><Relationship Id="rId172" Type="http://schemas.openxmlformats.org/officeDocument/2006/relationships/slideLayout" Target="../slideLayouts/slideLayout330.xml"/><Relationship Id="rId193" Type="http://schemas.openxmlformats.org/officeDocument/2006/relationships/slideLayout" Target="../slideLayouts/slideLayout351.xml"/><Relationship Id="rId207" Type="http://schemas.openxmlformats.org/officeDocument/2006/relationships/slideLayout" Target="../slideLayouts/slideLayout365.xml"/><Relationship Id="rId13" Type="http://schemas.openxmlformats.org/officeDocument/2006/relationships/slideLayout" Target="../slideLayouts/slideLayout171.xml"/><Relationship Id="rId109" Type="http://schemas.openxmlformats.org/officeDocument/2006/relationships/slideLayout" Target="../slideLayouts/slideLayout267.xml"/><Relationship Id="rId34" Type="http://schemas.openxmlformats.org/officeDocument/2006/relationships/slideLayout" Target="../slideLayouts/slideLayout192.xml"/><Relationship Id="rId55" Type="http://schemas.openxmlformats.org/officeDocument/2006/relationships/slideLayout" Target="../slideLayouts/slideLayout213.xml"/><Relationship Id="rId76" Type="http://schemas.openxmlformats.org/officeDocument/2006/relationships/slideLayout" Target="../slideLayouts/slideLayout234.xml"/><Relationship Id="rId97" Type="http://schemas.openxmlformats.org/officeDocument/2006/relationships/slideLayout" Target="../slideLayouts/slideLayout255.xml"/><Relationship Id="rId120" Type="http://schemas.openxmlformats.org/officeDocument/2006/relationships/slideLayout" Target="../slideLayouts/slideLayout278.xml"/><Relationship Id="rId141" Type="http://schemas.openxmlformats.org/officeDocument/2006/relationships/slideLayout" Target="../slideLayouts/slideLayout299.xml"/><Relationship Id="rId7" Type="http://schemas.openxmlformats.org/officeDocument/2006/relationships/slideLayout" Target="../slideLayouts/slideLayout165.xml"/><Relationship Id="rId162" Type="http://schemas.openxmlformats.org/officeDocument/2006/relationships/slideLayout" Target="../slideLayouts/slideLayout320.xml"/><Relationship Id="rId183" Type="http://schemas.openxmlformats.org/officeDocument/2006/relationships/slideLayout" Target="../slideLayouts/slideLayout341.xml"/><Relationship Id="rId218" Type="http://schemas.openxmlformats.org/officeDocument/2006/relationships/slideLayout" Target="../slideLayouts/slideLayout376.xml"/><Relationship Id="rId24" Type="http://schemas.openxmlformats.org/officeDocument/2006/relationships/slideLayout" Target="../slideLayouts/slideLayout182.xml"/><Relationship Id="rId45" Type="http://schemas.openxmlformats.org/officeDocument/2006/relationships/slideLayout" Target="../slideLayouts/slideLayout203.xml"/><Relationship Id="rId66" Type="http://schemas.openxmlformats.org/officeDocument/2006/relationships/slideLayout" Target="../slideLayouts/slideLayout224.xml"/><Relationship Id="rId87" Type="http://schemas.openxmlformats.org/officeDocument/2006/relationships/slideLayout" Target="../slideLayouts/slideLayout245.xml"/><Relationship Id="rId110" Type="http://schemas.openxmlformats.org/officeDocument/2006/relationships/slideLayout" Target="../slideLayouts/slideLayout268.xml"/><Relationship Id="rId131" Type="http://schemas.openxmlformats.org/officeDocument/2006/relationships/slideLayout" Target="../slideLayouts/slideLayout289.xml"/><Relationship Id="rId152" Type="http://schemas.openxmlformats.org/officeDocument/2006/relationships/slideLayout" Target="../slideLayouts/slideLayout310.xml"/><Relationship Id="rId173" Type="http://schemas.openxmlformats.org/officeDocument/2006/relationships/slideLayout" Target="../slideLayouts/slideLayout331.xml"/><Relationship Id="rId194" Type="http://schemas.openxmlformats.org/officeDocument/2006/relationships/slideLayout" Target="../slideLayouts/slideLayout352.xml"/><Relationship Id="rId208" Type="http://schemas.openxmlformats.org/officeDocument/2006/relationships/slideLayout" Target="../slideLayouts/slideLayout366.xml"/><Relationship Id="rId14" Type="http://schemas.openxmlformats.org/officeDocument/2006/relationships/slideLayout" Target="../slideLayouts/slideLayout172.xml"/><Relationship Id="rId35" Type="http://schemas.openxmlformats.org/officeDocument/2006/relationships/slideLayout" Target="../slideLayouts/slideLayout193.xml"/><Relationship Id="rId56" Type="http://schemas.openxmlformats.org/officeDocument/2006/relationships/slideLayout" Target="../slideLayouts/slideLayout214.xml"/><Relationship Id="rId77" Type="http://schemas.openxmlformats.org/officeDocument/2006/relationships/slideLayout" Target="../slideLayouts/slideLayout235.xml"/><Relationship Id="rId100" Type="http://schemas.openxmlformats.org/officeDocument/2006/relationships/slideLayout" Target="../slideLayouts/slideLayout258.xml"/><Relationship Id="rId8" Type="http://schemas.openxmlformats.org/officeDocument/2006/relationships/slideLayout" Target="../slideLayouts/slideLayout166.xml"/><Relationship Id="rId51" Type="http://schemas.openxmlformats.org/officeDocument/2006/relationships/slideLayout" Target="../slideLayouts/slideLayout209.xml"/><Relationship Id="rId72" Type="http://schemas.openxmlformats.org/officeDocument/2006/relationships/slideLayout" Target="../slideLayouts/slideLayout230.xml"/><Relationship Id="rId93" Type="http://schemas.openxmlformats.org/officeDocument/2006/relationships/slideLayout" Target="../slideLayouts/slideLayout251.xml"/><Relationship Id="rId98" Type="http://schemas.openxmlformats.org/officeDocument/2006/relationships/slideLayout" Target="../slideLayouts/slideLayout256.xml"/><Relationship Id="rId121" Type="http://schemas.openxmlformats.org/officeDocument/2006/relationships/slideLayout" Target="../slideLayouts/slideLayout279.xml"/><Relationship Id="rId142" Type="http://schemas.openxmlformats.org/officeDocument/2006/relationships/slideLayout" Target="../slideLayouts/slideLayout300.xml"/><Relationship Id="rId163" Type="http://schemas.openxmlformats.org/officeDocument/2006/relationships/slideLayout" Target="../slideLayouts/slideLayout321.xml"/><Relationship Id="rId184" Type="http://schemas.openxmlformats.org/officeDocument/2006/relationships/slideLayout" Target="../slideLayouts/slideLayout342.xml"/><Relationship Id="rId189" Type="http://schemas.openxmlformats.org/officeDocument/2006/relationships/slideLayout" Target="../slideLayouts/slideLayout347.xml"/><Relationship Id="rId219" Type="http://schemas.openxmlformats.org/officeDocument/2006/relationships/slideLayout" Target="../slideLayouts/slideLayout377.xml"/><Relationship Id="rId3" Type="http://schemas.openxmlformats.org/officeDocument/2006/relationships/slideLayout" Target="../slideLayouts/slideLayout161.xml"/><Relationship Id="rId214" Type="http://schemas.openxmlformats.org/officeDocument/2006/relationships/slideLayout" Target="../slideLayouts/slideLayout372.xml"/><Relationship Id="rId25" Type="http://schemas.openxmlformats.org/officeDocument/2006/relationships/slideLayout" Target="../slideLayouts/slideLayout183.xml"/><Relationship Id="rId46" Type="http://schemas.openxmlformats.org/officeDocument/2006/relationships/slideLayout" Target="../slideLayouts/slideLayout204.xml"/><Relationship Id="rId67" Type="http://schemas.openxmlformats.org/officeDocument/2006/relationships/slideLayout" Target="../slideLayouts/slideLayout225.xml"/><Relationship Id="rId116" Type="http://schemas.openxmlformats.org/officeDocument/2006/relationships/slideLayout" Target="../slideLayouts/slideLayout274.xml"/><Relationship Id="rId137" Type="http://schemas.openxmlformats.org/officeDocument/2006/relationships/slideLayout" Target="../slideLayouts/slideLayout295.xml"/><Relationship Id="rId158" Type="http://schemas.openxmlformats.org/officeDocument/2006/relationships/slideLayout" Target="../slideLayouts/slideLayout316.xml"/><Relationship Id="rId20" Type="http://schemas.openxmlformats.org/officeDocument/2006/relationships/slideLayout" Target="../slideLayouts/slideLayout178.xml"/><Relationship Id="rId41" Type="http://schemas.openxmlformats.org/officeDocument/2006/relationships/slideLayout" Target="../slideLayouts/slideLayout199.xml"/><Relationship Id="rId62" Type="http://schemas.openxmlformats.org/officeDocument/2006/relationships/slideLayout" Target="../slideLayouts/slideLayout220.xml"/><Relationship Id="rId83" Type="http://schemas.openxmlformats.org/officeDocument/2006/relationships/slideLayout" Target="../slideLayouts/slideLayout241.xml"/><Relationship Id="rId88" Type="http://schemas.openxmlformats.org/officeDocument/2006/relationships/slideLayout" Target="../slideLayouts/slideLayout246.xml"/><Relationship Id="rId111" Type="http://schemas.openxmlformats.org/officeDocument/2006/relationships/slideLayout" Target="../slideLayouts/slideLayout269.xml"/><Relationship Id="rId132" Type="http://schemas.openxmlformats.org/officeDocument/2006/relationships/slideLayout" Target="../slideLayouts/slideLayout290.xml"/><Relationship Id="rId153" Type="http://schemas.openxmlformats.org/officeDocument/2006/relationships/slideLayout" Target="../slideLayouts/slideLayout311.xml"/><Relationship Id="rId174" Type="http://schemas.openxmlformats.org/officeDocument/2006/relationships/slideLayout" Target="../slideLayouts/slideLayout332.xml"/><Relationship Id="rId179" Type="http://schemas.openxmlformats.org/officeDocument/2006/relationships/slideLayout" Target="../slideLayouts/slideLayout337.xml"/><Relationship Id="rId195" Type="http://schemas.openxmlformats.org/officeDocument/2006/relationships/slideLayout" Target="../slideLayouts/slideLayout353.xml"/><Relationship Id="rId209" Type="http://schemas.openxmlformats.org/officeDocument/2006/relationships/slideLayout" Target="../slideLayouts/slideLayout367.xml"/><Relationship Id="rId190" Type="http://schemas.openxmlformats.org/officeDocument/2006/relationships/slideLayout" Target="../slideLayouts/slideLayout348.xml"/><Relationship Id="rId204" Type="http://schemas.openxmlformats.org/officeDocument/2006/relationships/slideLayout" Target="../slideLayouts/slideLayout362.xml"/><Relationship Id="rId220" Type="http://schemas.openxmlformats.org/officeDocument/2006/relationships/slideLayout" Target="../slideLayouts/slideLayout378.xml"/><Relationship Id="rId15" Type="http://schemas.openxmlformats.org/officeDocument/2006/relationships/slideLayout" Target="../slideLayouts/slideLayout173.xml"/><Relationship Id="rId36" Type="http://schemas.openxmlformats.org/officeDocument/2006/relationships/slideLayout" Target="../slideLayouts/slideLayout194.xml"/><Relationship Id="rId57" Type="http://schemas.openxmlformats.org/officeDocument/2006/relationships/slideLayout" Target="../slideLayouts/slideLayout215.xml"/><Relationship Id="rId106" Type="http://schemas.openxmlformats.org/officeDocument/2006/relationships/slideLayout" Target="../slideLayouts/slideLayout264.xml"/><Relationship Id="rId127" Type="http://schemas.openxmlformats.org/officeDocument/2006/relationships/slideLayout" Target="../slideLayouts/slideLayout285.xml"/><Relationship Id="rId10" Type="http://schemas.openxmlformats.org/officeDocument/2006/relationships/slideLayout" Target="../slideLayouts/slideLayout168.xml"/><Relationship Id="rId31" Type="http://schemas.openxmlformats.org/officeDocument/2006/relationships/slideLayout" Target="../slideLayouts/slideLayout189.xml"/><Relationship Id="rId52" Type="http://schemas.openxmlformats.org/officeDocument/2006/relationships/slideLayout" Target="../slideLayouts/slideLayout210.xml"/><Relationship Id="rId73" Type="http://schemas.openxmlformats.org/officeDocument/2006/relationships/slideLayout" Target="../slideLayouts/slideLayout231.xml"/><Relationship Id="rId78" Type="http://schemas.openxmlformats.org/officeDocument/2006/relationships/slideLayout" Target="../slideLayouts/slideLayout236.xml"/><Relationship Id="rId94" Type="http://schemas.openxmlformats.org/officeDocument/2006/relationships/slideLayout" Target="../slideLayouts/slideLayout252.xml"/><Relationship Id="rId99" Type="http://schemas.openxmlformats.org/officeDocument/2006/relationships/slideLayout" Target="../slideLayouts/slideLayout257.xml"/><Relationship Id="rId101" Type="http://schemas.openxmlformats.org/officeDocument/2006/relationships/slideLayout" Target="../slideLayouts/slideLayout259.xml"/><Relationship Id="rId122" Type="http://schemas.openxmlformats.org/officeDocument/2006/relationships/slideLayout" Target="../slideLayouts/slideLayout280.xml"/><Relationship Id="rId143" Type="http://schemas.openxmlformats.org/officeDocument/2006/relationships/slideLayout" Target="../slideLayouts/slideLayout301.xml"/><Relationship Id="rId148" Type="http://schemas.openxmlformats.org/officeDocument/2006/relationships/slideLayout" Target="../slideLayouts/slideLayout306.xml"/><Relationship Id="rId164" Type="http://schemas.openxmlformats.org/officeDocument/2006/relationships/slideLayout" Target="../slideLayouts/slideLayout322.xml"/><Relationship Id="rId169" Type="http://schemas.openxmlformats.org/officeDocument/2006/relationships/slideLayout" Target="../slideLayouts/slideLayout327.xml"/><Relationship Id="rId185" Type="http://schemas.openxmlformats.org/officeDocument/2006/relationships/slideLayout" Target="../slideLayouts/slideLayout343.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80" Type="http://schemas.openxmlformats.org/officeDocument/2006/relationships/slideLayout" Target="../slideLayouts/slideLayout338.xml"/><Relationship Id="rId210" Type="http://schemas.openxmlformats.org/officeDocument/2006/relationships/slideLayout" Target="../slideLayouts/slideLayout368.xml"/><Relationship Id="rId215" Type="http://schemas.openxmlformats.org/officeDocument/2006/relationships/slideLayout" Target="../slideLayouts/slideLayout373.xml"/><Relationship Id="rId26" Type="http://schemas.openxmlformats.org/officeDocument/2006/relationships/slideLayout" Target="../slideLayouts/slideLayout184.xml"/><Relationship Id="rId47" Type="http://schemas.openxmlformats.org/officeDocument/2006/relationships/slideLayout" Target="../slideLayouts/slideLayout205.xml"/><Relationship Id="rId68" Type="http://schemas.openxmlformats.org/officeDocument/2006/relationships/slideLayout" Target="../slideLayouts/slideLayout226.xml"/><Relationship Id="rId89" Type="http://schemas.openxmlformats.org/officeDocument/2006/relationships/slideLayout" Target="../slideLayouts/slideLayout247.xml"/><Relationship Id="rId112" Type="http://schemas.openxmlformats.org/officeDocument/2006/relationships/slideLayout" Target="../slideLayouts/slideLayout270.xml"/><Relationship Id="rId133" Type="http://schemas.openxmlformats.org/officeDocument/2006/relationships/slideLayout" Target="../slideLayouts/slideLayout291.xml"/><Relationship Id="rId154" Type="http://schemas.openxmlformats.org/officeDocument/2006/relationships/slideLayout" Target="../slideLayouts/slideLayout312.xml"/><Relationship Id="rId175" Type="http://schemas.openxmlformats.org/officeDocument/2006/relationships/slideLayout" Target="../slideLayouts/slideLayout333.xml"/><Relationship Id="rId196" Type="http://schemas.openxmlformats.org/officeDocument/2006/relationships/slideLayout" Target="../slideLayouts/slideLayout354.xml"/><Relationship Id="rId200" Type="http://schemas.openxmlformats.org/officeDocument/2006/relationships/slideLayout" Target="../slideLayouts/slideLayout358.xml"/><Relationship Id="rId16" Type="http://schemas.openxmlformats.org/officeDocument/2006/relationships/slideLayout" Target="../slideLayouts/slideLayout174.xml"/><Relationship Id="rId221" Type="http://schemas.openxmlformats.org/officeDocument/2006/relationships/slideLayout" Target="../slideLayouts/slideLayout379.xml"/><Relationship Id="rId37" Type="http://schemas.openxmlformats.org/officeDocument/2006/relationships/slideLayout" Target="../slideLayouts/slideLayout195.xml"/><Relationship Id="rId58" Type="http://schemas.openxmlformats.org/officeDocument/2006/relationships/slideLayout" Target="../slideLayouts/slideLayout216.xml"/><Relationship Id="rId79" Type="http://schemas.openxmlformats.org/officeDocument/2006/relationships/slideLayout" Target="../slideLayouts/slideLayout237.xml"/><Relationship Id="rId102" Type="http://schemas.openxmlformats.org/officeDocument/2006/relationships/slideLayout" Target="../slideLayouts/slideLayout260.xml"/><Relationship Id="rId123" Type="http://schemas.openxmlformats.org/officeDocument/2006/relationships/slideLayout" Target="../slideLayouts/slideLayout281.xml"/><Relationship Id="rId144" Type="http://schemas.openxmlformats.org/officeDocument/2006/relationships/slideLayout" Target="../slideLayouts/slideLayout302.xml"/><Relationship Id="rId90" Type="http://schemas.openxmlformats.org/officeDocument/2006/relationships/slideLayout" Target="../slideLayouts/slideLayout248.xml"/><Relationship Id="rId165" Type="http://schemas.openxmlformats.org/officeDocument/2006/relationships/slideLayout" Target="../slideLayouts/slideLayout323.xml"/><Relationship Id="rId186" Type="http://schemas.openxmlformats.org/officeDocument/2006/relationships/slideLayout" Target="../slideLayouts/slideLayout344.xml"/><Relationship Id="rId211" Type="http://schemas.openxmlformats.org/officeDocument/2006/relationships/slideLayout" Target="../slideLayouts/slideLayout369.xml"/><Relationship Id="rId27" Type="http://schemas.openxmlformats.org/officeDocument/2006/relationships/slideLayout" Target="../slideLayouts/slideLayout185.xml"/><Relationship Id="rId48" Type="http://schemas.openxmlformats.org/officeDocument/2006/relationships/slideLayout" Target="../slideLayouts/slideLayout206.xml"/><Relationship Id="rId69" Type="http://schemas.openxmlformats.org/officeDocument/2006/relationships/slideLayout" Target="../slideLayouts/slideLayout227.xml"/><Relationship Id="rId113" Type="http://schemas.openxmlformats.org/officeDocument/2006/relationships/slideLayout" Target="../slideLayouts/slideLayout271.xml"/><Relationship Id="rId134" Type="http://schemas.openxmlformats.org/officeDocument/2006/relationships/slideLayout" Target="../slideLayouts/slideLayout292.xml"/><Relationship Id="rId80" Type="http://schemas.openxmlformats.org/officeDocument/2006/relationships/slideLayout" Target="../slideLayouts/slideLayout238.xml"/><Relationship Id="rId155" Type="http://schemas.openxmlformats.org/officeDocument/2006/relationships/slideLayout" Target="../slideLayouts/slideLayout313.xml"/><Relationship Id="rId176" Type="http://schemas.openxmlformats.org/officeDocument/2006/relationships/slideLayout" Target="../slideLayouts/slideLayout334.xml"/><Relationship Id="rId197" Type="http://schemas.openxmlformats.org/officeDocument/2006/relationships/slideLayout" Target="../slideLayouts/slideLayout355.xml"/><Relationship Id="rId201" Type="http://schemas.openxmlformats.org/officeDocument/2006/relationships/slideLayout" Target="../slideLayouts/slideLayout359.xml"/><Relationship Id="rId222" Type="http://schemas.openxmlformats.org/officeDocument/2006/relationships/slideLayout" Target="../slideLayouts/slideLayout380.xml"/><Relationship Id="rId17" Type="http://schemas.openxmlformats.org/officeDocument/2006/relationships/slideLayout" Target="../slideLayouts/slideLayout175.xml"/><Relationship Id="rId38" Type="http://schemas.openxmlformats.org/officeDocument/2006/relationships/slideLayout" Target="../slideLayouts/slideLayout196.xml"/><Relationship Id="rId59" Type="http://schemas.openxmlformats.org/officeDocument/2006/relationships/slideLayout" Target="../slideLayouts/slideLayout217.xml"/><Relationship Id="rId103" Type="http://schemas.openxmlformats.org/officeDocument/2006/relationships/slideLayout" Target="../slideLayouts/slideLayout261.xml"/><Relationship Id="rId124" Type="http://schemas.openxmlformats.org/officeDocument/2006/relationships/slideLayout" Target="../slideLayouts/slideLayout282.xml"/><Relationship Id="rId70" Type="http://schemas.openxmlformats.org/officeDocument/2006/relationships/slideLayout" Target="../slideLayouts/slideLayout228.xml"/><Relationship Id="rId91" Type="http://schemas.openxmlformats.org/officeDocument/2006/relationships/slideLayout" Target="../slideLayouts/slideLayout249.xml"/><Relationship Id="rId145" Type="http://schemas.openxmlformats.org/officeDocument/2006/relationships/slideLayout" Target="../slideLayouts/slideLayout303.xml"/><Relationship Id="rId166" Type="http://schemas.openxmlformats.org/officeDocument/2006/relationships/slideLayout" Target="../slideLayouts/slideLayout324.xml"/><Relationship Id="rId187" Type="http://schemas.openxmlformats.org/officeDocument/2006/relationships/slideLayout" Target="../slideLayouts/slideLayout345.xml"/><Relationship Id="rId1" Type="http://schemas.openxmlformats.org/officeDocument/2006/relationships/slideLayout" Target="../slideLayouts/slideLayout159.xml"/><Relationship Id="rId212" Type="http://schemas.openxmlformats.org/officeDocument/2006/relationships/slideLayout" Target="../slideLayouts/slideLayout370.xml"/><Relationship Id="rId28" Type="http://schemas.openxmlformats.org/officeDocument/2006/relationships/slideLayout" Target="../slideLayouts/slideLayout186.xml"/><Relationship Id="rId49" Type="http://schemas.openxmlformats.org/officeDocument/2006/relationships/slideLayout" Target="../slideLayouts/slideLayout207.xml"/><Relationship Id="rId114" Type="http://schemas.openxmlformats.org/officeDocument/2006/relationships/slideLayout" Target="../slideLayouts/slideLayout272.xml"/><Relationship Id="rId60" Type="http://schemas.openxmlformats.org/officeDocument/2006/relationships/slideLayout" Target="../slideLayouts/slideLayout218.xml"/><Relationship Id="rId81" Type="http://schemas.openxmlformats.org/officeDocument/2006/relationships/slideLayout" Target="../slideLayouts/slideLayout239.xml"/><Relationship Id="rId135" Type="http://schemas.openxmlformats.org/officeDocument/2006/relationships/slideLayout" Target="../slideLayouts/slideLayout293.xml"/><Relationship Id="rId156" Type="http://schemas.openxmlformats.org/officeDocument/2006/relationships/slideLayout" Target="../slideLayouts/slideLayout314.xml"/><Relationship Id="rId177" Type="http://schemas.openxmlformats.org/officeDocument/2006/relationships/slideLayout" Target="../slideLayouts/slideLayout335.xml"/><Relationship Id="rId198" Type="http://schemas.openxmlformats.org/officeDocument/2006/relationships/slideLayout" Target="../slideLayouts/slideLayout356.xml"/><Relationship Id="rId202" Type="http://schemas.openxmlformats.org/officeDocument/2006/relationships/slideLayout" Target="../slideLayouts/slideLayout360.xml"/><Relationship Id="rId223" Type="http://schemas.openxmlformats.org/officeDocument/2006/relationships/slideLayout" Target="../slideLayouts/slideLayout381.xml"/><Relationship Id="rId18" Type="http://schemas.openxmlformats.org/officeDocument/2006/relationships/slideLayout" Target="../slideLayouts/slideLayout176.xml"/><Relationship Id="rId39" Type="http://schemas.openxmlformats.org/officeDocument/2006/relationships/slideLayout" Target="../slideLayouts/slideLayout197.xml"/><Relationship Id="rId50" Type="http://schemas.openxmlformats.org/officeDocument/2006/relationships/slideLayout" Target="../slideLayouts/slideLayout208.xml"/><Relationship Id="rId104" Type="http://schemas.openxmlformats.org/officeDocument/2006/relationships/slideLayout" Target="../slideLayouts/slideLayout262.xml"/><Relationship Id="rId125" Type="http://schemas.openxmlformats.org/officeDocument/2006/relationships/slideLayout" Target="../slideLayouts/slideLayout283.xml"/><Relationship Id="rId146" Type="http://schemas.openxmlformats.org/officeDocument/2006/relationships/slideLayout" Target="../slideLayouts/slideLayout304.xml"/><Relationship Id="rId167" Type="http://schemas.openxmlformats.org/officeDocument/2006/relationships/slideLayout" Target="../slideLayouts/slideLayout325.xml"/><Relationship Id="rId188" Type="http://schemas.openxmlformats.org/officeDocument/2006/relationships/slideLayout" Target="../slideLayouts/slideLayout346.xml"/><Relationship Id="rId71" Type="http://schemas.openxmlformats.org/officeDocument/2006/relationships/slideLayout" Target="../slideLayouts/slideLayout229.xml"/><Relationship Id="rId92" Type="http://schemas.openxmlformats.org/officeDocument/2006/relationships/slideLayout" Target="../slideLayouts/slideLayout250.xml"/><Relationship Id="rId213" Type="http://schemas.openxmlformats.org/officeDocument/2006/relationships/slideLayout" Target="../slideLayouts/slideLayout371.xml"/><Relationship Id="rId2" Type="http://schemas.openxmlformats.org/officeDocument/2006/relationships/slideLayout" Target="../slideLayouts/slideLayout160.xml"/><Relationship Id="rId29" Type="http://schemas.openxmlformats.org/officeDocument/2006/relationships/slideLayout" Target="../slideLayouts/slideLayout187.xml"/><Relationship Id="rId40" Type="http://schemas.openxmlformats.org/officeDocument/2006/relationships/slideLayout" Target="../slideLayouts/slideLayout198.xml"/><Relationship Id="rId115" Type="http://schemas.openxmlformats.org/officeDocument/2006/relationships/slideLayout" Target="../slideLayouts/slideLayout273.xml"/><Relationship Id="rId136" Type="http://schemas.openxmlformats.org/officeDocument/2006/relationships/slideLayout" Target="../slideLayouts/slideLayout294.xml"/><Relationship Id="rId157" Type="http://schemas.openxmlformats.org/officeDocument/2006/relationships/slideLayout" Target="../slideLayouts/slideLayout315.xml"/><Relationship Id="rId178" Type="http://schemas.openxmlformats.org/officeDocument/2006/relationships/slideLayout" Target="../slideLayouts/slideLayout336.xml"/><Relationship Id="rId61" Type="http://schemas.openxmlformats.org/officeDocument/2006/relationships/slideLayout" Target="../slideLayouts/slideLayout219.xml"/><Relationship Id="rId82" Type="http://schemas.openxmlformats.org/officeDocument/2006/relationships/slideLayout" Target="../slideLayouts/slideLayout240.xml"/><Relationship Id="rId199" Type="http://schemas.openxmlformats.org/officeDocument/2006/relationships/slideLayout" Target="../slideLayouts/slideLayout357.xml"/><Relationship Id="rId203" Type="http://schemas.openxmlformats.org/officeDocument/2006/relationships/slideLayout" Target="../slideLayouts/slideLayout361.xml"/><Relationship Id="rId19" Type="http://schemas.openxmlformats.org/officeDocument/2006/relationships/slideLayout" Target="../slideLayouts/slideLayout177.xml"/><Relationship Id="rId224" Type="http://schemas.openxmlformats.org/officeDocument/2006/relationships/theme" Target="../theme/theme15.xml"/><Relationship Id="rId30" Type="http://schemas.openxmlformats.org/officeDocument/2006/relationships/slideLayout" Target="../slideLayouts/slideLayout188.xml"/><Relationship Id="rId105" Type="http://schemas.openxmlformats.org/officeDocument/2006/relationships/slideLayout" Target="../slideLayouts/slideLayout263.xml"/><Relationship Id="rId126" Type="http://schemas.openxmlformats.org/officeDocument/2006/relationships/slideLayout" Target="../slideLayouts/slideLayout284.xml"/><Relationship Id="rId147" Type="http://schemas.openxmlformats.org/officeDocument/2006/relationships/slideLayout" Target="../slideLayouts/slideLayout305.xml"/><Relationship Id="rId168" Type="http://schemas.openxmlformats.org/officeDocument/2006/relationships/slideLayout" Target="../slideLayouts/slideLayout32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theme" Target="../theme/theme16.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393.xml"/><Relationship Id="rId1" Type="http://schemas.openxmlformats.org/officeDocument/2006/relationships/slideLayout" Target="../slideLayouts/slideLayout3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theme" Target="../theme/theme18.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image" Target="../media/image1.png"/><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19.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20.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21.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theme" Target="../theme/theme22.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slideLayout" Target="../slideLayouts/slideLayout450.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23.xml"/><Relationship Id="rId1" Type="http://schemas.openxmlformats.org/officeDocument/2006/relationships/slideLayout" Target="../slideLayouts/slideLayout4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theme" Target="../theme/theme24.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slideLayout" Target="../slideLayouts/slideLayout463.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1.pn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25.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2.emf"/><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516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82F4539-A0D0-5E4D-9CE2-0512A28C961A}"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246059"/>
      </p:ext>
    </p:extLst>
  </p:cSld>
  <p:clrMap bg1="dk2" tx1="lt1" bg2="dk1" tx2="lt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66664274"/>
      </p:ext>
    </p:extLst>
  </p:cSld>
  <p:clrMap bg1="dk2" tx1="lt1" bg2="dk1" tx2="lt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6265F77-D610-E746-B970-39CE6AFB16F2}" type="slidenum">
              <a:rPr lang="en-US"/>
              <a:pPr>
                <a:defRPr/>
              </a:pPr>
              <a:t>‹#›</a:t>
            </a:fld>
            <a:endParaRPr lang="en-US"/>
          </a:p>
        </p:txBody>
      </p:sp>
    </p:spTree>
    <p:extLst>
      <p:ext uri="{BB962C8B-B14F-4D97-AF65-F5344CB8AC3E}">
        <p14:creationId xmlns:p14="http://schemas.microsoft.com/office/powerpoint/2010/main" val="2165775979"/>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 id="2147484783" r:id="rId12"/>
    <p:sldLayoutId id="2147484784"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0452DD00-D125-6F42-9EEA-06A68084380C}" type="slidenum">
              <a:rPr lang="en-US"/>
              <a:pPr>
                <a:defRPr/>
              </a:pPr>
              <a:t>‹#›</a:t>
            </a:fld>
            <a:endParaRPr lang="en-US"/>
          </a:p>
        </p:txBody>
      </p:sp>
    </p:spTree>
    <p:extLst>
      <p:ext uri="{BB962C8B-B14F-4D97-AF65-F5344CB8AC3E}">
        <p14:creationId xmlns:p14="http://schemas.microsoft.com/office/powerpoint/2010/main" val="3612290274"/>
      </p:ext>
    </p:extLst>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 id="214748479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481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481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995D913C-1481-5C49-BB71-E8E3A449AC24}" type="slidenum">
              <a:rPr lang="en-US"/>
              <a:pPr>
                <a:defRPr/>
              </a:pPr>
              <a:t>‹#›</a:t>
            </a:fld>
            <a:endParaRPr lang="en-US"/>
          </a:p>
        </p:txBody>
      </p:sp>
    </p:spTree>
    <p:extLst>
      <p:ext uri="{BB962C8B-B14F-4D97-AF65-F5344CB8AC3E}">
        <p14:creationId xmlns:p14="http://schemas.microsoft.com/office/powerpoint/2010/main" val="3529275615"/>
      </p:ext>
    </p:extLst>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 id="2147484811" r:id="rId12"/>
    <p:sldLayoutId id="2147484812"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rPr dirty="0"/>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defTabSz="914400">
              <a:defRPr sz="1400"/>
            </a:lvl1pPr>
          </a:lstStyle>
          <a:p>
            <a:fld id="{86CB4B4D-7CA3-9044-876B-883B54F8677D}" type="slidenum">
              <a:t>‹#›</a:t>
            </a:fld>
            <a:endParaRPr/>
          </a:p>
        </p:txBody>
      </p:sp>
    </p:spTree>
    <p:extLst>
      <p:ext uri="{BB962C8B-B14F-4D97-AF65-F5344CB8AC3E}">
        <p14:creationId xmlns:p14="http://schemas.microsoft.com/office/powerpoint/2010/main" val="446553101"/>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 id="2147484826" r:id="rId13"/>
    <p:sldLayoutId id="2147484827" r:id="rId14"/>
    <p:sldLayoutId id="2147484828" r:id="rId15"/>
    <p:sldLayoutId id="2147484829" r:id="rId16"/>
    <p:sldLayoutId id="2147484830" r:id="rId17"/>
    <p:sldLayoutId id="2147484831" r:id="rId18"/>
    <p:sldLayoutId id="2147484832" r:id="rId19"/>
    <p:sldLayoutId id="2147484833" r:id="rId20"/>
    <p:sldLayoutId id="2147484834" r:id="rId21"/>
    <p:sldLayoutId id="2147484835" r:id="rId22"/>
    <p:sldLayoutId id="2147484836" r:id="rId23"/>
    <p:sldLayoutId id="2147484837" r:id="rId24"/>
    <p:sldLayoutId id="2147484838" r:id="rId25"/>
    <p:sldLayoutId id="2147484839" r:id="rId26"/>
    <p:sldLayoutId id="2147484840" r:id="rId27"/>
    <p:sldLayoutId id="2147484841" r:id="rId28"/>
    <p:sldLayoutId id="2147484842" r:id="rId29"/>
    <p:sldLayoutId id="2147484843" r:id="rId30"/>
    <p:sldLayoutId id="2147484844" r:id="rId31"/>
    <p:sldLayoutId id="2147484845" r:id="rId32"/>
    <p:sldLayoutId id="2147484846" r:id="rId33"/>
    <p:sldLayoutId id="2147484847" r:id="rId34"/>
    <p:sldLayoutId id="2147484848" r:id="rId35"/>
    <p:sldLayoutId id="2147484849" r:id="rId36"/>
    <p:sldLayoutId id="2147484850" r:id="rId37"/>
    <p:sldLayoutId id="2147484851" r:id="rId38"/>
    <p:sldLayoutId id="2147484852" r:id="rId39"/>
    <p:sldLayoutId id="2147484853" r:id="rId40"/>
    <p:sldLayoutId id="2147484854" r:id="rId41"/>
    <p:sldLayoutId id="2147484855" r:id="rId42"/>
    <p:sldLayoutId id="2147484856" r:id="rId43"/>
    <p:sldLayoutId id="2147484857" r:id="rId44"/>
    <p:sldLayoutId id="2147484858" r:id="rId45"/>
    <p:sldLayoutId id="2147484859" r:id="rId46"/>
    <p:sldLayoutId id="2147484860" r:id="rId47"/>
    <p:sldLayoutId id="2147484861" r:id="rId48"/>
    <p:sldLayoutId id="2147484862" r:id="rId49"/>
    <p:sldLayoutId id="2147484863" r:id="rId50"/>
    <p:sldLayoutId id="2147484864" r:id="rId51"/>
    <p:sldLayoutId id="2147484865" r:id="rId52"/>
    <p:sldLayoutId id="2147484866" r:id="rId53"/>
    <p:sldLayoutId id="2147484867" r:id="rId54"/>
    <p:sldLayoutId id="2147484868" r:id="rId55"/>
    <p:sldLayoutId id="2147484869" r:id="rId56"/>
    <p:sldLayoutId id="2147484870" r:id="rId57"/>
    <p:sldLayoutId id="2147484871" r:id="rId58"/>
    <p:sldLayoutId id="2147484872" r:id="rId59"/>
    <p:sldLayoutId id="2147484873" r:id="rId60"/>
    <p:sldLayoutId id="2147484874" r:id="rId61"/>
    <p:sldLayoutId id="2147484875" r:id="rId62"/>
    <p:sldLayoutId id="2147484876" r:id="rId63"/>
    <p:sldLayoutId id="2147484877" r:id="rId64"/>
    <p:sldLayoutId id="2147484878" r:id="rId65"/>
    <p:sldLayoutId id="2147484879" r:id="rId66"/>
    <p:sldLayoutId id="2147484880" r:id="rId67"/>
    <p:sldLayoutId id="2147484881" r:id="rId68"/>
    <p:sldLayoutId id="2147484882" r:id="rId69"/>
    <p:sldLayoutId id="2147484883" r:id="rId70"/>
    <p:sldLayoutId id="2147484884" r:id="rId71"/>
    <p:sldLayoutId id="2147484885" r:id="rId72"/>
    <p:sldLayoutId id="2147484886" r:id="rId73"/>
    <p:sldLayoutId id="2147484887" r:id="rId74"/>
    <p:sldLayoutId id="2147484888" r:id="rId75"/>
    <p:sldLayoutId id="2147484889" r:id="rId76"/>
    <p:sldLayoutId id="2147484890" r:id="rId77"/>
    <p:sldLayoutId id="2147484891" r:id="rId78"/>
    <p:sldLayoutId id="2147484892" r:id="rId79"/>
    <p:sldLayoutId id="2147484893" r:id="rId80"/>
    <p:sldLayoutId id="2147484894" r:id="rId81"/>
    <p:sldLayoutId id="2147484895" r:id="rId82"/>
    <p:sldLayoutId id="2147484896" r:id="rId83"/>
    <p:sldLayoutId id="2147484897" r:id="rId84"/>
    <p:sldLayoutId id="2147484898" r:id="rId85"/>
    <p:sldLayoutId id="2147484899" r:id="rId86"/>
    <p:sldLayoutId id="2147484900" r:id="rId87"/>
    <p:sldLayoutId id="2147484901" r:id="rId88"/>
    <p:sldLayoutId id="2147484902" r:id="rId89"/>
    <p:sldLayoutId id="2147484903" r:id="rId90"/>
    <p:sldLayoutId id="2147484904" r:id="rId91"/>
    <p:sldLayoutId id="2147484905" r:id="rId92"/>
    <p:sldLayoutId id="2147484906" r:id="rId93"/>
    <p:sldLayoutId id="2147484907" r:id="rId94"/>
    <p:sldLayoutId id="2147484908" r:id="rId95"/>
    <p:sldLayoutId id="2147484909" r:id="rId96"/>
    <p:sldLayoutId id="2147484910" r:id="rId97"/>
    <p:sldLayoutId id="2147484911" r:id="rId98"/>
    <p:sldLayoutId id="2147484912" r:id="rId99"/>
    <p:sldLayoutId id="2147484913" r:id="rId100"/>
    <p:sldLayoutId id="2147484914" r:id="rId101"/>
    <p:sldLayoutId id="2147484915" r:id="rId102"/>
    <p:sldLayoutId id="2147484916" r:id="rId103"/>
    <p:sldLayoutId id="2147484917" r:id="rId104"/>
    <p:sldLayoutId id="2147484918" r:id="rId105"/>
    <p:sldLayoutId id="2147484919" r:id="rId106"/>
    <p:sldLayoutId id="2147484920" r:id="rId107"/>
    <p:sldLayoutId id="2147484921" r:id="rId108"/>
    <p:sldLayoutId id="2147484922" r:id="rId109"/>
    <p:sldLayoutId id="2147484923" r:id="rId110"/>
    <p:sldLayoutId id="2147484924" r:id="rId111"/>
    <p:sldLayoutId id="2147484925" r:id="rId112"/>
    <p:sldLayoutId id="2147484926" r:id="rId113"/>
    <p:sldLayoutId id="2147484927" r:id="rId114"/>
    <p:sldLayoutId id="2147484928" r:id="rId115"/>
    <p:sldLayoutId id="2147484929" r:id="rId116"/>
    <p:sldLayoutId id="2147484930" r:id="rId117"/>
    <p:sldLayoutId id="2147484931" r:id="rId118"/>
    <p:sldLayoutId id="2147484932" r:id="rId119"/>
    <p:sldLayoutId id="2147484933" r:id="rId120"/>
    <p:sldLayoutId id="2147484934" r:id="rId121"/>
    <p:sldLayoutId id="2147484935" r:id="rId122"/>
    <p:sldLayoutId id="2147484936" r:id="rId123"/>
    <p:sldLayoutId id="2147484937" r:id="rId124"/>
    <p:sldLayoutId id="2147484938" r:id="rId125"/>
    <p:sldLayoutId id="2147484939" r:id="rId126"/>
    <p:sldLayoutId id="2147484940" r:id="rId127"/>
    <p:sldLayoutId id="2147484941" r:id="rId128"/>
    <p:sldLayoutId id="2147484942" r:id="rId129"/>
    <p:sldLayoutId id="2147484943" r:id="rId130"/>
    <p:sldLayoutId id="2147484944" r:id="rId131"/>
    <p:sldLayoutId id="2147484945" r:id="rId132"/>
    <p:sldLayoutId id="2147484946" r:id="rId133"/>
    <p:sldLayoutId id="2147484947" r:id="rId134"/>
    <p:sldLayoutId id="2147484948" r:id="rId135"/>
    <p:sldLayoutId id="2147484949" r:id="rId136"/>
    <p:sldLayoutId id="2147484950" r:id="rId137"/>
    <p:sldLayoutId id="2147484951" r:id="rId138"/>
    <p:sldLayoutId id="2147484952" r:id="rId139"/>
    <p:sldLayoutId id="2147484953" r:id="rId140"/>
    <p:sldLayoutId id="2147484954" r:id="rId141"/>
    <p:sldLayoutId id="2147484955" r:id="rId142"/>
    <p:sldLayoutId id="2147484956" r:id="rId143"/>
    <p:sldLayoutId id="2147484957" r:id="rId144"/>
    <p:sldLayoutId id="2147484958" r:id="rId145"/>
    <p:sldLayoutId id="2147484959" r:id="rId146"/>
    <p:sldLayoutId id="2147484960" r:id="rId147"/>
    <p:sldLayoutId id="2147484961" r:id="rId148"/>
    <p:sldLayoutId id="2147484962" r:id="rId149"/>
    <p:sldLayoutId id="2147484963" r:id="rId150"/>
    <p:sldLayoutId id="2147484964" r:id="rId151"/>
    <p:sldLayoutId id="2147484965" r:id="rId152"/>
    <p:sldLayoutId id="2147484966" r:id="rId153"/>
    <p:sldLayoutId id="2147484967" r:id="rId154"/>
    <p:sldLayoutId id="2147484968" r:id="rId155"/>
    <p:sldLayoutId id="2147484969" r:id="rId156"/>
    <p:sldLayoutId id="2147484970" r:id="rId157"/>
    <p:sldLayoutId id="2147484971" r:id="rId158"/>
    <p:sldLayoutId id="2147484972" r:id="rId159"/>
    <p:sldLayoutId id="2147484973" r:id="rId160"/>
    <p:sldLayoutId id="2147484974" r:id="rId161"/>
    <p:sldLayoutId id="2147484975" r:id="rId162"/>
    <p:sldLayoutId id="2147484976" r:id="rId163"/>
    <p:sldLayoutId id="2147484977" r:id="rId164"/>
    <p:sldLayoutId id="2147484978" r:id="rId165"/>
    <p:sldLayoutId id="2147484979" r:id="rId166"/>
    <p:sldLayoutId id="2147484980" r:id="rId167"/>
    <p:sldLayoutId id="2147484981" r:id="rId168"/>
    <p:sldLayoutId id="2147484982" r:id="rId169"/>
    <p:sldLayoutId id="2147484983" r:id="rId170"/>
    <p:sldLayoutId id="2147484984" r:id="rId171"/>
    <p:sldLayoutId id="2147484985" r:id="rId172"/>
    <p:sldLayoutId id="2147484986" r:id="rId173"/>
    <p:sldLayoutId id="2147484987" r:id="rId174"/>
    <p:sldLayoutId id="2147484988" r:id="rId175"/>
    <p:sldLayoutId id="2147484989" r:id="rId176"/>
    <p:sldLayoutId id="2147484990" r:id="rId177"/>
    <p:sldLayoutId id="2147484991" r:id="rId178"/>
    <p:sldLayoutId id="2147484992" r:id="rId179"/>
    <p:sldLayoutId id="2147484993" r:id="rId180"/>
    <p:sldLayoutId id="2147484994" r:id="rId181"/>
    <p:sldLayoutId id="2147484995" r:id="rId182"/>
    <p:sldLayoutId id="2147484996" r:id="rId183"/>
    <p:sldLayoutId id="2147484997" r:id="rId184"/>
    <p:sldLayoutId id="2147484998" r:id="rId185"/>
    <p:sldLayoutId id="2147484999" r:id="rId186"/>
    <p:sldLayoutId id="2147485000" r:id="rId187"/>
    <p:sldLayoutId id="2147485001" r:id="rId188"/>
    <p:sldLayoutId id="2147485002" r:id="rId189"/>
    <p:sldLayoutId id="2147485003" r:id="rId190"/>
    <p:sldLayoutId id="2147485004" r:id="rId191"/>
    <p:sldLayoutId id="2147485005" r:id="rId192"/>
    <p:sldLayoutId id="2147485006" r:id="rId193"/>
    <p:sldLayoutId id="2147485007" r:id="rId194"/>
    <p:sldLayoutId id="2147485008" r:id="rId195"/>
    <p:sldLayoutId id="2147485009" r:id="rId196"/>
    <p:sldLayoutId id="2147485010" r:id="rId197"/>
    <p:sldLayoutId id="2147485011" r:id="rId198"/>
    <p:sldLayoutId id="2147485012" r:id="rId199"/>
    <p:sldLayoutId id="2147485013" r:id="rId200"/>
    <p:sldLayoutId id="2147485014" r:id="rId201"/>
    <p:sldLayoutId id="2147485015" r:id="rId202"/>
    <p:sldLayoutId id="2147485016" r:id="rId203"/>
    <p:sldLayoutId id="2147485017" r:id="rId204"/>
    <p:sldLayoutId id="2147485018" r:id="rId205"/>
    <p:sldLayoutId id="2147485019" r:id="rId206"/>
    <p:sldLayoutId id="2147485020" r:id="rId207"/>
    <p:sldLayoutId id="2147485021" r:id="rId208"/>
    <p:sldLayoutId id="2147485022" r:id="rId209"/>
    <p:sldLayoutId id="2147485023" r:id="rId210"/>
    <p:sldLayoutId id="2147485024" r:id="rId211"/>
    <p:sldLayoutId id="2147485025" r:id="rId212"/>
    <p:sldLayoutId id="2147485026" r:id="rId213"/>
    <p:sldLayoutId id="2147485027" r:id="rId214"/>
    <p:sldLayoutId id="2147485028" r:id="rId215"/>
    <p:sldLayoutId id="2147485029" r:id="rId216"/>
    <p:sldLayoutId id="2147485030" r:id="rId217"/>
    <p:sldLayoutId id="2147485031" r:id="rId218"/>
    <p:sldLayoutId id="2147485032" r:id="rId219"/>
    <p:sldLayoutId id="2147485033" r:id="rId220"/>
    <p:sldLayoutId id="2147485034" r:id="rId221"/>
    <p:sldLayoutId id="2147485035" r:id="rId222"/>
    <p:sldLayoutId id="2147485036" r:id="rId223"/>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394"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5"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6"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7"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F6BEF3A0-FDB9-2B47-8AD3-C5BC82774313}" type="datetime1">
              <a:rPr lang="en-US"/>
              <a:pPr>
                <a:defRPr/>
              </a:pPr>
              <a:t>3/21/2024</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5144284D-ABDD-D849-B984-352B2424FBE8}" type="slidenum">
              <a:rPr lang="en-US"/>
              <a:pPr>
                <a:defRPr/>
              </a:pPr>
              <a:t>‹#›</a:t>
            </a:fld>
            <a:endParaRPr lang="en-US"/>
          </a:p>
        </p:txBody>
      </p:sp>
      <p:sp>
        <p:nvSpPr>
          <p:cNvPr id="187406"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7407"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538831"/>
      </p:ext>
    </p:extLst>
  </p:cSld>
  <p:clrMap bg1="lt1" tx1="dk1" bg2="lt2" tx2="dk2" accent1="accent1" accent2="accent2" accent3="accent3" accent4="accent4" accent5="accent5" accent6="accent6" hlink="hlink" folHlink="folHlink"/>
  <p:sldLayoutIdLst>
    <p:sldLayoutId id="2147485051" r:id="rId1"/>
    <p:sldLayoutId id="2147485052" r:id="rId2"/>
    <p:sldLayoutId id="2147485053" r:id="rId3"/>
    <p:sldLayoutId id="2147485054" r:id="rId4"/>
    <p:sldLayoutId id="2147485055" r:id="rId5"/>
    <p:sldLayoutId id="2147485056" r:id="rId6"/>
    <p:sldLayoutId id="2147485057" r:id="rId7"/>
    <p:sldLayoutId id="2147485058" r:id="rId8"/>
    <p:sldLayoutId id="2147485059" r:id="rId9"/>
    <p:sldLayoutId id="2147485060"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103169370"/>
      </p:ext>
    </p:extLst>
  </p:cSld>
  <p:clrMap bg1="dk2" tx1="lt1" bg2="dk1" tx2="lt2" accent1="accent1" accent2="accent2" accent3="accent3" accent4="accent4" accent5="accent5" accent6="accent6" hlink="hlink" folHlink="folHlink"/>
  <p:sldLayoutIdLst>
    <p:sldLayoutId id="2147485062" r:id="rId1"/>
    <p:sldLayoutId id="2147485063"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1888118"/>
      </p:ext>
    </p:extLst>
  </p:cSld>
  <p:clrMap bg1="dk2" tx1="lt1" bg2="dk1" tx2="lt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 id="2147485076"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a:defRPr/>
            </a:pPr>
            <a:endParaRPr 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a:defRPr/>
            </a:pPr>
            <a:endParaRPr 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A4B89DA-E146-5943-8FC5-2921A6FBB221}" type="slidenum">
              <a:rPr lang="en-US"/>
              <a:pPr>
                <a:defRPr/>
              </a:pPr>
              <a:t>‹#›</a:t>
            </a:fld>
            <a:endParaRPr lang="en-US"/>
          </a:p>
        </p:txBody>
      </p:sp>
    </p:spTree>
    <p:extLst>
      <p:ext uri="{BB962C8B-B14F-4D97-AF65-F5344CB8AC3E}">
        <p14:creationId xmlns:p14="http://schemas.microsoft.com/office/powerpoint/2010/main" val="682284434"/>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16ECDD-270E-2840-8C46-755DFC6630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9517FE2D-37FD-E347-B358-B784DB51692F}"/>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5296305F-616F-9540-AB9A-F4C9FC27CF38}"/>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A2AABF7D-070D-8C49-95D2-6102A2FD323D}"/>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6E5964-C4BE-D64C-8B9D-1E11B77C7627}"/>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73859A1E-CE9C-3940-BB8D-DF5C83C9D90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320BDF33-0A92-2046-A899-DC90DE4DF79B}" type="slidenum">
              <a:rPr lang="en-US" altLang="en-US"/>
              <a:pPr/>
              <a:t>‹#›</a:t>
            </a:fld>
            <a:endParaRPr lang="en-US" altLang="en-US"/>
          </a:p>
        </p:txBody>
      </p:sp>
    </p:spTree>
    <p:extLst>
      <p:ext uri="{BB962C8B-B14F-4D97-AF65-F5344CB8AC3E}">
        <p14:creationId xmlns:p14="http://schemas.microsoft.com/office/powerpoint/2010/main" val="3182365587"/>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22824185"/>
      </p:ext>
    </p:extLst>
  </p:cSld>
  <p:clrMap bg1="lt1" tx1="dk1" bg2="lt2" tx2="dk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899825"/>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3281784707"/>
      </p:ext>
    </p:extLst>
  </p:cSld>
  <p:clrMap bg1="lt1" tx1="dk1" bg2="lt2" tx2="dk2" accent1="accent1" accent2="accent2" accent3="accent3" accent4="accent4" accent5="accent5" accent6="accent6" hlink="hlink" folHlink="folHlink"/>
  <p:sldLayoutIdLst>
    <p:sldLayoutId id="214748513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3519734404"/>
      </p:ext>
    </p:extLst>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 id="2147485152"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zh-CN" alt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zh-CN" alt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AB50C1F0-9751-4E3F-AF7A-AD287CD26CE9}" type="slidenum">
              <a:rPr lang="en-US" altLang="zh-CN"/>
              <a:pPr/>
              <a:t>‹#›</a:t>
            </a:fld>
            <a:endParaRPr lang="en-US" altLang="zh-CN"/>
          </a:p>
        </p:txBody>
      </p:sp>
    </p:spTree>
    <p:extLst>
      <p:ext uri="{BB962C8B-B14F-4D97-AF65-F5344CB8AC3E}">
        <p14:creationId xmlns:p14="http://schemas.microsoft.com/office/powerpoint/2010/main" val="3949997749"/>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8839200" cy="6858000"/>
            <a:chOff x="0" y="0"/>
            <a:chExt cx="5568" cy="4320"/>
          </a:xfrm>
        </p:grpSpPr>
        <p:grpSp>
          <p:nvGrpSpPr>
            <p:cNvPr id="32776" name="Group 3"/>
            <p:cNvGrpSpPr>
              <a:grpSpLocks/>
            </p:cNvGrpSpPr>
            <p:nvPr userDrawn="1"/>
          </p:nvGrpSpPr>
          <p:grpSpPr bwMode="auto">
            <a:xfrm>
              <a:off x="0" y="0"/>
              <a:ext cx="3216" cy="3072"/>
              <a:chOff x="0" y="0"/>
              <a:chExt cx="2928" cy="2784"/>
            </a:xfrm>
          </p:grpSpPr>
          <p:sp>
            <p:nvSpPr>
              <p:cNvPr id="3278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32777" name="Group 9"/>
            <p:cNvGrpSpPr>
              <a:grpSpLocks/>
            </p:cNvGrpSpPr>
            <p:nvPr userDrawn="1"/>
          </p:nvGrpSpPr>
          <p:grpSpPr bwMode="auto">
            <a:xfrm>
              <a:off x="2016" y="2016"/>
              <a:ext cx="2448" cy="2304"/>
              <a:chOff x="0" y="0"/>
              <a:chExt cx="2928" cy="2784"/>
            </a:xfrm>
          </p:grpSpPr>
          <p:sp>
            <p:nvSpPr>
              <p:cNvPr id="3278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32778" name="Group 15"/>
            <p:cNvGrpSpPr>
              <a:grpSpLocks/>
            </p:cNvGrpSpPr>
            <p:nvPr userDrawn="1"/>
          </p:nvGrpSpPr>
          <p:grpSpPr bwMode="auto">
            <a:xfrm>
              <a:off x="2832" y="96"/>
              <a:ext cx="2736" cy="2592"/>
              <a:chOff x="0" y="0"/>
              <a:chExt cx="2928" cy="2784"/>
            </a:xfrm>
          </p:grpSpPr>
          <p:sp>
            <p:nvSpPr>
              <p:cNvPr id="3277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sp>
        <p:nvSpPr>
          <p:cNvPr id="3277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defRPr>
            </a:lvl1pPr>
          </a:lstStyle>
          <a:p>
            <a:pPr>
              <a:defRPr/>
            </a:pPr>
            <a:fld id="{4456D0B8-70D8-D346-ACA5-1E21589FF83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2820283F-A56A-F841-A1DB-11062F5DEDA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9517FE2D-37FD-E347-B358-B784DB51692F}"/>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5296305F-616F-9540-AB9A-F4C9FC27CF38}"/>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A2AABF7D-070D-8C49-95D2-6102A2FD323D}"/>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6E5964-C4BE-D64C-8B9D-1E11B77C7627}"/>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73859A1E-CE9C-3940-BB8D-DF5C83C9D90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320BDF33-0A92-2046-A899-DC90DE4DF79B}" type="slidenum">
              <a:rPr lang="en-US" altLang="en-US"/>
              <a:pPr/>
              <a:t>‹#›</a:t>
            </a:fld>
            <a:endParaRPr lang="en-US" altLang="en-US"/>
          </a:p>
        </p:txBody>
      </p:sp>
    </p:spTree>
    <p:extLst>
      <p:ext uri="{BB962C8B-B14F-4D97-AF65-F5344CB8AC3E}">
        <p14:creationId xmlns:p14="http://schemas.microsoft.com/office/powerpoint/2010/main" val="2126288451"/>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7453B29-912D-2E41-8A36-0EDBAB358B74}"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8437945"/>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898416562"/>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 id="214748472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AECEFBA-7B32-3940-BD83-0DD78C838749}" type="slidenum">
              <a:rPr lang="en-US"/>
              <a:pPr>
                <a:defRPr/>
              </a:pPr>
              <a:t>‹#›</a:t>
            </a:fld>
            <a:endParaRPr lang="en-US"/>
          </a:p>
        </p:txBody>
      </p:sp>
    </p:spTree>
    <p:extLst>
      <p:ext uri="{BB962C8B-B14F-4D97-AF65-F5344CB8AC3E}">
        <p14:creationId xmlns:p14="http://schemas.microsoft.com/office/powerpoint/2010/main" val="256754566"/>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 id="214748473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9786317"/>
      </p:ext>
    </p:extLst>
  </p:cSld>
  <p:clrMap bg1="dk2" tx1="lt1" bg2="dk1" tx2="lt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7.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17.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45.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4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8.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08.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0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08.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08.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8.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8.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08.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9.png"/><Relationship Id="rId1" Type="http://schemas.openxmlformats.org/officeDocument/2006/relationships/slideLayout" Target="../slideLayouts/slideLayout85.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77.xml"/><Relationship Id="rId5" Type="http://schemas.openxmlformats.org/officeDocument/2006/relationships/image" Target="../media/image70.png"/><Relationship Id="rId4" Type="http://schemas.openxmlformats.org/officeDocument/2006/relationships/slide" Target="slide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9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86.xml"/></Relationships>
</file>

<file path=ppt/slides/_rels/slide6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405.xml"/></Relationships>
</file>

<file path=ppt/slides/_rels/slide6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1.xml"/><Relationship Id="rId1" Type="http://schemas.openxmlformats.org/officeDocument/2006/relationships/slideLayout" Target="../slideLayouts/slideLayout409.xml"/><Relationship Id="rId5" Type="http://schemas.openxmlformats.org/officeDocument/2006/relationships/image" Target="../media/image73.jpeg"/><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470.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54.xml"/><Relationship Id="rId1" Type="http://schemas.openxmlformats.org/officeDocument/2006/relationships/slideLayout" Target="../slideLayouts/slideLayout429.xml"/><Relationship Id="rId4" Type="http://schemas.openxmlformats.org/officeDocument/2006/relationships/image" Target="../media/image82.jpeg"/></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445.xml"/><Relationship Id="rId5" Type="http://schemas.openxmlformats.org/officeDocument/2006/relationships/image" Target="../media/image83.png"/><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5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58.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WINDOWS\Desktop\BabylonSong.mp3" TargetMode="External"/><Relationship Id="rId1" Type="http://schemas.microsoft.com/office/2007/relationships/media" Target="file:///C:\WINDOWS\Desktop\BabylonSong.mp3" TargetMode="External"/><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38.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Picture 21"/>
          <p:cNvSpPr>
            <a:spLocks noChangeAspect="1" noChangeArrowheads="1"/>
          </p:cNvSpPr>
          <p:nvPr/>
        </p:nvSpPr>
        <p:spPr bwMode="auto">
          <a:xfrm>
            <a:off x="-228600" y="0"/>
            <a:ext cx="93726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3" name="Picture 14" descr="civ_01bab-ham">
            <a:hlinkClick r:id="rId2"/>
          </p:cNvPr>
          <p:cNvSpPr>
            <a:spLocks noChangeAspect="1" noChangeArrowheads="1"/>
          </p:cNvSpPr>
          <p:nvPr/>
        </p:nvSpPr>
        <p:spPr bwMode="auto">
          <a:xfrm>
            <a:off x="7620000" y="152400"/>
            <a:ext cx="13477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19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81325" y="3735388"/>
            <a:ext cx="3602038"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735388"/>
            <a:ext cx="3030538"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510338" y="3733800"/>
            <a:ext cx="26701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E3C3288-94D9-73C5-BA1A-B536C694FE6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
        <p:nvSpPr>
          <p:cNvPr id="3" name="Text Box 6">
            <a:extLst>
              <a:ext uri="{FF2B5EF4-FFF2-40B4-BE49-F238E27FC236}">
                <a16:creationId xmlns:a16="http://schemas.microsoft.com/office/drawing/2014/main" id="{29410475-2396-8ED0-8B28-1112BDB78C71}"/>
              </a:ext>
            </a:extLst>
          </p:cNvPr>
          <p:cNvSpPr txBox="1">
            <a:spLocks noChangeArrowheads="1"/>
          </p:cNvSpPr>
          <p:nvPr/>
        </p:nvSpPr>
        <p:spPr bwMode="auto">
          <a:xfrm>
            <a:off x="3100388" y="2203383"/>
            <a:ext cx="5867400" cy="1323439"/>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defPPr>
              <a:defRPr lang="en-US"/>
            </a:defPPr>
            <a:lvl1pPr>
              <a:defRPr sz="4000" b="1">
                <a:latin typeface="Arial"/>
                <a:ea typeface="+mn-ea"/>
                <a:cs typeface="Arial"/>
              </a:defRPr>
            </a:lvl1pPr>
          </a:lstStyle>
          <a:p>
            <a:r>
              <a:rPr lang="en-US"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إمبراطورية بابل الحديثة</a:t>
            </a:r>
            <a:r>
              <a:rPr lang="en-US" dirty="0">
                <a:latin typeface="Arial" panose="020B0604020202020204" pitchFamily="34" charset="0"/>
                <a:cs typeface="Arial" panose="020B0604020202020204" pitchFamily="34" charset="0"/>
              </a:rPr>
              <a:t>)</a:t>
            </a:r>
          </a:p>
          <a:p>
            <a:r>
              <a:rPr lang="ar-JO" dirty="0">
                <a:latin typeface="Arial" panose="020B0604020202020204" pitchFamily="34" charset="0"/>
                <a:cs typeface="Arial" panose="020B0604020202020204" pitchFamily="34" charset="0"/>
              </a:rPr>
              <a:t>625-539 ق.م</a:t>
            </a: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6825304-99BE-EE23-30EA-AF12F0903519}"/>
              </a:ext>
            </a:extLst>
          </p:cNvPr>
          <p:cNvSpPr txBox="1">
            <a:spLocks/>
          </p:cNvSpPr>
          <p:nvPr/>
        </p:nvSpPr>
        <p:spPr bwMode="auto">
          <a:xfrm>
            <a:off x="395536" y="476672"/>
            <a:ext cx="5616624" cy="233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fromWordArt="1" anchor="ctr" anchorCtr="0" compatLnSpc="1">
            <a:prstTxWarp prst="textSlantUp">
              <a:avLst>
                <a:gd name="adj" fmla="val 32056"/>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rPr>
              <a:t>البابليون</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ADD92170-48BB-9947-9CC7-417734875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8145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58AE9DAC-10CC-5045-9BCE-C6DC0C500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55559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5EA084D3-E871-FD44-979F-14C6F0256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4621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F2A10D4F-5DFF-754E-912B-48EF804CB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960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941785F-668A-174D-B85D-A79477814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90704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96BAE36A-DE4B-EB4D-B85D-B3F87BC5E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50987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18DB9DF-60EF-4045-860F-3F6DBEEDD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 y="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84321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69" name="Picture 8" descr="middle babylonian 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2800" y="3200400"/>
            <a:ext cx="14970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9" descr="l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4724400"/>
            <a:ext cx="28956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10" descr="near_east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8488" y="152400"/>
            <a:ext cx="2546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16"/>
          <p:cNvSpPr txBox="1">
            <a:spLocks noChangeArrowheads="1"/>
          </p:cNvSpPr>
          <p:nvPr/>
        </p:nvSpPr>
        <p:spPr bwMode="auto">
          <a:xfrm>
            <a:off x="1630725" y="1447800"/>
            <a:ext cx="1697902"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sz="3600" b="1" dirty="0">
                <a:solidFill>
                  <a:srgbClr val="660066"/>
                </a:solidFill>
                <a:latin typeface="Arial" panose="020B0604020202020204" pitchFamily="34" charset="0"/>
                <a:ea typeface="+mn-ea"/>
                <a:cs typeface="Arial" panose="020B0604020202020204" pitchFamily="34" charset="0"/>
              </a:rPr>
              <a:t>تاريخ بابل</a:t>
            </a:r>
            <a:endParaRPr lang="en-US" sz="3600" b="1" dirty="0">
              <a:solidFill>
                <a:srgbClr val="660066"/>
              </a:solidFill>
              <a:latin typeface="Arial" panose="020B0604020202020204" pitchFamily="34" charset="0"/>
              <a:ea typeface="+mn-ea"/>
              <a:cs typeface="Arial" panose="020B0604020202020204" pitchFamily="34" charset="0"/>
            </a:endParaRPr>
          </a:p>
        </p:txBody>
      </p:sp>
      <p:sp>
        <p:nvSpPr>
          <p:cNvPr id="43025" name="Text Box 17"/>
          <p:cNvSpPr txBox="1">
            <a:spLocks noChangeArrowheads="1"/>
          </p:cNvSpPr>
          <p:nvPr/>
        </p:nvSpPr>
        <p:spPr bwMode="auto">
          <a:xfrm>
            <a:off x="4057640" y="2844800"/>
            <a:ext cx="2432077"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sz="3600" b="1" dirty="0">
                <a:solidFill>
                  <a:srgbClr val="660066"/>
                </a:solidFill>
                <a:latin typeface="Arial" panose="020B0604020202020204" pitchFamily="34" charset="0"/>
                <a:ea typeface="+mn-ea"/>
                <a:cs typeface="Arial" panose="020B0604020202020204" pitchFamily="34" charset="0"/>
              </a:rPr>
              <a:t>المجتمع البابلي</a:t>
            </a:r>
            <a:endParaRPr lang="en-US" sz="3600" b="1" dirty="0">
              <a:solidFill>
                <a:srgbClr val="660066"/>
              </a:solidFill>
              <a:latin typeface="Arial" panose="020B0604020202020204" pitchFamily="34" charset="0"/>
              <a:ea typeface="+mn-ea"/>
              <a:cs typeface="Arial" panose="020B0604020202020204" pitchFamily="34" charset="0"/>
            </a:endParaRPr>
          </a:p>
        </p:txBody>
      </p:sp>
      <p:sp>
        <p:nvSpPr>
          <p:cNvPr id="43026" name="Text Box 18"/>
          <p:cNvSpPr txBox="1">
            <a:spLocks noChangeArrowheads="1"/>
          </p:cNvSpPr>
          <p:nvPr/>
        </p:nvSpPr>
        <p:spPr bwMode="auto">
          <a:xfrm>
            <a:off x="1690082" y="4241800"/>
            <a:ext cx="2226892"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sz="3600" b="1" dirty="0">
                <a:solidFill>
                  <a:srgbClr val="660066"/>
                </a:solidFill>
                <a:latin typeface="Arial" panose="020B0604020202020204" pitchFamily="34" charset="0"/>
                <a:ea typeface="+mn-ea"/>
                <a:cs typeface="Arial" panose="020B0604020202020204" pitchFamily="34" charset="0"/>
              </a:rPr>
              <a:t>إسرائيل وبابل</a:t>
            </a:r>
            <a:endParaRPr lang="en-US" sz="3600" b="1" dirty="0">
              <a:solidFill>
                <a:srgbClr val="660066"/>
              </a:solidFill>
              <a:latin typeface="Arial" panose="020B0604020202020204" pitchFamily="34" charset="0"/>
              <a:ea typeface="+mn-ea"/>
              <a:cs typeface="Arial" panose="020B0604020202020204" pitchFamily="34" charset="0"/>
            </a:endParaRPr>
          </a:p>
        </p:txBody>
      </p:sp>
      <p:sp>
        <p:nvSpPr>
          <p:cNvPr id="43027" name="Text Box 19"/>
          <p:cNvSpPr txBox="1">
            <a:spLocks noChangeArrowheads="1"/>
          </p:cNvSpPr>
          <p:nvPr/>
        </p:nvSpPr>
        <p:spPr bwMode="auto">
          <a:xfrm>
            <a:off x="5335119" y="5638800"/>
            <a:ext cx="1705916"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sz="3600" b="1" dirty="0">
                <a:solidFill>
                  <a:srgbClr val="660066"/>
                </a:solidFill>
                <a:latin typeface="Arial" panose="020B0604020202020204" pitchFamily="34" charset="0"/>
                <a:ea typeface="+mn-ea"/>
                <a:cs typeface="Arial" panose="020B0604020202020204" pitchFamily="34" charset="0"/>
              </a:rPr>
              <a:t>بابل ونحن</a:t>
            </a:r>
            <a:endParaRPr lang="en-US" sz="3600" b="1" dirty="0">
              <a:solidFill>
                <a:srgbClr val="660066"/>
              </a:solidFill>
              <a:latin typeface="Arial" panose="020B0604020202020204" pitchFamily="34" charset="0"/>
              <a:ea typeface="+mn-ea"/>
              <a:cs typeface="Arial" panose="020B0604020202020204" pitchFamily="34" charset="0"/>
            </a:endParaRPr>
          </a:p>
        </p:txBody>
      </p:sp>
      <p:sp>
        <p:nvSpPr>
          <p:cNvPr id="83977" name="Text Box 20"/>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136</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580E07B-768E-CB0F-66BC-4D73D688EADE}"/>
              </a:ext>
            </a:extLst>
          </p:cNvPr>
          <p:cNvSpPr/>
          <p:nvPr/>
        </p:nvSpPr>
        <p:spPr bwMode="auto">
          <a:xfrm>
            <a:off x="683567" y="41276"/>
            <a:ext cx="3203805" cy="11554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96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بابل</a:t>
            </a:r>
            <a:endParaRPr kumimoji="0" lang="en-US" sz="96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302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302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302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3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4" grpId="0" autoUpdateAnimBg="0"/>
      <p:bldP spid="43025" grpId="0" autoUpdateAnimBg="0"/>
      <p:bldP spid="43026" grpId="0" autoUpdateAnimBg="0"/>
      <p:bldP spid="4302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near_east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6838" y="0"/>
            <a:ext cx="6507162"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Text Box 3"/>
          <p:cNvSpPr txBox="1">
            <a:spLocks noChangeArrowheads="1"/>
          </p:cNvSpPr>
          <p:nvPr/>
        </p:nvSpPr>
        <p:spPr bwMode="auto">
          <a:xfrm>
            <a:off x="76200" y="76200"/>
            <a:ext cx="6553200" cy="9239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تاريخ بابل</a:t>
            </a:r>
            <a:endParaRPr kumimoji="0" lang="en-US" sz="5400" b="1"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p:txBody>
      </p:sp>
      <p:sp>
        <p:nvSpPr>
          <p:cNvPr id="47107" name="Text Box 4"/>
          <p:cNvSpPr txBox="1">
            <a:spLocks noChangeArrowheads="1"/>
          </p:cNvSpPr>
          <p:nvPr/>
        </p:nvSpPr>
        <p:spPr bwMode="auto">
          <a:xfrm>
            <a:off x="9248700" y="86185"/>
            <a:ext cx="127310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 ع ق 136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108" name="Rectangle 7"/>
          <p:cNvSpPr>
            <a:spLocks noGrp="1" noChangeArrowheads="1"/>
          </p:cNvSpPr>
          <p:nvPr>
            <p:ph type="title" idx="4294967295"/>
          </p:nvPr>
        </p:nvSpPr>
        <p:spPr>
          <a:xfrm>
            <a:off x="0" y="3657600"/>
            <a:ext cx="9144000" cy="3200400"/>
          </a:xfrm>
          <a:solidFill>
            <a:schemeClr val="tx2"/>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تك 10: 8-10، 11: 2، 9، رؤ 17: 1-6</a:t>
            </a:r>
            <a:br>
              <a:rPr lang="en-US"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كيف بدأت بابل ؟</a:t>
            </a:r>
            <a:br>
              <a:rPr lang="en-US"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ما الذي حفز هذه البداية ؟</a:t>
            </a:r>
            <a:br>
              <a:rPr lang="en-US"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ماذا نتج عن تأسيسها ؟</a:t>
            </a:r>
            <a:br>
              <a:rPr lang="en-US"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ما هي أهمية بابل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13663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550" y="2111375"/>
            <a:ext cx="1465114" cy="2554545"/>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الإسم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الموقع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برج بابل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pic>
        <p:nvPicPr>
          <p:cNvPr id="860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8913" y="1066800"/>
            <a:ext cx="5249258"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5"/>
          <p:cNvSpPr>
            <a:spLocks noChangeArrowheads="1" noChangeShapeType="1" noTextEdit="1"/>
          </p:cNvSpPr>
          <p:nvPr/>
        </p:nvSpPr>
        <p:spPr bwMode="auto">
          <a:xfrm>
            <a:off x="6858000" y="228600"/>
            <a:ext cx="1360561"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بابل</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6020" name="Line 6"/>
          <p:cNvSpPr>
            <a:spLocks noChangeShapeType="1"/>
          </p:cNvSpPr>
          <p:nvPr/>
        </p:nvSpPr>
        <p:spPr bwMode="auto">
          <a:xfrm>
            <a:off x="6477000" y="838200"/>
            <a:ext cx="177548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021" name="Text Box 7"/>
          <p:cNvSpPr txBox="1">
            <a:spLocks noChangeArrowheads="1"/>
          </p:cNvSpPr>
          <p:nvPr/>
        </p:nvSpPr>
        <p:spPr bwMode="auto">
          <a:xfrm>
            <a:off x="8395107" y="41275"/>
            <a:ext cx="713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929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Rectangle 11"/>
          <p:cNvSpPr>
            <a:spLocks noChangeArrowheads="1"/>
          </p:cNvSpPr>
          <p:nvPr/>
        </p:nvSpPr>
        <p:spPr bwMode="auto">
          <a:xfrm>
            <a:off x="3985133" y="2571750"/>
            <a:ext cx="1175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Arial" panose="020B0604020202020204" pitchFamily="34" charset="0"/>
                <a:cs typeface="Arial" panose="020B0604020202020204" pitchFamily="34" charset="0"/>
                <a:hlinkClick r:id="rId2" action="ppaction://hlinksldjump"/>
              </a:rPr>
              <a:t>Slide 2</a:t>
            </a:r>
            <a:endParaRPr lang="en-US" b="1" dirty="0">
              <a:latin typeface="Arial" panose="020B0604020202020204" pitchFamily="34" charset="0"/>
              <a:cs typeface="Arial" panose="020B0604020202020204" pitchFamily="34" charset="0"/>
            </a:endParaRPr>
          </a:p>
        </p:txBody>
      </p:sp>
      <p:pic>
        <p:nvPicPr>
          <p:cNvPr id="82946"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31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01" name="Rectangle 13"/>
          <p:cNvSpPr>
            <a:spLocks noChangeArrowheads="1"/>
          </p:cNvSpPr>
          <p:nvPr/>
        </p:nvSpPr>
        <p:spPr bwMode="auto">
          <a:xfrm>
            <a:off x="4267200" y="0"/>
            <a:ext cx="4876800" cy="6858000"/>
          </a:xfrm>
          <a:prstGeom prst="rect">
            <a:avLst/>
          </a:prstGeom>
          <a:solidFill>
            <a:schemeClr val="tx2"/>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2948" name="Rectangle 14"/>
          <p:cNvSpPr>
            <a:spLocks noGrp="1" noChangeArrowheads="1"/>
          </p:cNvSpPr>
          <p:nvPr>
            <p:ph type="title" idx="4294967295"/>
          </p:nvPr>
        </p:nvSpPr>
        <p:spPr>
          <a:xfrm>
            <a:off x="4953000" y="609600"/>
            <a:ext cx="3733800" cy="5562600"/>
          </a:xfrm>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صارت بابل في الأخبار يومياً منذ أن كتب أستاذ في كلية دالاس اللاهوتية هذا الكتاب في 1991.</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9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الشعوب المهيمنة في تاريخ بلاد ما بين النهرين</a:t>
            </a:r>
            <a:r>
              <a:rPr kumimoji="0" lang="en-US"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بروتو ليت (3200-2850)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السلالة المبكرة (2850-2360)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أكاد (2360-2180)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جوتي (2180-2082)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أور 3 (2070-1960)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آيسن لارسا (1960-1700)</a:t>
            </a:r>
            <a:endParaRPr kumimoji="0" lang="en-US"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بابل القديمة (1830-1531)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القديمة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الغزوات الحرانية (1700-1500)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الكيشيون (1600-1150)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الميتاني (1500-1380)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الوسطى (1366-1078)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الآراميين والكلدانيين (1078-935)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الحديثة (935-612)</a:t>
            </a:r>
            <a:endParaRPr kumimoji="0" lang="en-US"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بابل الحديثة (625-539)</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الفرس (539-332)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الإسكندر (332-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1115616" y="457200"/>
            <a:ext cx="6671894" cy="5257800"/>
            <a:chOff x="665" y="480"/>
            <a:chExt cx="4119" cy="3312"/>
          </a:xfrm>
        </p:grpSpPr>
        <p:sp>
          <p:nvSpPr>
            <p:cNvPr id="87045" name="AutoShape 5"/>
            <p:cNvSpPr>
              <a:spLocks noChangeArrowheads="1"/>
            </p:cNvSpPr>
            <p:nvPr/>
          </p:nvSpPr>
          <p:spPr bwMode="auto">
            <a:xfrm>
              <a:off x="665" y="480"/>
              <a:ext cx="4119" cy="3312"/>
            </a:xfrm>
            <a:prstGeom prst="irregularSeal2">
              <a:avLst/>
            </a:prstGeom>
            <a:solidFill>
              <a:srgbClr val="FFFF99"/>
            </a:solidFill>
            <a:ln w="9525">
              <a:solidFill>
                <a:srgbClr val="FF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6" name="Text Box 6"/>
            <p:cNvSpPr txBox="1">
              <a:spLocks noChangeArrowheads="1"/>
            </p:cNvSpPr>
            <p:nvPr/>
          </p:nvSpPr>
          <p:spPr bwMode="auto">
            <a:xfrm>
              <a:off x="1541" y="1776"/>
              <a:ext cx="2760" cy="834"/>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بابل الحديثة</a:t>
              </a:r>
              <a:r>
                <a:rPr kumimoji="0" lang="en-US"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ar-JO"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625-539 ق.م</a:t>
              </a:r>
              <a:endParaRPr kumimoji="0" lang="en-US"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grpSp>
      <p:sp>
        <p:nvSpPr>
          <p:cNvPr id="87043"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الشرق الأدنى القديم</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7044" name="Text Box 8"/>
          <p:cNvSpPr txBox="1">
            <a:spLocks noChangeArrowheads="1"/>
          </p:cNvSpPr>
          <p:nvPr/>
        </p:nvSpPr>
        <p:spPr bwMode="auto">
          <a:xfrm>
            <a:off x="9271331" y="412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92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68313" y="1609725"/>
            <a:ext cx="6839991" cy="3693319"/>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نبوبولاصر                          - 625-605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نبوخدنصر الثاني (الإبن)          - 605-568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أويل مردوخ (الإبن)               - 561-560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نرجلاصر (الصهر)                 - 559-556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لابوصورشاد (الإبن)               - 556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نبونايدس                            - 555-539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بلشاصر                             - 539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1331360" y="981075"/>
            <a:ext cx="7077629" cy="5257800"/>
            <a:chOff x="2784" y="480"/>
            <a:chExt cx="2832" cy="3312"/>
          </a:xfrm>
        </p:grpSpPr>
        <p:sp>
          <p:nvSpPr>
            <p:cNvPr id="401415" name="AutoShape 5"/>
            <p:cNvSpPr>
              <a:spLocks noChangeArrowheads="1"/>
            </p:cNvSpPr>
            <p:nvPr/>
          </p:nvSpPr>
          <p:spPr bwMode="auto">
            <a:xfrm>
              <a:off x="2879" y="480"/>
              <a:ext cx="2737" cy="3312"/>
            </a:xfrm>
            <a:prstGeom prst="irregularSeal2">
              <a:avLst/>
            </a:prstGeom>
            <a:solidFill>
              <a:srgbClr val="FFFF99"/>
            </a:solidFill>
            <a:ln w="9525">
              <a:solidFill>
                <a:srgbClr val="FF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4998" name="Text Box 6"/>
            <p:cNvSpPr txBox="1">
              <a:spLocks noChangeArrowheads="1"/>
            </p:cNvSpPr>
            <p:nvPr/>
          </p:nvSpPr>
          <p:spPr bwMode="auto">
            <a:xfrm>
              <a:off x="2784" y="1776"/>
              <a:ext cx="2832" cy="756"/>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نبوخدنصر الثاني</a:t>
              </a:r>
              <a:r>
                <a:rPr kumimoji="0" lang="en-US"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604 – 568 ق.م</a:t>
              </a:r>
              <a:endParaRPr kumimoji="0" lang="en-US" sz="32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grpSp>
      <p:sp>
        <p:nvSpPr>
          <p:cNvPr id="401412" name="Line 8"/>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1413" name="Text Box 10"/>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5001" name="Text Box 9"/>
          <p:cNvSpPr txBox="1">
            <a:spLocks noChangeArrowheads="1"/>
          </p:cNvSpPr>
          <p:nvPr/>
        </p:nvSpPr>
        <p:spPr bwMode="auto">
          <a:xfrm>
            <a:off x="533400" y="762000"/>
            <a:ext cx="7351713" cy="7080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حكام بابل الحديثة</a:t>
            </a:r>
            <a:endParaRPr kumimoji="0" lang="en-US"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7158A55-B7BB-2A93-8F25-A42D102A0920}"/>
              </a:ext>
            </a:extLst>
          </p:cNvPr>
          <p:cNvSpPr/>
          <p:nvPr/>
        </p:nvSpPr>
        <p:spPr bwMode="auto">
          <a:xfrm>
            <a:off x="304800" y="260648"/>
            <a:ext cx="3200400" cy="50135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2060"/>
                </a:solidFill>
                <a:effectLst>
                  <a:glow rad="127000">
                    <a:srgbClr val="FFFFFF"/>
                  </a:glow>
                </a:effectLst>
                <a:uLnTx/>
                <a:uFillTx/>
                <a:latin typeface="Arial" panose="020B0604020202020204" pitchFamily="34" charset="0"/>
                <a:cs typeface="Arial" panose="020B0604020202020204" pitchFamily="34" charset="0"/>
              </a:rPr>
              <a:t>إمبراطورية بابل الحديثة</a:t>
            </a:r>
            <a:endParaRPr kumimoji="0" lang="en-US" sz="2400" b="1" u="none" strike="noStrike" kern="1200" cap="none" spc="0" normalizeH="0" baseline="0" noProof="0" dirty="0">
              <a:ln>
                <a:noFill/>
              </a:ln>
              <a:solidFill>
                <a:srgbClr val="002060"/>
              </a:solidFill>
              <a:effectLst>
                <a:glow rad="127000">
                  <a:srgbClr val="FFFFFF"/>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blinds(horizontal)">
                                      <p:cBhvr>
                                        <p:cTn id="7" dur="5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58" name="Text Box 6"/>
          <p:cNvSpPr txBox="1">
            <a:spLocks noChangeArrowheads="1"/>
          </p:cNvSpPr>
          <p:nvPr/>
        </p:nvSpPr>
        <p:spPr bwMode="auto">
          <a:xfrm>
            <a:off x="8268871" y="76200"/>
            <a:ext cx="873958"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حبقوق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rPr>
              <a:t>سقوط أورشليم</a:t>
            </a:r>
            <a:endParaRPr kumimoji="0" lang="en-US"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مراثي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eaLnBrk="1" hangingPunct="1">
              <a:defRPr/>
            </a:pPr>
            <a:r>
              <a:rPr kumimoji="1" lang="ar-JO" sz="2800" dirty="0"/>
              <a:t>سقوط</a:t>
            </a:r>
            <a:br>
              <a:rPr kumimoji="1" lang="ar-JO" sz="2800" dirty="0"/>
            </a:br>
            <a:r>
              <a:rPr kumimoji="1" lang="ar-JO" sz="2800" dirty="0"/>
              <a:t>أورشليم</a:t>
            </a:r>
            <a:endParaRPr kumimoji="1" lang="en-US" sz="2800" dirty="0"/>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التواريخ الرئيسية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صفنيا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630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4304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06" name="Text Box 10"/>
          <p:cNvSpPr txBox="1">
            <a:spLocks noChangeArrowheads="1"/>
          </p:cNvSpPr>
          <p:nvPr/>
        </p:nvSpPr>
        <p:spPr bwMode="auto">
          <a:xfrm>
            <a:off x="8382000" y="76200"/>
            <a:ext cx="704039"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panose="020B0604020202020204" pitchFamily="34" charset="0"/>
                <a:ea typeface="ＭＳ Ｐゴシック" charset="0"/>
                <a:cs typeface="Arial" panose="020B0604020202020204" pitchFamily="34" charset="0"/>
              </a:rPr>
              <a:t>أبناء يوشيا والأنبياء</a:t>
            </a:r>
            <a:endParaRPr kumimoji="1" lang="en-US" sz="2800" b="1" dirty="0">
              <a:latin typeface="Arial" panose="020B0604020202020204" pitchFamily="34" charset="0"/>
              <a:ea typeface="ＭＳ Ｐゴシック" charset="0"/>
              <a:cs typeface="Arial" panose="020B0604020202020204" pitchFamily="34"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موجز ملوك الدمى</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سقطت المدينة</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صدقيا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يهوياكين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يهوياقيم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يوشيا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شهور)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شهور)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 سنة)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 سنة)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يهوآحاز</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b="1" dirty="0">
                <a:solidFill>
                  <a:schemeClr val="bg1"/>
                </a:solidFill>
                <a:latin typeface="Arial" panose="020B0604020202020204" pitchFamily="34" charset="0"/>
                <a:ea typeface="Osaka" charset="0"/>
                <a:cs typeface="Arial" panose="020B0604020202020204" pitchFamily="34"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3"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Arial"/>
                <a:cs typeface="Arial" panose="020B0604020202020204" pitchFamily="34" charset="0"/>
              </a:rPr>
              <a:t>سبيين لمدة 70 سنة</a:t>
            </a:r>
            <a:endParaRPr kumimoji="0" lang="en-US" sz="3200" b="1"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Arial"/>
              <a:cs typeface="Arial" panose="020B0604020202020204" pitchFamily="34" charset="0"/>
            </a:endParaRPr>
          </a:p>
        </p:txBody>
      </p:sp>
      <p:sp>
        <p:nvSpPr>
          <p:cNvPr id="14343" name="Rectangle 7"/>
          <p:cNvSpPr>
            <a:spLocks noChangeArrowheads="1"/>
          </p:cNvSpPr>
          <p:nvPr/>
        </p:nvSpPr>
        <p:spPr bwMode="auto">
          <a:xfrm>
            <a:off x="2590800" y="8382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0" y="4114800"/>
            <a:ext cx="91440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25 : 11 – 12</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234"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110f</a:t>
            </a:r>
          </a:p>
        </p:txBody>
      </p:sp>
      <p:pic>
        <p:nvPicPr>
          <p:cNvPr id="95235" name="Picture 1" descr="Screen Shot 2011-12-13 at 5.28.19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5" y="603250"/>
            <a:ext cx="5707063"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2"/>
          <p:cNvSpPr>
            <a:spLocks noGrp="1" noChangeArrowheads="1"/>
          </p:cNvSpPr>
          <p:nvPr>
            <p:ph type="title" idx="4294967295"/>
          </p:nvPr>
        </p:nvSpPr>
        <p:spPr>
          <a:xfrm>
            <a:off x="609600" y="115888"/>
            <a:ext cx="7772400" cy="1152525"/>
          </a:xfrm>
          <a:solidFill>
            <a:schemeClr val="tx1"/>
          </a:solidFill>
        </p:spPr>
        <p:txBody>
          <a:bodyPr/>
          <a:lstStyle/>
          <a:p>
            <a:r>
              <a:rPr lang="ar-JO" altLang="zh-CN" sz="3600" b="1" dirty="0">
                <a:solidFill>
                  <a:srgbClr val="FFFFFF"/>
                </a:solidFill>
                <a:latin typeface="Arial" panose="020B0604020202020204" pitchFamily="34" charset="0"/>
                <a:ea typeface="ＭＳ Ｐゴシック" charset="0"/>
                <a:cs typeface="Arial" panose="020B0604020202020204" pitchFamily="34" charset="0"/>
              </a:rPr>
              <a:t>1986 ميدالية مهرجان بابل الدولي</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5237" name="Right Triangle 2"/>
          <p:cNvSpPr>
            <a:spLocks noChangeArrowheads="1"/>
          </p:cNvSpPr>
          <p:nvPr/>
        </p:nvSpPr>
        <p:spPr bwMode="auto">
          <a:xfrm rot="-5400000">
            <a:off x="3707606" y="3717132"/>
            <a:ext cx="2879725" cy="2592388"/>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12"/>
          <p:cNvSpPr txBox="1">
            <a:spLocks noChangeArrowheads="1"/>
          </p:cNvSpPr>
          <p:nvPr/>
        </p:nvSpPr>
        <p:spPr bwMode="auto">
          <a:xfrm>
            <a:off x="-3175" y="6165850"/>
            <a:ext cx="9147175" cy="6270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بابل: مقدمة لهرمجدون؟</a:t>
            </a:r>
            <a:endParaRPr kumimoji="0" lang="en-US" sz="36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95239" name="Rectangle 12"/>
          <p:cNvSpPr txBox="1">
            <a:spLocks noChangeArrowheads="1"/>
          </p:cNvSpPr>
          <p:nvPr/>
        </p:nvSpPr>
        <p:spPr bwMode="auto">
          <a:xfrm>
            <a:off x="5435600" y="1196975"/>
            <a:ext cx="36703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صدام حسين وقاهر العالم القديم نبوخذ نصر.        لم يكونوا متشابهين فحسب بل كانت مهمتهم هي نفسها - السيطرة على العالم.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رمز هذه السيادة العالمية هو مدينة قديمة...</a:t>
            </a:r>
            <a:endParaRPr kumimoji="0" lang="en-US"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5240" name="Text Box 37"/>
          <p:cNvSpPr txBox="1">
            <a:spLocks noChangeArrowheads="1"/>
          </p:cNvSpPr>
          <p:nvPr/>
        </p:nvSpPr>
        <p:spPr bwMode="auto">
          <a:xfrm>
            <a:off x="8471172" y="23813"/>
            <a:ext cx="701131"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1506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نهاية سيئة ليهوذا</a:t>
            </a:r>
            <a:endParaRPr kumimoji="1" lang="en-US" sz="3600" dirty="0">
              <a:solidFill>
                <a:schemeClr val="tx1"/>
              </a:solidFill>
              <a:cs typeface="Arial" panose="020B0604020202020204" pitchFamily="34" charset="0"/>
            </a:endParaRPr>
          </a:p>
        </p:txBody>
      </p:sp>
      <p:sp>
        <p:nvSpPr>
          <p:cNvPr id="507912" name="Text Box 8"/>
          <p:cNvSpPr txBox="1">
            <a:spLocks noChangeArrowheads="1"/>
          </p:cNvSpPr>
          <p:nvPr/>
        </p:nvSpPr>
        <p:spPr bwMode="auto">
          <a:xfrm>
            <a:off x="5111657" y="2957513"/>
            <a:ext cx="113524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صدقيا</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متنيا</a:t>
            </a:r>
            <a:endPar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597-586</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 سنة</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507914" name="Text Box 10"/>
          <p:cNvSpPr txBox="1">
            <a:spLocks noChangeArrowheads="1"/>
          </p:cNvSpPr>
          <p:nvPr/>
        </p:nvSpPr>
        <p:spPr bwMode="auto">
          <a:xfrm>
            <a:off x="7253272" y="2957513"/>
            <a:ext cx="111921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يهوآحاز</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شلوم</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609</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شهور</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0" name="Text Box 16"/>
          <p:cNvSpPr txBox="1">
            <a:spLocks noChangeArrowheads="1"/>
          </p:cNvSpPr>
          <p:nvPr/>
        </p:nvSpPr>
        <p:spPr bwMode="auto">
          <a:xfrm>
            <a:off x="2791827" y="5060950"/>
            <a:ext cx="1401346"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يهوياكين</a:t>
            </a:r>
            <a:endPar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يكنيا / كنيا</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597</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شهور</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يوشيا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640-609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 سنة</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507924" name="Text Box 20"/>
          <p:cNvSpPr txBox="1">
            <a:spLocks noChangeArrowheads="1"/>
          </p:cNvSpPr>
          <p:nvPr/>
        </p:nvSpPr>
        <p:spPr bwMode="auto">
          <a:xfrm>
            <a:off x="2346325" y="2957513"/>
            <a:ext cx="2057400" cy="156966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يهوياقيم</a:t>
            </a:r>
            <a: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ألياقيم   </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609-597</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 سنة</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5" name="Text Box 21"/>
          <p:cNvSpPr txBox="1">
            <a:spLocks noChangeArrowheads="1"/>
          </p:cNvSpPr>
          <p:nvPr/>
        </p:nvSpPr>
        <p:spPr bwMode="auto">
          <a:xfrm>
            <a:off x="645298" y="2957513"/>
            <a:ext cx="1284327" cy="95410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يوحنان</a:t>
            </a:r>
            <a:br>
              <a:rPr kumimoji="0" lang="en-US"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يحكم</a:t>
            </a:r>
            <a:r>
              <a:rPr kumimoji="0" lang="en-US"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سبي</a:t>
            </a:r>
            <a:endParaRPr kumimoji="0" lang="en-US" sz="20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1" name="Text Box 27"/>
          <p:cNvSpPr txBox="1">
            <a:spLocks noChangeArrowheads="1"/>
          </p:cNvSpPr>
          <p:nvPr/>
        </p:nvSpPr>
        <p:spPr bwMode="auto">
          <a:xfrm>
            <a:off x="6248400" y="1066800"/>
            <a:ext cx="2262158"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ملك صالح باللون الأبيض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6248400" y="1447800"/>
            <a:ext cx="23855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ملوك أشرار باللون الأصفر</a:t>
            </a:r>
            <a:endParaRPr kumimoji="0" lang="en-US" sz="16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بابل</a:t>
            </a:r>
            <a:endParaRPr kumimoji="0" lang="en-US" sz="20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507920">
                                            <p:txEl>
                                              <p:pRg st="1" end="1"/>
                                            </p:txEl>
                                          </p:spTgt>
                                        </p:tgtEl>
                                        <p:attrNameLst>
                                          <p:attrName>style.visibility</p:attrName>
                                        </p:attrNameLst>
                                      </p:cBhvr>
                                      <p:to>
                                        <p:strVal val="visible"/>
                                      </p:to>
                                    </p:set>
                                    <p:animEffect transition="in" filter="dissolve">
                                      <p:cBhvr>
                                        <p:cTn id="40" dur="500"/>
                                        <p:tgtEl>
                                          <p:spTgt spid="507920">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07927">
                                            <p:txEl>
                                              <p:pRg st="0" end="0"/>
                                            </p:txEl>
                                          </p:spTgt>
                                        </p:tgtEl>
                                        <p:attrNameLst>
                                          <p:attrName>style.visibility</p:attrName>
                                        </p:attrNameLst>
                                      </p:cBhvr>
                                      <p:to>
                                        <p:strVal val="visible"/>
                                      </p:to>
                                    </p:set>
                                    <p:animEffect transition="in" filter="dissolve">
                                      <p:cBhvr>
                                        <p:cTn id="46" dur="500"/>
                                        <p:tgtEl>
                                          <p:spTgt spid="507927">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07929"/>
                                        </p:tgtEl>
                                        <p:attrNameLst>
                                          <p:attrName>style.visibility</p:attrName>
                                        </p:attrNameLst>
                                      </p:cBhvr>
                                      <p:to>
                                        <p:strVal val="visible"/>
                                      </p:to>
                                    </p:set>
                                    <p:animEffect transition="in" filter="dissolve">
                                      <p:cBhvr>
                                        <p:cTn id="49" dur="500"/>
                                        <p:tgtEl>
                                          <p:spTgt spid="50792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34">
                                            <p:txEl>
                                              <p:pRg st="0" end="0"/>
                                            </p:txEl>
                                          </p:spTgt>
                                        </p:tgtEl>
                                        <p:attrNameLst>
                                          <p:attrName>style.visibility</p:attrName>
                                        </p:attrNameLst>
                                      </p:cBhvr>
                                      <p:to>
                                        <p:strVal val="visible"/>
                                      </p:to>
                                    </p:set>
                                    <p:animEffect transition="in" filter="dissolve">
                                      <p:cBhvr>
                                        <p:cTn id="52" dur="500"/>
                                        <p:tgtEl>
                                          <p:spTgt spid="507934">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7912">
                                            <p:txEl>
                                              <p:pRg st="0" end="0"/>
                                            </p:txEl>
                                          </p:spTgt>
                                        </p:tgtEl>
                                        <p:attrNameLst>
                                          <p:attrName>style.visibility</p:attrName>
                                        </p:attrNameLst>
                                      </p:cBhvr>
                                      <p:to>
                                        <p:strVal val="visible"/>
                                      </p:to>
                                    </p:set>
                                    <p:animEffect transition="in" filter="dissolve">
                                      <p:cBhvr>
                                        <p:cTn id="57" dur="500"/>
                                        <p:tgtEl>
                                          <p:spTgt spid="507912">
                                            <p:txEl>
                                              <p:pRg st="0" end="0"/>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07912">
                                            <p:txEl>
                                              <p:pRg st="1" end="1"/>
                                            </p:txEl>
                                          </p:spTgt>
                                        </p:tgtEl>
                                        <p:attrNameLst>
                                          <p:attrName>style.visibility</p:attrName>
                                        </p:attrNameLst>
                                      </p:cBhvr>
                                      <p:to>
                                        <p:strVal val="visible"/>
                                      </p:to>
                                    </p:set>
                                    <p:animEffect transition="in" filter="dissolve">
                                      <p:cBhvr>
                                        <p:cTn id="60" dur="500"/>
                                        <p:tgtEl>
                                          <p:spTgt spid="507912">
                                            <p:txEl>
                                              <p:pRg st="1" end="1"/>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uiExpand="1"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457200"/>
            <a:ext cx="487997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Text Box 3"/>
          <p:cNvSpPr txBox="1">
            <a:spLocks noChangeArrowheads="1"/>
          </p:cNvSpPr>
          <p:nvPr/>
        </p:nvSpPr>
        <p:spPr bwMode="auto">
          <a:xfrm>
            <a:off x="1625861" y="5715000"/>
            <a:ext cx="23759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ما بين النهرين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8068" name="Text Box 4"/>
          <p:cNvSpPr txBox="1">
            <a:spLocks noChangeArrowheads="1"/>
          </p:cNvSpPr>
          <p:nvPr/>
        </p:nvSpPr>
        <p:spPr bwMode="auto">
          <a:xfrm>
            <a:off x="5108575" y="1524000"/>
            <a:ext cx="4035425" cy="1569660"/>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جغرافيا بابل</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أين كانت بابل ؟</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8069" name="Text Box 5"/>
          <p:cNvSpPr txBox="1">
            <a:spLocks noChangeArrowheads="1"/>
          </p:cNvSpPr>
          <p:nvPr/>
        </p:nvSpPr>
        <p:spPr bwMode="auto">
          <a:xfrm>
            <a:off x="5791200" y="762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8072" name="Oval 8"/>
          <p:cNvSpPr>
            <a:spLocks noChangeArrowheads="1"/>
          </p:cNvSpPr>
          <p:nvPr/>
        </p:nvSpPr>
        <p:spPr bwMode="auto">
          <a:xfrm>
            <a:off x="2667000" y="1981200"/>
            <a:ext cx="2209800" cy="1905000"/>
          </a:xfrm>
          <a:prstGeom prst="ellipse">
            <a:avLst/>
          </a:prstGeom>
          <a:noFill/>
          <a:ln w="38100" cmpd="dbl">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8073" name="Text Box 9"/>
          <p:cNvSpPr txBox="1">
            <a:spLocks noChangeArrowheads="1"/>
          </p:cNvSpPr>
          <p:nvPr/>
        </p:nvSpPr>
        <p:spPr bwMode="auto">
          <a:xfrm>
            <a:off x="5108575" y="3048000"/>
            <a:ext cx="4035425" cy="1938992"/>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دجلة والفرات</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المناخ</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مثالية للتجارة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8074" name="Text Box 10"/>
          <p:cNvSpPr txBox="1">
            <a:spLocks noChangeArrowheads="1"/>
          </p:cNvSpPr>
          <p:nvPr/>
        </p:nvSpPr>
        <p:spPr bwMode="auto">
          <a:xfrm>
            <a:off x="8397510" y="41275"/>
            <a:ext cx="69923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p>
        </p:txBody>
      </p:sp>
      <p:sp>
        <p:nvSpPr>
          <p:cNvPr id="2" name="Text Box 4">
            <a:extLst>
              <a:ext uri="{FF2B5EF4-FFF2-40B4-BE49-F238E27FC236}">
                <a16:creationId xmlns:a16="http://schemas.microsoft.com/office/drawing/2014/main" id="{A8FC99F5-0C8E-827B-A949-CC8C00AFE431}"/>
              </a:ext>
            </a:extLst>
          </p:cNvPr>
          <p:cNvSpPr txBox="1">
            <a:spLocks noChangeArrowheads="1"/>
          </p:cNvSpPr>
          <p:nvPr/>
        </p:nvSpPr>
        <p:spPr bwMode="auto">
          <a:xfrm>
            <a:off x="5032375" y="418237"/>
            <a:ext cx="4035425" cy="707886"/>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anim calcmode="lin" valueType="num">
                                      <p:cBhvr>
                                        <p:cTn id="7" dur="500" fill="hold"/>
                                        <p:tgtEl>
                                          <p:spTgt spid="8806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8068">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88068">
                                            <p:txEl>
                                              <p:pRg st="2" end="2"/>
                                            </p:txEl>
                                          </p:spTgt>
                                        </p:tgtEl>
                                        <p:attrNameLst>
                                          <p:attrName>style.visibility</p:attrName>
                                        </p:attrNameLst>
                                      </p:cBhvr>
                                      <p:to>
                                        <p:strVal val="visible"/>
                                      </p:to>
                                    </p:set>
                                    <p:anim calcmode="lin" valueType="num">
                                      <p:cBhvr>
                                        <p:cTn id="12" dur="500" fill="hold"/>
                                        <p:tgtEl>
                                          <p:spTgt spid="88068">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8806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8072"/>
                                        </p:tgtEl>
                                        <p:attrNameLst>
                                          <p:attrName>style.visibility</p:attrName>
                                        </p:attrNameLst>
                                      </p:cBhvr>
                                      <p:to>
                                        <p:strVal val="visible"/>
                                      </p:to>
                                    </p:set>
                                    <p:anim calcmode="lin" valueType="num">
                                      <p:cBhvr>
                                        <p:cTn id="18" dur="500" fill="hold"/>
                                        <p:tgtEl>
                                          <p:spTgt spid="88072"/>
                                        </p:tgtEl>
                                        <p:attrNameLst>
                                          <p:attrName>ppt_w</p:attrName>
                                        </p:attrNameLst>
                                      </p:cBhvr>
                                      <p:tavLst>
                                        <p:tav tm="0">
                                          <p:val>
                                            <p:fltVal val="0"/>
                                          </p:val>
                                        </p:tav>
                                        <p:tav tm="100000">
                                          <p:val>
                                            <p:strVal val="#ppt_w"/>
                                          </p:val>
                                        </p:tav>
                                      </p:tavLst>
                                    </p:anim>
                                    <p:anim calcmode="lin" valueType="num">
                                      <p:cBhvr>
                                        <p:cTn id="19" dur="500" fill="hold"/>
                                        <p:tgtEl>
                                          <p:spTgt spid="8807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8073">
                                            <p:txEl>
                                              <p:pRg st="0" end="0"/>
                                            </p:txEl>
                                          </p:spTgt>
                                        </p:tgtEl>
                                        <p:attrNameLst>
                                          <p:attrName>style.visibility</p:attrName>
                                        </p:attrNameLst>
                                      </p:cBhvr>
                                      <p:to>
                                        <p:strVal val="visible"/>
                                      </p:to>
                                    </p:set>
                                    <p:anim calcmode="lin" valueType="num">
                                      <p:cBhvr>
                                        <p:cTn id="24" dur="500" fill="hold"/>
                                        <p:tgtEl>
                                          <p:spTgt spid="8807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8807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88073">
                                            <p:txEl>
                                              <p:pRg st="2" end="2"/>
                                            </p:txEl>
                                          </p:spTgt>
                                        </p:tgtEl>
                                        <p:attrNameLst>
                                          <p:attrName>style.visibility</p:attrName>
                                        </p:attrNameLst>
                                      </p:cBhvr>
                                      <p:to>
                                        <p:strVal val="visible"/>
                                      </p:to>
                                    </p:set>
                                    <p:anim calcmode="lin" valueType="num">
                                      <p:cBhvr>
                                        <p:cTn id="30" dur="500" fill="hold"/>
                                        <p:tgtEl>
                                          <p:spTgt spid="8807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8807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88073">
                                            <p:txEl>
                                              <p:pRg st="4" end="4"/>
                                            </p:txEl>
                                          </p:spTgt>
                                        </p:tgtEl>
                                        <p:attrNameLst>
                                          <p:attrName>style.visibility</p:attrName>
                                        </p:attrNameLst>
                                      </p:cBhvr>
                                      <p:to>
                                        <p:strVal val="visible"/>
                                      </p:to>
                                    </p:set>
                                    <p:anim calcmode="lin" valueType="num">
                                      <p:cBhvr>
                                        <p:cTn id="36" dur="500" fill="hold"/>
                                        <p:tgtEl>
                                          <p:spTgt spid="8807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8807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advAuto="0"/>
      <p:bldP spid="88072" grpId="0" animBg="1"/>
      <p:bldP spid="8807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936750"/>
            <a:ext cx="9429750" cy="492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6200"/>
            <a:ext cx="2743200" cy="269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4" name="Text Box 6"/>
          <p:cNvSpPr txBox="1">
            <a:spLocks noChangeArrowheads="1"/>
          </p:cNvSpPr>
          <p:nvPr/>
        </p:nvSpPr>
        <p:spPr bwMode="auto">
          <a:xfrm>
            <a:off x="8397510" y="41275"/>
            <a:ext cx="69923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p>
        </p:txBody>
      </p:sp>
      <p:sp>
        <p:nvSpPr>
          <p:cNvPr id="2" name="TextBox 1">
            <a:extLst>
              <a:ext uri="{FF2B5EF4-FFF2-40B4-BE49-F238E27FC236}">
                <a16:creationId xmlns:a16="http://schemas.microsoft.com/office/drawing/2014/main" id="{E4C86815-E0D8-F62F-277D-8B6D85C9B80A}"/>
              </a:ext>
            </a:extLst>
          </p:cNvPr>
          <p:cNvSpPr txBox="1"/>
          <p:nvPr/>
        </p:nvSpPr>
        <p:spPr>
          <a:xfrm>
            <a:off x="2952968" y="683310"/>
            <a:ext cx="593951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 نبوخدنصر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9093"/>
                                        </p:tgtEl>
                                        <p:attrNameLst>
                                          <p:attrName>style.visibility</p:attrName>
                                        </p:attrNameLst>
                                      </p:cBhvr>
                                      <p:to>
                                        <p:strVal val="visible"/>
                                      </p:to>
                                    </p:set>
                                    <p:anim calcmode="lin" valueType="num">
                                      <p:cBhvr>
                                        <p:cTn id="7" dur="1000" fill="hold"/>
                                        <p:tgtEl>
                                          <p:spTgt spid="89093"/>
                                        </p:tgtEl>
                                        <p:attrNameLst>
                                          <p:attrName>ppt_w</p:attrName>
                                        </p:attrNameLst>
                                      </p:cBhvr>
                                      <p:tavLst>
                                        <p:tav tm="0">
                                          <p:val>
                                            <p:fltVal val="0"/>
                                          </p:val>
                                        </p:tav>
                                        <p:tav tm="100000">
                                          <p:val>
                                            <p:strVal val="#ppt_w"/>
                                          </p:val>
                                        </p:tav>
                                      </p:tavLst>
                                    </p:anim>
                                    <p:anim calcmode="lin" valueType="num">
                                      <p:cBhvr>
                                        <p:cTn id="8" dur="1000" fill="hold"/>
                                        <p:tgtEl>
                                          <p:spTgt spid="89093"/>
                                        </p:tgtEl>
                                        <p:attrNameLst>
                                          <p:attrName>ppt_h</p:attrName>
                                        </p:attrNameLst>
                                      </p:cBhvr>
                                      <p:tavLst>
                                        <p:tav tm="0">
                                          <p:val>
                                            <p:fltVal val="0"/>
                                          </p:val>
                                        </p:tav>
                                        <p:tav tm="100000">
                                          <p:val>
                                            <p:strVal val="#ppt_h"/>
                                          </p:val>
                                        </p:tav>
                                      </p:tavLst>
                                    </p:anim>
                                    <p:anim calcmode="lin" valueType="num">
                                      <p:cBhvr>
                                        <p:cTn id="9" dur="1000" fill="hold"/>
                                        <p:tgtEl>
                                          <p:spTgt spid="8909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9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89090"/>
                                        </p:tgtEl>
                                        <p:attrNameLst>
                                          <p:attrName>style.visibility</p:attrName>
                                        </p:attrNameLst>
                                      </p:cBhvr>
                                      <p:to>
                                        <p:strVal val="visible"/>
                                      </p:to>
                                    </p:set>
                                    <p:anim calcmode="lin" valueType="num">
                                      <p:cBhvr>
                                        <p:cTn id="15" dur="1000" fill="hold"/>
                                        <p:tgtEl>
                                          <p:spTgt spid="89090"/>
                                        </p:tgtEl>
                                        <p:attrNameLst>
                                          <p:attrName>ppt_w</p:attrName>
                                        </p:attrNameLst>
                                      </p:cBhvr>
                                      <p:tavLst>
                                        <p:tav tm="0">
                                          <p:val>
                                            <p:fltVal val="0"/>
                                          </p:val>
                                        </p:tav>
                                        <p:tav tm="100000">
                                          <p:val>
                                            <p:strVal val="#ppt_w"/>
                                          </p:val>
                                        </p:tav>
                                      </p:tavLst>
                                    </p:anim>
                                    <p:anim calcmode="lin" valueType="num">
                                      <p:cBhvr>
                                        <p:cTn id="16" dur="1000" fill="hold"/>
                                        <p:tgtEl>
                                          <p:spTgt spid="89090"/>
                                        </p:tgtEl>
                                        <p:attrNameLst>
                                          <p:attrName>ppt_h</p:attrName>
                                        </p:attrNameLst>
                                      </p:cBhvr>
                                      <p:tavLst>
                                        <p:tav tm="0">
                                          <p:val>
                                            <p:fltVal val="0"/>
                                          </p:val>
                                        </p:tav>
                                        <p:tav tm="100000">
                                          <p:val>
                                            <p:strVal val="#ppt_h"/>
                                          </p:val>
                                        </p:tav>
                                      </p:tavLst>
                                    </p:anim>
                                    <p:anim calcmode="lin" valueType="num">
                                      <p:cBhvr>
                                        <p:cTn id="17" dur="1000" fill="hold"/>
                                        <p:tgtEl>
                                          <p:spTgt spid="89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90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rtl="1" eaLnBrk="1" hangingPunct="1">
              <a:lnSpc>
                <a:spcPct val="80000"/>
              </a:lnSpc>
              <a:buFontTx/>
              <a:buNone/>
            </a:pPr>
            <a:r>
              <a:rPr lang="ar-JO" sz="2400" b="1" dirty="0">
                <a:latin typeface="Arial" panose="020B0604020202020204" pitchFamily="34" charset="0"/>
                <a:ea typeface="ＭＳ Ｐゴシック" charset="0"/>
                <a:cs typeface="Arial" panose="020B0604020202020204" pitchFamily="34" charset="0"/>
              </a:rPr>
              <a:t>كان لدى البابليون العديد من الآلهة السومرية والأكادية المستوردة من المناطق الجبلية ( شمال وشرق ميسو )–  مما يعكس احتياجاتهم ومخاوفهم 	</a:t>
            </a:r>
            <a:endParaRPr lang="en-US" sz="2400" b="1" dirty="0">
              <a:latin typeface="Arial" panose="020B0604020202020204" pitchFamily="34" charset="0"/>
              <a:ea typeface="ＭＳ Ｐゴシック" charset="0"/>
              <a:cs typeface="Arial" panose="020B0604020202020204" pitchFamily="34" charset="0"/>
            </a:endParaRPr>
          </a:p>
          <a:p>
            <a:pPr eaLnBrk="1" hangingPunct="1">
              <a:lnSpc>
                <a:spcPct val="80000"/>
              </a:lnSpc>
              <a:buFontTx/>
              <a:buNone/>
            </a:pPr>
            <a:endParaRPr lang="en-US" sz="2000" b="1" dirty="0">
              <a:latin typeface="Arial" panose="020B0604020202020204" pitchFamily="34" charset="0"/>
              <a:ea typeface="ＭＳ Ｐゴシック" charset="0"/>
              <a:cs typeface="Arial" panose="020B0604020202020204" pitchFamily="34" charset="0"/>
            </a:endParaRPr>
          </a:p>
        </p:txBody>
      </p:sp>
      <p:sp>
        <p:nvSpPr>
          <p:cNvPr id="124931" name="Text Box 3"/>
          <p:cNvSpPr txBox="1">
            <a:spLocks noChangeArrowheads="1"/>
          </p:cNvSpPr>
          <p:nvPr/>
        </p:nvSpPr>
        <p:spPr bwMode="auto">
          <a:xfrm>
            <a:off x="290184" y="2874674"/>
            <a:ext cx="6096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مردوخ ( بيل / بعل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ابن أيا ( الحكمة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رئيس الآلهة بابل ( الشمس المشرقة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3.المعابد والزقورة الضخمة ( معبد اسجاليا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زوجة تدعى ساربانيتو / الإبن – نبو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الرقم المقدس 10 / كوكب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المسترى</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تمثال من الذهب الخالص - بابل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صنع رجال وشكل العالم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934200" y="3581400"/>
            <a:ext cx="1792288" cy="2438400"/>
          </a:xfrm>
          <a:noFill/>
        </p:spPr>
      </p:pic>
      <p:sp>
        <p:nvSpPr>
          <p:cNvPr id="101380"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01381" name="Text Box 6"/>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8951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FC1A4DCE-B329-FB44-89EB-A2683C5758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79512" y="4788525"/>
            <a:ext cx="8945290" cy="769296"/>
          </a:xfrm>
          <a:prstGeom prst="rect">
            <a:avLst/>
          </a:prstGeom>
          <a:noFill/>
        </p:spPr>
        <p:txBody>
          <a:bodyPr wrap="square"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حلو نبوخدنصر</a:t>
            </a:r>
            <a:endParaRPr kumimoji="0" lang="en-US" sz="3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دانيال 2: 1-49</a:t>
            </a:r>
            <a:endParaRPr kumimoji="0" lang="en-US"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ar-JO" altLang="zh-CN" sz="32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a:t>
              </a:r>
              <a:br>
                <a:rPr kumimoji="0" lang="en-US" altLang="zh-CN" sz="32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br>
              <a:r>
                <a:rPr kumimoji="0" lang="ar-JO" altLang="zh-CN" sz="3200" b="1" u="none" strike="noStrike" kern="1200" cap="none" spc="-250" normalizeH="0" baseline="0" noProof="0" dirty="0">
                  <a:ln>
                    <a:noFill/>
                  </a:ln>
                  <a:solidFill>
                    <a:srgbClr val="36BAD5"/>
                  </a:solidFill>
                  <a:effectLst/>
                  <a:uLnTx/>
                  <a:uFillTx/>
                  <a:latin typeface="Arial" panose="020B0604020202020204" pitchFamily="34" charset="0"/>
                  <a:ea typeface="ＭＳ Ｐゴシック" charset="0"/>
                  <a:cs typeface="Arial" panose="020B0604020202020204" pitchFamily="34" charset="0"/>
                </a:rPr>
                <a:t>كتابية</a:t>
              </a:r>
              <a:r>
                <a:rPr kumimoji="0" lang="en-US" altLang="zh-CN" sz="3200" b="1" u="none" strike="noStrike" kern="1200" cap="none" spc="-250" normalizeH="0" baseline="0" noProof="0" dirty="0">
                  <a:ln>
                    <a:noFill/>
                  </a:ln>
                  <a:solidFill>
                    <a:srgbClr val="36BAD5"/>
                  </a:solidFill>
                  <a:effectLst/>
                  <a:uLnTx/>
                  <a:uFillTx/>
                  <a:latin typeface="Arial" panose="020B0604020202020204" pitchFamily="34" charset="0"/>
                  <a:ea typeface="ＭＳ Ｐゴシック" charset="0"/>
                  <a:cs typeface="Arial" panose="020B0604020202020204" pitchFamily="34" charset="0"/>
                </a:rPr>
                <a:t> </a:t>
              </a:r>
              <a:br>
                <a:rPr kumimoji="0" lang="en-US" altLang="zh-CN" sz="32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br>
              <a:r>
                <a:rPr kumimoji="0" lang="ar-JO" altLang="zh-CN" sz="32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مجانية</a:t>
              </a:r>
              <a:endParaRPr kumimoji="0" lang="en-GB" sz="32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
        <p:nvSpPr>
          <p:cNvPr id="18" name="TextBox 17">
            <a:extLst>
              <a:ext uri="{FF2B5EF4-FFF2-40B4-BE49-F238E27FC236}">
                <a16:creationId xmlns:a16="http://schemas.microsoft.com/office/drawing/2014/main" id="{D271A66F-DD4B-334E-8EBD-88369225E911}"/>
              </a:ext>
            </a:extLst>
          </p:cNvPr>
          <p:cNvSpPr txBox="1"/>
          <p:nvPr/>
        </p:nvSpPr>
        <p:spPr>
          <a:xfrm>
            <a:off x="5292080" y="4141366"/>
            <a:ext cx="3472682" cy="584630"/>
          </a:xfrm>
          <a:prstGeom prst="rect">
            <a:avLst/>
          </a:prstGeom>
          <a:noFill/>
        </p:spPr>
        <p:txBody>
          <a:bodyPr wrap="square" lIns="91294" tIns="45648" rIns="91294" bIns="45648">
            <a:spAutoFit/>
          </a:bodyPr>
          <a:lstStyle/>
          <a:p>
            <a:pPr marL="0" marR="0" lvl="0" indent="0" algn="r" defTabSz="91341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تلفاز الرؤيا</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88703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04800" y="1295400"/>
            <a:ext cx="5114925" cy="5019675"/>
          </a:xfrm>
          <a:noFill/>
        </p:spPr>
      </p:pic>
      <p:sp>
        <p:nvSpPr>
          <p:cNvPr id="126980" name="Rectangle 4"/>
          <p:cNvSpPr>
            <a:spLocks noChangeArrowheads="1"/>
          </p:cNvSpPr>
          <p:nvPr/>
        </p:nvSpPr>
        <p:spPr bwMode="auto">
          <a:xfrm>
            <a:off x="5638800" y="2539434"/>
            <a:ext cx="3200400" cy="2677656"/>
          </a:xfrm>
          <a:prstGeom prst="rect">
            <a:avLst/>
          </a:prstGeom>
          <a:noFill/>
          <a:ln w="9525">
            <a:noFill/>
            <a:miter lim="800000"/>
            <a:headEnd/>
            <a:tailEnd/>
          </a:ln>
          <a:effectLst/>
        </p:spPr>
        <p:txBody>
          <a:bodyPr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بابل – زمن نبوخدنصر الثاني</a:t>
            </a:r>
            <a:br>
              <a:rPr kumimoji="0" lang="en-US"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السجيلة – هيكل ضخم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مجمع / هيكل مردوخ</a:t>
            </a:r>
            <a:r>
              <a:rPr kumimoji="0" lang="en-US" sz="24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br>
              <a:rPr kumimoji="0" lang="en-US" sz="24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وإي-تيمين-آن-كي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زقورة بابل العظيمة التي من الممكن أن تكون النموذج الأولي لبرج بابل</a:t>
            </a:r>
            <a:endParaRPr kumimoji="0" lang="en-US"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407558"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C066760-12EF-84C5-A838-3C70DE4F5980}"/>
              </a:ext>
            </a:extLst>
          </p:cNvPr>
          <p:cNvSpPr/>
          <p:nvPr/>
        </p:nvSpPr>
        <p:spPr bwMode="auto">
          <a:xfrm>
            <a:off x="179512" y="542925"/>
            <a:ext cx="5459288" cy="75246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CC6600"/>
                </a:solidFill>
                <a:effectLst/>
                <a:uLnTx/>
                <a:uFillTx/>
                <a:latin typeface="Arial" panose="020B0604020202020204" pitchFamily="34" charset="0"/>
                <a:ea typeface="ＭＳ Ｐゴシック" charset="0"/>
                <a:cs typeface="Arial" panose="020B0604020202020204" pitchFamily="34" charset="0"/>
              </a:rPr>
              <a:t>عبادة مردوخ</a:t>
            </a:r>
            <a:endParaRPr kumimoji="0" lang="en-US" sz="4400" b="1" u="none" strike="noStrike" kern="1200" cap="none" spc="0" normalizeH="0" baseline="0" noProof="0" dirty="0">
              <a:ln>
                <a:noFill/>
              </a:ln>
              <a:solidFill>
                <a:srgbClr val="CC6600"/>
              </a:solidFill>
              <a:effectLst/>
              <a:uLnTx/>
              <a:uFillTx/>
              <a:latin typeface="Arial" panose="020B0604020202020204" pitchFamily="34" charset="0"/>
              <a:ea typeface="ＭＳ Ｐゴシック" charset="0"/>
              <a:cs typeface="Arial" panose="020B0604020202020204" pitchFamily="34" charset="0"/>
            </a:endParaRPr>
          </a:p>
        </p:txBody>
      </p:sp>
      <p:sp>
        <p:nvSpPr>
          <p:cNvPr id="3" name="WordArt 5">
            <a:extLst>
              <a:ext uri="{FF2B5EF4-FFF2-40B4-BE49-F238E27FC236}">
                <a16:creationId xmlns:a16="http://schemas.microsoft.com/office/drawing/2014/main" id="{C69C6A6B-6FF3-E60A-DA5B-24E0403EB76E}"/>
              </a:ext>
            </a:extLst>
          </p:cNvPr>
          <p:cNvSpPr>
            <a:spLocks noChangeArrowheads="1" noChangeShapeType="1" noTextEdit="1"/>
          </p:cNvSpPr>
          <p:nvPr/>
        </p:nvSpPr>
        <p:spPr bwMode="auto">
          <a:xfrm>
            <a:off x="5796136" y="228600"/>
            <a:ext cx="2304256" cy="514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126978"/>
                                        </p:tgtEl>
                                        <p:attrNameLst>
                                          <p:attrName>style.visibility</p:attrName>
                                        </p:attrNameLst>
                                      </p:cBhvr>
                                      <p:to>
                                        <p:strVal val="visible"/>
                                      </p:to>
                                    </p:set>
                                    <p:anim calcmode="lin" valueType="num">
                                      <p:cBhvr additive="base">
                                        <p:cTn id="7" dur="500" fill="hold"/>
                                        <p:tgtEl>
                                          <p:spTgt spid="126978"/>
                                        </p:tgtEl>
                                        <p:attrNameLst>
                                          <p:attrName>ppt_x</p:attrName>
                                        </p:attrNameLst>
                                      </p:cBhvr>
                                      <p:tavLst>
                                        <p:tav tm="0">
                                          <p:val>
                                            <p:strVal val="0-#ppt_w/2"/>
                                          </p:val>
                                        </p:tav>
                                        <p:tav tm="100000">
                                          <p:val>
                                            <p:strVal val="#ppt_x"/>
                                          </p:val>
                                        </p:tav>
                                      </p:tavLst>
                                    </p:anim>
                                    <p:anim calcmode="lin" valueType="num">
                                      <p:cBhvr additive="base">
                                        <p:cTn id="8"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6980"/>
                                        </p:tgtEl>
                                        <p:attrNameLst>
                                          <p:attrName>style.visibility</p:attrName>
                                        </p:attrNameLst>
                                      </p:cBhvr>
                                      <p:to>
                                        <p:strVal val="visible"/>
                                      </p:to>
                                    </p:set>
                                    <p:anim calcmode="lin" valueType="num">
                                      <p:cBhvr additive="base">
                                        <p:cTn id="13" dur="500" fill="hold"/>
                                        <p:tgtEl>
                                          <p:spTgt spid="126980"/>
                                        </p:tgtEl>
                                        <p:attrNameLst>
                                          <p:attrName>ppt_x</p:attrName>
                                        </p:attrNameLst>
                                      </p:cBhvr>
                                      <p:tavLst>
                                        <p:tav tm="0">
                                          <p:val>
                                            <p:strVal val="1+#ppt_w/2"/>
                                          </p:val>
                                        </p:tav>
                                        <p:tav tm="100000">
                                          <p:val>
                                            <p:strVal val="#ppt_x"/>
                                          </p:val>
                                        </p:tav>
                                      </p:tavLst>
                                    </p:anim>
                                    <p:anim calcmode="lin" valueType="num">
                                      <p:cBhvr additive="base">
                                        <p:cTn id="14"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rec_babylon_marduk_temple.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762000" y="1905000"/>
            <a:ext cx="8001000" cy="4175125"/>
          </a:xfrm>
          <a:noFill/>
        </p:spPr>
      </p:pic>
      <p:sp>
        <p:nvSpPr>
          <p:cNvPr id="409604"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9605"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3">
            <a:extLst>
              <a:ext uri="{FF2B5EF4-FFF2-40B4-BE49-F238E27FC236}">
                <a16:creationId xmlns:a16="http://schemas.microsoft.com/office/drawing/2014/main" id="{E4FE22AF-9FE2-F7D5-33E1-4139826CD3F7}"/>
              </a:ext>
            </a:extLst>
          </p:cNvPr>
          <p:cNvSpPr txBox="1">
            <a:spLocks noChangeArrowheads="1"/>
          </p:cNvSpPr>
          <p:nvPr/>
        </p:nvSpPr>
        <p:spPr bwMode="auto">
          <a:xfrm>
            <a:off x="0" y="606455"/>
            <a:ext cx="54197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عبادة مردوخ</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3">
            <a:extLst>
              <a:ext uri="{FF2B5EF4-FFF2-40B4-BE49-F238E27FC236}">
                <a16:creationId xmlns:a16="http://schemas.microsoft.com/office/drawing/2014/main" id="{A040A09D-E090-8E86-1CDB-609B46A256FD}"/>
              </a:ext>
            </a:extLst>
          </p:cNvPr>
          <p:cNvSpPr txBox="1">
            <a:spLocks noChangeArrowheads="1"/>
          </p:cNvSpPr>
          <p:nvPr/>
        </p:nvSpPr>
        <p:spPr bwMode="auto">
          <a:xfrm>
            <a:off x="4581452" y="-49153"/>
            <a:ext cx="381642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eaLnBrk="1" hangingPunct="1">
              <a:lnSpc>
                <a:spcPct val="90000"/>
              </a:lnSpc>
              <a:buFontTx/>
              <a:buNone/>
            </a:pPr>
            <a:r>
              <a:rPr lang="ar-JO" sz="2800" b="1" dirty="0">
                <a:latin typeface="Arial" panose="020B0604020202020204" pitchFamily="34" charset="0"/>
                <a:ea typeface="ＭＳ Ｐゴシック" charset="0"/>
                <a:cs typeface="Arial" panose="020B0604020202020204" pitchFamily="34" charset="0"/>
              </a:rPr>
              <a:t>آلهة بابلية أخرى </a:t>
            </a:r>
            <a:endParaRPr lang="en-US" sz="2800" b="1"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البانثيون – تداخلت في العديد من المدن </a:t>
            </a:r>
            <a:endParaRPr lang="en-US" sz="2400" b="1"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كان كل شارع يحمل اسم أحد الآلهة </a:t>
            </a:r>
            <a:endParaRPr lang="en-US" sz="2400" b="1" dirty="0">
              <a:latin typeface="Arial" panose="020B0604020202020204" pitchFamily="34" charset="0"/>
              <a:ea typeface="ＭＳ Ｐゴシック" charset="0"/>
              <a:cs typeface="Arial" panose="020B0604020202020204" pitchFamily="34" charset="0"/>
            </a:endParaRP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شمش</a:t>
            </a:r>
            <a:r>
              <a:rPr kumimoji="0" lang="ar-JO" sz="2400" b="1" u="none" strike="noStrike" kern="1200" cap="none" spc="0" normalizeH="0" baseline="0" noProof="0" dirty="0">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إلة</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الشمس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المسؤول عن العدالة</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CC"/>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عشتار</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آ</a:t>
            </a:r>
            <a:r>
              <a:rPr kumimoji="0" lang="ar-JO" sz="2400" b="1"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لهة</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الزهرة</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الحرب والحب </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EG" sz="2400" b="1" u="none" strike="noStrike" kern="1200" cap="none" spc="0" normalizeH="0" baseline="0" noProof="0" dirty="0" err="1">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آنو</a:t>
            </a:r>
            <a:r>
              <a:rPr kumimoji="0" lang="ar-EG" sz="2400" b="1" u="none" strike="noStrike" kern="1200" cap="none" spc="0" normalizeH="0" baseline="0" noProof="0" dirty="0">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(آن السومرية) – إله السماء</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انليل</a:t>
            </a:r>
            <a:r>
              <a:rPr kumimoji="0" lang="en-US" sz="2400" b="1" u="none" strike="noStrike" kern="1200" cap="none" spc="0" normalizeH="0" baseline="0" noProof="0" dirty="0">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ملك الأراضي </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يا</a:t>
            </a:r>
            <a:r>
              <a:rPr kumimoji="0" lang="en-US" sz="2400" b="1"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ar-EG" sz="2400" b="1" u="none" strike="noStrike" kern="1200" cap="none" spc="0" normalizeH="0" baseline="0" noProof="0" dirty="0" err="1">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إنكي</a:t>
            </a:r>
            <a:r>
              <a:rPr kumimoji="0" lang="ar-EG" sz="2400" b="1"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السومري) – إله الحكمة والسحر</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سين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نانا السومرية</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إله القمر</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66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اداد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إ</a:t>
            </a:r>
            <a:r>
              <a:rPr kumimoji="0" lang="ar-JO" sz="2400" b="1"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لة</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الطقس</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المسؤول عن الطقس </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07529"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07530"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7531"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7950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36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أين كانت الآلهة؟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48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في كل مكان!</a:t>
            </a:r>
            <a:endParaRPr kumimoji="0" lang="en-US" sz="4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9574"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5170" name="Rectangle 2"/>
          <p:cNvSpPr>
            <a:spLocks noGrp="1" noChangeArrowheads="1"/>
          </p:cNvSpPr>
          <p:nvPr>
            <p:ph type="body" sz="half" idx="1"/>
          </p:nvPr>
        </p:nvSpPr>
        <p:spPr>
          <a:xfrm>
            <a:off x="990600" y="1143000"/>
            <a:ext cx="6913563" cy="474663"/>
          </a:xfrm>
          <a:effectLst/>
        </p:spPr>
        <p:txBody>
          <a:bodyPr/>
          <a:lstStyle/>
          <a:p>
            <a:pPr algn="ctr" eaLnBrk="1" hangingPunct="1">
              <a:lnSpc>
                <a:spcPct val="90000"/>
              </a:lnSpc>
              <a:buFontTx/>
              <a:buNone/>
              <a:defRPr/>
            </a:pPr>
            <a:r>
              <a:rPr lang="ar-EG" sz="4800" b="1" dirty="0">
                <a:solidFill>
                  <a:schemeClr val="bg1"/>
                </a:solidFill>
                <a:latin typeface="Arial" panose="020B0604020202020204" pitchFamily="34" charset="0"/>
                <a:ea typeface="+mn-ea"/>
                <a:cs typeface="Arial" panose="020B0604020202020204" pitchFamily="34" charset="0"/>
              </a:rPr>
              <a:t>المعابد والطقوس</a:t>
            </a:r>
            <a:endParaRPr lang="en-US" sz="4800" b="1" dirty="0">
              <a:solidFill>
                <a:schemeClr val="bg1"/>
              </a:solidFill>
              <a:latin typeface="Arial" panose="020B0604020202020204" pitchFamily="34" charset="0"/>
              <a:ea typeface="+mn-ea"/>
              <a:cs typeface="Arial" panose="020B0604020202020204" pitchFamily="34" charset="0"/>
            </a:endParaRPr>
          </a:p>
        </p:txBody>
      </p:sp>
      <p:sp>
        <p:nvSpPr>
          <p:cNvPr id="135171" name="Text Box 3"/>
          <p:cNvSpPr txBox="1">
            <a:spLocks noChangeArrowheads="1"/>
          </p:cNvSpPr>
          <p:nvPr/>
        </p:nvSpPr>
        <p:spPr bwMode="auto">
          <a:xfrm>
            <a:off x="1143000" y="1860550"/>
            <a:ext cx="4413388" cy="476547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مدينة دينية</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 معبد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لكبار الآلهة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 مصلى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مردوخ</a:t>
            </a: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300 مصلى لآلهة الأرض</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مصلى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للآلهة السماوية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 مذبحا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للإلهة عشتار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 للآلهة </a:t>
            </a:r>
            <a:r>
              <a:rPr kumimoji="0" lang="ar-EG"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نرجال</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وأدد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 مذابح أخرى لآلهة مختلفة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5172" name="Text Box 4"/>
          <p:cNvSpPr txBox="1">
            <a:spLocks noChangeArrowheads="1"/>
          </p:cNvSpPr>
          <p:nvPr/>
        </p:nvSpPr>
        <p:spPr bwMode="auto">
          <a:xfrm rot="-1791417">
            <a:off x="53850" y="3116451"/>
            <a:ext cx="8829452" cy="121988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بابل أم </a:t>
            </a:r>
            <a:r>
              <a:rPr kumimoji="0" lang="ar-EG" sz="3200" b="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الزواني</a:t>
            </a: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ورجاسات الأرض</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(رؤيا 17: 5)</a:t>
            </a:r>
            <a:endParaRPr kumimoji="0" lang="en-US"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1622" name="WordArt 5"/>
          <p:cNvSpPr>
            <a:spLocks noChangeArrowheads="1" noChangeShapeType="1" noTextEdit="1"/>
          </p:cNvSpPr>
          <p:nvPr/>
        </p:nvSpPr>
        <p:spPr bwMode="auto">
          <a:xfrm>
            <a:off x="5943600" y="288156"/>
            <a:ext cx="2133600" cy="12686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1162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5175" name="Text Box 7"/>
          <p:cNvSpPr txBox="1">
            <a:spLocks noChangeArrowheads="1"/>
          </p:cNvSpPr>
          <p:nvPr/>
        </p:nvSpPr>
        <p:spPr bwMode="auto">
          <a:xfrm>
            <a:off x="8318906" y="1524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69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7"/>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3124200" y="0"/>
            <a:ext cx="60198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7794" name="Picture 8"/>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3987800" cy="37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5" name="Rectangle 9"/>
          <p:cNvSpPr>
            <a:spLocks noChangeArrowheads="1"/>
          </p:cNvSpPr>
          <p:nvPr/>
        </p:nvSpPr>
        <p:spPr bwMode="auto">
          <a:xfrm>
            <a:off x="0" y="0"/>
            <a:ext cx="9144000" cy="36576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7218" name="Text Box 2"/>
          <p:cNvSpPr txBox="1">
            <a:spLocks noChangeArrowheads="1"/>
          </p:cNvSpPr>
          <p:nvPr/>
        </p:nvSpPr>
        <p:spPr bwMode="auto">
          <a:xfrm>
            <a:off x="914400" y="1371600"/>
            <a:ext cx="6721475"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الطقوس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حضور يومي للتقدمات</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غسيل ملابس تماثيل الآلهة</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تطهير الهيكل</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أعياد خاصة (آكيتو – رأس السنة الجديدة)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7219" name="Text Box 3"/>
          <p:cNvSpPr txBox="1">
            <a:spLocks noChangeArrowheads="1"/>
          </p:cNvSpPr>
          <p:nvPr/>
        </p:nvSpPr>
        <p:spPr bwMode="auto">
          <a:xfrm>
            <a:off x="914400" y="3733800"/>
            <a:ext cx="672147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الهياكل</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لكل مدينة إلهها الخاص وهيكلها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لها أرضها، عبيدها، حيواناتها وحجارتها الثمينة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يتنبأ الكهنة من خلال قراءة الطبيعة والعناصر الأخرى</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بيع التعويذات والصيغ السحرية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7799"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7"/>
          <p:cNvSpPr txBox="1">
            <a:spLocks noChangeArrowheads="1"/>
          </p:cNvSpPr>
          <p:nvPr/>
        </p:nvSpPr>
        <p:spPr bwMode="auto">
          <a:xfrm>
            <a:off x="8318906" y="1524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WordArt 5">
            <a:extLst>
              <a:ext uri="{FF2B5EF4-FFF2-40B4-BE49-F238E27FC236}">
                <a16:creationId xmlns:a16="http://schemas.microsoft.com/office/drawing/2014/main" id="{923A5A2E-2D22-DF22-438C-11114900AF61}"/>
              </a:ext>
            </a:extLst>
          </p:cNvPr>
          <p:cNvSpPr>
            <a:spLocks noChangeArrowheads="1" noChangeShapeType="1" noTextEdit="1"/>
          </p:cNvSpPr>
          <p:nvPr/>
        </p:nvSpPr>
        <p:spPr bwMode="auto">
          <a:xfrm>
            <a:off x="6084167" y="260649"/>
            <a:ext cx="2145431" cy="74265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7225"/>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37218">
                                            <p:txEl>
                                              <p:pRg st="0" end="0"/>
                                            </p:txEl>
                                          </p:spTgt>
                                        </p:tgtEl>
                                        <p:attrNameLst>
                                          <p:attrName>style.visibility</p:attrName>
                                        </p:attrNameLst>
                                      </p:cBhvr>
                                      <p:to>
                                        <p:strVal val="visible"/>
                                      </p:to>
                                    </p:set>
                                    <p:anim calcmode="lin" valueType="num">
                                      <p:cBhvr additive="base">
                                        <p:cTn id="10" dur="500" fill="hold"/>
                                        <p:tgtEl>
                                          <p:spTgt spid="137218">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37218">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37218">
                                            <p:txEl>
                                              <p:pRg st="1" end="1"/>
                                            </p:txEl>
                                          </p:spTgt>
                                        </p:tgtEl>
                                        <p:attrNameLst>
                                          <p:attrName>style.visibility</p:attrName>
                                        </p:attrNameLst>
                                      </p:cBhvr>
                                      <p:to>
                                        <p:strVal val="visible"/>
                                      </p:to>
                                    </p:set>
                                    <p:anim calcmode="lin" valueType="num">
                                      <p:cBhvr additive="base">
                                        <p:cTn id="15" dur="500" fill="hold"/>
                                        <p:tgtEl>
                                          <p:spTgt spid="13721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7218">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37218">
                                            <p:txEl>
                                              <p:pRg st="2" end="2"/>
                                            </p:txEl>
                                          </p:spTgt>
                                        </p:tgtEl>
                                        <p:attrNameLst>
                                          <p:attrName>style.visibility</p:attrName>
                                        </p:attrNameLst>
                                      </p:cBhvr>
                                      <p:to>
                                        <p:strVal val="visible"/>
                                      </p:to>
                                    </p:set>
                                    <p:anim calcmode="lin" valueType="num">
                                      <p:cBhvr additive="base">
                                        <p:cTn id="20" dur="500" fill="hold"/>
                                        <p:tgtEl>
                                          <p:spTgt spid="137218">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7218">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37218">
                                            <p:txEl>
                                              <p:pRg st="3" end="3"/>
                                            </p:txEl>
                                          </p:spTgt>
                                        </p:tgtEl>
                                        <p:attrNameLst>
                                          <p:attrName>style.visibility</p:attrName>
                                        </p:attrNameLst>
                                      </p:cBhvr>
                                      <p:to>
                                        <p:strVal val="visible"/>
                                      </p:to>
                                    </p:set>
                                    <p:anim calcmode="lin" valueType="num">
                                      <p:cBhvr additive="base">
                                        <p:cTn id="25" dur="500" fill="hold"/>
                                        <p:tgtEl>
                                          <p:spTgt spid="1372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7218">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137218">
                                            <p:txEl>
                                              <p:pRg st="4" end="4"/>
                                            </p:txEl>
                                          </p:spTgt>
                                        </p:tgtEl>
                                        <p:attrNameLst>
                                          <p:attrName>style.visibility</p:attrName>
                                        </p:attrNameLst>
                                      </p:cBhvr>
                                      <p:to>
                                        <p:strVal val="visible"/>
                                      </p:to>
                                    </p:set>
                                    <p:anim calcmode="lin" valueType="num">
                                      <p:cBhvr additive="base">
                                        <p:cTn id="30" dur="500" fill="hold"/>
                                        <p:tgtEl>
                                          <p:spTgt spid="13721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7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7219">
                                            <p:txEl>
                                              <p:pRg st="0" end="0"/>
                                            </p:txEl>
                                          </p:spTgt>
                                        </p:tgtEl>
                                        <p:attrNameLst>
                                          <p:attrName>style.visibility</p:attrName>
                                        </p:attrNameLst>
                                      </p:cBhvr>
                                      <p:to>
                                        <p:strVal val="visible"/>
                                      </p:to>
                                    </p:set>
                                    <p:anim calcmode="lin" valueType="num">
                                      <p:cBhvr additive="base">
                                        <p:cTn id="36" dur="500" fill="hold"/>
                                        <p:tgtEl>
                                          <p:spTgt spid="137219">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37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7219">
                                            <p:txEl>
                                              <p:pRg st="1" end="1"/>
                                            </p:txEl>
                                          </p:spTgt>
                                        </p:tgtEl>
                                        <p:attrNameLst>
                                          <p:attrName>style.visibility</p:attrName>
                                        </p:attrNameLst>
                                      </p:cBhvr>
                                      <p:to>
                                        <p:strVal val="visible"/>
                                      </p:to>
                                    </p:set>
                                    <p:anim calcmode="lin" valueType="num">
                                      <p:cBhvr additive="base">
                                        <p:cTn id="42" dur="500" fill="hold"/>
                                        <p:tgtEl>
                                          <p:spTgt spid="137219">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37219">
                                            <p:txEl>
                                              <p:pRg st="2" end="2"/>
                                            </p:txEl>
                                          </p:spTgt>
                                        </p:tgtEl>
                                        <p:attrNameLst>
                                          <p:attrName>style.visibility</p:attrName>
                                        </p:attrNameLst>
                                      </p:cBhvr>
                                      <p:to>
                                        <p:strVal val="visible"/>
                                      </p:to>
                                    </p:set>
                                    <p:anim calcmode="lin" valueType="num">
                                      <p:cBhvr additive="base">
                                        <p:cTn id="48" dur="500" fill="hold"/>
                                        <p:tgtEl>
                                          <p:spTgt spid="137219">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37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37219">
                                            <p:txEl>
                                              <p:pRg st="3" end="3"/>
                                            </p:txEl>
                                          </p:spTgt>
                                        </p:tgtEl>
                                        <p:attrNameLst>
                                          <p:attrName>style.visibility</p:attrName>
                                        </p:attrNameLst>
                                      </p:cBhvr>
                                      <p:to>
                                        <p:strVal val="visible"/>
                                      </p:to>
                                    </p:set>
                                    <p:anim calcmode="lin" valueType="num">
                                      <p:cBhvr additive="base">
                                        <p:cTn id="54" dur="500" fill="hold"/>
                                        <p:tgtEl>
                                          <p:spTgt spid="137219">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7219">
                                            <p:txEl>
                                              <p:pRg st="4" end="4"/>
                                            </p:txEl>
                                          </p:spTgt>
                                        </p:tgtEl>
                                        <p:attrNameLst>
                                          <p:attrName>style.visibility</p:attrName>
                                        </p:attrNameLst>
                                      </p:cBhvr>
                                      <p:to>
                                        <p:strVal val="visible"/>
                                      </p:to>
                                    </p:set>
                                    <p:anim calcmode="lin" valueType="num">
                                      <p:cBhvr additive="base">
                                        <p:cTn id="60" dur="500" fill="hold"/>
                                        <p:tgtEl>
                                          <p:spTgt spid="137219">
                                            <p:txEl>
                                              <p:pRg st="4" end="4"/>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37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p:bldP spid="137218" grpId="0" build="p" autoUpdateAnimBg="0" advAuto="0"/>
      <p:bldP spid="13721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04800" y="990600"/>
            <a:ext cx="88392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الأوثان الشخصية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لكل مواطن بابلي إله شخصي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قدم الأفراد طلبات خاصة (مثل الراحة من المرض)</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تصرفوا كوسطاء بين المصلين إلى الآلهة العليا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كان لديهم حافز المنفعة لذلك لا يترك أحد إلهه على الأغلب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9267" name="Text Box 3"/>
          <p:cNvSpPr txBox="1">
            <a:spLocks noChangeArrowheads="1"/>
          </p:cNvSpPr>
          <p:nvPr/>
        </p:nvSpPr>
        <p:spPr bwMode="auto">
          <a:xfrm>
            <a:off x="381000" y="3352800"/>
            <a:ext cx="8001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الزقورات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تظهر إخلاص المدينة والملك لإله مدينتهم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هيكل متدرج ضخم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19843" name="Picture 4" descr="ziggurat_stairs1.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477000" y="4553128"/>
            <a:ext cx="2667000" cy="2304871"/>
          </a:xfrm>
          <a:noFill/>
        </p:spPr>
      </p:pic>
      <p:sp>
        <p:nvSpPr>
          <p:cNvPr id="419845"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9846"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WordArt 5">
            <a:extLst>
              <a:ext uri="{FF2B5EF4-FFF2-40B4-BE49-F238E27FC236}">
                <a16:creationId xmlns:a16="http://schemas.microsoft.com/office/drawing/2014/main" id="{1F8FC097-4876-14D1-0019-6E25C1E55242}"/>
              </a:ext>
            </a:extLst>
          </p:cNvPr>
          <p:cNvSpPr>
            <a:spLocks noChangeArrowheads="1" noChangeShapeType="1" noTextEdit="1"/>
          </p:cNvSpPr>
          <p:nvPr/>
        </p:nvSpPr>
        <p:spPr bwMode="auto">
          <a:xfrm>
            <a:off x="5508105" y="260647"/>
            <a:ext cx="2645295" cy="5775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6">
                                            <p:txEl>
                                              <p:pRg st="0" end="0"/>
                                            </p:txEl>
                                          </p:spTgt>
                                        </p:tgtEl>
                                        <p:attrNameLst>
                                          <p:attrName>style.visibility</p:attrName>
                                        </p:attrNameLst>
                                      </p:cBhvr>
                                      <p:to>
                                        <p:strVal val="visible"/>
                                      </p:to>
                                    </p:set>
                                    <p:anim calcmode="lin" valueType="num">
                                      <p:cBhvr additive="base">
                                        <p:cTn id="7" dur="500" fill="hold"/>
                                        <p:tgtEl>
                                          <p:spTgt spid="1392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2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9266">
                                            <p:txEl>
                                              <p:pRg st="1" end="1"/>
                                            </p:txEl>
                                          </p:spTgt>
                                        </p:tgtEl>
                                        <p:attrNameLst>
                                          <p:attrName>style.visibility</p:attrName>
                                        </p:attrNameLst>
                                      </p:cBhvr>
                                      <p:to>
                                        <p:strVal val="visible"/>
                                      </p:to>
                                    </p:set>
                                    <p:anim calcmode="lin" valueType="num">
                                      <p:cBhvr additive="base">
                                        <p:cTn id="13" dur="500" fill="hold"/>
                                        <p:tgtEl>
                                          <p:spTgt spid="13926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92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9266">
                                            <p:txEl>
                                              <p:pRg st="2" end="2"/>
                                            </p:txEl>
                                          </p:spTgt>
                                        </p:tgtEl>
                                        <p:attrNameLst>
                                          <p:attrName>style.visibility</p:attrName>
                                        </p:attrNameLst>
                                      </p:cBhvr>
                                      <p:to>
                                        <p:strVal val="visible"/>
                                      </p:to>
                                    </p:set>
                                    <p:anim calcmode="lin" valueType="num">
                                      <p:cBhvr additive="base">
                                        <p:cTn id="19" dur="500" fill="hold"/>
                                        <p:tgtEl>
                                          <p:spTgt spid="13926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92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9266">
                                            <p:txEl>
                                              <p:pRg st="3" end="3"/>
                                            </p:txEl>
                                          </p:spTgt>
                                        </p:tgtEl>
                                        <p:attrNameLst>
                                          <p:attrName>style.visibility</p:attrName>
                                        </p:attrNameLst>
                                      </p:cBhvr>
                                      <p:to>
                                        <p:strVal val="visible"/>
                                      </p:to>
                                    </p:set>
                                    <p:anim calcmode="lin" valueType="num">
                                      <p:cBhvr additive="base">
                                        <p:cTn id="25" dur="500" fill="hold"/>
                                        <p:tgtEl>
                                          <p:spTgt spid="13926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92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9266">
                                            <p:txEl>
                                              <p:pRg st="4" end="4"/>
                                            </p:txEl>
                                          </p:spTgt>
                                        </p:tgtEl>
                                        <p:attrNameLst>
                                          <p:attrName>style.visibility</p:attrName>
                                        </p:attrNameLst>
                                      </p:cBhvr>
                                      <p:to>
                                        <p:strVal val="visible"/>
                                      </p:to>
                                    </p:set>
                                    <p:anim calcmode="lin" valueType="num">
                                      <p:cBhvr additive="base">
                                        <p:cTn id="31" dur="500" fill="hold"/>
                                        <p:tgtEl>
                                          <p:spTgt spid="13926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92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9267">
                                            <p:txEl>
                                              <p:pRg st="0" end="0"/>
                                            </p:txEl>
                                          </p:spTgt>
                                        </p:tgtEl>
                                        <p:attrNameLst>
                                          <p:attrName>style.visibility</p:attrName>
                                        </p:attrNameLst>
                                      </p:cBhvr>
                                      <p:to>
                                        <p:strVal val="visible"/>
                                      </p:to>
                                    </p:set>
                                    <p:anim calcmode="lin" valueType="num">
                                      <p:cBhvr additive="base">
                                        <p:cTn id="37" dur="5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9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9267">
                                            <p:txEl>
                                              <p:pRg st="1" end="1"/>
                                            </p:txEl>
                                          </p:spTgt>
                                        </p:tgtEl>
                                        <p:attrNameLst>
                                          <p:attrName>style.visibility</p:attrName>
                                        </p:attrNameLst>
                                      </p:cBhvr>
                                      <p:to>
                                        <p:strVal val="visible"/>
                                      </p:to>
                                    </p:set>
                                    <p:anim calcmode="lin" valueType="num">
                                      <p:cBhvr additive="base">
                                        <p:cTn id="43" dur="5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9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9267">
                                            <p:txEl>
                                              <p:pRg st="2" end="2"/>
                                            </p:txEl>
                                          </p:spTgt>
                                        </p:tgtEl>
                                        <p:attrNameLst>
                                          <p:attrName>style.visibility</p:attrName>
                                        </p:attrNameLst>
                                      </p:cBhvr>
                                      <p:to>
                                        <p:strVal val="visible"/>
                                      </p:to>
                                    </p:set>
                                    <p:anim calcmode="lin" valueType="num">
                                      <p:cBhvr additive="base">
                                        <p:cTn id="49"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build="p" autoUpdateAnimBg="0"/>
      <p:bldP spid="13926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3" name="Text Box 3"/>
          <p:cNvSpPr txBox="1">
            <a:spLocks noChangeArrowheads="1"/>
          </p:cNvSpPr>
          <p:nvPr/>
        </p:nvSpPr>
        <p:spPr bwMode="auto">
          <a:xfrm>
            <a:off x="395536" y="1412776"/>
            <a:ext cx="1981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الزقورات</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1892" name="Line 5"/>
          <p:cNvSpPr>
            <a:spLocks noChangeShapeType="1"/>
          </p:cNvSpPr>
          <p:nvPr/>
        </p:nvSpPr>
        <p:spPr bwMode="auto">
          <a:xfrm>
            <a:off x="6228184" y="764704"/>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1893" name="Text Box 6"/>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1894" name="Rectangle 7"/>
          <p:cNvSpPr>
            <a:spLocks noGrp="1" noChangeArrowheads="1"/>
          </p:cNvSpPr>
          <p:nvPr>
            <p:ph type="title" idx="4294967295"/>
          </p:nvPr>
        </p:nvSpPr>
        <p:spPr>
          <a:xfrm>
            <a:off x="3657600" y="6093297"/>
            <a:ext cx="5410200" cy="612303"/>
          </a:xfrm>
          <a:solidFill>
            <a:schemeClr val="tx2"/>
          </a:solidFill>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برج بابل (تك 11)</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WordArt 5">
            <a:extLst>
              <a:ext uri="{FF2B5EF4-FFF2-40B4-BE49-F238E27FC236}">
                <a16:creationId xmlns:a16="http://schemas.microsoft.com/office/drawing/2014/main" id="{F447CD40-1022-F23D-3809-03BF51D4C20E}"/>
              </a:ext>
            </a:extLst>
          </p:cNvPr>
          <p:cNvSpPr>
            <a:spLocks noChangeArrowheads="1" noChangeShapeType="1" noTextEdit="1"/>
          </p:cNvSpPr>
          <p:nvPr/>
        </p:nvSpPr>
        <p:spPr bwMode="auto">
          <a:xfrm>
            <a:off x="5981700" y="152400"/>
            <a:ext cx="2438400" cy="14230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390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563"/>
                                        </p:tgtEl>
                                        <p:attrNameLst>
                                          <p:attrName>style.visibility</p:attrName>
                                        </p:attrNameLst>
                                      </p:cBhvr>
                                      <p:to>
                                        <p:strVal val="visible"/>
                                      </p:to>
                                    </p:set>
                                    <p:anim calcmode="lin" valueType="num">
                                      <p:cBhvr additive="base">
                                        <p:cTn id="7" dur="500" fill="hold"/>
                                        <p:tgtEl>
                                          <p:spTgt spid="194563"/>
                                        </p:tgtEl>
                                        <p:attrNameLst>
                                          <p:attrName>ppt_x</p:attrName>
                                        </p:attrNameLst>
                                      </p:cBhvr>
                                      <p:tavLst>
                                        <p:tav tm="0">
                                          <p:val>
                                            <p:strVal val="0-#ppt_w/2"/>
                                          </p:val>
                                        </p:tav>
                                        <p:tav tm="100000">
                                          <p:val>
                                            <p:strVal val="#ppt_x"/>
                                          </p:val>
                                        </p:tav>
                                      </p:tavLst>
                                    </p:anim>
                                    <p:anim calcmode="lin" valueType="num">
                                      <p:cBhvr additive="base">
                                        <p:cTn id="8" dur="500" fill="hold"/>
                                        <p:tgtEl>
                                          <p:spTgt spid="194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body" sz="half" idx="1"/>
          </p:nvPr>
        </p:nvSpPr>
        <p:spPr>
          <a:xfrm>
            <a:off x="457200" y="1676400"/>
            <a:ext cx="8458200" cy="4038600"/>
          </a:xfrm>
          <a:solidFill>
            <a:srgbClr val="FFFF99">
              <a:alpha val="50195"/>
            </a:srgbClr>
          </a:solidFill>
        </p:spPr>
        <p:txBody>
          <a:bodyPr/>
          <a:lstStyle/>
          <a:p>
            <a:pPr marL="0" indent="0" algn="ctr" rtl="1">
              <a:buNone/>
            </a:pPr>
            <a:r>
              <a:rPr lang="ar-JO" b="1" dirty="0">
                <a:solidFill>
                  <a:srgbClr val="00B050"/>
                </a:solidFill>
                <a:latin typeface="Arial" panose="020B0604020202020204" pitchFamily="34" charset="0"/>
                <a:cs typeface="Arial" panose="020B0604020202020204" pitchFamily="34" charset="0"/>
              </a:rPr>
              <a:t>أ</a:t>
            </a:r>
            <a:r>
              <a:rPr lang="ar-SA" b="1" dirty="0">
                <a:solidFill>
                  <a:srgbClr val="00B050"/>
                </a:solidFill>
                <a:latin typeface="Arial" panose="020B0604020202020204" pitchFamily="34" charset="0"/>
                <a:cs typeface="Arial" panose="020B0604020202020204" pitchFamily="34" charset="0"/>
              </a:rPr>
              <a:t>شعياء ١٣ : ١٩-٢٣</a:t>
            </a:r>
          </a:p>
          <a:p>
            <a:pPr marL="0" indent="0" algn="ctr" rtl="1">
              <a:buNone/>
            </a:pPr>
            <a:r>
              <a:rPr lang="ar-SA" dirty="0">
                <a:solidFill>
                  <a:srgbClr val="00B050"/>
                </a:solidFill>
                <a:latin typeface="Arial" panose="020B0604020202020204" pitchFamily="34" charset="0"/>
                <a:cs typeface="Arial" panose="020B0604020202020204" pitchFamily="34" charset="0"/>
              </a:rPr>
              <a:t>وَتَصِيرُ بَابِلُ بَهَاءُ الْمَمَالِكِ وَزِينَةُ فَخْرِ الْكِلْدَانِيِّينَ كَتَقْلِيبِ اللَّهِ سَدُومَ وَعَمُورَةَ. لاَ تُعْمَرُ إِلَى الأَبَدِ وَلاَ تُسْكَنُ إِلَى دَوْرٍ فَدَوْرٍ وَلاَ يُخَيِّمُ هُنَاكَ أَعْرَابِيٌّ وَلاَ يُرْبِضُ هُنَاكَ رُعَاةٌ. بَلْ تَرْبُضُ هُنَاكَ وُحُوشُ الْقَفْرِ وَيَمْلَأُ الْبُومُ بُيُوتَهُمْ وَتَسْكُنُ هُنَاكَ بَنَاتُ النَّعَامِ وَتَرْقُصُ هُنَاكَ مَعْزُ الْوَحْشِ وَتَصِيحُ بَنَاتُ آوَى فِي قُصُورِهِمْ وَالذِّئَابُ فِي هَيَاكِلِ التَّنَعُّمِ وَوَقْتُهَا قَرِيبُ الْمَجِيءِ وَأَيَّامُهَا لاَ تَطُولُ. </a:t>
            </a:r>
          </a:p>
        </p:txBody>
      </p:sp>
      <p:pic>
        <p:nvPicPr>
          <p:cNvPr id="143363" name="Picture 3" descr="ziggurat_ur.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28600" y="1237515"/>
            <a:ext cx="9372600" cy="4924425"/>
          </a:xfrm>
          <a:noFill/>
        </p:spPr>
      </p:pic>
      <p:sp>
        <p:nvSpPr>
          <p:cNvPr id="423940" name="Line 5"/>
          <p:cNvSpPr>
            <a:spLocks noChangeShapeType="1"/>
          </p:cNvSpPr>
          <p:nvPr/>
        </p:nvSpPr>
        <p:spPr bwMode="auto">
          <a:xfrm>
            <a:off x="6629400" y="126876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 name="WordArt 5">
            <a:extLst>
              <a:ext uri="{FF2B5EF4-FFF2-40B4-BE49-F238E27FC236}">
                <a16:creationId xmlns:a16="http://schemas.microsoft.com/office/drawing/2014/main" id="{91760D42-00D0-5C96-A57E-8C2410D885A2}"/>
              </a:ext>
            </a:extLst>
          </p:cNvPr>
          <p:cNvSpPr>
            <a:spLocks noChangeArrowheads="1" noChangeShapeType="1" noTextEdit="1"/>
          </p:cNvSpPr>
          <p:nvPr/>
        </p:nvSpPr>
        <p:spPr bwMode="auto">
          <a:xfrm>
            <a:off x="6516216" y="188640"/>
            <a:ext cx="2399184" cy="270891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43363"/>
                                        </p:tgtEl>
                                        <p:attrNameLst>
                                          <p:attrName>style.visibility</p:attrName>
                                        </p:attrNameLst>
                                      </p:cBhvr>
                                      <p:to>
                                        <p:strVal val="visible"/>
                                      </p:to>
                                    </p:set>
                                    <p:anim calcmode="lin" valueType="num">
                                      <p:cBhvr>
                                        <p:cTn id="7" dur="1000" fill="hold"/>
                                        <p:tgtEl>
                                          <p:spTgt spid="143363"/>
                                        </p:tgtEl>
                                        <p:attrNameLst>
                                          <p:attrName>ppt_w</p:attrName>
                                        </p:attrNameLst>
                                      </p:cBhvr>
                                      <p:tavLst>
                                        <p:tav tm="0">
                                          <p:val>
                                            <p:fltVal val="0"/>
                                          </p:val>
                                        </p:tav>
                                        <p:tav tm="100000">
                                          <p:val>
                                            <p:strVal val="#ppt_w"/>
                                          </p:val>
                                        </p:tav>
                                      </p:tavLst>
                                    </p:anim>
                                    <p:anim calcmode="lin" valueType="num">
                                      <p:cBhvr>
                                        <p:cTn id="8" dur="1000" fill="hold"/>
                                        <p:tgtEl>
                                          <p:spTgt spid="143363"/>
                                        </p:tgtEl>
                                        <p:attrNameLst>
                                          <p:attrName>ppt_h</p:attrName>
                                        </p:attrNameLst>
                                      </p:cBhvr>
                                      <p:tavLst>
                                        <p:tav tm="0">
                                          <p:val>
                                            <p:fltVal val="0"/>
                                          </p:val>
                                        </p:tav>
                                        <p:tav tm="100000">
                                          <p:val>
                                            <p:strVal val="#ppt_h"/>
                                          </p:val>
                                        </p:tav>
                                      </p:tavLst>
                                    </p:anim>
                                    <p:anim calcmode="lin" valueType="num">
                                      <p:cBhvr>
                                        <p:cTn id="9" dur="1000" fill="hold"/>
                                        <p:tgtEl>
                                          <p:spTgt spid="1433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363"/>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14336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43362">
                                            <p:txEl>
                                              <p:charRg st="4294967295" end="4294967295"/>
                                            </p:txEl>
                                          </p:spTgt>
                                        </p:tgtEl>
                                        <p:attrNameLst>
                                          <p:attrName>style.visibility</p:attrName>
                                        </p:attrNameLst>
                                      </p:cBhvr>
                                      <p:to>
                                        <p:strVal val="visible"/>
                                      </p:to>
                                    </p:set>
                                    <p:animEffect transition="in" filter="barn(inHorizontal)">
                                      <p:cBhvr>
                                        <p:cTn id="15" dur="500"/>
                                        <p:tgtEl>
                                          <p:spTgt spid="14336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body" sz="half" idx="1"/>
          </p:nvPr>
        </p:nvSpPr>
        <p:spPr>
          <a:xfrm>
            <a:off x="0" y="1752600"/>
            <a:ext cx="7524328" cy="3733800"/>
          </a:xfrm>
        </p:spPr>
        <p:txBody>
          <a:bodyPr/>
          <a:lstStyle/>
          <a:p>
            <a:pPr algn="r">
              <a:buFontTx/>
              <a:buNone/>
            </a:pPr>
            <a:r>
              <a:rPr lang="ar-JO" sz="2400" b="1" u="sng" dirty="0">
                <a:latin typeface="Arial" panose="020B0604020202020204" pitchFamily="34" charset="0"/>
                <a:ea typeface="ＭＳ Ｐゴシック" charset="0"/>
                <a:cs typeface="Arial" panose="020B0604020202020204" pitchFamily="34" charset="0"/>
              </a:rPr>
              <a:t>تأثير السومرية: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انغمسوا في الثقافة السومرية منذ عام 3000 ق.م</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تبنوا النظام السومري في التعليم الرسمي</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نبو – إله فنون الكتابة هو من أعطى بابل الكتابة المسمارية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المسمارية باللاتينية – إزميل / نص إيديوغرامي (رموز)</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تحولت لاحقا إلى الكتابة الصوتية (الرموز المبسطة) على ألواح طينية</a:t>
            </a:r>
            <a:endParaRPr lang="en-US" sz="2400" b="1" dirty="0">
              <a:latin typeface="Arial" panose="020B0604020202020204" pitchFamily="34" charset="0"/>
              <a:ea typeface="ＭＳ Ｐゴシック" charset="0"/>
              <a:cs typeface="Arial" panose="020B0604020202020204" pitchFamily="34" charset="0"/>
            </a:endParaRPr>
          </a:p>
          <a:p>
            <a:endParaRPr lang="en-US" sz="2400" b="1" dirty="0">
              <a:latin typeface="Arial" panose="020B0604020202020204" pitchFamily="34" charset="0"/>
              <a:ea typeface="ＭＳ Ｐゴシック" charset="0"/>
              <a:cs typeface="Arial" panose="020B0604020202020204" pitchFamily="34" charset="0"/>
            </a:endParaRPr>
          </a:p>
        </p:txBody>
      </p:sp>
      <p:pic>
        <p:nvPicPr>
          <p:cNvPr id="44037" name="Picture 5" descr="cunei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15774" y="4365103"/>
            <a:ext cx="1552025" cy="214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6"/>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D20682C7-08BD-10EA-F699-E19C3134AB2F}"/>
              </a:ext>
            </a:extLst>
          </p:cNvPr>
          <p:cNvSpPr/>
          <p:nvPr/>
        </p:nvSpPr>
        <p:spPr bwMode="auto">
          <a:xfrm>
            <a:off x="4932040" y="0"/>
            <a:ext cx="3602360" cy="137159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8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الأدب</a:t>
            </a:r>
            <a:endParaRPr kumimoji="0" lang="en-US" sz="8000" b="1" i="0" u="none" strike="noStrike" cap="none" normalizeH="0" baseline="0" dirty="0">
              <a:ln>
                <a:noFill/>
              </a:ln>
              <a:solidFill>
                <a:srgbClr val="FFC0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additive="base">
                                        <p:cTn id="7" dur="500" fill="hold"/>
                                        <p:tgtEl>
                                          <p:spTgt spid="440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4">
                                            <p:txEl>
                                              <p:pRg st="1" end="1"/>
                                            </p:txEl>
                                          </p:spTgt>
                                        </p:tgtEl>
                                        <p:attrNameLst>
                                          <p:attrName>style.visibility</p:attrName>
                                        </p:attrNameLst>
                                      </p:cBhvr>
                                      <p:to>
                                        <p:strVal val="visible"/>
                                      </p:to>
                                    </p:set>
                                    <p:anim calcmode="lin" valueType="num">
                                      <p:cBhvr additive="base">
                                        <p:cTn id="13" dur="500" fill="hold"/>
                                        <p:tgtEl>
                                          <p:spTgt spid="4403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4">
                                            <p:txEl>
                                              <p:pRg st="2" end="2"/>
                                            </p:txEl>
                                          </p:spTgt>
                                        </p:tgtEl>
                                        <p:attrNameLst>
                                          <p:attrName>style.visibility</p:attrName>
                                        </p:attrNameLst>
                                      </p:cBhvr>
                                      <p:to>
                                        <p:strVal val="visible"/>
                                      </p:to>
                                    </p:set>
                                    <p:anim calcmode="lin" valueType="num">
                                      <p:cBhvr additive="base">
                                        <p:cTn id="19" dur="500" fill="hold"/>
                                        <p:tgtEl>
                                          <p:spTgt spid="4403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0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034">
                                            <p:txEl>
                                              <p:pRg st="3" end="3"/>
                                            </p:txEl>
                                          </p:spTgt>
                                        </p:tgtEl>
                                        <p:attrNameLst>
                                          <p:attrName>style.visibility</p:attrName>
                                        </p:attrNameLst>
                                      </p:cBhvr>
                                      <p:to>
                                        <p:strVal val="visible"/>
                                      </p:to>
                                    </p:set>
                                    <p:anim calcmode="lin" valueType="num">
                                      <p:cBhvr additive="base">
                                        <p:cTn id="25" dur="500" fill="hold"/>
                                        <p:tgtEl>
                                          <p:spTgt spid="4403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03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4">
                                            <p:txEl>
                                              <p:pRg st="4" end="4"/>
                                            </p:txEl>
                                          </p:spTgt>
                                        </p:tgtEl>
                                        <p:attrNameLst>
                                          <p:attrName>style.visibility</p:attrName>
                                        </p:attrNameLst>
                                      </p:cBhvr>
                                      <p:to>
                                        <p:strVal val="visible"/>
                                      </p:to>
                                    </p:set>
                                    <p:anim calcmode="lin" valueType="num">
                                      <p:cBhvr additive="base">
                                        <p:cTn id="31" dur="500" fill="hold"/>
                                        <p:tgtEl>
                                          <p:spTgt spid="4403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4034">
                                            <p:txEl>
                                              <p:pRg st="4" end="4"/>
                                            </p:txEl>
                                          </p:spTgt>
                                        </p:tgtEl>
                                        <p:attrNameLst>
                                          <p:attrName>ppt_y</p:attrName>
                                        </p:attrNameLst>
                                      </p:cBhvr>
                                      <p:tavLst>
                                        <p:tav tm="0">
                                          <p:val>
                                            <p:strVal val="#ppt_y"/>
                                          </p:val>
                                        </p:tav>
                                        <p:tav tm="100000">
                                          <p:val>
                                            <p:strVal val="#ppt_y"/>
                                          </p:val>
                                        </p:tav>
                                      </p:tavLst>
                                    </p:anim>
                                  </p:childTnLst>
                                </p:cTn>
                              </p:par>
                              <p:par>
                                <p:cTn id="33" presetID="5" presetClass="entr" presetSubtype="10" fill="hold" nodeType="withEffect">
                                  <p:stCondLst>
                                    <p:cond delay="0"/>
                                  </p:stCondLst>
                                  <p:childTnLst>
                                    <p:set>
                                      <p:cBhvr>
                                        <p:cTn id="34" dur="1" fill="hold">
                                          <p:stCondLst>
                                            <p:cond delay="0"/>
                                          </p:stCondLst>
                                        </p:cTn>
                                        <p:tgtEl>
                                          <p:spTgt spid="44037"/>
                                        </p:tgtEl>
                                        <p:attrNameLst>
                                          <p:attrName>style.visibility</p:attrName>
                                        </p:attrNameLst>
                                      </p:cBhvr>
                                      <p:to>
                                        <p:strVal val="visible"/>
                                      </p:to>
                                    </p:set>
                                    <p:animEffect transition="in" filter="checkerboard(across)">
                                      <p:cBhvr>
                                        <p:cTn id="35"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12AB0616-4593-954B-8BEC-65FD55D70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9959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writing_cun.gif"/>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1143000"/>
            <a:ext cx="7924800" cy="5314950"/>
          </a:xfrm>
          <a:noFill/>
        </p:spPr>
      </p:pic>
      <p:sp>
        <p:nvSpPr>
          <p:cNvPr id="425986" name="Line 5"/>
          <p:cNvSpPr>
            <a:spLocks noChangeShapeType="1"/>
          </p:cNvSpPr>
          <p:nvPr/>
        </p:nvSpPr>
        <p:spPr bwMode="auto">
          <a:xfrm>
            <a:off x="6629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 name="Rectangle 2">
            <a:extLst>
              <a:ext uri="{FF2B5EF4-FFF2-40B4-BE49-F238E27FC236}">
                <a16:creationId xmlns:a16="http://schemas.microsoft.com/office/drawing/2014/main" id="{BBF25A2E-C8A3-4F26-25DA-D6B34AEB4398}"/>
              </a:ext>
            </a:extLst>
          </p:cNvPr>
          <p:cNvSpPr/>
          <p:nvPr/>
        </p:nvSpPr>
        <p:spPr bwMode="auto">
          <a:xfrm>
            <a:off x="381000" y="0"/>
            <a:ext cx="2534816" cy="14127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9933FF"/>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المسمارية</a:t>
            </a:r>
            <a:endParaRPr kumimoji="0" lang="en-US" sz="5400" b="1" u="none" strike="noStrike" kern="1200" cap="none" spc="0" normalizeH="0" baseline="0" noProof="0" dirty="0">
              <a:ln>
                <a:noFill/>
              </a:ln>
              <a:solidFill>
                <a:srgbClr val="9933FF"/>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10D4D8C5-8B38-E735-F46A-EC79CB709525}"/>
              </a:ext>
            </a:extLst>
          </p:cNvPr>
          <p:cNvSpPr/>
          <p:nvPr/>
        </p:nvSpPr>
        <p:spPr bwMode="auto">
          <a:xfrm>
            <a:off x="6629400" y="116632"/>
            <a:ext cx="2286000" cy="64806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الأدب</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500" fill="hold"/>
                                        <p:tgtEl>
                                          <p:spTgt spid="46083"/>
                                        </p:tgtEl>
                                        <p:attrNameLst>
                                          <p:attrName>ppt_w</p:attrName>
                                        </p:attrNameLst>
                                      </p:cBhvr>
                                      <p:tavLst>
                                        <p:tav tm="0">
                                          <p:val>
                                            <p:fltVal val="0"/>
                                          </p:val>
                                        </p:tav>
                                        <p:tav tm="100000">
                                          <p:val>
                                            <p:strVal val="#ppt_w"/>
                                          </p:val>
                                        </p:tav>
                                      </p:tavLst>
                                    </p:anim>
                                    <p:anim calcmode="lin" valueType="num">
                                      <p:cBhvr>
                                        <p:cTn id="8" dur="500" fill="hold"/>
                                        <p:tgtEl>
                                          <p:spTgt spid="46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395536" y="1371600"/>
            <a:ext cx="7986464" cy="4648200"/>
          </a:xfrm>
        </p:spPr>
        <p:txBody>
          <a:bodyPr/>
          <a:lstStyle/>
          <a:p>
            <a:pPr algn="r">
              <a:buFontTx/>
              <a:buNone/>
            </a:pPr>
            <a:r>
              <a:rPr lang="ar-JO" sz="2400" b="1" u="sng" dirty="0">
                <a:latin typeface="Arial" panose="020B0604020202020204" pitchFamily="34" charset="0"/>
                <a:ea typeface="ＭＳ Ｐゴシック" charset="0"/>
                <a:cs typeface="Arial" panose="020B0604020202020204" pitchFamily="34" charset="0"/>
              </a:rPr>
              <a:t>تأثير السومرية (يتبع)</a:t>
            </a:r>
            <a:endParaRPr lang="en-US" sz="2400" b="1" dirty="0">
              <a:latin typeface="Arial" panose="020B0604020202020204" pitchFamily="34" charset="0"/>
              <a:ea typeface="ＭＳ Ｐゴシック" charset="0"/>
              <a:cs typeface="Arial" panose="020B0604020202020204" pitchFamily="34" charset="0"/>
            </a:endParaRP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الكتابات السومرية المدمجة – الترجمة إلى اللغة الأكادية (لغة مشتركة في الشرق الأدنى القديم)</a:t>
            </a:r>
            <a:endParaRPr lang="en-US" sz="2400" b="1" dirty="0">
              <a:latin typeface="Arial" panose="020B0604020202020204" pitchFamily="34" charset="0"/>
              <a:ea typeface="ＭＳ Ｐゴシック" charset="0"/>
              <a:cs typeface="Arial" panose="020B0604020202020204" pitchFamily="34" charset="0"/>
            </a:endParaRP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قامت مدارس الكتبة بنسخ المؤلفات وإنشاء الفهارس</a:t>
            </a: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قامت القواميس السومرية البابلية بنشر الأساطير والملاحم والتراتيل.... الخ</a:t>
            </a:r>
            <a:endParaRPr lang="en-US" sz="2400" b="1" dirty="0">
              <a:latin typeface="Arial" panose="020B0604020202020204" pitchFamily="34" charset="0"/>
              <a:ea typeface="ＭＳ Ｐゴシック" charset="0"/>
              <a:cs typeface="Arial" panose="020B0604020202020204" pitchFamily="34" charset="0"/>
            </a:endParaRP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بعد سقوط بابل عام 539 ق.م صارت الآرامية واليونانية هي اللغات الشائعة</a:t>
            </a:r>
            <a:endParaRPr lang="en-US" sz="2400" b="1" dirty="0">
              <a:latin typeface="Arial" panose="020B0604020202020204" pitchFamily="34" charset="0"/>
              <a:ea typeface="ＭＳ Ｐゴシック" charset="0"/>
              <a:cs typeface="Arial" panose="020B0604020202020204" pitchFamily="34" charset="0"/>
            </a:endParaRPr>
          </a:p>
        </p:txBody>
      </p:sp>
      <p:sp>
        <p:nvSpPr>
          <p:cNvPr id="428034" name="Line 5"/>
          <p:cNvSpPr>
            <a:spLocks noChangeShapeType="1"/>
          </p:cNvSpPr>
          <p:nvPr/>
        </p:nvSpPr>
        <p:spPr bwMode="auto">
          <a:xfrm>
            <a:off x="61722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8036" name="Text Box 6"/>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E2E1771F-1B8D-6765-084B-78D27A3609DC}"/>
              </a:ext>
            </a:extLst>
          </p:cNvPr>
          <p:cNvSpPr/>
          <p:nvPr/>
        </p:nvSpPr>
        <p:spPr bwMode="auto">
          <a:xfrm>
            <a:off x="6172200" y="41276"/>
            <a:ext cx="2286000" cy="79692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الأدب</a:t>
            </a:r>
            <a:endParaRPr kumimoji="0" lang="en-US" sz="44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fill="hold"/>
                                        <p:tgtEl>
                                          <p:spTgt spid="481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8130">
                                            <p:txEl>
                                              <p:pRg st="1" end="1"/>
                                            </p:txEl>
                                          </p:spTgt>
                                        </p:tgtEl>
                                        <p:attrNameLst>
                                          <p:attrName>style.visibility</p:attrName>
                                        </p:attrNameLst>
                                      </p:cBhvr>
                                      <p:to>
                                        <p:strVal val="visible"/>
                                      </p:to>
                                    </p:set>
                                    <p:anim calcmode="lin" valueType="num">
                                      <p:cBhvr additive="base">
                                        <p:cTn id="12" dur="500" fill="hold"/>
                                        <p:tgtEl>
                                          <p:spTgt spid="4813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130">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8130">
                                            <p:txEl>
                                              <p:pRg st="2" end="2"/>
                                            </p:txEl>
                                          </p:spTgt>
                                        </p:tgtEl>
                                        <p:attrNameLst>
                                          <p:attrName>style.visibility</p:attrName>
                                        </p:attrNameLst>
                                      </p:cBhvr>
                                      <p:to>
                                        <p:strVal val="visible"/>
                                      </p:to>
                                    </p:set>
                                    <p:anim calcmode="lin" valueType="num">
                                      <p:cBhvr additive="base">
                                        <p:cTn id="17" dur="500" fill="hold"/>
                                        <p:tgtEl>
                                          <p:spTgt spid="4813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130">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8130">
                                            <p:txEl>
                                              <p:pRg st="3" end="3"/>
                                            </p:txEl>
                                          </p:spTgt>
                                        </p:tgtEl>
                                        <p:attrNameLst>
                                          <p:attrName>style.visibility</p:attrName>
                                        </p:attrNameLst>
                                      </p:cBhvr>
                                      <p:to>
                                        <p:strVal val="visible"/>
                                      </p:to>
                                    </p:set>
                                    <p:anim calcmode="lin" valueType="num">
                                      <p:cBhvr additive="base">
                                        <p:cTn id="22" dur="500" fill="hold"/>
                                        <p:tgtEl>
                                          <p:spTgt spid="48130">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8130">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8130">
                                            <p:txEl>
                                              <p:pRg st="4" end="4"/>
                                            </p:txEl>
                                          </p:spTgt>
                                        </p:tgtEl>
                                        <p:attrNameLst>
                                          <p:attrName>style.visibility</p:attrName>
                                        </p:attrNameLst>
                                      </p:cBhvr>
                                      <p:to>
                                        <p:strVal val="visible"/>
                                      </p:to>
                                    </p:set>
                                    <p:anim calcmode="lin" valueType="num">
                                      <p:cBhvr additive="base">
                                        <p:cTn id="27" dur="500" fill="hold"/>
                                        <p:tgtEl>
                                          <p:spTgt spid="4813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81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609600" y="1219200"/>
            <a:ext cx="7620000" cy="2819400"/>
          </a:xfrm>
        </p:spPr>
        <p:txBody>
          <a:bodyPr/>
          <a:lstStyle/>
          <a:p>
            <a:pPr algn="r">
              <a:lnSpc>
                <a:spcPct val="90000"/>
              </a:lnSpc>
              <a:buFontTx/>
              <a:buNone/>
            </a:pPr>
            <a:r>
              <a:rPr lang="ar-JO" sz="2400" b="1" u="sng" dirty="0">
                <a:latin typeface="Arial" panose="020B0604020202020204" pitchFamily="34" charset="0"/>
                <a:ea typeface="ＭＳ Ｐゴシック" charset="0"/>
                <a:cs typeface="Arial" panose="020B0604020202020204" pitchFamily="34" charset="0"/>
              </a:rPr>
              <a:t>الشعر</a:t>
            </a:r>
            <a:endParaRPr lang="en-US" sz="24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رتب التوازي الأفكار بطريقتين مختلفتين جنباً إلى جنب</a:t>
            </a: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الثنائيات والمفردات والثلاثيات</a:t>
            </a: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لا قافية ولا قياس</a:t>
            </a:r>
            <a:endParaRPr lang="en-US" sz="24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عدة ملاحم – ملحمة إنوما إيليش وملحمة جلجامش</a:t>
            </a:r>
            <a:endParaRPr lang="en-US" sz="2400" b="1" dirty="0">
              <a:latin typeface="Arial" panose="020B0604020202020204" pitchFamily="34" charset="0"/>
              <a:ea typeface="ＭＳ Ｐゴシック" charset="0"/>
              <a:cs typeface="Arial" panose="020B0604020202020204" pitchFamily="34" charset="0"/>
            </a:endParaRPr>
          </a:p>
          <a:p>
            <a:pPr>
              <a:lnSpc>
                <a:spcPct val="90000"/>
              </a:lnSpc>
            </a:pPr>
            <a:endParaRPr lang="en-US" sz="2400" b="1" dirty="0">
              <a:latin typeface="Arial" panose="020B0604020202020204" pitchFamily="34" charset="0"/>
              <a:ea typeface="ＭＳ Ｐゴシック" charset="0"/>
              <a:cs typeface="Arial" panose="020B0604020202020204" pitchFamily="34" charset="0"/>
            </a:endParaRPr>
          </a:p>
        </p:txBody>
      </p:sp>
      <p:sp>
        <p:nvSpPr>
          <p:cNvPr id="50180" name="Text Box 4"/>
          <p:cNvSpPr txBox="1">
            <a:spLocks noChangeArrowheads="1"/>
          </p:cNvSpPr>
          <p:nvPr/>
        </p:nvSpPr>
        <p:spPr bwMode="auto">
          <a:xfrm>
            <a:off x="685800" y="4267200"/>
            <a:ext cx="7543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الموسيقى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رواية قصة أو ترديد آية – الإحتفالات الدينية والترفيه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استخدام بوق القرن والناي والعود والرباب والقيثارة المثلثة والمزمار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3"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5" name="Text Box 6"/>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C99BB031-96F6-6966-A1AC-8F00882F9769}"/>
              </a:ext>
            </a:extLst>
          </p:cNvPr>
          <p:cNvSpPr/>
          <p:nvPr/>
        </p:nvSpPr>
        <p:spPr bwMode="auto">
          <a:xfrm>
            <a:off x="5562600" y="188640"/>
            <a:ext cx="2667000" cy="6495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أنواع الأدب</a:t>
            </a:r>
            <a:endParaRPr kumimoji="0" lang="en-US"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 calcmode="lin" valueType="num">
                                      <p:cBhvr additive="base">
                                        <p:cTn id="31" dur="500" fill="hold"/>
                                        <p:tgtEl>
                                          <p:spTgt spid="5017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80">
                                            <p:txEl>
                                              <p:pRg st="0" end="0"/>
                                            </p:txEl>
                                          </p:spTgt>
                                        </p:tgtEl>
                                        <p:attrNameLst>
                                          <p:attrName>style.visibility</p:attrName>
                                        </p:attrNameLst>
                                      </p:cBhvr>
                                      <p:to>
                                        <p:strVal val="visible"/>
                                      </p:to>
                                    </p:set>
                                    <p:anim calcmode="lin" valueType="num">
                                      <p:cBhvr additive="base">
                                        <p:cTn id="37"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2" presetClass="entr" presetSubtype="8" fill="hold" grpId="0" nodeType="afterEffect">
                                  <p:stCondLst>
                                    <p:cond delay="0"/>
                                  </p:stCondLst>
                                  <p:childTnLst>
                                    <p:set>
                                      <p:cBhvr>
                                        <p:cTn id="41" dur="1" fill="hold">
                                          <p:stCondLst>
                                            <p:cond delay="0"/>
                                          </p:stCondLst>
                                        </p:cTn>
                                        <p:tgtEl>
                                          <p:spTgt spid="50180">
                                            <p:txEl>
                                              <p:pRg st="1" end="1"/>
                                            </p:txEl>
                                          </p:spTgt>
                                        </p:tgtEl>
                                        <p:attrNameLst>
                                          <p:attrName>style.visibility</p:attrName>
                                        </p:attrNameLst>
                                      </p:cBhvr>
                                      <p:to>
                                        <p:strVal val="visible"/>
                                      </p:to>
                                    </p:set>
                                    <p:anim calcmode="lin" valueType="num">
                                      <p:cBhvr additive="base">
                                        <p:cTn id="42"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50180">
                                            <p:txEl>
                                              <p:pRg st="2" end="2"/>
                                            </p:txEl>
                                          </p:spTgt>
                                        </p:tgtEl>
                                        <p:attrNameLst>
                                          <p:attrName>style.visibility</p:attrName>
                                        </p:attrNameLst>
                                      </p:cBhvr>
                                      <p:to>
                                        <p:strVal val="visible"/>
                                      </p:to>
                                    </p:set>
                                    <p:anim calcmode="lin" valueType="num">
                                      <p:cBhvr additive="base">
                                        <p:cTn id="48"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P spid="50180"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228600" y="2286000"/>
            <a:ext cx="4191000" cy="3733800"/>
          </a:xfrm>
        </p:spPr>
        <p:txBody>
          <a:bodyPr/>
          <a:lstStyle/>
          <a:p>
            <a:pPr algn="ctr">
              <a:buFontTx/>
              <a:buNone/>
            </a:pPr>
            <a:r>
              <a:rPr lang="ar-JO" sz="2800" b="1" u="sng" dirty="0">
                <a:latin typeface="Arial" panose="020B0604020202020204" pitchFamily="34" charset="0"/>
                <a:ea typeface="ＭＳ Ｐゴシック" charset="0"/>
                <a:cs typeface="Arial" panose="020B0604020202020204" pitchFamily="34" charset="0"/>
              </a:rPr>
              <a:t>الأساطير البابلية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آلهة كثيرة (تعدد الآلهة)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صراع الآلهة / عدم الإتفاق</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التشويش حول سبب الطوفان</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أدد - الرعد</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a:t>
            </a:r>
            <a:r>
              <a:rPr lang="ar-JO" sz="2400" b="1" dirty="0">
                <a:latin typeface="Arial" panose="020B0604020202020204" pitchFamily="34" charset="0"/>
                <a:ea typeface="ＭＳ Ｐゴシック" charset="0"/>
                <a:cs typeface="Arial" panose="020B0604020202020204" pitchFamily="34" charset="0"/>
              </a:rPr>
              <a:t>نينورتا - الرياح</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a:t>
            </a:r>
            <a:r>
              <a:rPr lang="ar-JO" sz="2400" b="1" dirty="0">
                <a:latin typeface="Arial" panose="020B0604020202020204" pitchFamily="34" charset="0"/>
                <a:ea typeface="ＭＳ Ｐゴシック" charset="0"/>
                <a:cs typeface="Arial" panose="020B0604020202020204" pitchFamily="34" charset="0"/>
              </a:rPr>
              <a:t>أنوناكي - الضوء</a:t>
            </a:r>
            <a:endParaRPr lang="en-US" sz="2400" b="1" dirty="0">
              <a:latin typeface="Arial" panose="020B0604020202020204" pitchFamily="34" charset="0"/>
              <a:ea typeface="ＭＳ Ｐゴシック" charset="0"/>
              <a:cs typeface="Arial" panose="020B0604020202020204" pitchFamily="34" charset="0"/>
            </a:endParaRPr>
          </a:p>
          <a:p>
            <a:pPr>
              <a:buFontTx/>
              <a:buNone/>
            </a:pPr>
            <a:endParaRPr lang="en-US" sz="2800" b="1" dirty="0">
              <a:latin typeface="Arial" panose="020B0604020202020204" pitchFamily="34" charset="0"/>
              <a:ea typeface="ＭＳ Ｐゴシック" charset="0"/>
              <a:cs typeface="Arial" panose="020B0604020202020204" pitchFamily="34" charset="0"/>
            </a:endParaRPr>
          </a:p>
        </p:txBody>
      </p:sp>
      <p:sp>
        <p:nvSpPr>
          <p:cNvPr id="52228" name="Rectangle 4"/>
          <p:cNvSpPr>
            <a:spLocks noChangeArrowheads="1"/>
          </p:cNvSpPr>
          <p:nvPr/>
        </p:nvSpPr>
        <p:spPr bwMode="auto">
          <a:xfrm>
            <a:off x="4419600" y="2286000"/>
            <a:ext cx="47244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القصة الكتابية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إله واحد (التوحيد)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إله قدوس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رأى الله الشر وعاقب البشر الفاسدين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يهوه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0" fontAlgn="base" latinLnBrk="0" hangingPunct="0">
              <a:lnSpc>
                <a:spcPct val="100000"/>
              </a:lnSpc>
              <a:spcBef>
                <a:spcPct val="20000"/>
              </a:spcBef>
              <a:spcAft>
                <a:spcPct val="0"/>
              </a:spcAft>
              <a:buClrTx/>
              <a:buSzTx/>
              <a:buFontTx/>
              <a:buChar char="–"/>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الخالق</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0" fontAlgn="base" latinLnBrk="0" hangingPunct="0">
              <a:lnSpc>
                <a:spcPct val="100000"/>
              </a:lnSpc>
              <a:spcBef>
                <a:spcPct val="20000"/>
              </a:spcBef>
              <a:spcAft>
                <a:spcPct val="0"/>
              </a:spcAft>
              <a:buClrTx/>
              <a:buSzTx/>
              <a:buFontTx/>
              <a:buChar char="–"/>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الحافظ</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0" fontAlgn="base" latinLnBrk="0" hangingPunct="0">
              <a:lnSpc>
                <a:spcPct val="100000"/>
              </a:lnSpc>
              <a:spcBef>
                <a:spcPct val="20000"/>
              </a:spcBef>
              <a:spcAft>
                <a:spcPct val="0"/>
              </a:spcAft>
              <a:buClrTx/>
              <a:buSzTx/>
              <a:buFontTx/>
              <a:buChar char="–"/>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229" name="Text Box 5"/>
          <p:cNvSpPr txBox="1">
            <a:spLocks noChangeArrowheads="1"/>
          </p:cNvSpPr>
          <p:nvPr/>
        </p:nvSpPr>
        <p:spPr bwMode="auto">
          <a:xfrm>
            <a:off x="250824" y="1243013"/>
            <a:ext cx="864165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النسخة البابلية من الطوفان (2000 ق.م)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3" name="Line 11"/>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5" name="Text Box 13"/>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1B9CF0A-4FA5-A07D-AB72-5544754358E4}"/>
              </a:ext>
            </a:extLst>
          </p:cNvPr>
          <p:cNvSpPr/>
          <p:nvPr/>
        </p:nvSpPr>
        <p:spPr bwMode="auto">
          <a:xfrm>
            <a:off x="5562600" y="188640"/>
            <a:ext cx="2667000"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أنواع الأدب</a:t>
            </a:r>
            <a:endParaRPr kumimoji="0" lang="en-US"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A5F7F34-99E9-D63B-E0BF-0313671384D0}"/>
              </a:ext>
            </a:extLst>
          </p:cNvPr>
          <p:cNvSpPr/>
          <p:nvPr/>
        </p:nvSpPr>
        <p:spPr bwMode="auto">
          <a:xfrm>
            <a:off x="323528" y="614066"/>
            <a:ext cx="3384376" cy="519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3333CC"/>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ملحمة جاجامش</a:t>
            </a:r>
            <a:endParaRPr kumimoji="0" lang="en-US" sz="3600" b="1" u="none" strike="noStrike" kern="1200" cap="none" spc="0" normalizeH="0" baseline="0" noProof="0" dirty="0">
              <a:ln>
                <a:noFill/>
              </a:ln>
              <a:solidFill>
                <a:srgbClr val="3333CC"/>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2226"/>
                                        </p:tgtEl>
                                        <p:attrNameLst>
                                          <p:attrName>style.visibility</p:attrName>
                                        </p:attrNameLst>
                                      </p:cBhvr>
                                      <p:to>
                                        <p:strVal val="visible"/>
                                      </p:to>
                                    </p:set>
                                    <p:anim calcmode="lin" valueType="num">
                                      <p:cBhvr additive="base">
                                        <p:cTn id="11" dur="500" fill="hold"/>
                                        <p:tgtEl>
                                          <p:spTgt spid="52226"/>
                                        </p:tgtEl>
                                        <p:attrNameLst>
                                          <p:attrName>ppt_x</p:attrName>
                                        </p:attrNameLst>
                                      </p:cBhvr>
                                      <p:tavLst>
                                        <p:tav tm="0">
                                          <p:val>
                                            <p:strVal val="0-#ppt_w/2"/>
                                          </p:val>
                                        </p:tav>
                                        <p:tav tm="100000">
                                          <p:val>
                                            <p:strVal val="#ppt_x"/>
                                          </p:val>
                                        </p:tav>
                                      </p:tavLst>
                                    </p:anim>
                                    <p:anim calcmode="lin" valueType="num">
                                      <p:cBhvr additive="base">
                                        <p:cTn id="12"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2228"/>
                                        </p:tgtEl>
                                        <p:attrNameLst>
                                          <p:attrName>style.visibility</p:attrName>
                                        </p:attrNameLst>
                                      </p:cBhvr>
                                      <p:to>
                                        <p:strVal val="visible"/>
                                      </p:to>
                                    </p:set>
                                    <p:anim calcmode="lin" valueType="num">
                                      <p:cBhvr additive="base">
                                        <p:cTn id="17" dur="500" fill="hold"/>
                                        <p:tgtEl>
                                          <p:spTgt spid="52228"/>
                                        </p:tgtEl>
                                        <p:attrNameLst>
                                          <p:attrName>ppt_x</p:attrName>
                                        </p:attrNameLst>
                                      </p:cBhvr>
                                      <p:tavLst>
                                        <p:tav tm="0">
                                          <p:val>
                                            <p:strVal val="1+#ppt_w/2"/>
                                          </p:val>
                                        </p:tav>
                                        <p:tav tm="100000">
                                          <p:val>
                                            <p:strVal val="#ppt_x"/>
                                          </p:val>
                                        </p:tav>
                                      </p:tavLst>
                                    </p:anim>
                                    <p:anim calcmode="lin" valueType="num">
                                      <p:cBhvr additive="base">
                                        <p:cTn id="18"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8" grpId="0" autoUpdateAnimBg="0"/>
      <p:bldP spid="5222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762000" y="1600200"/>
            <a:ext cx="7467600" cy="1905000"/>
          </a:xfrm>
        </p:spPr>
        <p:txBody>
          <a:bodyPr/>
          <a:lstStyle/>
          <a:p>
            <a:pPr algn="r">
              <a:buFontTx/>
              <a:buNone/>
            </a:pPr>
            <a:r>
              <a:rPr lang="ar-JO" sz="2400" b="1" dirty="0">
                <a:latin typeface="Arial" panose="020B0604020202020204" pitchFamily="34" charset="0"/>
                <a:ea typeface="ＭＳ Ｐゴシック" charset="0"/>
                <a:cs typeface="Arial" panose="020B0604020202020204" pitchFamily="34" charset="0"/>
              </a:rPr>
              <a:t>آدب الحكمة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العديد من هذه الكتابات - مشكلة الشر والألم / المراقبين المتدينين</a:t>
            </a:r>
          </a:p>
          <a:p>
            <a:pPr algn="r" rtl="1"/>
            <a:r>
              <a:rPr lang="ar-JO" sz="2400" b="1" dirty="0">
                <a:latin typeface="Arial" panose="020B0604020202020204" pitchFamily="34" charset="0"/>
                <a:ea typeface="ＭＳ Ｐゴシック" charset="0"/>
                <a:cs typeface="Arial" panose="020B0604020202020204" pitchFamily="34" charset="0"/>
              </a:rPr>
              <a:t>أمثلة – الإله المحفوف بالمخاطر، حوار التشاؤم</a:t>
            </a:r>
            <a:endParaRPr lang="en-US" sz="2400" b="1" dirty="0">
              <a:latin typeface="Arial" panose="020B0604020202020204" pitchFamily="34" charset="0"/>
              <a:ea typeface="ＭＳ Ｐゴシック" charset="0"/>
              <a:cs typeface="Arial" panose="020B0604020202020204" pitchFamily="34" charset="0"/>
            </a:endParaRPr>
          </a:p>
        </p:txBody>
      </p:sp>
      <p:sp>
        <p:nvSpPr>
          <p:cNvPr id="54276" name="Rectangle 4"/>
          <p:cNvSpPr>
            <a:spLocks noChangeArrowheads="1"/>
          </p:cNvSpPr>
          <p:nvPr/>
        </p:nvSpPr>
        <p:spPr bwMode="auto">
          <a:xfrm>
            <a:off x="762000" y="3581400"/>
            <a:ext cx="7467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النبوة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النبوة البابلية – سابقة للعديد من الديانات الغامضة والكتب الصوفية</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وصف الأحداث الماضية بمصطلحات نبوية لتأكيد صحة تنبؤهم بأحداث أخرى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79" name="Line 7"/>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81" name="Text Box 13"/>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5B7FA80-BDAD-3738-FC2B-DEE2592850F3}"/>
              </a:ext>
            </a:extLst>
          </p:cNvPr>
          <p:cNvSpPr/>
          <p:nvPr/>
        </p:nvSpPr>
        <p:spPr bwMode="auto">
          <a:xfrm>
            <a:off x="5562600" y="188640"/>
            <a:ext cx="2667000"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أنواع الأدب</a:t>
            </a:r>
            <a:endParaRPr kumimoji="0" lang="en-US"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additive="base">
                                        <p:cTn id="7" dur="500" fill="hold"/>
                                        <p:tgtEl>
                                          <p:spTgt spid="542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4274">
                                            <p:txEl>
                                              <p:pRg st="1" end="1"/>
                                            </p:txEl>
                                          </p:spTgt>
                                        </p:tgtEl>
                                        <p:attrNameLst>
                                          <p:attrName>style.visibility</p:attrName>
                                        </p:attrNameLst>
                                      </p:cBhvr>
                                      <p:to>
                                        <p:strVal val="visible"/>
                                      </p:to>
                                    </p:set>
                                    <p:anim calcmode="lin" valueType="num">
                                      <p:cBhvr additive="base">
                                        <p:cTn id="12" dur="500" fill="hold"/>
                                        <p:tgtEl>
                                          <p:spTgt spid="542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42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4276">
                                            <p:txEl>
                                              <p:pRg st="0" end="0"/>
                                            </p:txEl>
                                          </p:spTgt>
                                        </p:tgtEl>
                                        <p:attrNameLst>
                                          <p:attrName>style.visibility</p:attrName>
                                        </p:attrNameLst>
                                      </p:cBhvr>
                                      <p:to>
                                        <p:strVal val="visible"/>
                                      </p:to>
                                    </p:set>
                                    <p:anim calcmode="lin" valueType="num">
                                      <p:cBhvr additive="base">
                                        <p:cTn id="18"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4276">
                                            <p:txEl>
                                              <p:pRg st="1" end="1"/>
                                            </p:txEl>
                                          </p:spTgt>
                                        </p:tgtEl>
                                        <p:attrNameLst>
                                          <p:attrName>style.visibility</p:attrName>
                                        </p:attrNameLst>
                                      </p:cBhvr>
                                      <p:to>
                                        <p:strVal val="visible"/>
                                      </p:to>
                                    </p:set>
                                    <p:anim calcmode="lin" valueType="num">
                                      <p:cBhvr additive="base">
                                        <p:cTn id="24"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advAuto="0"/>
      <p:bldP spid="54276"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3" name="Picture 15" descr="Picture 15"/>
          <p:cNvPicPr>
            <a:picLocks noChangeAspect="1"/>
          </p:cNvPicPr>
          <p:nvPr/>
        </p:nvPicPr>
        <p:blipFill>
          <a:blip r:embed="rId2"/>
          <a:stretch>
            <a:fillRect/>
          </a:stretch>
        </p:blipFill>
        <p:spPr>
          <a:xfrm>
            <a:off x="875506" y="1441449"/>
            <a:ext cx="7392988" cy="5416551"/>
          </a:xfrm>
          <a:prstGeom prst="rect">
            <a:avLst/>
          </a:prstGeom>
          <a:ln w="12700">
            <a:miter lim="400000"/>
          </a:ln>
        </p:spPr>
      </p:pic>
      <p:sp>
        <p:nvSpPr>
          <p:cNvPr id="2684" name="WordArt 4"/>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685" name="Line 5"/>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86" name="Title 1"/>
          <p:cNvSpPr txBox="1">
            <a:spLocks noGrp="1"/>
          </p:cNvSpPr>
          <p:nvPr>
            <p:ph type="title"/>
          </p:nvPr>
        </p:nvSpPr>
        <p:spPr>
          <a:xfrm>
            <a:off x="0" y="825499"/>
            <a:ext cx="9144000" cy="731840"/>
          </a:xfrm>
          <a:prstGeom prst="rect">
            <a:avLst/>
          </a:prstGeom>
        </p:spPr>
        <p:txBody>
          <a:bodyPr/>
          <a:lstStyle>
            <a:lvl1pPr>
              <a:defRPr sz="3200" b="1"/>
            </a:lvl1pPr>
          </a:lstStyle>
          <a:p>
            <a:r>
              <a:rPr lang="ar-JO" dirty="0"/>
              <a:t>الختم الرسمي للبرلمان الأوروبي</a:t>
            </a:r>
            <a:endParaRPr dirty="0"/>
          </a:p>
        </p:txBody>
      </p:sp>
      <p:sp>
        <p:nvSpPr>
          <p:cNvPr id="2687" name="Text Box 37"/>
          <p:cNvSpPr txBox="1"/>
          <p:nvPr/>
        </p:nvSpPr>
        <p:spPr>
          <a:xfrm>
            <a:off x="8240317" y="44449"/>
            <a:ext cx="814261"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110ب</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47"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48" name="Picture 6" descr="Picture 6"/>
          <p:cNvPicPr>
            <a:picLocks noChangeAspect="1"/>
          </p:cNvPicPr>
          <p:nvPr/>
        </p:nvPicPr>
        <p:blipFill>
          <a:blip r:embed="rId2"/>
          <a:stretch>
            <a:fillRect/>
          </a:stretch>
        </p:blipFill>
        <p:spPr>
          <a:xfrm>
            <a:off x="5532437" y="1676400"/>
            <a:ext cx="3071813" cy="4800600"/>
          </a:xfrm>
          <a:prstGeom prst="rect">
            <a:avLst/>
          </a:prstGeom>
          <a:ln w="12700">
            <a:miter lim="400000"/>
          </a:ln>
        </p:spPr>
      </p:pic>
      <p:grpSp>
        <p:nvGrpSpPr>
          <p:cNvPr id="2851" name="Group 11"/>
          <p:cNvGrpSpPr/>
          <p:nvPr/>
        </p:nvGrpSpPr>
        <p:grpSpPr>
          <a:xfrm>
            <a:off x="45719" y="1676400"/>
            <a:ext cx="5247008" cy="4724400"/>
            <a:chOff x="0" y="0"/>
            <a:chExt cx="5247006" cy="4724400"/>
          </a:xfrm>
        </p:grpSpPr>
        <p:pic>
          <p:nvPicPr>
            <p:cNvPr id="2849" name="Picture 9" descr="Picture 9"/>
            <p:cNvPicPr>
              <a:picLocks noChangeAspect="1"/>
            </p:cNvPicPr>
            <p:nvPr/>
          </p:nvPicPr>
          <p:blipFill>
            <a:blip r:embed="rId3"/>
            <a:stretch>
              <a:fillRect/>
            </a:stretch>
          </p:blipFill>
          <p:spPr>
            <a:xfrm>
              <a:off x="2062860" y="0"/>
              <a:ext cx="3184146" cy="4724400"/>
            </a:xfrm>
            <a:prstGeom prst="rect">
              <a:avLst/>
            </a:prstGeom>
            <a:ln w="12700" cap="flat">
              <a:noFill/>
              <a:miter lim="400000"/>
            </a:ln>
            <a:effectLst/>
          </p:spPr>
        </p:pic>
        <p:sp>
          <p:nvSpPr>
            <p:cNvPr id="2850" name="Rectangle 10"/>
            <p:cNvSpPr txBox="1"/>
            <p:nvPr/>
          </p:nvSpPr>
          <p:spPr>
            <a:xfrm>
              <a:off x="0" y="3657600"/>
              <a:ext cx="1950770"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marR="0" lvl="0" indent="-342900" algn="r" defTabSz="914400" rtl="0" eaLnBrk="1" fontAlgn="auto" latinLnBrk="0" hangingPunct="0">
                <a:lnSpc>
                  <a:spcPct val="100000"/>
                </a:lnSpc>
                <a:spcBef>
                  <a:spcPts val="500"/>
                </a:spcBef>
                <a:spcAft>
                  <a:spcPts val="0"/>
                </a:spcAft>
                <a:buClrTx/>
                <a:buSzTx/>
                <a:buFontTx/>
                <a:buNone/>
                <a:tabLst/>
                <a:defRPr sz="2400" b="1"/>
              </a:pP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رالف وودرو</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852" name="Title 2"/>
          <p:cNvSpPr txBox="1">
            <a:spLocks noGrp="1"/>
          </p:cNvSpPr>
          <p:nvPr>
            <p:ph type="title"/>
          </p:nvPr>
        </p:nvSpPr>
        <p:spPr>
          <a:xfrm>
            <a:off x="0" y="896937"/>
            <a:ext cx="9144000" cy="587376"/>
          </a:xfrm>
          <a:prstGeom prst="rect">
            <a:avLst/>
          </a:prstGeom>
        </p:spPr>
        <p:txBody>
          <a:bodyPr/>
          <a:lstStyle/>
          <a:p>
            <a:pPr>
              <a:defRPr sz="2800" b="1"/>
            </a:pPr>
            <a:r>
              <a:rPr lang="ar-JO" dirty="0"/>
              <a:t>تكرر الكنيسة الكاثوليكية أخطاء بابل</a:t>
            </a:r>
            <a:endParaRPr dirty="0"/>
          </a:p>
        </p:txBody>
      </p:sp>
      <p:sp>
        <p:nvSpPr>
          <p:cNvPr id="2853" name="Rectangle 7"/>
          <p:cNvSpPr txBox="1"/>
          <p:nvPr/>
        </p:nvSpPr>
        <p:spPr>
          <a:xfrm>
            <a:off x="369569" y="1700213"/>
            <a:ext cx="15087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defTabSz="914400">
              <a:spcBef>
                <a:spcPts val="500"/>
              </a:spcBef>
              <a:defRPr sz="2400" b="1"/>
            </a:lvl1pPr>
          </a:lstStyle>
          <a:p>
            <a:pPr marL="342900" marR="0" lvl="0" indent="-342900" algn="l" defTabSz="914400" rtl="0" eaLnBrk="1" fontAlgn="auto" latinLnBrk="0" hangingPunct="0">
              <a:lnSpc>
                <a:spcPct val="100000"/>
              </a:lnSpc>
              <a:spcBef>
                <a:spcPts val="50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المصادر:</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54"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85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8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8" grpId="0" animBg="1" advAuto="0"/>
      <p:bldP spid="2851" grpId="0" animBg="1" advAuto="0"/>
      <p:bldP spid="2853" grpId="0" build="p" bldLvl="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 name="Picture 9" descr="Picture 9"/>
          <p:cNvPicPr>
            <a:picLocks noChangeAspect="1"/>
          </p:cNvPicPr>
          <p:nvPr/>
        </p:nvPicPr>
        <p:blipFill>
          <a:blip r:embed="rId2"/>
          <a:stretch>
            <a:fillRect/>
          </a:stretch>
        </p:blipFill>
        <p:spPr>
          <a:xfrm>
            <a:off x="-228600" y="1676400"/>
            <a:ext cx="2362200" cy="4648200"/>
          </a:xfrm>
          <a:prstGeom prst="rect">
            <a:avLst/>
          </a:prstGeom>
          <a:ln w="12700">
            <a:miter lim="400000"/>
          </a:ln>
        </p:spPr>
      </p:pic>
      <p:sp>
        <p:nvSpPr>
          <p:cNvPr id="2857"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58"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59" name="Picture 8" descr="Picture 8"/>
          <p:cNvPicPr>
            <a:picLocks noChangeAspect="1"/>
          </p:cNvPicPr>
          <p:nvPr/>
        </p:nvPicPr>
        <p:blipFill>
          <a:blip r:embed="rId3"/>
          <a:srcRect r="20987"/>
          <a:stretch>
            <a:fillRect/>
          </a:stretch>
        </p:blipFill>
        <p:spPr>
          <a:xfrm>
            <a:off x="3733800" y="1600200"/>
            <a:ext cx="2438400" cy="3810000"/>
          </a:xfrm>
          <a:prstGeom prst="rect">
            <a:avLst/>
          </a:prstGeom>
          <a:ln w="12700">
            <a:miter lim="400000"/>
          </a:ln>
        </p:spPr>
      </p:pic>
      <p:pic>
        <p:nvPicPr>
          <p:cNvPr id="2860" name="Picture 11" descr="Picture 11"/>
          <p:cNvPicPr>
            <a:picLocks noChangeAspect="1"/>
          </p:cNvPicPr>
          <p:nvPr/>
        </p:nvPicPr>
        <p:blipFill>
          <a:blip r:embed="rId4"/>
          <a:stretch>
            <a:fillRect/>
          </a:stretch>
        </p:blipFill>
        <p:spPr>
          <a:xfrm>
            <a:off x="5486400" y="3276600"/>
            <a:ext cx="2108200" cy="3581400"/>
          </a:xfrm>
          <a:prstGeom prst="rect">
            <a:avLst/>
          </a:prstGeom>
          <a:ln w="12700">
            <a:miter lim="400000"/>
          </a:ln>
        </p:spPr>
      </p:pic>
      <p:pic>
        <p:nvPicPr>
          <p:cNvPr id="2861" name="Picture 12" descr="Picture 12"/>
          <p:cNvPicPr>
            <a:picLocks noChangeAspect="1"/>
          </p:cNvPicPr>
          <p:nvPr/>
        </p:nvPicPr>
        <p:blipFill>
          <a:blip r:embed="rId5"/>
          <a:stretch>
            <a:fillRect/>
          </a:stretch>
        </p:blipFill>
        <p:spPr>
          <a:xfrm>
            <a:off x="7016750" y="685800"/>
            <a:ext cx="2127250" cy="3581400"/>
          </a:xfrm>
          <a:prstGeom prst="rect">
            <a:avLst/>
          </a:prstGeom>
          <a:ln w="12700">
            <a:miter lim="400000"/>
          </a:ln>
        </p:spPr>
      </p:pic>
      <p:sp>
        <p:nvSpPr>
          <p:cNvPr id="2862" name="Text Box 14"/>
          <p:cNvSpPr txBox="1"/>
          <p:nvPr/>
        </p:nvSpPr>
        <p:spPr>
          <a:xfrm>
            <a:off x="52069" y="6191250"/>
            <a:ext cx="19532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بابل</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3" name="Text Box 15"/>
          <p:cNvSpPr txBox="1"/>
          <p:nvPr/>
        </p:nvSpPr>
        <p:spPr>
          <a:xfrm>
            <a:off x="2439024" y="6172200"/>
            <a:ext cx="757578"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مصر</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4" name="Text Box 16"/>
          <p:cNvSpPr txBox="1"/>
          <p:nvPr/>
        </p:nvSpPr>
        <p:spPr>
          <a:xfrm>
            <a:off x="3908107" y="5300662"/>
            <a:ext cx="169767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اليونان</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5" name="Text Box 17"/>
          <p:cNvSpPr txBox="1"/>
          <p:nvPr/>
        </p:nvSpPr>
        <p:spPr>
          <a:xfrm>
            <a:off x="6122987" y="6096000"/>
            <a:ext cx="2336801" cy="58477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البوذية</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6" name="Text Box 18"/>
          <p:cNvSpPr txBox="1"/>
          <p:nvPr/>
        </p:nvSpPr>
        <p:spPr>
          <a:xfrm>
            <a:off x="7487919" y="4114800"/>
            <a:ext cx="1646875"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الهندوسيّة</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7" name="Title 1"/>
          <p:cNvSpPr txBox="1">
            <a:spLocks noGrp="1"/>
          </p:cNvSpPr>
          <p:nvPr>
            <p:ph type="title"/>
          </p:nvPr>
        </p:nvSpPr>
        <p:spPr>
          <a:xfrm>
            <a:off x="39687" y="836612"/>
            <a:ext cx="9104314" cy="576263"/>
          </a:xfrm>
          <a:prstGeom prst="rect">
            <a:avLst/>
          </a:prstGeom>
        </p:spPr>
        <p:txBody>
          <a:bodyPr>
            <a:normAutofit fontScale="90000"/>
          </a:bodyPr>
          <a:lstStyle>
            <a:lvl1pPr>
              <a:defRPr sz="3200" b="1"/>
            </a:lvl1pPr>
          </a:lstStyle>
          <a:p>
            <a:r>
              <a:rPr lang="ar-JO" dirty="0"/>
              <a:t>عبادة الأم والطفل</a:t>
            </a:r>
            <a:endParaRPr dirty="0"/>
          </a:p>
        </p:txBody>
      </p:sp>
      <p:sp>
        <p:nvSpPr>
          <p:cNvPr id="2868" name="Rectangle 4"/>
          <p:cNvSpPr txBox="1"/>
          <p:nvPr/>
        </p:nvSpPr>
        <p:spPr>
          <a:xfrm>
            <a:off x="1739583" y="1546225"/>
            <a:ext cx="2281872" cy="4542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Babylonians</a:t>
            </a:r>
          </a:p>
          <a:p>
            <a:pPr marL="0" marR="0" lvl="0" indent="0" algn="ctr" defTabSz="914400" rtl="0" eaLnBrk="1" fontAlgn="auto" latinLnBrk="0" hangingPunct="0">
              <a:lnSpc>
                <a:spcPct val="100000"/>
              </a:lnSpc>
              <a:spcBef>
                <a:spcPts val="5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The goddess mother Semiramis held her child Tammuz in her arms</a:t>
            </a:r>
          </a:p>
        </p:txBody>
      </p:sp>
      <p:pic>
        <p:nvPicPr>
          <p:cNvPr id="2869" name="Picture 10" descr="Picture 10"/>
          <p:cNvPicPr>
            <a:picLocks noChangeAspect="1"/>
          </p:cNvPicPr>
          <p:nvPr/>
        </p:nvPicPr>
        <p:blipFill>
          <a:blip r:embed="rId6"/>
          <a:srcRect l="8470"/>
          <a:stretch>
            <a:fillRect/>
          </a:stretch>
        </p:blipFill>
        <p:spPr>
          <a:xfrm>
            <a:off x="1619250" y="1543050"/>
            <a:ext cx="2470150" cy="4622800"/>
          </a:xfrm>
          <a:prstGeom prst="rect">
            <a:avLst/>
          </a:prstGeom>
          <a:ln w="12700">
            <a:miter lim="400000"/>
          </a:ln>
        </p:spPr>
      </p:pic>
      <p:sp>
        <p:nvSpPr>
          <p:cNvPr id="2870"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856"/>
                                        </p:tgtEl>
                                        <p:attrNameLst>
                                          <p:attrName>style.visibility</p:attrName>
                                        </p:attrNameLst>
                                      </p:cBhvr>
                                      <p:to>
                                        <p:strVal val="visible"/>
                                      </p:to>
                                    </p:set>
                                    <p:animEffect transition="in" filter="fade">
                                      <p:cBhvr>
                                        <p:cTn id="7" dur="500"/>
                                        <p:tgtEl>
                                          <p:spTgt spid="2856"/>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2862"/>
                                        </p:tgtEl>
                                        <p:attrNameLst>
                                          <p:attrName>style.visibility</p:attrName>
                                        </p:attrNameLst>
                                      </p:cBhvr>
                                      <p:to>
                                        <p:strVal val="visible"/>
                                      </p:to>
                                    </p:set>
                                    <p:animEffect transition="in" filter="fade">
                                      <p:cBhvr>
                                        <p:cTn id="11" dur="500"/>
                                        <p:tgtEl>
                                          <p:spTgt spid="2862"/>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2868">
                                            <p:bg/>
                                          </p:spTgt>
                                        </p:tgtEl>
                                        <p:attrNameLst>
                                          <p:attrName>style.visibility</p:attrName>
                                        </p:attrNameLst>
                                      </p:cBhvr>
                                      <p:to>
                                        <p:strVal val="visible"/>
                                      </p:to>
                                    </p:set>
                                    <p:animEffect transition="in" filter="fade">
                                      <p:cBhvr>
                                        <p:cTn id="15" dur="500"/>
                                        <p:tgtEl>
                                          <p:spTgt spid="2868">
                                            <p:bg/>
                                          </p:spTgt>
                                        </p:tgtEl>
                                      </p:cBhvr>
                                    </p:animEffect>
                                  </p:childTnLst>
                                </p:cTn>
                              </p:par>
                              <p:par>
                                <p:cTn id="16" presetID="10" presetClass="entr" presetSubtype="0" fill="hold" grpId="0" nodeType="withEffect">
                                  <p:stCondLst>
                                    <p:cond delay="0"/>
                                  </p:stCondLst>
                                  <p:iterate>
                                    <p:tmAbs val="0"/>
                                  </p:iterate>
                                  <p:childTnLst>
                                    <p:set>
                                      <p:cBhvr>
                                        <p:cTn id="17" fill="hold"/>
                                        <p:tgtEl>
                                          <p:spTgt spid="2868">
                                            <p:txEl>
                                              <p:pRg st="0" end="0"/>
                                            </p:txEl>
                                          </p:spTgt>
                                        </p:tgtEl>
                                        <p:attrNameLst>
                                          <p:attrName>style.visibility</p:attrName>
                                        </p:attrNameLst>
                                      </p:cBhvr>
                                      <p:to>
                                        <p:strVal val="visible"/>
                                      </p:to>
                                    </p:set>
                                    <p:animEffect transition="in" filter="fade">
                                      <p:cBhvr>
                                        <p:cTn id="18" dur="500"/>
                                        <p:tgtEl>
                                          <p:spTgt spid="2868">
                                            <p:txEl>
                                              <p:pRg st="0" end="0"/>
                                            </p:txEl>
                                          </p:spTgt>
                                        </p:tgtEl>
                                      </p:cBhvr>
                                    </p:animEffect>
                                  </p:childTnLst>
                                </p:cTn>
                              </p:par>
                            </p:childTnLst>
                          </p:cTn>
                        </p:par>
                        <p:par>
                          <p:cTn id="19" fill="hold">
                            <p:stCondLst>
                              <p:cond delay="1500"/>
                            </p:stCondLst>
                            <p:childTnLst>
                              <p:par>
                                <p:cTn id="20" presetID="10" presetClass="entr" fill="hold" grpId="0" nodeType="afterEffect">
                                  <p:stCondLst>
                                    <p:cond delay="0"/>
                                  </p:stCondLst>
                                  <p:iterate>
                                    <p:tmAbs val="0"/>
                                  </p:iterate>
                                  <p:childTnLst>
                                    <p:set>
                                      <p:cBhvr>
                                        <p:cTn id="21" fill="hold"/>
                                        <p:tgtEl>
                                          <p:spTgt spid="2868">
                                            <p:txEl>
                                              <p:pRg st="1" end="1"/>
                                            </p:txEl>
                                          </p:spTgt>
                                        </p:tgtEl>
                                        <p:attrNameLst>
                                          <p:attrName>style.visibility</p:attrName>
                                        </p:attrNameLst>
                                      </p:cBhvr>
                                      <p:to>
                                        <p:strVal val="visible"/>
                                      </p:to>
                                    </p:set>
                                    <p:animEffect transition="in" filter="fade">
                                      <p:cBhvr>
                                        <p:cTn id="22" dur="500"/>
                                        <p:tgtEl>
                                          <p:spTgt spid="2868">
                                            <p:txEl>
                                              <p:pRg st="1" end="1"/>
                                            </p:txEl>
                                          </p:spTgt>
                                        </p:tgtEl>
                                      </p:cBhvr>
                                    </p:animEffect>
                                  </p:childTnLst>
                                </p:cTn>
                              </p:par>
                            </p:childTnLst>
                          </p:cTn>
                        </p:par>
                        <p:par>
                          <p:cTn id="23" fill="hold">
                            <p:stCondLst>
                              <p:cond delay="2000"/>
                            </p:stCondLst>
                            <p:childTnLst>
                              <p:par>
                                <p:cTn id="24" presetID="10" presetClass="entr" fill="hold" grpId="0" nodeType="afterEffect">
                                  <p:stCondLst>
                                    <p:cond delay="0"/>
                                  </p:stCondLst>
                                  <p:iterate>
                                    <p:tmAbs val="0"/>
                                  </p:iterate>
                                  <p:childTnLst>
                                    <p:set>
                                      <p:cBhvr>
                                        <p:cTn id="25" fill="hold"/>
                                        <p:tgtEl>
                                          <p:spTgt spid="2868">
                                            <p:txEl>
                                              <p:pRg st="2" end="2"/>
                                            </p:txEl>
                                          </p:spTgt>
                                        </p:tgtEl>
                                        <p:attrNameLst>
                                          <p:attrName>style.visibility</p:attrName>
                                        </p:attrNameLst>
                                      </p:cBhvr>
                                      <p:to>
                                        <p:strVal val="visible"/>
                                      </p:to>
                                    </p:set>
                                    <p:animEffect transition="in" filter="fade">
                                      <p:cBhvr>
                                        <p:cTn id="26" dur="500"/>
                                        <p:tgtEl>
                                          <p:spTgt spid="286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0" nodeType="clickEffect">
                                  <p:stCondLst>
                                    <p:cond delay="0"/>
                                  </p:stCondLst>
                                  <p:iterate>
                                    <p:tmAbs val="0"/>
                                  </p:iterate>
                                  <p:childTnLst>
                                    <p:set>
                                      <p:cBhvr>
                                        <p:cTn id="30" fill="hold"/>
                                        <p:tgtEl>
                                          <p:spTgt spid="2869"/>
                                        </p:tgtEl>
                                        <p:attrNameLst>
                                          <p:attrName>style.visibility</p:attrName>
                                        </p:attrNameLst>
                                      </p:cBhvr>
                                      <p:to>
                                        <p:strVal val="visible"/>
                                      </p:to>
                                    </p:set>
                                    <p:animEffect transition="in" filter="fade">
                                      <p:cBhvr>
                                        <p:cTn id="31" dur="500"/>
                                        <p:tgtEl>
                                          <p:spTgt spid="2869"/>
                                        </p:tgtEl>
                                      </p:cBhvr>
                                    </p:animEffect>
                                  </p:childTnLst>
                                </p:cTn>
                              </p:par>
                            </p:childTnLst>
                          </p:cTn>
                        </p:par>
                        <p:par>
                          <p:cTn id="32" fill="hold">
                            <p:stCondLst>
                              <p:cond delay="500"/>
                            </p:stCondLst>
                            <p:childTnLst>
                              <p:par>
                                <p:cTn id="33" presetID="10" presetClass="entr" fill="hold" grpId="0" nodeType="afterEffect">
                                  <p:stCondLst>
                                    <p:cond delay="0"/>
                                  </p:stCondLst>
                                  <p:iterate>
                                    <p:tmAbs val="0"/>
                                  </p:iterate>
                                  <p:childTnLst>
                                    <p:set>
                                      <p:cBhvr>
                                        <p:cTn id="34" fill="hold"/>
                                        <p:tgtEl>
                                          <p:spTgt spid="2863"/>
                                        </p:tgtEl>
                                        <p:attrNameLst>
                                          <p:attrName>style.visibility</p:attrName>
                                        </p:attrNameLst>
                                      </p:cBhvr>
                                      <p:to>
                                        <p:strVal val="visible"/>
                                      </p:to>
                                    </p:set>
                                    <p:animEffect transition="in" filter="fade">
                                      <p:cBhvr>
                                        <p:cTn id="35" dur="500"/>
                                        <p:tgtEl>
                                          <p:spTgt spid="286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0" nodeType="clickEffect">
                                  <p:stCondLst>
                                    <p:cond delay="0"/>
                                  </p:stCondLst>
                                  <p:iterate>
                                    <p:tmAbs val="0"/>
                                  </p:iterate>
                                  <p:childTnLst>
                                    <p:set>
                                      <p:cBhvr>
                                        <p:cTn id="39" fill="hold"/>
                                        <p:tgtEl>
                                          <p:spTgt spid="2859"/>
                                        </p:tgtEl>
                                        <p:attrNameLst>
                                          <p:attrName>style.visibility</p:attrName>
                                        </p:attrNameLst>
                                      </p:cBhvr>
                                      <p:to>
                                        <p:strVal val="visible"/>
                                      </p:to>
                                    </p:set>
                                    <p:animEffect transition="in" filter="fade">
                                      <p:cBhvr>
                                        <p:cTn id="40" dur="500"/>
                                        <p:tgtEl>
                                          <p:spTgt spid="2859"/>
                                        </p:tgtEl>
                                      </p:cBhvr>
                                    </p:animEffect>
                                  </p:childTnLst>
                                </p:cTn>
                              </p:par>
                            </p:childTnLst>
                          </p:cTn>
                        </p:par>
                        <p:par>
                          <p:cTn id="41" fill="hold">
                            <p:stCondLst>
                              <p:cond delay="500"/>
                            </p:stCondLst>
                            <p:childTnLst>
                              <p:par>
                                <p:cTn id="42" presetID="10" presetClass="entr" fill="hold" grpId="0" nodeType="afterEffect">
                                  <p:stCondLst>
                                    <p:cond delay="0"/>
                                  </p:stCondLst>
                                  <p:iterate>
                                    <p:tmAbs val="0"/>
                                  </p:iterate>
                                  <p:childTnLst>
                                    <p:set>
                                      <p:cBhvr>
                                        <p:cTn id="43" fill="hold"/>
                                        <p:tgtEl>
                                          <p:spTgt spid="2864"/>
                                        </p:tgtEl>
                                        <p:attrNameLst>
                                          <p:attrName>style.visibility</p:attrName>
                                        </p:attrNameLst>
                                      </p:cBhvr>
                                      <p:to>
                                        <p:strVal val="visible"/>
                                      </p:to>
                                    </p:set>
                                    <p:animEffect transition="in" filter="fade">
                                      <p:cBhvr>
                                        <p:cTn id="44" dur="500"/>
                                        <p:tgtEl>
                                          <p:spTgt spid="286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fill="hold" grpId="0" nodeType="clickEffect">
                                  <p:stCondLst>
                                    <p:cond delay="0"/>
                                  </p:stCondLst>
                                  <p:iterate>
                                    <p:tmAbs val="0"/>
                                  </p:iterate>
                                  <p:childTnLst>
                                    <p:set>
                                      <p:cBhvr>
                                        <p:cTn id="48" fill="hold"/>
                                        <p:tgtEl>
                                          <p:spTgt spid="2860"/>
                                        </p:tgtEl>
                                        <p:attrNameLst>
                                          <p:attrName>style.visibility</p:attrName>
                                        </p:attrNameLst>
                                      </p:cBhvr>
                                      <p:to>
                                        <p:strVal val="visible"/>
                                      </p:to>
                                    </p:set>
                                    <p:animEffect transition="in" filter="fade">
                                      <p:cBhvr>
                                        <p:cTn id="49" dur="500"/>
                                        <p:tgtEl>
                                          <p:spTgt spid="2860"/>
                                        </p:tgtEl>
                                      </p:cBhvr>
                                    </p:animEffect>
                                  </p:childTnLst>
                                </p:cTn>
                              </p:par>
                            </p:childTnLst>
                          </p:cTn>
                        </p:par>
                        <p:par>
                          <p:cTn id="50" fill="hold">
                            <p:stCondLst>
                              <p:cond delay="500"/>
                            </p:stCondLst>
                            <p:childTnLst>
                              <p:par>
                                <p:cTn id="51" presetID="10" presetClass="entr" fill="hold" grpId="0" nodeType="afterEffect">
                                  <p:stCondLst>
                                    <p:cond delay="0"/>
                                  </p:stCondLst>
                                  <p:iterate>
                                    <p:tmAbs val="0"/>
                                  </p:iterate>
                                  <p:childTnLst>
                                    <p:set>
                                      <p:cBhvr>
                                        <p:cTn id="52" fill="hold"/>
                                        <p:tgtEl>
                                          <p:spTgt spid="2865"/>
                                        </p:tgtEl>
                                        <p:attrNameLst>
                                          <p:attrName>style.visibility</p:attrName>
                                        </p:attrNameLst>
                                      </p:cBhvr>
                                      <p:to>
                                        <p:strVal val="visible"/>
                                      </p:to>
                                    </p:set>
                                    <p:animEffect transition="in" filter="fade">
                                      <p:cBhvr>
                                        <p:cTn id="53" dur="500"/>
                                        <p:tgtEl>
                                          <p:spTgt spid="286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fill="hold" grpId="0" nodeType="clickEffect">
                                  <p:stCondLst>
                                    <p:cond delay="0"/>
                                  </p:stCondLst>
                                  <p:iterate>
                                    <p:tmAbs val="0"/>
                                  </p:iterate>
                                  <p:childTnLst>
                                    <p:set>
                                      <p:cBhvr>
                                        <p:cTn id="57" fill="hold"/>
                                        <p:tgtEl>
                                          <p:spTgt spid="2861"/>
                                        </p:tgtEl>
                                        <p:attrNameLst>
                                          <p:attrName>style.visibility</p:attrName>
                                        </p:attrNameLst>
                                      </p:cBhvr>
                                      <p:to>
                                        <p:strVal val="visible"/>
                                      </p:to>
                                    </p:set>
                                    <p:animEffect transition="in" filter="fade">
                                      <p:cBhvr>
                                        <p:cTn id="58" dur="500"/>
                                        <p:tgtEl>
                                          <p:spTgt spid="2861"/>
                                        </p:tgtEl>
                                      </p:cBhvr>
                                    </p:animEffect>
                                  </p:childTnLst>
                                </p:cTn>
                              </p:par>
                            </p:childTnLst>
                          </p:cTn>
                        </p:par>
                        <p:par>
                          <p:cTn id="59" fill="hold">
                            <p:stCondLst>
                              <p:cond delay="500"/>
                            </p:stCondLst>
                            <p:childTnLst>
                              <p:par>
                                <p:cTn id="60" presetID="10" presetClass="entr" fill="hold" grpId="0" nodeType="afterEffect">
                                  <p:stCondLst>
                                    <p:cond delay="0"/>
                                  </p:stCondLst>
                                  <p:iterate>
                                    <p:tmAbs val="0"/>
                                  </p:iterate>
                                  <p:childTnLst>
                                    <p:set>
                                      <p:cBhvr>
                                        <p:cTn id="61" fill="hold"/>
                                        <p:tgtEl>
                                          <p:spTgt spid="2866"/>
                                        </p:tgtEl>
                                        <p:attrNameLst>
                                          <p:attrName>style.visibility</p:attrName>
                                        </p:attrNameLst>
                                      </p:cBhvr>
                                      <p:to>
                                        <p:strVal val="visible"/>
                                      </p:to>
                                    </p:set>
                                    <p:animEffect transition="in" filter="fade">
                                      <p:cBhvr>
                                        <p:cTn id="62" dur="500"/>
                                        <p:tgtEl>
                                          <p:spTgt spid="2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 grpId="0" animBg="1" advAuto="0"/>
      <p:bldP spid="2859" grpId="0" animBg="1" advAuto="0"/>
      <p:bldP spid="2860" grpId="0" animBg="1" advAuto="0"/>
      <p:bldP spid="2861" grpId="0" animBg="1" advAuto="0"/>
      <p:bldP spid="2862" grpId="0" animBg="1" advAuto="0"/>
      <p:bldP spid="2863" grpId="0" animBg="1" advAuto="0"/>
      <p:bldP spid="2864" grpId="0" animBg="1" advAuto="0"/>
      <p:bldP spid="2865" grpId="0" animBg="1" advAuto="0"/>
      <p:bldP spid="2866" grpId="0" animBg="1" advAuto="0"/>
      <p:bldP spid="2868" grpId="0" build="p" bldLvl="5" animBg="1" advAuto="0"/>
      <p:bldP spid="2869"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2" name="WordArt 3"/>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73" name="Line 4"/>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74" name="Text Box 18"/>
          <p:cNvSpPr txBox="1"/>
          <p:nvPr/>
        </p:nvSpPr>
        <p:spPr>
          <a:xfrm>
            <a:off x="4572000" y="1868488"/>
            <a:ext cx="4572000" cy="4585871"/>
          </a:xfrm>
          <a:prstGeom prst="rect">
            <a:avLst/>
          </a:prstGeom>
          <a:solidFill>
            <a:srgbClr val="660066"/>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u="sng">
                <a:solidFill>
                  <a:srgbClr val="8F8F8F">
                    <a:lumOff val="44000"/>
                  </a:srgbClr>
                </a:solidFill>
                <a:effectLst>
                  <a:outerShdw blurRad="38100" dist="38100" dir="2700000" rotWithShape="0">
                    <a:srgbClr val="000000"/>
                  </a:outerShdw>
                </a:effectLst>
              </a:defRPr>
            </a:pPr>
            <a:r>
              <a:rPr kumimoji="0" lang="ar-JO" sz="2800" b="1"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إسرائيل</a:t>
            </a:r>
            <a:endParaRPr kumimoji="0" sz="2800" b="1"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8F8F8F">
                    <a:lumOff val="44000"/>
                  </a:srgbClr>
                </a:solidFill>
                <a:effectLst>
                  <a:outerShdw blurRad="38100" dist="38100" dir="2700000" rotWithShape="0">
                    <a:srgbClr val="000000"/>
                  </a:outerShdw>
                </a:effectLst>
              </a:defRPr>
            </a:pPr>
            <a:endParaRPr kumimoji="0" sz="12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kumimoji="0" lang="ar-JO" sz="28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إرمياء 7: 18 </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الأبناء يلتقطون حطباً</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 والآباء يوقدون النار</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والنساء يعجن العجين</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ليصنعن كعكاً</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 </a:t>
            </a:r>
            <a:r>
              <a:rPr lang="ar-JO" sz="2800" b="1" kern="0" dirty="0">
                <a:solidFill>
                  <a:srgbClr val="FFFF00"/>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لملكة السماوات</a:t>
            </a:r>
            <a:endPar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endParaRP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ولسكب سكائب </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لآلهة أخرى</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 لكي يغيظوني.</a:t>
            </a:r>
            <a:endParaRPr kumimoji="0" sz="28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
        <p:nvSpPr>
          <p:cNvPr id="2875" name="Title 1"/>
          <p:cNvSpPr txBox="1">
            <a:spLocks noGrp="1"/>
          </p:cNvSpPr>
          <p:nvPr>
            <p:ph type="title"/>
          </p:nvPr>
        </p:nvSpPr>
        <p:spPr>
          <a:xfrm>
            <a:off x="1587" y="908050"/>
            <a:ext cx="9142414" cy="720725"/>
          </a:xfrm>
          <a:prstGeom prst="rect">
            <a:avLst/>
          </a:prstGeom>
        </p:spPr>
        <p:txBody>
          <a:bodyPr/>
          <a:lstStyle>
            <a:lvl1pPr>
              <a:defRPr sz="3200" b="1"/>
            </a:lvl1pPr>
          </a:lstStyle>
          <a:p>
            <a:r>
              <a:rPr lang="ar-JO" dirty="0"/>
              <a:t>عبادة الأم والطفل</a:t>
            </a:r>
            <a:endParaRPr dirty="0"/>
          </a:p>
        </p:txBody>
      </p:sp>
      <p:pic>
        <p:nvPicPr>
          <p:cNvPr id="2876" name="Picture 9" descr="Picture 9"/>
          <p:cNvPicPr>
            <a:picLocks noChangeAspect="1"/>
          </p:cNvPicPr>
          <p:nvPr/>
        </p:nvPicPr>
        <p:blipFill>
          <a:blip r:embed="rId3"/>
          <a:stretch>
            <a:fillRect/>
          </a:stretch>
        </p:blipFill>
        <p:spPr>
          <a:xfrm>
            <a:off x="-228600" y="1676400"/>
            <a:ext cx="2362200" cy="4648200"/>
          </a:xfrm>
          <a:prstGeom prst="rect">
            <a:avLst/>
          </a:prstGeom>
          <a:ln w="12700">
            <a:miter lim="400000"/>
          </a:ln>
        </p:spPr>
      </p:pic>
      <p:sp>
        <p:nvSpPr>
          <p:cNvPr id="2877" name="Rectangle 15"/>
          <p:cNvSpPr txBox="1"/>
          <p:nvPr/>
        </p:nvSpPr>
        <p:spPr>
          <a:xfrm>
            <a:off x="2096769" y="1868488"/>
            <a:ext cx="2358075" cy="3255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90000"/>
              </a:lnSpc>
              <a:spcBef>
                <a:spcPts val="600"/>
              </a:spcBef>
              <a:spcAft>
                <a:spcPts val="0"/>
              </a:spcAft>
              <a:buClrTx/>
              <a:buSzTx/>
              <a:buFontTx/>
              <a:buNone/>
              <a:tabLst/>
              <a:defRPr sz="2800" b="1" u="sng"/>
            </a:pPr>
            <a:r>
              <a:rPr kumimoji="0" lang="ar-JO"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5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الإلهة الأم </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سمير أميس</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زوجة نمرود</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كانت تسمى</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ملكة السماء </a:t>
            </a: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78"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874"/>
                                        </p:tgtEl>
                                        <p:attrNameLst>
                                          <p:attrName>style.visibility</p:attrName>
                                        </p:attrNameLst>
                                      </p:cBhvr>
                                      <p:to>
                                        <p:strVal val="visible"/>
                                      </p:to>
                                    </p:set>
                                    <p:anim calcmode="lin" valueType="num">
                                      <p:cBhvr>
                                        <p:cTn id="7" dur="1000" fill="hold"/>
                                        <p:tgtEl>
                                          <p:spTgt spid="2874"/>
                                        </p:tgtEl>
                                        <p:attrNameLst>
                                          <p:attrName>ppt_w</p:attrName>
                                        </p:attrNameLst>
                                      </p:cBhvr>
                                      <p:tavLst>
                                        <p:tav tm="0">
                                          <p:val>
                                            <p:fltVal val="0"/>
                                          </p:val>
                                        </p:tav>
                                        <p:tav tm="100000">
                                          <p:val>
                                            <p:strVal val="#ppt_w"/>
                                          </p:val>
                                        </p:tav>
                                      </p:tavLst>
                                    </p:anim>
                                    <p:anim calcmode="lin" valueType="num">
                                      <p:cBhvr>
                                        <p:cTn id="8" dur="1000" fill="hold"/>
                                        <p:tgtEl>
                                          <p:spTgt spid="28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0" nodeType="clickEffect">
                                  <p:stCondLst>
                                    <p:cond delay="0"/>
                                  </p:stCondLst>
                                  <p:iterate>
                                    <p:tmAbs val="0"/>
                                  </p:iterate>
                                  <p:childTnLst>
                                    <p:set>
                                      <p:cBhvr>
                                        <p:cTn id="12" fill="hold"/>
                                        <p:tgtEl>
                                          <p:spTgt spid="2876"/>
                                        </p:tgtEl>
                                        <p:attrNameLst>
                                          <p:attrName>style.visibility</p:attrName>
                                        </p:attrNameLst>
                                      </p:cBhvr>
                                      <p:to>
                                        <p:strVal val="visible"/>
                                      </p:to>
                                    </p:set>
                                    <p:animEffect transition="in" filter="fade">
                                      <p:cBhvr>
                                        <p:cTn id="13" dur="500"/>
                                        <p:tgtEl>
                                          <p:spTgt spid="2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4" grpId="0" animBg="1" advAuto="0"/>
      <p:bldP spid="2876"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2" name="WordArt 3"/>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83" name="Line 4"/>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84" name="Picture 7" descr="Picture 7"/>
          <p:cNvPicPr>
            <a:picLocks noChangeAspect="1"/>
          </p:cNvPicPr>
          <p:nvPr/>
        </p:nvPicPr>
        <p:blipFill>
          <a:blip r:embed="rId3"/>
          <a:stretch>
            <a:fillRect/>
          </a:stretch>
        </p:blipFill>
        <p:spPr>
          <a:xfrm>
            <a:off x="6569075" y="2578100"/>
            <a:ext cx="2790825" cy="4279900"/>
          </a:xfrm>
          <a:prstGeom prst="rect">
            <a:avLst/>
          </a:prstGeom>
          <a:ln w="12700">
            <a:miter lim="400000"/>
          </a:ln>
        </p:spPr>
      </p:pic>
      <p:sp>
        <p:nvSpPr>
          <p:cNvPr id="2885" name="Rectangle 9"/>
          <p:cNvSpPr txBox="1"/>
          <p:nvPr/>
        </p:nvSpPr>
        <p:spPr>
          <a:xfrm>
            <a:off x="4833619" y="1828800"/>
            <a:ext cx="2270762" cy="3544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lang="ar-JO"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الكاثوليك</a:t>
            </a:r>
            <a:endPar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4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تُعبد مريم</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مع </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إبنها يسوع</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على</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الطريقة البابلية</a:t>
            </a:r>
          </a:p>
        </p:txBody>
      </p:sp>
      <p:grpSp>
        <p:nvGrpSpPr>
          <p:cNvPr id="2889" name="AutoShape 10"/>
          <p:cNvGrpSpPr/>
          <p:nvPr/>
        </p:nvGrpSpPr>
        <p:grpSpPr>
          <a:xfrm>
            <a:off x="4233862" y="3048000"/>
            <a:ext cx="698501" cy="2209801"/>
            <a:chOff x="0" y="0"/>
            <a:chExt cx="698500" cy="2209800"/>
          </a:xfrm>
        </p:grpSpPr>
        <p:sp>
          <p:nvSpPr>
            <p:cNvPr id="2886" name="Shape"/>
            <p:cNvSpPr/>
            <p:nvPr/>
          </p:nvSpPr>
          <p:spPr>
            <a:xfrm>
              <a:off x="109140" y="0"/>
              <a:ext cx="589361" cy="22098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87" name="Rectangle"/>
            <p:cNvSpPr/>
            <p:nvPr/>
          </p:nvSpPr>
          <p:spPr>
            <a:xfrm>
              <a:off x="43656" y="552450"/>
              <a:ext cx="43657" cy="1104901"/>
            </a:xfrm>
            <a:prstGeom prst="rect">
              <a:avLst/>
            </a:pr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88" name="Rectangle"/>
            <p:cNvSpPr/>
            <p:nvPr/>
          </p:nvSpPr>
          <p:spPr>
            <a:xfrm>
              <a:off x="-1" y="552450"/>
              <a:ext cx="21830" cy="1104901"/>
            </a:xfrm>
            <a:prstGeom prst="rect">
              <a:avLst/>
            </a:pr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890" name="Title 1"/>
          <p:cNvSpPr txBox="1">
            <a:spLocks noGrp="1"/>
          </p:cNvSpPr>
          <p:nvPr>
            <p:ph type="title"/>
          </p:nvPr>
        </p:nvSpPr>
        <p:spPr>
          <a:xfrm>
            <a:off x="38099" y="1001712"/>
            <a:ext cx="9142415" cy="482601"/>
          </a:xfrm>
          <a:prstGeom prst="rect">
            <a:avLst/>
          </a:prstGeom>
        </p:spPr>
        <p:txBody>
          <a:bodyPr>
            <a:normAutofit fontScale="90000"/>
          </a:bodyPr>
          <a:lstStyle>
            <a:lvl1pPr defTabSz="804672">
              <a:defRPr sz="2816" b="1"/>
            </a:lvl1pPr>
          </a:lstStyle>
          <a:p>
            <a:r>
              <a:rPr lang="ar-JO" dirty="0"/>
              <a:t>عبادة الأم والطفل</a:t>
            </a:r>
            <a:endParaRPr dirty="0"/>
          </a:p>
        </p:txBody>
      </p:sp>
      <p:pic>
        <p:nvPicPr>
          <p:cNvPr id="2891" name="Picture 9" descr="Picture 9"/>
          <p:cNvPicPr>
            <a:picLocks noChangeAspect="1"/>
          </p:cNvPicPr>
          <p:nvPr/>
        </p:nvPicPr>
        <p:blipFill>
          <a:blip r:embed="rId4"/>
          <a:stretch>
            <a:fillRect/>
          </a:stretch>
        </p:blipFill>
        <p:spPr>
          <a:xfrm>
            <a:off x="-228600" y="1676400"/>
            <a:ext cx="2362200" cy="4648200"/>
          </a:xfrm>
          <a:prstGeom prst="rect">
            <a:avLst/>
          </a:prstGeom>
          <a:ln w="12700">
            <a:miter lim="400000"/>
          </a:ln>
        </p:spPr>
      </p:pic>
      <p:sp>
        <p:nvSpPr>
          <p:cNvPr id="2892" name="Rectangle 8"/>
          <p:cNvSpPr txBox="1"/>
          <p:nvPr/>
        </p:nvSpPr>
        <p:spPr>
          <a:xfrm>
            <a:off x="1953894" y="1844675"/>
            <a:ext cx="2210437" cy="4065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lang="ar-JO"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5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الإلهة الأم</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سمير أميس</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تحمل طفلها </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تموز</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بين ذراعيها</a:t>
            </a:r>
          </a:p>
          <a:p>
            <a:pPr marL="0" marR="0" lvl="0" indent="0" algn="ctr" defTabSz="914400" rtl="0" eaLnBrk="1" fontAlgn="auto" latinLnBrk="0" hangingPunct="0">
              <a:lnSpc>
                <a:spcPct val="100000"/>
              </a:lnSpc>
              <a:spcBef>
                <a:spcPts val="600"/>
              </a:spcBef>
              <a:spcAft>
                <a:spcPts val="0"/>
              </a:spcAft>
              <a:buClrTx/>
              <a:buSzTx/>
              <a:buFontTx/>
              <a:buNone/>
              <a:tabLst/>
              <a:defRPr sz="2800" b="1"/>
            </a:pP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93"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8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88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8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2891"/>
                                        </p:tgtEl>
                                        <p:attrNameLst>
                                          <p:attrName>style.visibility</p:attrName>
                                        </p:attrNameLst>
                                      </p:cBhvr>
                                      <p:to>
                                        <p:strVal val="visible"/>
                                      </p:to>
                                    </p:set>
                                    <p:animEffect transition="in" filter="fade">
                                      <p:cBhvr>
                                        <p:cTn id="17" dur="500"/>
                                        <p:tgtEl>
                                          <p:spTgt spid="2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4" grpId="0" animBg="1" advAuto="0"/>
      <p:bldP spid="2885" grpId="0" animBg="1" advAuto="0"/>
      <p:bldP spid="2889" grpId="0" animBg="1" advAuto="0"/>
      <p:bldP spid="289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69A81BDA-641E-914A-80D6-DD56D85EB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3910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5" name="Text Box 6"/>
          <p:cNvSpPr txBox="1"/>
          <p:nvPr/>
        </p:nvSpPr>
        <p:spPr>
          <a:xfrm>
            <a:off x="6294119" y="768387"/>
            <a:ext cx="2727962" cy="1815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ما هي النقطة المحورية في تمثال</a:t>
            </a:r>
          </a:p>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الأم الحزينة</a:t>
            </a:r>
          </a:p>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لمايكل أنجلو؟</a:t>
            </a: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96" name="Picture 9" descr="Picture 9"/>
          <p:cNvPicPr>
            <a:picLocks noChangeAspect="1"/>
          </p:cNvPicPr>
          <p:nvPr/>
        </p:nvPicPr>
        <p:blipFill>
          <a:blip r:embed="rId2"/>
          <a:stretch>
            <a:fillRect/>
          </a:stretch>
        </p:blipFill>
        <p:spPr>
          <a:xfrm>
            <a:off x="0" y="0"/>
            <a:ext cx="6153150" cy="7162800"/>
          </a:xfrm>
          <a:prstGeom prst="rect">
            <a:avLst/>
          </a:prstGeom>
          <a:ln w="12700">
            <a:miter lim="400000"/>
          </a:ln>
        </p:spPr>
      </p:pic>
      <p:sp>
        <p:nvSpPr>
          <p:cNvPr id="2897" name="Text Box 6"/>
          <p:cNvSpPr txBox="1"/>
          <p:nvPr/>
        </p:nvSpPr>
        <p:spPr>
          <a:xfrm>
            <a:off x="6510019" y="3028987"/>
            <a:ext cx="2296162"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8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يسوع</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أصغر بكثير</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من مريم</a:t>
            </a:r>
            <a:endPar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98" name="Title 1"/>
          <p:cNvSpPr txBox="1">
            <a:spLocks noGrp="1"/>
          </p:cNvSpPr>
          <p:nvPr>
            <p:ph type="title"/>
          </p:nvPr>
        </p:nvSpPr>
        <p:spPr>
          <a:xfrm>
            <a:off x="34925" y="260350"/>
            <a:ext cx="3060700" cy="1081088"/>
          </a:xfrm>
          <a:prstGeom prst="rect">
            <a:avLst/>
          </a:prstGeom>
        </p:spPr>
        <p:txBody>
          <a:bodyPr/>
          <a:lstStyle/>
          <a:p>
            <a:pPr>
              <a:defRPr sz="4000" b="1">
                <a:solidFill>
                  <a:schemeClr val="accent3">
                    <a:lumOff val="44000"/>
                  </a:schemeClr>
                </a:solidFill>
              </a:defRPr>
            </a:pPr>
            <a:r>
              <a:rPr lang="ar-JO" dirty="0"/>
              <a:t>الأم الحزينة</a:t>
            </a:r>
            <a:endParaRPr sz="6000" dirty="0"/>
          </a:p>
        </p:txBody>
      </p:sp>
      <p:sp>
        <p:nvSpPr>
          <p:cNvPr id="2899"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897"/>
                                        </p:tgtEl>
                                        <p:attrNameLst>
                                          <p:attrName>style.visibility</p:attrName>
                                        </p:attrNameLst>
                                      </p:cBhvr>
                                      <p:to>
                                        <p:strVal val="visible"/>
                                      </p:to>
                                    </p:set>
                                    <p:anim calcmode="lin" valueType="num">
                                      <p:cBhvr>
                                        <p:cTn id="7" dur="1000" fill="hold"/>
                                        <p:tgtEl>
                                          <p:spTgt spid="2897"/>
                                        </p:tgtEl>
                                        <p:attrNameLst>
                                          <p:attrName>ppt_w</p:attrName>
                                        </p:attrNameLst>
                                      </p:cBhvr>
                                      <p:tavLst>
                                        <p:tav tm="0">
                                          <p:val>
                                            <p:fltVal val="0"/>
                                          </p:val>
                                        </p:tav>
                                        <p:tav tm="100000">
                                          <p:val>
                                            <p:strVal val="#ppt_w"/>
                                          </p:val>
                                        </p:tav>
                                      </p:tavLst>
                                    </p:anim>
                                    <p:anim calcmode="lin" valueType="num">
                                      <p:cBhvr>
                                        <p:cTn id="8" dur="1000" fill="hold"/>
                                        <p:tgtEl>
                                          <p:spTgt spid="28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1" name="Picture 8" descr="Picture 8"/>
          <p:cNvPicPr>
            <a:picLocks noChangeAspect="1"/>
          </p:cNvPicPr>
          <p:nvPr/>
        </p:nvPicPr>
        <p:blipFill>
          <a:blip r:embed="rId2"/>
          <a:stretch>
            <a:fillRect/>
          </a:stretch>
        </p:blipFill>
        <p:spPr>
          <a:xfrm>
            <a:off x="0" y="-26988"/>
            <a:ext cx="9144000" cy="6884989"/>
          </a:xfrm>
          <a:prstGeom prst="rect">
            <a:avLst/>
          </a:prstGeom>
          <a:ln w="12700">
            <a:miter lim="400000"/>
          </a:ln>
        </p:spPr>
      </p:pic>
      <p:sp>
        <p:nvSpPr>
          <p:cNvPr id="2902"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3" name="Rectangle 12"/>
          <p:cNvSpPr/>
          <p:nvPr/>
        </p:nvSpPr>
        <p:spPr>
          <a:xfrm>
            <a:off x="4648200" y="1978025"/>
            <a:ext cx="4495800" cy="4727575"/>
          </a:xfrm>
          <a:prstGeom prst="rect">
            <a:avLst/>
          </a:prstGeom>
          <a:gradFill>
            <a:gsLst>
              <a:gs pos="0">
                <a:srgbClr val="000000">
                  <a:alpha val="62000"/>
                </a:srgbClr>
              </a:gs>
              <a:gs pos="100000">
                <a:srgbClr val="000000">
                  <a:alpha val="63000"/>
                </a:srgbClr>
              </a:gs>
            </a:gsLst>
            <a:lin ang="5400000"/>
          </a:gradFill>
          <a:ln>
            <a:solidFill>
              <a:srgbClr val="000000"/>
            </a:solidFill>
            <a:miter/>
          </a:ln>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4" name="Rectangle 13"/>
          <p:cNvSpPr/>
          <p:nvPr/>
        </p:nvSpPr>
        <p:spPr>
          <a:xfrm>
            <a:off x="914400" y="1978025"/>
            <a:ext cx="3581400" cy="1905000"/>
          </a:xfrm>
          <a:prstGeom prst="rect">
            <a:avLst/>
          </a:prstGeom>
          <a:gradFill>
            <a:gsLst>
              <a:gs pos="0">
                <a:srgbClr val="000000">
                  <a:alpha val="62000"/>
                </a:srgbClr>
              </a:gs>
              <a:gs pos="100000">
                <a:srgbClr val="000000">
                  <a:alpha val="63000"/>
                </a:srgbClr>
              </a:gs>
            </a:gsLst>
            <a:lin ang="5400000"/>
          </a:gradFill>
          <a:ln>
            <a:solidFill>
              <a:srgbClr val="000000"/>
            </a:solidFill>
            <a:miter/>
          </a:ln>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5" name="Rectangle 7"/>
          <p:cNvSpPr txBox="1"/>
          <p:nvPr/>
        </p:nvSpPr>
        <p:spPr>
          <a:xfrm>
            <a:off x="4301807" y="1844675"/>
            <a:ext cx="4796473" cy="450892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solidFill>
                  <a:srgbClr val="8F8F8F">
                    <a:lumOff val="44000"/>
                  </a:srgbClr>
                </a:solidFill>
              </a:defRPr>
            </a:pPr>
            <a:r>
              <a:rPr kumimoji="0" lang="ar-JO"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الكاثوليك</a:t>
            </a:r>
            <a:endParaRPr kumimoji="0"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أحضر الإمبراطور كاليجولا</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37 – 41 ميلادي) مسلة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 معبد مصري لعبادة الشمس</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إلى روما</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نقلها البابا سيكستوس الخامس إلى الفاتيكان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عام 1586 م كنقطة محورية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في ساحة القديس بطرس.</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وفرض عقوبة الإعدام إذا تم كسرها.</a:t>
            </a:r>
            <a:endPar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2906" name="Picture 5" descr="Picture 5"/>
          <p:cNvPicPr>
            <a:picLocks noChangeAspect="1"/>
          </p:cNvPicPr>
          <p:nvPr/>
        </p:nvPicPr>
        <p:blipFill>
          <a:blip r:embed="rId3"/>
          <a:stretch>
            <a:fillRect/>
          </a:stretch>
        </p:blipFill>
        <p:spPr>
          <a:xfrm>
            <a:off x="2917825" y="-44450"/>
            <a:ext cx="1366838" cy="6858000"/>
          </a:xfrm>
          <a:prstGeom prst="rect">
            <a:avLst/>
          </a:prstGeom>
          <a:ln w="12700">
            <a:miter lim="400000"/>
          </a:ln>
        </p:spPr>
      </p:pic>
      <p:sp>
        <p:nvSpPr>
          <p:cNvPr id="2907" name="WordArt 2"/>
          <p:cNvSpPr txBox="1"/>
          <p:nvPr/>
        </p:nvSpPr>
        <p:spPr>
          <a:xfrm>
            <a:off x="1619250" y="44450"/>
            <a:ext cx="6019800" cy="641350"/>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FFFFFF"/>
                </a:soli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3600" u="none" strike="noStrike" kern="0" cap="none" spc="0" normalizeH="0" baseline="0" noProof="0" dirty="0">
              <a:ln>
                <a:noFill/>
              </a:ln>
              <a:solidFill>
                <a:srgbClr val="FFFFFF"/>
              </a:soli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908" name="Title 1"/>
          <p:cNvSpPr txBox="1">
            <a:spLocks noGrp="1"/>
          </p:cNvSpPr>
          <p:nvPr>
            <p:ph type="title"/>
          </p:nvPr>
        </p:nvSpPr>
        <p:spPr>
          <a:xfrm>
            <a:off x="3924300" y="908050"/>
            <a:ext cx="3321050" cy="831850"/>
          </a:xfrm>
          <a:prstGeom prst="rect">
            <a:avLst/>
          </a:prstGeom>
          <a:solidFill>
            <a:srgbClr val="FF0000"/>
          </a:solidFill>
          <a:ln w="9525">
            <a:solidFill>
              <a:schemeClr val="accent3">
                <a:lumOff val="44000"/>
              </a:schemeClr>
            </a:solidFill>
            <a:miter lim="800000"/>
          </a:ln>
          <a:effectLst>
            <a:outerShdw blurRad="63500" dist="38099" dir="2700000" rotWithShape="0">
              <a:srgbClr val="000000">
                <a:alpha val="74998"/>
              </a:srgbClr>
            </a:outerShdw>
          </a:effectLst>
        </p:spPr>
        <p:txBody>
          <a:bodyPr/>
          <a:lstStyle>
            <a:lvl1pPr>
              <a:defRPr sz="4800" b="1">
                <a:solidFill>
                  <a:schemeClr val="accent3">
                    <a:lumOff val="44000"/>
                  </a:schemeClr>
                </a:solidFill>
              </a:defRPr>
            </a:lvl1pPr>
          </a:lstStyle>
          <a:p>
            <a:r>
              <a:rPr lang="ar-JO" dirty="0"/>
              <a:t>المسلّات</a:t>
            </a:r>
            <a:endParaRPr dirty="0"/>
          </a:p>
        </p:txBody>
      </p:sp>
      <p:sp>
        <p:nvSpPr>
          <p:cNvPr id="2909" name="Rectangle 10"/>
          <p:cNvSpPr txBox="1"/>
          <p:nvPr/>
        </p:nvSpPr>
        <p:spPr>
          <a:xfrm>
            <a:off x="45719" y="1844675"/>
            <a:ext cx="2645412" cy="2046714"/>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solidFill>
                  <a:srgbClr val="8F8F8F">
                    <a:lumOff val="44000"/>
                  </a:srgbClr>
                </a:solidFill>
              </a:defRPr>
            </a:pPr>
            <a:r>
              <a:rPr kumimoji="0" lang="ar-JO"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البابليون</a:t>
            </a:r>
            <a:endParaRPr kumimoji="0"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التمثال</a:t>
            </a: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6</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ذراع </a:t>
            </a:r>
            <a:r>
              <a:rPr kumimoji="0" lang="en-US"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x </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60 ذراع</a:t>
            </a:r>
            <a:r>
              <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(دانيال </a:t>
            </a: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910" name="Text Box 37"/>
          <p:cNvSpPr txBox="1"/>
          <p:nvPr/>
        </p:nvSpPr>
        <p:spPr>
          <a:xfrm>
            <a:off x="8192777"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909"/>
                                        </p:tgtEl>
                                        <p:attrNameLst>
                                          <p:attrName>style.visibility</p:attrName>
                                        </p:attrNameLst>
                                      </p:cBhvr>
                                      <p:to>
                                        <p:strVal val="visible"/>
                                      </p:to>
                                    </p:set>
                                    <p:anim calcmode="lin" valueType="num">
                                      <p:cBhvr>
                                        <p:cTn id="7" dur="1000" fill="hold"/>
                                        <p:tgtEl>
                                          <p:spTgt spid="2909"/>
                                        </p:tgtEl>
                                        <p:attrNameLst>
                                          <p:attrName>ppt_w</p:attrName>
                                        </p:attrNameLst>
                                      </p:cBhvr>
                                      <p:tavLst>
                                        <p:tav tm="0">
                                          <p:val>
                                            <p:fltVal val="0"/>
                                          </p:val>
                                        </p:tav>
                                        <p:tav tm="100000">
                                          <p:val>
                                            <p:strVal val="#ppt_w"/>
                                          </p:val>
                                        </p:tav>
                                      </p:tavLst>
                                    </p:anim>
                                    <p:anim calcmode="lin" valueType="num">
                                      <p:cBhvr>
                                        <p:cTn id="8" dur="1000" fill="hold"/>
                                        <p:tgtEl>
                                          <p:spTgt spid="29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5" grpId="0" animBg="1" advAuto="0"/>
      <p:bldP spid="2909"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2" name="Rectangle 2"/>
          <p:cNvSpPr txBox="1">
            <a:spLocks noGrp="1"/>
          </p:cNvSpPr>
          <p:nvPr>
            <p:ph type="title"/>
          </p:nvPr>
        </p:nvSpPr>
        <p:spPr>
          <a:xfrm>
            <a:off x="5795962" y="836612"/>
            <a:ext cx="3098801" cy="4953001"/>
          </a:xfrm>
          <a:prstGeom prst="rect">
            <a:avLst/>
          </a:prstGeom>
        </p:spPr>
        <p:txBody>
          <a:bodyPr/>
          <a:lstStyle/>
          <a:p>
            <a:r>
              <a:rPr lang="ar-JO" dirty="0"/>
              <a:t>المسلة</a:t>
            </a:r>
            <a:br>
              <a:rPr lang="ar-JO" dirty="0"/>
            </a:br>
            <a:r>
              <a:rPr lang="ar-JO" dirty="0"/>
              <a:t>المصرية</a:t>
            </a:r>
            <a:br>
              <a:rPr lang="ar-JO" dirty="0"/>
            </a:br>
            <a:r>
              <a:rPr lang="ar-JO" dirty="0"/>
              <a:t>في ساحة</a:t>
            </a:r>
            <a:br>
              <a:rPr lang="ar-JO" dirty="0"/>
            </a:br>
            <a:r>
              <a:rPr lang="ar-JO" dirty="0"/>
              <a:t>القديس بطرس</a:t>
            </a:r>
            <a:endParaRPr dirty="0"/>
          </a:p>
        </p:txBody>
      </p:sp>
      <p:pic>
        <p:nvPicPr>
          <p:cNvPr id="2913" name="Picture 5" descr="Picture 5"/>
          <p:cNvPicPr>
            <a:picLocks noChangeAspect="1"/>
          </p:cNvPicPr>
          <p:nvPr/>
        </p:nvPicPr>
        <p:blipFill>
          <a:blip r:embed="rId3"/>
          <a:stretch>
            <a:fillRect/>
          </a:stretch>
        </p:blipFill>
        <p:spPr>
          <a:xfrm>
            <a:off x="0" y="-31750"/>
            <a:ext cx="5364163" cy="6916739"/>
          </a:xfrm>
          <a:prstGeom prst="rect">
            <a:avLst/>
          </a:prstGeom>
          <a:ln w="12700">
            <a:miter lim="400000"/>
          </a:ln>
        </p:spPr>
      </p:pic>
      <p:pic>
        <p:nvPicPr>
          <p:cNvPr id="2914" name="Picture 6" descr="Picture 6"/>
          <p:cNvPicPr>
            <a:picLocks noChangeAspect="1"/>
          </p:cNvPicPr>
          <p:nvPr/>
        </p:nvPicPr>
        <p:blipFill>
          <a:blip r:embed="rId4"/>
          <a:stretch>
            <a:fillRect/>
          </a:stretch>
        </p:blipFill>
        <p:spPr>
          <a:xfrm>
            <a:off x="3462337" y="1766888"/>
            <a:ext cx="2222501" cy="3327401"/>
          </a:xfrm>
          <a:prstGeom prst="rect">
            <a:avLst/>
          </a:prstGeom>
          <a:ln w="12700">
            <a:miter lim="400000"/>
          </a:ln>
        </p:spPr>
      </p:pic>
      <p:sp>
        <p:nvSpPr>
          <p:cNvPr id="2915"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4"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9"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lnSpcReduction="10000"/>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32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920" name="Line 3"/>
          <p:cNvSpPr/>
          <p:nvPr/>
        </p:nvSpPr>
        <p:spPr>
          <a:xfrm>
            <a:off x="304800" y="765175"/>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1" name="Rectangle 8"/>
          <p:cNvSpPr txBox="1"/>
          <p:nvPr/>
        </p:nvSpPr>
        <p:spPr>
          <a:xfrm>
            <a:off x="4828857" y="908050"/>
            <a:ext cx="4305936" cy="5824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700"/>
              </a:spcBef>
              <a:spcAft>
                <a:spcPts val="0"/>
              </a:spcAft>
              <a:buClrTx/>
              <a:buSzTx/>
              <a:buFontTx/>
              <a:buNone/>
              <a:tabLst/>
              <a:defRPr sz="3200" b="1" u="sng"/>
            </a:pPr>
            <a:r>
              <a:rPr kumimoji="0" lang="ar-JO"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الكاثوليك</a:t>
            </a:r>
            <a:endParaRPr kumimoji="0"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الآثار</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الحج</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صكوك الغفران</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المطهر</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البابوات</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الكهنة العازبون</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الإستحالة</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الفصح</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الميلاد</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2" name="Title 1"/>
          <p:cNvSpPr txBox="1">
            <a:spLocks noGrp="1"/>
          </p:cNvSpPr>
          <p:nvPr>
            <p:ph type="title"/>
          </p:nvPr>
        </p:nvSpPr>
        <p:spPr>
          <a:xfrm rot="20150482">
            <a:off x="-47626" y="781049"/>
            <a:ext cx="2568576" cy="1754190"/>
          </a:xfrm>
          <a:prstGeom prst="rect">
            <a:avLst/>
          </a:prstGeom>
        </p:spPr>
        <p:txBody>
          <a:bodyPr/>
          <a:lstStyle>
            <a:lvl1pPr>
              <a:defRPr sz="3600" b="1">
                <a:solidFill>
                  <a:srgbClr val="CC3399"/>
                </a:solidFill>
              </a:defRPr>
            </a:lvl1pPr>
          </a:lstStyle>
          <a:p>
            <a:r>
              <a:rPr lang="ar-JO" dirty="0"/>
              <a:t>متوازيات </a:t>
            </a:r>
            <a:br>
              <a:rPr lang="ar-JO" dirty="0"/>
            </a:br>
            <a:r>
              <a:rPr lang="ar-JO" dirty="0"/>
              <a:t>وثنية</a:t>
            </a:r>
            <a:br>
              <a:rPr lang="ar-JO" dirty="0"/>
            </a:br>
            <a:r>
              <a:rPr lang="ar-JO" dirty="0"/>
              <a:t>أخرى:</a:t>
            </a:r>
            <a:endParaRPr dirty="0"/>
          </a:p>
        </p:txBody>
      </p:sp>
      <p:sp>
        <p:nvSpPr>
          <p:cNvPr id="2923" name="Rectangle 4"/>
          <p:cNvSpPr txBox="1"/>
          <p:nvPr/>
        </p:nvSpPr>
        <p:spPr>
          <a:xfrm>
            <a:off x="941069" y="908050"/>
            <a:ext cx="4305937" cy="5824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700"/>
              </a:spcBef>
              <a:spcAft>
                <a:spcPts val="0"/>
              </a:spcAft>
              <a:buClrTx/>
              <a:buSzTx/>
              <a:buFontTx/>
              <a:buNone/>
              <a:tabLst/>
              <a:defRPr sz="3200" b="1" u="sng"/>
            </a:pPr>
            <a:r>
              <a:rPr kumimoji="0" lang="ar-JO"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الآثار</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الحج</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صكوك الغفران</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المطهر</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البابوات</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الكهنة العازبون</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الإستحالة</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الفصح</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المهرجان الشتوي</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4"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762000" y="1600200"/>
            <a:ext cx="7467600" cy="1905000"/>
          </a:xfrm>
        </p:spPr>
        <p:txBody>
          <a:bodyPr/>
          <a:lstStyle/>
          <a:p>
            <a:pPr algn="r">
              <a:buFontTx/>
              <a:buNone/>
            </a:pPr>
            <a:r>
              <a:rPr lang="ar-JO" sz="2400" b="1" dirty="0">
                <a:latin typeface="Arial" panose="020B0604020202020204" pitchFamily="34" charset="0"/>
                <a:ea typeface="ＭＳ Ｐゴシック" charset="0"/>
                <a:cs typeface="Arial" panose="020B0604020202020204" pitchFamily="34" charset="0"/>
              </a:rPr>
              <a:t>آدب الحكمة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العديد من هذه الكتابات - مشكلة الشر والألم / المراقبين المتدينين</a:t>
            </a:r>
          </a:p>
          <a:p>
            <a:pPr algn="r" rtl="1"/>
            <a:r>
              <a:rPr lang="ar-JO" sz="2400" b="1" dirty="0">
                <a:latin typeface="Arial" panose="020B0604020202020204" pitchFamily="34" charset="0"/>
                <a:ea typeface="ＭＳ Ｐゴシック" charset="0"/>
                <a:cs typeface="Arial" panose="020B0604020202020204" pitchFamily="34" charset="0"/>
              </a:rPr>
              <a:t>أمثلة – الإله المحفوف بالمخاطر، حوار التشاؤم</a:t>
            </a:r>
            <a:endParaRPr lang="en-US" sz="2400" b="1" dirty="0">
              <a:latin typeface="Arial" panose="020B0604020202020204" pitchFamily="34" charset="0"/>
              <a:ea typeface="ＭＳ Ｐゴシック" charset="0"/>
              <a:cs typeface="Arial" panose="020B0604020202020204" pitchFamily="34" charset="0"/>
            </a:endParaRPr>
          </a:p>
        </p:txBody>
      </p:sp>
      <p:sp>
        <p:nvSpPr>
          <p:cNvPr id="54276" name="Rectangle 4"/>
          <p:cNvSpPr>
            <a:spLocks noChangeArrowheads="1"/>
          </p:cNvSpPr>
          <p:nvPr/>
        </p:nvSpPr>
        <p:spPr bwMode="auto">
          <a:xfrm>
            <a:off x="762000" y="3581400"/>
            <a:ext cx="7467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النبوة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النبوة البابلية – سابقة للعديد من الديانات الغامضة والكتب الصوفية</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وصف الأحداث الماضية بمصطلحات نبوية لتأكيد صحة تنبؤهم بأحداث أخرى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79" name="Line 7"/>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81" name="Text Box 13"/>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5B7FA80-BDAD-3738-FC2B-DEE2592850F3}"/>
              </a:ext>
            </a:extLst>
          </p:cNvPr>
          <p:cNvSpPr/>
          <p:nvPr/>
        </p:nvSpPr>
        <p:spPr bwMode="auto">
          <a:xfrm>
            <a:off x="5562600" y="188640"/>
            <a:ext cx="2667000"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أنواع الأدب</a:t>
            </a:r>
            <a:endParaRPr kumimoji="0" lang="en-US"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additive="base">
                                        <p:cTn id="7" dur="500" fill="hold"/>
                                        <p:tgtEl>
                                          <p:spTgt spid="542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4274">
                                            <p:txEl>
                                              <p:pRg st="1" end="1"/>
                                            </p:txEl>
                                          </p:spTgt>
                                        </p:tgtEl>
                                        <p:attrNameLst>
                                          <p:attrName>style.visibility</p:attrName>
                                        </p:attrNameLst>
                                      </p:cBhvr>
                                      <p:to>
                                        <p:strVal val="visible"/>
                                      </p:to>
                                    </p:set>
                                    <p:anim calcmode="lin" valueType="num">
                                      <p:cBhvr additive="base">
                                        <p:cTn id="12" dur="500" fill="hold"/>
                                        <p:tgtEl>
                                          <p:spTgt spid="542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42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4276">
                                            <p:txEl>
                                              <p:pRg st="0" end="0"/>
                                            </p:txEl>
                                          </p:spTgt>
                                        </p:tgtEl>
                                        <p:attrNameLst>
                                          <p:attrName>style.visibility</p:attrName>
                                        </p:attrNameLst>
                                      </p:cBhvr>
                                      <p:to>
                                        <p:strVal val="visible"/>
                                      </p:to>
                                    </p:set>
                                    <p:anim calcmode="lin" valueType="num">
                                      <p:cBhvr additive="base">
                                        <p:cTn id="18"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4276">
                                            <p:txEl>
                                              <p:pRg st="1" end="1"/>
                                            </p:txEl>
                                          </p:spTgt>
                                        </p:tgtEl>
                                        <p:attrNameLst>
                                          <p:attrName>style.visibility</p:attrName>
                                        </p:attrNameLst>
                                      </p:cBhvr>
                                      <p:to>
                                        <p:strVal val="visible"/>
                                      </p:to>
                                    </p:set>
                                    <p:anim calcmode="lin" valueType="num">
                                      <p:cBhvr additive="base">
                                        <p:cTn id="24"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advAuto="0"/>
      <p:bldP spid="54276"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250825" y="1015998"/>
            <a:ext cx="7772400" cy="2571752"/>
          </a:xfrm>
        </p:spPr>
        <p:txBody>
          <a:bodyPr/>
          <a:lstStyle/>
          <a:p>
            <a:pPr algn="r">
              <a:lnSpc>
                <a:spcPct val="90000"/>
              </a:lnSpc>
              <a:buFontTx/>
              <a:buNone/>
            </a:pPr>
            <a:r>
              <a:rPr lang="ar-JO" sz="2800" b="1" dirty="0">
                <a:latin typeface="Arial" panose="020B0604020202020204" pitchFamily="34" charset="0"/>
                <a:ea typeface="ＭＳ Ｐゴシック" charset="0"/>
                <a:cs typeface="Arial" panose="020B0604020202020204" pitchFamily="34" charset="0"/>
              </a:rPr>
              <a:t>الشرائع القانونية</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عدد من الوثائق التي سميت بالشرائع القانونية (من 2350 إلى 1750 ق.م)</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كلهم تقريباً تم الإتفاق عليهم شفهياً – ولم يُظهر أي قواعد قانونيّة بل مراسيم ملكية</a:t>
            </a: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مهمة الملك الإلهية – الإدارة بعدل</a:t>
            </a:r>
            <a:endParaRPr lang="en-US" sz="2800" b="1" dirty="0">
              <a:latin typeface="Arial" panose="020B0604020202020204" pitchFamily="34" charset="0"/>
              <a:ea typeface="ＭＳ Ｐゴシック" charset="0"/>
              <a:cs typeface="Arial" panose="020B0604020202020204" pitchFamily="34" charset="0"/>
            </a:endParaRPr>
          </a:p>
        </p:txBody>
      </p:sp>
      <p:sp>
        <p:nvSpPr>
          <p:cNvPr id="79876" name="Text Box 4"/>
          <p:cNvSpPr txBox="1">
            <a:spLocks noChangeArrowheads="1"/>
          </p:cNvSpPr>
          <p:nvPr/>
        </p:nvSpPr>
        <p:spPr bwMode="auto">
          <a:xfrm>
            <a:off x="250825" y="3816350"/>
            <a:ext cx="6203950" cy="285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a:lnSpc>
                <a:spcPct val="90000"/>
              </a:lnSpc>
              <a:spcBef>
                <a:spcPct val="20000"/>
              </a:spcBef>
              <a:buFontTx/>
              <a:buNone/>
              <a:defRPr sz="2800" b="1">
                <a:latin typeface="Arial" charset="0"/>
              </a:defRPr>
            </a:lvl1pPr>
            <a:lvl2pPr marL="742950" indent="-285750" algn="l">
              <a:spcBef>
                <a:spcPct val="20000"/>
              </a:spcBef>
              <a:buChar char="–"/>
              <a:defRPr sz="2800">
                <a:latin typeface="+mn-lt"/>
                <a:ea typeface="ＭＳ Ｐゴシック" pitchFamily="-112" charset="-128"/>
                <a:cs typeface="ＭＳ Ｐゴシック" pitchFamily="-112" charset="-128"/>
              </a:defRPr>
            </a:lvl2pPr>
            <a:lvl3pPr marL="1143000" indent="-228600" algn="l">
              <a:spcBef>
                <a:spcPct val="20000"/>
              </a:spcBef>
              <a:buChar char="•"/>
              <a:defRPr>
                <a:latin typeface="+mn-lt"/>
                <a:ea typeface="ＭＳ Ｐゴシック" pitchFamily="-112" charset="-128"/>
                <a:cs typeface="ＭＳ Ｐゴシック" pitchFamily="-112" charset="-128"/>
              </a:defRPr>
            </a:lvl3pPr>
            <a:lvl4pPr marL="1600200" indent="-228600" algn="l">
              <a:spcBef>
                <a:spcPct val="20000"/>
              </a:spcBef>
              <a:buChar char="–"/>
              <a:defRPr sz="2000">
                <a:latin typeface="+mn-lt"/>
                <a:ea typeface="ＭＳ Ｐゴシック" pitchFamily="-112" charset="-128"/>
                <a:cs typeface="ＭＳ Ｐゴシック" pitchFamily="-112" charset="-128"/>
              </a:defRPr>
            </a:lvl4pPr>
            <a:lvl5pPr marL="2057400" indent="-228600" algn="l">
              <a:spcBef>
                <a:spcPct val="20000"/>
              </a:spcBef>
              <a:buChar char="»"/>
              <a:defRPr sz="2000">
                <a:latin typeface="+mn-lt"/>
                <a:ea typeface="ＭＳ Ｐゴシック" pitchFamily="-112" charset="-128"/>
                <a:cs typeface="ＭＳ Ｐゴシック" pitchFamily="-112" charset="-128"/>
              </a:defRPr>
            </a:lvl5pPr>
            <a:lvl6pPr marL="2514600" indent="-228600" eaLnBrk="0" fontAlgn="base" hangingPunct="0">
              <a:spcBef>
                <a:spcPct val="20000"/>
              </a:spcBef>
              <a:spcAft>
                <a:spcPct val="0"/>
              </a:spcAft>
              <a:buChar char="»"/>
              <a:defRPr sz="2000">
                <a:latin typeface="+mn-lt"/>
                <a:ea typeface="ＭＳ Ｐゴシック" pitchFamily="-112" charset="-128"/>
              </a:defRPr>
            </a:lvl6pPr>
            <a:lvl7pPr marL="2971800" indent="-228600" eaLnBrk="0" fontAlgn="base" hangingPunct="0">
              <a:spcBef>
                <a:spcPct val="20000"/>
              </a:spcBef>
              <a:spcAft>
                <a:spcPct val="0"/>
              </a:spcAft>
              <a:buChar char="»"/>
              <a:defRPr sz="2000">
                <a:latin typeface="+mn-lt"/>
                <a:ea typeface="ＭＳ Ｐゴシック" pitchFamily="-112" charset="-128"/>
              </a:defRPr>
            </a:lvl7pPr>
            <a:lvl8pPr marL="3429000" indent="-228600" eaLnBrk="0" fontAlgn="base" hangingPunct="0">
              <a:spcBef>
                <a:spcPct val="20000"/>
              </a:spcBef>
              <a:spcAft>
                <a:spcPct val="0"/>
              </a:spcAft>
              <a:buChar char="»"/>
              <a:defRPr sz="2000">
                <a:latin typeface="+mn-lt"/>
                <a:ea typeface="ＭＳ Ｐゴシック" pitchFamily="-112" charset="-128"/>
              </a:defRPr>
            </a:lvl8pPr>
            <a:lvl9pPr marL="3886200" indent="-228600" eaLnBrk="0" fontAlgn="base" hangingPunct="0">
              <a:spcBef>
                <a:spcPct val="20000"/>
              </a:spcBef>
              <a:spcAft>
                <a:spcPct val="0"/>
              </a:spcAft>
              <a:buChar char="»"/>
              <a:defRPr sz="2000">
                <a:latin typeface="+mn-lt"/>
                <a:ea typeface="ＭＳ Ｐゴシック" pitchFamily="-112" charset="-128"/>
              </a:defRPr>
            </a:lvl9pPr>
          </a:lstStyle>
          <a:p>
            <a:pPr marL="342900" marR="0" lvl="0" indent="-342900" algn="r" defTabSz="914400" rtl="0" eaLnBrk="0" fontAlgn="base" latinLnBrk="0" hangingPunct="0">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شريعة حمورابي (1780 ق.م)</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60363" marR="0" lvl="0" indent="-360363" algn="r" defTabSz="914400" rtl="1" eaLnBrk="0" fontAlgn="base" latinLnBrk="0" hangingPunct="0">
              <a:lnSpc>
                <a:spcPct val="90000"/>
              </a:lnSpc>
              <a:spcBef>
                <a:spcPct val="20000"/>
              </a:spcBef>
              <a:spcAft>
                <a:spcPct val="0"/>
              </a:spcAft>
              <a:buClrTx/>
              <a:buSzTx/>
              <a:buFont typeface="Arial"/>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الممارسة القانونية في مؤسسات وعادات بابل</a:t>
            </a:r>
          </a:p>
          <a:p>
            <a:pPr marL="360363" marR="0" lvl="0" indent="-360363" algn="r" defTabSz="914400" rtl="1" eaLnBrk="0" fontAlgn="base" latinLnBrk="0" hangingPunct="0">
              <a:lnSpc>
                <a:spcPct val="90000"/>
              </a:lnSpc>
              <a:spcBef>
                <a:spcPct val="20000"/>
              </a:spcBef>
              <a:spcAft>
                <a:spcPct val="0"/>
              </a:spcAft>
              <a:buClrTx/>
              <a:buSzTx/>
              <a:buFont typeface="Arial"/>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الإنتقام – العين بالعين في حالات الإصابات الجسدية </a:t>
            </a:r>
            <a:r>
              <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(lex </a:t>
            </a:r>
            <a:r>
              <a:rPr kumimoji="0" lang="en-US" sz="280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talionois</a:t>
            </a:r>
            <a:r>
              <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436228" name="Line 6"/>
          <p:cNvSpPr>
            <a:spLocks noChangeShapeType="1"/>
          </p:cNvSpPr>
          <p:nvPr/>
        </p:nvSpPr>
        <p:spPr bwMode="auto">
          <a:xfrm>
            <a:off x="6172200" y="914400"/>
            <a:ext cx="27432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62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43663" y="3714750"/>
            <a:ext cx="2616200" cy="309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3209E99D-6651-C8B4-8BE6-73F951B286FF}"/>
              </a:ext>
            </a:extLst>
          </p:cNvPr>
          <p:cNvSpPr/>
          <p:nvPr/>
        </p:nvSpPr>
        <p:spPr bwMode="auto">
          <a:xfrm>
            <a:off x="6172200" y="260648"/>
            <a:ext cx="2743200" cy="6537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9933FF"/>
                </a:solidFill>
                <a:effectLst/>
                <a:uLnTx/>
                <a:uFillTx/>
                <a:latin typeface="Arial" panose="020B0604020202020204" pitchFamily="34" charset="0"/>
                <a:ea typeface="ＭＳ Ｐゴシック" charset="0"/>
                <a:cs typeface="Arial" panose="020B0604020202020204" pitchFamily="34" charset="0"/>
              </a:rPr>
              <a:t>القانون والنظام</a:t>
            </a:r>
            <a:endParaRPr kumimoji="0" lang="en-US" sz="3600" b="1" u="none" strike="noStrike" kern="1200" cap="none" spc="0" normalizeH="0" baseline="0" noProof="0" dirty="0">
              <a:ln>
                <a:noFill/>
              </a:ln>
              <a:solidFill>
                <a:srgbClr val="9933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 calcmode="lin" valueType="num">
                                      <p:cBhvr additive="base">
                                        <p:cTn id="7" dur="500" fill="hold"/>
                                        <p:tgtEl>
                                          <p:spTgt spid="798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 calcmode="lin" valueType="num">
                                      <p:cBhvr additive="base">
                                        <p:cTn id="12" dur="500" fill="hold"/>
                                        <p:tgtEl>
                                          <p:spTgt spid="798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9874">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9874">
                                            <p:txEl>
                                              <p:pRg st="2" end="2"/>
                                            </p:txEl>
                                          </p:spTgt>
                                        </p:tgtEl>
                                        <p:attrNameLst>
                                          <p:attrName>style.visibility</p:attrName>
                                        </p:attrNameLst>
                                      </p:cBhvr>
                                      <p:to>
                                        <p:strVal val="visible"/>
                                      </p:to>
                                    </p:set>
                                    <p:anim calcmode="lin" valueType="num">
                                      <p:cBhvr additive="base">
                                        <p:cTn id="17" dur="500" fill="hold"/>
                                        <p:tgtEl>
                                          <p:spTgt spid="7987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9874">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9874">
                                            <p:txEl>
                                              <p:pRg st="3" end="3"/>
                                            </p:txEl>
                                          </p:spTgt>
                                        </p:tgtEl>
                                        <p:attrNameLst>
                                          <p:attrName>style.visibility</p:attrName>
                                        </p:attrNameLst>
                                      </p:cBhvr>
                                      <p:to>
                                        <p:strVal val="visible"/>
                                      </p:to>
                                    </p:set>
                                    <p:anim calcmode="lin" valueType="num">
                                      <p:cBhvr additive="base">
                                        <p:cTn id="22" dur="500" fill="hold"/>
                                        <p:tgtEl>
                                          <p:spTgt spid="79874">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98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iterate type="wd">
                                    <p:tmPct val="100000"/>
                                  </p:iterate>
                                  <p:childTnLst>
                                    <p:set>
                                      <p:cBhvr>
                                        <p:cTn id="27" dur="1" fill="hold">
                                          <p:stCondLst>
                                            <p:cond delay="0"/>
                                          </p:stCondLst>
                                        </p:cTn>
                                        <p:tgtEl>
                                          <p:spTgt spid="79876">
                                            <p:txEl>
                                              <p:pRg st="0" end="0"/>
                                            </p:txEl>
                                          </p:spTgt>
                                        </p:tgtEl>
                                        <p:attrNameLst>
                                          <p:attrName>style.visibility</p:attrName>
                                        </p:attrNameLst>
                                      </p:cBhvr>
                                      <p:to>
                                        <p:strVal val="visible"/>
                                      </p:to>
                                    </p:set>
                                    <p:anim calcmode="lin" valueType="num">
                                      <p:cBhvr additive="base">
                                        <p:cTn id="28" dur="300" fill="hold"/>
                                        <p:tgtEl>
                                          <p:spTgt spid="79876">
                                            <p:txEl>
                                              <p:pRg st="0" end="0"/>
                                            </p:txEl>
                                          </p:spTgt>
                                        </p:tgtEl>
                                        <p:attrNameLst>
                                          <p:attrName>ppt_x</p:attrName>
                                        </p:attrNameLst>
                                      </p:cBhvr>
                                      <p:tavLst>
                                        <p:tav tm="0">
                                          <p:val>
                                            <p:strVal val="0-#ppt_w/2"/>
                                          </p:val>
                                        </p:tav>
                                        <p:tav tm="100000">
                                          <p:val>
                                            <p:strVal val="#ppt_x"/>
                                          </p:val>
                                        </p:tav>
                                      </p:tavLst>
                                    </p:anim>
                                    <p:anim calcmode="lin" valueType="num">
                                      <p:cBhvr additive="base">
                                        <p:cTn id="29" dur="300" fill="hold"/>
                                        <p:tgtEl>
                                          <p:spTgt spid="798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iterate type="wd">
                                    <p:tmPct val="100000"/>
                                  </p:iterate>
                                  <p:childTnLst>
                                    <p:set>
                                      <p:cBhvr>
                                        <p:cTn id="33" dur="1" fill="hold">
                                          <p:stCondLst>
                                            <p:cond delay="0"/>
                                          </p:stCondLst>
                                        </p:cTn>
                                        <p:tgtEl>
                                          <p:spTgt spid="79876">
                                            <p:txEl>
                                              <p:pRg st="1" end="1"/>
                                            </p:txEl>
                                          </p:spTgt>
                                        </p:tgtEl>
                                        <p:attrNameLst>
                                          <p:attrName>style.visibility</p:attrName>
                                        </p:attrNameLst>
                                      </p:cBhvr>
                                      <p:to>
                                        <p:strVal val="visible"/>
                                      </p:to>
                                    </p:set>
                                    <p:anim calcmode="lin" valueType="num">
                                      <p:cBhvr additive="base">
                                        <p:cTn id="34" dur="300" fill="hold"/>
                                        <p:tgtEl>
                                          <p:spTgt spid="79876">
                                            <p:txEl>
                                              <p:pRg st="1" end="1"/>
                                            </p:txEl>
                                          </p:spTgt>
                                        </p:tgtEl>
                                        <p:attrNameLst>
                                          <p:attrName>ppt_x</p:attrName>
                                        </p:attrNameLst>
                                      </p:cBhvr>
                                      <p:tavLst>
                                        <p:tav tm="0">
                                          <p:val>
                                            <p:strVal val="0-#ppt_w/2"/>
                                          </p:val>
                                        </p:tav>
                                        <p:tav tm="100000">
                                          <p:val>
                                            <p:strVal val="#ppt_x"/>
                                          </p:val>
                                        </p:tav>
                                      </p:tavLst>
                                    </p:anim>
                                    <p:anim calcmode="lin" valueType="num">
                                      <p:cBhvr additive="base">
                                        <p:cTn id="35" dur="300" fill="hold"/>
                                        <p:tgtEl>
                                          <p:spTgt spid="7987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advAuto="0"/>
      <p:bldP spid="79876"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ext Box 5"/>
          <p:cNvSpPr txBox="1">
            <a:spLocks noChangeArrowheads="1"/>
          </p:cNvSpPr>
          <p:nvPr/>
        </p:nvSpPr>
        <p:spPr bwMode="auto">
          <a:xfrm>
            <a:off x="84363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7251" name="Picture 7" descr="tower_of_babel1.gif"/>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5486400" y="3853742"/>
            <a:ext cx="3505200" cy="2083508"/>
          </a:xfrm>
        </p:spPr>
      </p:pic>
      <p:sp>
        <p:nvSpPr>
          <p:cNvPr id="437252" name="Text Box 8"/>
          <p:cNvSpPr txBox="1">
            <a:spLocks noChangeArrowheads="1"/>
          </p:cNvSpPr>
          <p:nvPr/>
        </p:nvSpPr>
        <p:spPr bwMode="auto">
          <a:xfrm>
            <a:off x="7740352" y="3853742"/>
            <a:ext cx="115282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مبنى      برج        بابل</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8" name="Rectangle 2"/>
          <p:cNvSpPr>
            <a:spLocks noGrp="1" noChangeArrowheads="1"/>
          </p:cNvSpPr>
          <p:nvPr>
            <p:ph type="body" idx="1"/>
          </p:nvPr>
        </p:nvSpPr>
        <p:spPr>
          <a:xfrm>
            <a:off x="250825" y="4495800"/>
            <a:ext cx="5235575" cy="2438400"/>
          </a:xfrm>
        </p:spPr>
        <p:txBody>
          <a:bodyPr/>
          <a:lstStyle/>
          <a:p>
            <a:pPr algn="r">
              <a:buFontTx/>
              <a:buNone/>
            </a:pPr>
            <a:r>
              <a:rPr lang="ar-JO" sz="2400" b="1" dirty="0">
                <a:solidFill>
                  <a:schemeClr val="accent2"/>
                </a:solidFill>
                <a:latin typeface="Arial" panose="020B0604020202020204" pitchFamily="34" charset="0"/>
                <a:ea typeface="ＭＳ Ｐゴシック" charset="0"/>
                <a:cs typeface="Arial" panose="020B0604020202020204" pitchFamily="34" charset="0"/>
              </a:rPr>
              <a:t>الإنجازات العلمية</a:t>
            </a:r>
            <a:endParaRPr lang="en-US" sz="2400" b="1" dirty="0">
              <a:solidFill>
                <a:schemeClr val="accent2"/>
              </a:solidFill>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علم الفلك</a:t>
            </a:r>
            <a:r>
              <a:rPr lang="en-US" sz="2400" b="1" dirty="0">
                <a:latin typeface="Arial" panose="020B0604020202020204" pitchFamily="34" charset="0"/>
                <a:ea typeface="ＭＳ Ｐゴシック" charset="0"/>
                <a:cs typeface="Arial" panose="020B0604020202020204" pitchFamily="34" charset="0"/>
              </a:rPr>
              <a:t> </a:t>
            </a:r>
          </a:p>
          <a:p>
            <a:pPr algn="r" rtl="1"/>
            <a:r>
              <a:rPr lang="ar-JO" sz="2400" b="1" dirty="0">
                <a:latin typeface="Arial" panose="020B0604020202020204" pitchFamily="34" charset="0"/>
                <a:ea typeface="ＭＳ Ｐゴシック" charset="0"/>
                <a:cs typeface="Arial" panose="020B0604020202020204" pitchFamily="34" charset="0"/>
              </a:rPr>
              <a:t>علم التنجيم</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 </a:t>
            </a:r>
            <a:r>
              <a:rPr lang="ar-JO" sz="2400" b="1" dirty="0">
                <a:latin typeface="Arial" panose="020B0604020202020204" pitchFamily="34" charset="0"/>
                <a:ea typeface="ＭＳ Ｐゴシック" charset="0"/>
                <a:cs typeface="Arial" panose="020B0604020202020204" pitchFamily="34" charset="0"/>
              </a:rPr>
              <a:t>سجل دقيق على مدى قرون</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 </a:t>
            </a:r>
            <a:r>
              <a:rPr lang="ar-JO" sz="2400" b="1" dirty="0">
                <a:latin typeface="Arial" panose="020B0604020202020204" pitchFamily="34" charset="0"/>
                <a:ea typeface="ＭＳ Ｐゴシック" charset="0"/>
                <a:cs typeface="Arial" panose="020B0604020202020204" pitchFamily="34" charset="0"/>
              </a:rPr>
              <a:t>حسابات صحيحة للسنة الشمسية والقمرية</a:t>
            </a:r>
            <a:endParaRPr lang="en-US" sz="2400" b="1" dirty="0">
              <a:latin typeface="Arial" panose="020B0604020202020204" pitchFamily="34" charset="0"/>
              <a:ea typeface="ＭＳ Ｐゴシック" charset="0"/>
              <a:cs typeface="Arial" panose="020B0604020202020204" pitchFamily="34" charset="0"/>
            </a:endParaRPr>
          </a:p>
        </p:txBody>
      </p:sp>
      <p:sp>
        <p:nvSpPr>
          <p:cNvPr id="80900" name="Text Box 4"/>
          <p:cNvSpPr txBox="1">
            <a:spLocks noChangeArrowheads="1"/>
          </p:cNvSpPr>
          <p:nvPr/>
        </p:nvSpPr>
        <p:spPr bwMode="auto">
          <a:xfrm>
            <a:off x="250825" y="1143000"/>
            <a:ext cx="8763000" cy="2710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2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الرياضيات</a:t>
            </a:r>
            <a:endParaRPr kumimoji="0" lang="en-US" sz="24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الهندسة / الجبر (طورها إقليدس وفيثاغورس لاحقاً)</a:t>
            </a: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طوروا النظام العددي (الستيني)</a:t>
            </a: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احتساب الوقت ودرجات الزوايا</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60 دقيقة (ساعة واحدة) / 360 درجة / علامة عشرية</a:t>
            </a: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الجذور التربيعية / قيمة باي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D6F4F480-4FE4-0340-8563-B156B02758F7}"/>
              </a:ext>
            </a:extLst>
          </p:cNvPr>
          <p:cNvSpPr/>
          <p:nvPr/>
        </p:nvSpPr>
        <p:spPr bwMode="auto">
          <a:xfrm>
            <a:off x="539552" y="188640"/>
            <a:ext cx="7992887" cy="9543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الإنجازات التكنولوجية</a:t>
            </a:r>
            <a:endParaRPr kumimoji="0" lang="en-US" sz="48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 calcmode="lin" valueType="num">
                                      <p:cBhvr additive="base">
                                        <p:cTn id="7" dur="500" fill="hold"/>
                                        <p:tgtEl>
                                          <p:spTgt spid="809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9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900">
                                            <p:txEl>
                                              <p:pRg st="1" end="1"/>
                                            </p:txEl>
                                          </p:spTgt>
                                        </p:tgtEl>
                                        <p:attrNameLst>
                                          <p:attrName>style.visibility</p:attrName>
                                        </p:attrNameLst>
                                      </p:cBhvr>
                                      <p:to>
                                        <p:strVal val="visible"/>
                                      </p:to>
                                    </p:set>
                                    <p:anim calcmode="lin" valueType="num">
                                      <p:cBhvr additive="base">
                                        <p:cTn id="13" dur="500" fill="hold"/>
                                        <p:tgtEl>
                                          <p:spTgt spid="809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900">
                                            <p:txEl>
                                              <p:pRg st="2" end="2"/>
                                            </p:txEl>
                                          </p:spTgt>
                                        </p:tgtEl>
                                        <p:attrNameLst>
                                          <p:attrName>style.visibility</p:attrName>
                                        </p:attrNameLst>
                                      </p:cBhvr>
                                      <p:to>
                                        <p:strVal val="visible"/>
                                      </p:to>
                                    </p:set>
                                    <p:anim calcmode="lin" valueType="num">
                                      <p:cBhvr additive="base">
                                        <p:cTn id="19" dur="500" fill="hold"/>
                                        <p:tgtEl>
                                          <p:spTgt spid="809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9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900">
                                            <p:txEl>
                                              <p:pRg st="3" end="3"/>
                                            </p:txEl>
                                          </p:spTgt>
                                        </p:tgtEl>
                                        <p:attrNameLst>
                                          <p:attrName>style.visibility</p:attrName>
                                        </p:attrNameLst>
                                      </p:cBhvr>
                                      <p:to>
                                        <p:strVal val="visible"/>
                                      </p:to>
                                    </p:set>
                                    <p:anim calcmode="lin" valueType="num">
                                      <p:cBhvr additive="base">
                                        <p:cTn id="25" dur="500" fill="hold"/>
                                        <p:tgtEl>
                                          <p:spTgt spid="809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9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0900">
                                            <p:txEl>
                                              <p:pRg st="4" end="4"/>
                                            </p:txEl>
                                          </p:spTgt>
                                        </p:tgtEl>
                                        <p:attrNameLst>
                                          <p:attrName>style.visibility</p:attrName>
                                        </p:attrNameLst>
                                      </p:cBhvr>
                                      <p:to>
                                        <p:strVal val="visible"/>
                                      </p:to>
                                    </p:set>
                                    <p:anim calcmode="lin" valueType="num">
                                      <p:cBhvr additive="base">
                                        <p:cTn id="31" dur="500" fill="hold"/>
                                        <p:tgtEl>
                                          <p:spTgt spid="8090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09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0900">
                                            <p:txEl>
                                              <p:pRg st="5" end="5"/>
                                            </p:txEl>
                                          </p:spTgt>
                                        </p:tgtEl>
                                        <p:attrNameLst>
                                          <p:attrName>style.visibility</p:attrName>
                                        </p:attrNameLst>
                                      </p:cBhvr>
                                      <p:to>
                                        <p:strVal val="visible"/>
                                      </p:to>
                                    </p:set>
                                    <p:anim calcmode="lin" valueType="num">
                                      <p:cBhvr additive="base">
                                        <p:cTn id="37" dur="500" fill="hold"/>
                                        <p:tgtEl>
                                          <p:spTgt spid="8090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090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80898">
                                            <p:txEl>
                                              <p:pRg st="0" end="0"/>
                                            </p:txEl>
                                          </p:spTgt>
                                        </p:tgtEl>
                                        <p:attrNameLst>
                                          <p:attrName>style.visibility</p:attrName>
                                        </p:attrNameLst>
                                      </p:cBhvr>
                                      <p:to>
                                        <p:strVal val="visible"/>
                                      </p:to>
                                    </p:set>
                                    <p:anim calcmode="lin" valueType="num">
                                      <p:cBhvr additive="base">
                                        <p:cTn id="43" dur="500" fill="hold"/>
                                        <p:tgtEl>
                                          <p:spTgt spid="8089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08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80898">
                                            <p:txEl>
                                              <p:pRg st="1" end="1"/>
                                            </p:txEl>
                                          </p:spTgt>
                                        </p:tgtEl>
                                        <p:attrNameLst>
                                          <p:attrName>style.visibility</p:attrName>
                                        </p:attrNameLst>
                                      </p:cBhvr>
                                      <p:to>
                                        <p:strVal val="visible"/>
                                      </p:to>
                                    </p:set>
                                    <p:anim calcmode="lin" valueType="num">
                                      <p:cBhvr additive="base">
                                        <p:cTn id="49" dur="500" fill="hold"/>
                                        <p:tgtEl>
                                          <p:spTgt spid="80898">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089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80898">
                                            <p:txEl>
                                              <p:pRg st="2" end="2"/>
                                            </p:txEl>
                                          </p:spTgt>
                                        </p:tgtEl>
                                        <p:attrNameLst>
                                          <p:attrName>style.visibility</p:attrName>
                                        </p:attrNameLst>
                                      </p:cBhvr>
                                      <p:to>
                                        <p:strVal val="visible"/>
                                      </p:to>
                                    </p:set>
                                    <p:anim calcmode="lin" valueType="num">
                                      <p:cBhvr additive="base">
                                        <p:cTn id="55" dur="500" fill="hold"/>
                                        <p:tgtEl>
                                          <p:spTgt spid="80898">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089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80898">
                                            <p:txEl>
                                              <p:pRg st="3" end="3"/>
                                            </p:txEl>
                                          </p:spTgt>
                                        </p:tgtEl>
                                        <p:attrNameLst>
                                          <p:attrName>style.visibility</p:attrName>
                                        </p:attrNameLst>
                                      </p:cBhvr>
                                      <p:to>
                                        <p:strVal val="visible"/>
                                      </p:to>
                                    </p:set>
                                    <p:anim calcmode="lin" valueType="num">
                                      <p:cBhvr additive="base">
                                        <p:cTn id="61" dur="500" fill="hold"/>
                                        <p:tgtEl>
                                          <p:spTgt spid="80898">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089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80898">
                                            <p:txEl>
                                              <p:pRg st="4" end="4"/>
                                            </p:txEl>
                                          </p:spTgt>
                                        </p:tgtEl>
                                        <p:attrNameLst>
                                          <p:attrName>style.visibility</p:attrName>
                                        </p:attrNameLst>
                                      </p:cBhvr>
                                      <p:to>
                                        <p:strVal val="visible"/>
                                      </p:to>
                                    </p:set>
                                    <p:anim calcmode="lin" valueType="num">
                                      <p:cBhvr additive="base">
                                        <p:cTn id="67" dur="500" fill="hold"/>
                                        <p:tgtEl>
                                          <p:spTgt spid="80898">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0898">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autoUpdateAnimBg="0"/>
      <p:bldP spid="80900"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2"/>
          <p:cNvSpPr>
            <a:spLocks noGrp="1" noChangeArrowheads="1"/>
          </p:cNvSpPr>
          <p:nvPr>
            <p:ph type="body" idx="1"/>
          </p:nvPr>
        </p:nvSpPr>
        <p:spPr>
          <a:xfrm>
            <a:off x="690918" y="2873549"/>
            <a:ext cx="7772400" cy="2667000"/>
          </a:xfrm>
          <a:effectLst/>
        </p:spPr>
        <p:txBody>
          <a:bodyPr/>
          <a:lstStyle/>
          <a:p>
            <a:pPr algn="r">
              <a:lnSpc>
                <a:spcPct val="90000"/>
              </a:lnSpc>
              <a:buFontTx/>
              <a:buNone/>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إنجازات أخرى</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نظام التقويم – 12 شهراً قمرياً</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القياس - الماء أو الساعة الشمسية</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الطب – الجراحة / التشريح / علم وظائف الأعضاء</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الدورة الدموية / النبض</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nSpc>
                <a:spcPct val="90000"/>
              </a:lnSpc>
              <a:defRPr/>
            </a:pP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38276" name="Line 4"/>
          <p:cNvSpPr>
            <a:spLocks noChangeShapeType="1"/>
          </p:cNvSpPr>
          <p:nvPr/>
        </p:nvSpPr>
        <p:spPr bwMode="auto">
          <a:xfrm>
            <a:off x="5181600" y="1066800"/>
            <a:ext cx="32766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8277" name="Text Box 5"/>
          <p:cNvSpPr txBox="1">
            <a:spLocks noChangeArrowheads="1"/>
          </p:cNvSpPr>
          <p:nvPr/>
        </p:nvSpPr>
        <p:spPr bwMode="auto">
          <a:xfrm>
            <a:off x="8601481" y="-269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48C84CFE-E538-77AB-0B11-32ABD9AA1741}"/>
              </a:ext>
            </a:extLst>
          </p:cNvPr>
          <p:cNvSpPr/>
          <p:nvPr/>
        </p:nvSpPr>
        <p:spPr bwMode="auto">
          <a:xfrm>
            <a:off x="4355975" y="26988"/>
            <a:ext cx="4102223" cy="9537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9933FF"/>
                  </a:glow>
                </a:effectLst>
                <a:uLnTx/>
                <a:uFillTx/>
                <a:latin typeface="Arial" panose="020B0604020202020204" pitchFamily="34" charset="0"/>
                <a:ea typeface="ＭＳ Ｐゴシック" charset="0"/>
                <a:cs typeface="Arial" panose="020B0604020202020204" pitchFamily="34" charset="0"/>
              </a:rPr>
              <a:t>المعرفة العلمية</a:t>
            </a:r>
            <a:endParaRPr kumimoji="0" lang="en-US" sz="5400" b="1" u="none" strike="noStrike" kern="1200" cap="none" spc="0" normalizeH="0" baseline="0" noProof="0" dirty="0">
              <a:ln>
                <a:noFill/>
              </a:ln>
              <a:solidFill>
                <a:srgbClr val="FFFFFF"/>
              </a:solidFill>
              <a:effectLst>
                <a:glow rad="127000">
                  <a:srgbClr val="9933FF"/>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 calcmode="lin" valueType="num">
                                      <p:cBhvr additive="base">
                                        <p:cTn id="7" dur="500" fill="hold"/>
                                        <p:tgtEl>
                                          <p:spTgt spid="8192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192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 calcmode="lin" valueType="num">
                                      <p:cBhvr additive="base">
                                        <p:cTn id="12" dur="500" fill="hold"/>
                                        <p:tgtEl>
                                          <p:spTgt spid="8192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81922">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1922">
                                            <p:txEl>
                                              <p:pRg st="2" end="2"/>
                                            </p:txEl>
                                          </p:spTgt>
                                        </p:tgtEl>
                                        <p:attrNameLst>
                                          <p:attrName>style.visibility</p:attrName>
                                        </p:attrNameLst>
                                      </p:cBhvr>
                                      <p:to>
                                        <p:strVal val="visible"/>
                                      </p:to>
                                    </p:set>
                                    <p:anim calcmode="lin" valueType="num">
                                      <p:cBhvr additive="base">
                                        <p:cTn id="17" dur="500" fill="hold"/>
                                        <p:tgtEl>
                                          <p:spTgt spid="81922">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1922">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81922">
                                            <p:txEl>
                                              <p:pRg st="3" end="3"/>
                                            </p:txEl>
                                          </p:spTgt>
                                        </p:tgtEl>
                                        <p:attrNameLst>
                                          <p:attrName>style.visibility</p:attrName>
                                        </p:attrNameLst>
                                      </p:cBhvr>
                                      <p:to>
                                        <p:strVal val="visible"/>
                                      </p:to>
                                    </p:set>
                                    <p:anim calcmode="lin" valueType="num">
                                      <p:cBhvr additive="base">
                                        <p:cTn id="22" dur="500" fill="hold"/>
                                        <p:tgtEl>
                                          <p:spTgt spid="81922">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81922">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81922">
                                            <p:txEl>
                                              <p:pRg st="4" end="4"/>
                                            </p:txEl>
                                          </p:spTgt>
                                        </p:tgtEl>
                                        <p:attrNameLst>
                                          <p:attrName>style.visibility</p:attrName>
                                        </p:attrNameLst>
                                      </p:cBhvr>
                                      <p:to>
                                        <p:strVal val="visible"/>
                                      </p:to>
                                    </p:set>
                                    <p:anim calcmode="lin" valueType="num">
                                      <p:cBhvr additive="base">
                                        <p:cTn id="27" dur="500" fill="hold"/>
                                        <p:tgtEl>
                                          <p:spTgt spid="8192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819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autoUpdateAnimBg="0"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sz="half" idx="1"/>
          </p:nvPr>
        </p:nvSpPr>
        <p:spPr>
          <a:xfrm>
            <a:off x="381000" y="1600200"/>
            <a:ext cx="4572000" cy="4953000"/>
          </a:xfrm>
        </p:spPr>
        <p:txBody>
          <a:bodyPr/>
          <a:lstStyle/>
          <a:p>
            <a:pPr algn="r">
              <a:buFontTx/>
              <a:buNone/>
            </a:pPr>
            <a:r>
              <a:rPr lang="ar-JO" sz="2400" b="1" dirty="0">
                <a:latin typeface="Arial" panose="020B0604020202020204" pitchFamily="34" charset="0"/>
                <a:ea typeface="ＭＳ Ｐゴシック" charset="0"/>
                <a:cs typeface="Arial" panose="020B0604020202020204" pitchFamily="34" charset="0"/>
              </a:rPr>
              <a:t>الزراعة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الأساس الاقتصادي – </a:t>
            </a:r>
            <a:r>
              <a:rPr lang="ar-JO" sz="2400" b="1" u="sng" dirty="0">
                <a:latin typeface="Arial" panose="020B0604020202020204" pitchFamily="34" charset="0"/>
                <a:ea typeface="ＭＳ Ｐゴシック" charset="0"/>
                <a:cs typeface="Arial" panose="020B0604020202020204" pitchFamily="34" charset="0"/>
              </a:rPr>
              <a:t>الشعير</a:t>
            </a:r>
            <a:r>
              <a:rPr lang="ar-JO" sz="2400" b="1" dirty="0">
                <a:latin typeface="Arial" panose="020B0604020202020204" pitchFamily="34" charset="0"/>
                <a:ea typeface="ＭＳ Ｐゴシック" charset="0"/>
                <a:cs typeface="Arial" panose="020B0604020202020204" pitchFamily="34" charset="0"/>
              </a:rPr>
              <a:t> والقمح والفواكه والخضروات والأبقار والأغنام</a:t>
            </a:r>
            <a:endParaRPr lang="en-US" sz="2400" b="1" dirty="0">
              <a:latin typeface="Arial" panose="020B0604020202020204" pitchFamily="34" charset="0"/>
              <a:ea typeface="ＭＳ Ｐゴシック" charset="0"/>
              <a:cs typeface="Arial" panose="020B0604020202020204" pitchFamily="34" charset="0"/>
            </a:endParaRPr>
          </a:p>
          <a:p>
            <a:pPr algn="r">
              <a:buFontTx/>
              <a:buNone/>
            </a:pPr>
            <a:r>
              <a:rPr lang="ar-JO" sz="2400" b="1" dirty="0">
                <a:latin typeface="Arial" panose="020B0604020202020204" pitchFamily="34" charset="0"/>
                <a:ea typeface="ＭＳ Ｐゴシック" charset="0"/>
                <a:cs typeface="Arial" panose="020B0604020202020204" pitchFamily="34" charset="0"/>
              </a:rPr>
              <a:t>نظام الري</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ظروف المستنقعات والصحراء</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دجلة والفرات – في السومرية (إديجلات وبورانين)</a:t>
            </a:r>
          </a:p>
          <a:p>
            <a:pPr algn="r" rtl="1"/>
            <a:r>
              <a:rPr lang="ar-JO" sz="2400" b="1" dirty="0">
                <a:latin typeface="Arial" panose="020B0604020202020204" pitchFamily="34" charset="0"/>
                <a:ea typeface="ＭＳ Ｐゴシック" charset="0"/>
                <a:cs typeface="Arial" panose="020B0604020202020204" pitchFamily="34" charset="0"/>
              </a:rPr>
              <a:t>أنظمة القنوات / ضفاف الفيضانات</a:t>
            </a:r>
            <a:endParaRPr lang="en-US" sz="2400" b="1" dirty="0">
              <a:latin typeface="Arial" panose="020B0604020202020204" pitchFamily="34" charset="0"/>
              <a:ea typeface="ＭＳ Ｐゴシック" charset="0"/>
              <a:cs typeface="Arial" panose="020B0604020202020204" pitchFamily="34" charset="0"/>
            </a:endParaRPr>
          </a:p>
        </p:txBody>
      </p:sp>
      <p:pic>
        <p:nvPicPr>
          <p:cNvPr id="82948"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953000" y="1752600"/>
            <a:ext cx="3886200" cy="3084513"/>
          </a:xfrm>
          <a:noFill/>
        </p:spPr>
      </p:pic>
      <p:sp>
        <p:nvSpPr>
          <p:cNvPr id="439300" name="Text Box 5"/>
          <p:cNvSpPr txBox="1">
            <a:spLocks noChangeArrowheads="1"/>
          </p:cNvSpPr>
          <p:nvPr/>
        </p:nvSpPr>
        <p:spPr bwMode="auto">
          <a:xfrm>
            <a:off x="84363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60F75D2E-8755-F12E-1A19-7DD167479934}"/>
              </a:ext>
            </a:extLst>
          </p:cNvPr>
          <p:cNvSpPr/>
          <p:nvPr/>
        </p:nvSpPr>
        <p:spPr bwMode="auto">
          <a:xfrm>
            <a:off x="827584" y="304800"/>
            <a:ext cx="7344816" cy="89195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الهيكل الإقتصادي والإجتماعي</a:t>
            </a:r>
            <a:endParaRPr kumimoji="0" lang="en-US" sz="48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 calcmode="lin" valueType="num">
                                      <p:cBhvr additive="base">
                                        <p:cTn id="7" dur="500" fill="hold"/>
                                        <p:tgtEl>
                                          <p:spTgt spid="829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946">
                                            <p:txEl>
                                              <p:pRg st="1" end="1"/>
                                            </p:txEl>
                                          </p:spTgt>
                                        </p:tgtEl>
                                        <p:attrNameLst>
                                          <p:attrName>style.visibility</p:attrName>
                                        </p:attrNameLst>
                                      </p:cBhvr>
                                      <p:to>
                                        <p:strVal val="visible"/>
                                      </p:to>
                                    </p:set>
                                    <p:anim calcmode="lin" valueType="num">
                                      <p:cBhvr additive="base">
                                        <p:cTn id="13" dur="500" fill="hold"/>
                                        <p:tgtEl>
                                          <p:spTgt spid="8294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946">
                                            <p:txEl>
                                              <p:pRg st="2" end="2"/>
                                            </p:txEl>
                                          </p:spTgt>
                                        </p:tgtEl>
                                        <p:attrNameLst>
                                          <p:attrName>style.visibility</p:attrName>
                                        </p:attrNameLst>
                                      </p:cBhvr>
                                      <p:to>
                                        <p:strVal val="visible"/>
                                      </p:to>
                                    </p:set>
                                    <p:anim calcmode="lin" valueType="num">
                                      <p:cBhvr additive="base">
                                        <p:cTn id="19" dur="500" fill="hold"/>
                                        <p:tgtEl>
                                          <p:spTgt spid="8294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6">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4" presetClass="entr" presetSubtype="10" fill="hold" nodeType="afterEffect">
                                  <p:stCondLst>
                                    <p:cond delay="0"/>
                                  </p:stCondLst>
                                  <p:childTnLst>
                                    <p:set>
                                      <p:cBhvr>
                                        <p:cTn id="23" dur="1" fill="hold">
                                          <p:stCondLst>
                                            <p:cond delay="0"/>
                                          </p:stCondLst>
                                        </p:cTn>
                                        <p:tgtEl>
                                          <p:spTgt spid="82948"/>
                                        </p:tgtEl>
                                        <p:attrNameLst>
                                          <p:attrName>style.visibility</p:attrName>
                                        </p:attrNameLst>
                                      </p:cBhvr>
                                      <p:to>
                                        <p:strVal val="visible"/>
                                      </p:to>
                                    </p:set>
                                    <p:animEffect transition="in" filter="randombar(horizontal)">
                                      <p:cBhvr>
                                        <p:cTn id="24" dur="500"/>
                                        <p:tgtEl>
                                          <p:spTgt spid="8294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2946">
                                            <p:txEl>
                                              <p:pRg st="3" end="3"/>
                                            </p:txEl>
                                          </p:spTgt>
                                        </p:tgtEl>
                                        <p:attrNameLst>
                                          <p:attrName>style.visibility</p:attrName>
                                        </p:attrNameLst>
                                      </p:cBhvr>
                                      <p:to>
                                        <p:strVal val="visible"/>
                                      </p:to>
                                    </p:set>
                                    <p:anim calcmode="lin" valueType="num">
                                      <p:cBhvr additive="base">
                                        <p:cTn id="29" dur="500" fill="hold"/>
                                        <p:tgtEl>
                                          <p:spTgt spid="82946">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29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2946">
                                            <p:txEl>
                                              <p:pRg st="4" end="4"/>
                                            </p:txEl>
                                          </p:spTgt>
                                        </p:tgtEl>
                                        <p:attrNameLst>
                                          <p:attrName>style.visibility</p:attrName>
                                        </p:attrNameLst>
                                      </p:cBhvr>
                                      <p:to>
                                        <p:strVal val="visible"/>
                                      </p:to>
                                    </p:set>
                                    <p:anim calcmode="lin" valueType="num">
                                      <p:cBhvr additive="base">
                                        <p:cTn id="35" dur="500" fill="hold"/>
                                        <p:tgtEl>
                                          <p:spTgt spid="82946">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294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6"/>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850900"/>
            <a:ext cx="9169400"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5" name="Rectangle 7"/>
          <p:cNvSpPr>
            <a:spLocks noChangeArrowheads="1"/>
          </p:cNvSpPr>
          <p:nvPr/>
        </p:nvSpPr>
        <p:spPr bwMode="auto">
          <a:xfrm>
            <a:off x="0" y="762000"/>
            <a:ext cx="9144000" cy="6324600"/>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970" name="Rectangle 2"/>
          <p:cNvSpPr>
            <a:spLocks noGrp="1" noChangeArrowheads="1"/>
          </p:cNvSpPr>
          <p:nvPr>
            <p:ph type="body" sz="half" idx="1"/>
          </p:nvPr>
        </p:nvSpPr>
        <p:spPr>
          <a:xfrm>
            <a:off x="609600" y="1524000"/>
            <a:ext cx="8534400" cy="5181600"/>
          </a:xfrm>
          <a:effectLst/>
        </p:spPr>
        <p:txBody>
          <a:bodyPr/>
          <a:lstStyle/>
          <a:p>
            <a:pPr algn="r">
              <a:buFontTx/>
              <a:buNone/>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الفن</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المفروشات / السجاد</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أزياء السلع الذهبية والفضية</a:t>
            </a: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قطع الأحجار الكريمة والمنسوجات المصنعة</a:t>
            </a:r>
          </a:p>
          <a:p>
            <a:pPr marL="0" indent="0">
              <a:buNone/>
              <a:defRPr/>
            </a:pP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a:buFontTx/>
              <a:buNone/>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التجارة</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عنصر أساسي في ثروة بابل</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الحماية من قطاع الطرق – ازدهر حتى عام 1000 قبل الميلاد</a:t>
            </a: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فرض الضرائب على الناس</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40325" name="Line 4"/>
          <p:cNvSpPr>
            <a:spLocks noChangeShapeType="1"/>
          </p:cNvSpPr>
          <p:nvPr/>
        </p:nvSpPr>
        <p:spPr bwMode="auto">
          <a:xfrm>
            <a:off x="5029200" y="914400"/>
            <a:ext cx="38862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40326" name="Picture 5"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4800" y="5999163"/>
            <a:ext cx="87630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8753BCC4-94B5-6189-B1BA-9A4B00CE4DB2}"/>
              </a:ext>
            </a:extLst>
          </p:cNvPr>
          <p:cNvSpPr/>
          <p:nvPr/>
        </p:nvSpPr>
        <p:spPr bwMode="auto">
          <a:xfrm>
            <a:off x="3995936" y="0"/>
            <a:ext cx="5173464" cy="6286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الهيكل الإقتصادي والإجتماعي</a:t>
            </a:r>
            <a:endParaRPr kumimoji="0" lang="en-US"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83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3970">
                                            <p:txEl>
                                              <p:pRg st="0" end="0"/>
                                            </p:txEl>
                                          </p:spTgt>
                                        </p:tgtEl>
                                        <p:attrNameLst>
                                          <p:attrName>style.visibility</p:attrName>
                                        </p:attrNameLst>
                                      </p:cBhvr>
                                      <p:to>
                                        <p:strVal val="visible"/>
                                      </p:to>
                                    </p:set>
                                    <p:anim calcmode="lin" valueType="num">
                                      <p:cBhvr additive="base">
                                        <p:cTn id="11" dur="500" fill="hold"/>
                                        <p:tgtEl>
                                          <p:spTgt spid="8397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39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3970">
                                            <p:txEl>
                                              <p:pRg st="1" end="1"/>
                                            </p:txEl>
                                          </p:spTgt>
                                        </p:tgtEl>
                                        <p:attrNameLst>
                                          <p:attrName>style.visibility</p:attrName>
                                        </p:attrNameLst>
                                      </p:cBhvr>
                                      <p:to>
                                        <p:strVal val="visible"/>
                                      </p:to>
                                    </p:set>
                                    <p:anim calcmode="lin" valueType="num">
                                      <p:cBhvr additive="base">
                                        <p:cTn id="17" dur="500" fill="hold"/>
                                        <p:tgtEl>
                                          <p:spTgt spid="8397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39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3970">
                                            <p:txEl>
                                              <p:pRg st="2" end="2"/>
                                            </p:txEl>
                                          </p:spTgt>
                                        </p:tgtEl>
                                        <p:attrNameLst>
                                          <p:attrName>style.visibility</p:attrName>
                                        </p:attrNameLst>
                                      </p:cBhvr>
                                      <p:to>
                                        <p:strVal val="visible"/>
                                      </p:to>
                                    </p:set>
                                    <p:anim calcmode="lin" valueType="num">
                                      <p:cBhvr additive="base">
                                        <p:cTn id="23" dur="500" fill="hold"/>
                                        <p:tgtEl>
                                          <p:spTgt spid="8397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39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3970">
                                            <p:txEl>
                                              <p:pRg st="5" end="5"/>
                                            </p:txEl>
                                          </p:spTgt>
                                        </p:tgtEl>
                                        <p:attrNameLst>
                                          <p:attrName>style.visibility</p:attrName>
                                        </p:attrNameLst>
                                      </p:cBhvr>
                                      <p:to>
                                        <p:strVal val="visible"/>
                                      </p:to>
                                    </p:set>
                                    <p:anim calcmode="lin" valueType="num">
                                      <p:cBhvr additive="base">
                                        <p:cTn id="29" dur="500" fill="hold"/>
                                        <p:tgtEl>
                                          <p:spTgt spid="83970">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397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3970">
                                            <p:txEl>
                                              <p:pRg st="6" end="6"/>
                                            </p:txEl>
                                          </p:spTgt>
                                        </p:tgtEl>
                                        <p:attrNameLst>
                                          <p:attrName>style.visibility</p:attrName>
                                        </p:attrNameLst>
                                      </p:cBhvr>
                                      <p:to>
                                        <p:strVal val="visible"/>
                                      </p:to>
                                    </p:set>
                                    <p:anim calcmode="lin" valueType="num">
                                      <p:cBhvr additive="base">
                                        <p:cTn id="35" dur="500" fill="hold"/>
                                        <p:tgtEl>
                                          <p:spTgt spid="83970">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397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3970">
                                            <p:txEl>
                                              <p:pRg st="7" end="7"/>
                                            </p:txEl>
                                          </p:spTgt>
                                        </p:tgtEl>
                                        <p:attrNameLst>
                                          <p:attrName>style.visibility</p:attrName>
                                        </p:attrNameLst>
                                      </p:cBhvr>
                                      <p:to>
                                        <p:strVal val="visible"/>
                                      </p:to>
                                    </p:set>
                                    <p:anim calcmode="lin" valueType="num">
                                      <p:cBhvr additive="base">
                                        <p:cTn id="41" dur="500" fill="hold"/>
                                        <p:tgtEl>
                                          <p:spTgt spid="83970">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397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83970">
                                            <p:txEl>
                                              <p:pRg st="8" end="8"/>
                                            </p:txEl>
                                          </p:spTgt>
                                        </p:tgtEl>
                                        <p:attrNameLst>
                                          <p:attrName>style.visibility</p:attrName>
                                        </p:attrNameLst>
                                      </p:cBhvr>
                                      <p:to>
                                        <p:strVal val="visible"/>
                                      </p:to>
                                    </p:set>
                                    <p:anim calcmode="lin" valueType="num">
                                      <p:cBhvr additive="base">
                                        <p:cTn id="47" dur="500" fill="hold"/>
                                        <p:tgtEl>
                                          <p:spTgt spid="83970">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397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animBg="1"/>
      <p:bldP spid="83970"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A76CAD7F-34FA-8A40-8CBE-F420DD49C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715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4" name="Line 6"/>
          <p:cNvSpPr>
            <a:spLocks noChangeShapeType="1"/>
          </p:cNvSpPr>
          <p:nvPr/>
        </p:nvSpPr>
        <p:spPr bwMode="auto">
          <a:xfrm>
            <a:off x="1143000" y="2743200"/>
            <a:ext cx="381000" cy="609600"/>
          </a:xfrm>
          <a:prstGeom prst="line">
            <a:avLst/>
          </a:prstGeom>
          <a:noFill/>
          <a:ln w="92075">
            <a:solidFill>
              <a:srgbClr val="003300"/>
            </a:solidFill>
            <a:round/>
            <a:headEnd/>
            <a:tailEnd type="stealth" w="med" len="med"/>
          </a:ln>
          <a:effectLst>
            <a:prstShdw prst="shdw13" dist="96720" dir="12191915">
              <a:srgbClr val="000000">
                <a:alpha val="50000"/>
              </a:srgbClr>
            </a:prstShdw>
          </a:effectLst>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2295" name="Line 7"/>
          <p:cNvSpPr>
            <a:spLocks noChangeShapeType="1"/>
          </p:cNvSpPr>
          <p:nvPr/>
        </p:nvSpPr>
        <p:spPr bwMode="auto">
          <a:xfrm>
            <a:off x="2438400" y="4495800"/>
            <a:ext cx="381000" cy="609600"/>
          </a:xfrm>
          <a:prstGeom prst="line">
            <a:avLst/>
          </a:prstGeom>
          <a:noFill/>
          <a:ln w="92075">
            <a:solidFill>
              <a:srgbClr val="003300"/>
            </a:solidFill>
            <a:round/>
            <a:headEnd/>
            <a:tailEnd type="stealth" w="med" len="med"/>
          </a:ln>
          <a:effectLst>
            <a:prstShdw prst="shdw13" dist="96720" dir="12191915">
              <a:srgbClr val="000000">
                <a:alpha val="50000"/>
              </a:srgbClr>
            </a:prstShdw>
          </a:effectLst>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57703" name="Text Box 5"/>
          <p:cNvSpPr txBox="1">
            <a:spLocks noChangeArrowheads="1"/>
          </p:cNvSpPr>
          <p:nvPr/>
        </p:nvSpPr>
        <p:spPr bwMode="auto">
          <a:xfrm>
            <a:off x="8436381"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142</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34361C-C3A8-6F41-2B49-9874063BF8AB}"/>
              </a:ext>
            </a:extLst>
          </p:cNvPr>
          <p:cNvSpPr/>
          <p:nvPr/>
        </p:nvSpPr>
        <p:spPr bwMode="auto">
          <a:xfrm>
            <a:off x="683568" y="404664"/>
            <a:ext cx="7850832" cy="10761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8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إسرائيل</a:t>
            </a:r>
            <a:r>
              <a:rPr kumimoji="0" lang="ar-JO" sz="8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 </a:t>
            </a:r>
            <a:r>
              <a:rPr kumimoji="0" lang="ar-JO" sz="8000" b="1" i="0" u="none" strike="noStrike" cap="none" normalizeH="0" baseline="0" dirty="0">
                <a:ln>
                  <a:noFill/>
                </a:ln>
                <a:effectLst/>
                <a:latin typeface="Arial" panose="020B0604020202020204" pitchFamily="34" charset="0"/>
                <a:cs typeface="Arial" panose="020B0604020202020204" pitchFamily="34" charset="0"/>
              </a:rPr>
              <a:t>و</a:t>
            </a:r>
            <a:r>
              <a:rPr kumimoji="0" lang="ar-JO" sz="8000" b="1" i="0" u="none" strike="noStrike" cap="none" normalizeH="0" baseline="0" dirty="0">
                <a:ln>
                  <a:noFill/>
                </a:ln>
                <a:solidFill>
                  <a:srgbClr val="660033"/>
                </a:solidFill>
                <a:effectLst/>
                <a:latin typeface="Arial" panose="020B0604020202020204" pitchFamily="34" charset="0"/>
                <a:cs typeface="Arial" panose="020B0604020202020204" pitchFamily="34" charset="0"/>
              </a:rPr>
              <a:t>بابل</a:t>
            </a:r>
            <a:endParaRPr kumimoji="0" lang="en-US" sz="8000" b="1" i="0" u="none" strike="noStrike" cap="none" normalizeH="0" baseline="0" dirty="0">
              <a:ln>
                <a:noFill/>
              </a:ln>
              <a:solidFill>
                <a:srgbClr val="660033"/>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EF899DF-1563-3144-6EF4-A226B10A6D1B}"/>
              </a:ext>
            </a:extLst>
          </p:cNvPr>
          <p:cNvSpPr/>
          <p:nvPr/>
        </p:nvSpPr>
        <p:spPr bwMode="auto">
          <a:xfrm>
            <a:off x="827584" y="1988841"/>
            <a:ext cx="5116016" cy="6223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rPr>
              <a:t>قبل السبي (</a:t>
            </a:r>
            <a:r>
              <a:rPr lang="ar-JO" sz="4000" b="1" dirty="0">
                <a:solidFill>
                  <a:srgbClr val="CC3300"/>
                </a:solidFill>
                <a:latin typeface="Arial" panose="020B0604020202020204" pitchFamily="34" charset="0"/>
                <a:cs typeface="Arial" panose="020B0604020202020204" pitchFamily="34" charset="0"/>
              </a:rPr>
              <a:t>- 605 ق.م)</a:t>
            </a:r>
            <a:endParaRPr kumimoji="0" lang="en-US"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275D231-19B7-5B6D-9B99-EFF0007F1192}"/>
              </a:ext>
            </a:extLst>
          </p:cNvPr>
          <p:cNvSpPr/>
          <p:nvPr/>
        </p:nvSpPr>
        <p:spPr bwMode="auto">
          <a:xfrm>
            <a:off x="1981199" y="3429001"/>
            <a:ext cx="6196013" cy="8178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4000" b="1" dirty="0">
                <a:solidFill>
                  <a:srgbClr val="CC3300"/>
                </a:solidFill>
                <a:latin typeface="Arial" panose="020B0604020202020204" pitchFamily="34" charset="0"/>
                <a:cs typeface="Arial" panose="020B0604020202020204" pitchFamily="34" charset="0"/>
              </a:rPr>
              <a:t>خلال فترة</a:t>
            </a:r>
            <a:r>
              <a:rPr kumimoji="0" lang="ar-JO"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rPr>
              <a:t> السبي (</a:t>
            </a:r>
            <a:r>
              <a:rPr lang="ar-JO" sz="4000" b="1" dirty="0">
                <a:solidFill>
                  <a:srgbClr val="CC3300"/>
                </a:solidFill>
                <a:latin typeface="Arial" panose="020B0604020202020204" pitchFamily="34" charset="0"/>
                <a:cs typeface="Arial" panose="020B0604020202020204" pitchFamily="34" charset="0"/>
              </a:rPr>
              <a:t>605-538 ق.م)</a:t>
            </a:r>
            <a:endParaRPr kumimoji="0" lang="en-US"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3473154-D89C-E5D0-9273-64AE555803DF}"/>
              </a:ext>
            </a:extLst>
          </p:cNvPr>
          <p:cNvSpPr/>
          <p:nvPr/>
        </p:nvSpPr>
        <p:spPr bwMode="auto">
          <a:xfrm>
            <a:off x="3352800" y="5229200"/>
            <a:ext cx="5181600" cy="81786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rPr>
              <a:t>بعد السبي (</a:t>
            </a:r>
            <a:r>
              <a:rPr lang="ar-JO" sz="4000" b="1" dirty="0">
                <a:solidFill>
                  <a:srgbClr val="CC3300"/>
                </a:solidFill>
                <a:latin typeface="Arial" panose="020B0604020202020204" pitchFamily="34" charset="0"/>
                <a:cs typeface="Arial" panose="020B0604020202020204" pitchFamily="34" charset="0"/>
              </a:rPr>
              <a:t>538 - ق.م)</a:t>
            </a:r>
            <a:endParaRPr kumimoji="0" lang="en-US"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4" presetClass="entr" presetSubtype="0" fill="hold" grpId="0" nodeType="afterEffect">
                                  <p:stCondLst>
                                    <p:cond delay="1000"/>
                                  </p:stCondLst>
                                  <p:childTnLst>
                                    <p:set>
                                      <p:cBhvr>
                                        <p:cTn id="6" dur="1" fill="hold">
                                          <p:stCondLst>
                                            <p:cond delay="0"/>
                                          </p:stCondLst>
                                        </p:cTn>
                                        <p:tgtEl>
                                          <p:spTgt spid="12294"/>
                                        </p:tgtEl>
                                        <p:attrNameLst>
                                          <p:attrName>style.visibility</p:attrName>
                                        </p:attrNameLst>
                                      </p:cBhvr>
                                      <p:to>
                                        <p:strVal val="visible"/>
                                      </p:to>
                                    </p:set>
                                    <p:anim from="(-#ppt_w/2)" to="(#ppt_x)" calcmode="lin" valueType="num">
                                      <p:cBhvr>
                                        <p:cTn id="7" dur="300" fill="hold">
                                          <p:stCondLst>
                                            <p:cond delay="0"/>
                                          </p:stCondLst>
                                        </p:cTn>
                                        <p:tgtEl>
                                          <p:spTgt spid="12294"/>
                                        </p:tgtEl>
                                        <p:attrNameLst>
                                          <p:attrName>ppt_x</p:attrName>
                                        </p:attrNameLst>
                                      </p:cBhvr>
                                    </p:anim>
                                    <p:anim from="0" to="-1.0" calcmode="lin" valueType="num">
                                      <p:cBhvr>
                                        <p:cTn id="8" dur="100" decel="50000" autoRev="1" fill="hold">
                                          <p:stCondLst>
                                            <p:cond delay="300"/>
                                          </p:stCondLst>
                                        </p:cTn>
                                        <p:tgtEl>
                                          <p:spTgt spid="12294"/>
                                        </p:tgtEl>
                                        <p:attrNameLst>
                                          <p:attrName>xshear</p:attrName>
                                        </p:attrNameLst>
                                      </p:cBhvr>
                                    </p:anim>
                                    <p:animScale>
                                      <p:cBhvr>
                                        <p:cTn id="9" dur="100" decel="100000" autoRev="1" fill="hold">
                                          <p:stCondLst>
                                            <p:cond delay="300"/>
                                          </p:stCondLst>
                                        </p:cTn>
                                        <p:tgtEl>
                                          <p:spTgt spid="12294"/>
                                        </p:tgtEl>
                                      </p:cBhvr>
                                      <p:from x="100000" y="100000"/>
                                      <p:to x="80000" y="100000"/>
                                    </p:animScale>
                                    <p:anim by="(#ppt_h/3+#ppt_w*0.1)" calcmode="lin" valueType="num">
                                      <p:cBhvr additive="sum">
                                        <p:cTn id="10" dur="100" decel="100000" autoRev="1" fill="hold">
                                          <p:stCondLst>
                                            <p:cond delay="300"/>
                                          </p:stCondLst>
                                        </p:cTn>
                                        <p:tgtEl>
                                          <p:spTgt spid="12294"/>
                                        </p:tgtEl>
                                        <p:attrNameLst>
                                          <p:attrName>ppt_x</p:attrName>
                                        </p:attrNameLst>
                                      </p:cBhvr>
                                    </p:anim>
                                  </p:childTnLst>
                                </p:cTn>
                              </p:par>
                            </p:childTnLst>
                          </p:cTn>
                        </p:par>
                        <p:par>
                          <p:cTn id="11" fill="hold" nodeType="afterGroup">
                            <p:stCondLst>
                              <p:cond delay="1500"/>
                            </p:stCondLst>
                            <p:childTnLst>
                              <p:par>
                                <p:cTn id="12" presetID="34" presetClass="entr" presetSubtype="0" fill="hold" grpId="0" nodeType="afterEffect">
                                  <p:stCondLst>
                                    <p:cond delay="0"/>
                                  </p:stCondLst>
                                  <p:childTnLst>
                                    <p:set>
                                      <p:cBhvr>
                                        <p:cTn id="13" dur="1" fill="hold">
                                          <p:stCondLst>
                                            <p:cond delay="0"/>
                                          </p:stCondLst>
                                        </p:cTn>
                                        <p:tgtEl>
                                          <p:spTgt spid="12295"/>
                                        </p:tgtEl>
                                        <p:attrNameLst>
                                          <p:attrName>style.visibility</p:attrName>
                                        </p:attrNameLst>
                                      </p:cBhvr>
                                      <p:to>
                                        <p:strVal val="visible"/>
                                      </p:to>
                                    </p:set>
                                    <p:anim from="(-#ppt_w/2)" to="(#ppt_x)" calcmode="lin" valueType="num">
                                      <p:cBhvr>
                                        <p:cTn id="14" dur="600" fill="hold">
                                          <p:stCondLst>
                                            <p:cond delay="0"/>
                                          </p:stCondLst>
                                        </p:cTn>
                                        <p:tgtEl>
                                          <p:spTgt spid="12295"/>
                                        </p:tgtEl>
                                        <p:attrNameLst>
                                          <p:attrName>ppt_x</p:attrName>
                                        </p:attrNameLst>
                                      </p:cBhvr>
                                    </p:anim>
                                    <p:anim from="0" to="-1.0" calcmode="lin" valueType="num">
                                      <p:cBhvr>
                                        <p:cTn id="15" dur="200" decel="50000" autoRev="1" fill="hold">
                                          <p:stCondLst>
                                            <p:cond delay="600"/>
                                          </p:stCondLst>
                                        </p:cTn>
                                        <p:tgtEl>
                                          <p:spTgt spid="12295"/>
                                        </p:tgtEl>
                                        <p:attrNameLst>
                                          <p:attrName>xshear</p:attrName>
                                        </p:attrNameLst>
                                      </p:cBhvr>
                                    </p:anim>
                                    <p:animScale>
                                      <p:cBhvr>
                                        <p:cTn id="16" dur="200" decel="100000" autoRev="1" fill="hold">
                                          <p:stCondLst>
                                            <p:cond delay="600"/>
                                          </p:stCondLst>
                                        </p:cTn>
                                        <p:tgtEl>
                                          <p:spTgt spid="12295"/>
                                        </p:tgtEl>
                                      </p:cBhvr>
                                      <p:from x="100000" y="100000"/>
                                      <p:to x="80000" y="100000"/>
                                    </p:animScale>
                                    <p:anim by="(#ppt_h/3+#ppt_w*0.1)" calcmode="lin" valueType="num">
                                      <p:cBhvr additive="sum">
                                        <p:cTn id="17" dur="200" decel="100000" autoRev="1" fill="hold">
                                          <p:stCondLst>
                                            <p:cond delay="600"/>
                                          </p:stCondLst>
                                        </p:cTn>
                                        <p:tgtEl>
                                          <p:spTgt spid="1229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58722"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58727"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58728"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322"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لماذا السبي؟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58730" name="Rectangle 11"/>
          <p:cNvSpPr>
            <a:spLocks noChangeArrowheads="1"/>
          </p:cNvSpPr>
          <p:nvPr/>
        </p:nvSpPr>
        <p:spPr bwMode="auto">
          <a:xfrm>
            <a:off x="914400" y="28194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58731" name="Rectangle 12"/>
          <p:cNvSpPr>
            <a:spLocks noChangeArrowheads="1"/>
          </p:cNvSpPr>
          <p:nvPr/>
        </p:nvSpPr>
        <p:spPr bwMode="auto">
          <a:xfrm>
            <a:off x="5715000" y="2819400"/>
            <a:ext cx="20574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3325" name="Text Box 13"/>
          <p:cNvSpPr txBox="1">
            <a:spLocks noChangeArrowheads="1"/>
          </p:cNvSpPr>
          <p:nvPr/>
        </p:nvSpPr>
        <p:spPr bwMode="auto">
          <a:xfrm>
            <a:off x="5943600" y="28956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3326" name="Text Box 14"/>
          <p:cNvSpPr txBox="1">
            <a:spLocks noChangeArrowheads="1"/>
          </p:cNvSpPr>
          <p:nvPr/>
        </p:nvSpPr>
        <p:spPr bwMode="auto">
          <a:xfrm>
            <a:off x="2286000" y="28797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قبل 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58734" name="Rectangle 15"/>
          <p:cNvSpPr>
            <a:spLocks noChangeArrowheads="1"/>
          </p:cNvSpPr>
          <p:nvPr/>
        </p:nvSpPr>
        <p:spPr bwMode="auto">
          <a:xfrm>
            <a:off x="533400" y="914400"/>
            <a:ext cx="381000" cy="1905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58735" name="Text Box 16"/>
          <p:cNvSpPr txBox="1">
            <a:spLocks noChangeArrowheads="1"/>
          </p:cNvSpPr>
          <p:nvPr/>
        </p:nvSpPr>
        <p:spPr bwMode="auto">
          <a:xfrm rot="-5400000">
            <a:off x="205582" y="16232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sz="1800" b="1" dirty="0">
                <a:latin typeface="Arial" panose="020B0604020202020204" pitchFamily="34" charset="0"/>
                <a:cs typeface="Arial" panose="020B0604020202020204" pitchFamily="34" charset="0"/>
              </a:rPr>
              <a:t>إسرائيل</a:t>
            </a:r>
            <a:endParaRPr lang="en-US" sz="1800" b="1" dirty="0">
              <a:latin typeface="Arial" panose="020B0604020202020204" pitchFamily="34" charset="0"/>
              <a:cs typeface="Arial" panose="020B0604020202020204" pitchFamily="34" charset="0"/>
            </a:endParaRPr>
          </a:p>
        </p:txBody>
      </p:sp>
      <p:sp>
        <p:nvSpPr>
          <p:cNvPr id="158736" name="Text Box 17"/>
          <p:cNvSpPr txBox="1">
            <a:spLocks noChangeArrowheads="1"/>
          </p:cNvSpPr>
          <p:nvPr/>
        </p:nvSpPr>
        <p:spPr bwMode="auto">
          <a:xfrm rot="-5400000">
            <a:off x="205582" y="43664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dirty="0">
                <a:latin typeface="Arial" panose="020B0604020202020204" pitchFamily="34" charset="0"/>
                <a:cs typeface="Arial" panose="020B0604020202020204" pitchFamily="34" charset="0"/>
              </a:rPr>
              <a:t>JUDAH</a:t>
            </a:r>
          </a:p>
        </p:txBody>
      </p:sp>
      <p:sp>
        <p:nvSpPr>
          <p:cNvPr id="158737" name="Rectangle 18"/>
          <p:cNvSpPr>
            <a:spLocks noChangeArrowheads="1"/>
          </p:cNvSpPr>
          <p:nvPr/>
        </p:nvSpPr>
        <p:spPr bwMode="auto">
          <a:xfrm>
            <a:off x="533400" y="28194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58738" name="Text Box 19"/>
          <p:cNvSpPr txBox="1">
            <a:spLocks noChangeArrowheads="1"/>
          </p:cNvSpPr>
          <p:nvPr/>
        </p:nvSpPr>
        <p:spPr bwMode="auto">
          <a:xfrm rot="-5400000">
            <a:off x="205582" y="41378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sz="1800" b="1" dirty="0">
                <a:latin typeface="Arial" panose="020B0604020202020204" pitchFamily="34" charset="0"/>
                <a:cs typeface="Arial" panose="020B0604020202020204" pitchFamily="34" charset="0"/>
              </a:rPr>
              <a:t>يهوذا</a:t>
            </a:r>
            <a:endParaRPr lang="en-US" sz="1800" b="1" dirty="0">
              <a:latin typeface="Arial" panose="020B0604020202020204" pitchFamily="34" charset="0"/>
              <a:cs typeface="Arial" panose="020B0604020202020204" pitchFamily="34" charset="0"/>
            </a:endParaRPr>
          </a:p>
        </p:txBody>
      </p:sp>
      <p:sp>
        <p:nvSpPr>
          <p:cNvPr id="158739" name="Text Box 20"/>
          <p:cNvSpPr txBox="1">
            <a:spLocks noChangeArrowheads="1"/>
          </p:cNvSpPr>
          <p:nvPr/>
        </p:nvSpPr>
        <p:spPr bwMode="auto">
          <a:xfrm>
            <a:off x="990600" y="2590800"/>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sz="1400" b="1" dirty="0">
                <a:latin typeface="Arial" panose="020B0604020202020204" pitchFamily="34" charset="0"/>
                <a:cs typeface="Arial" panose="020B0604020202020204" pitchFamily="34" charset="0"/>
              </a:rPr>
              <a:t>900 ق.م</a:t>
            </a:r>
            <a:r>
              <a:rPr lang="en-US" sz="1400" b="1" dirty="0">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800 ق.م</a:t>
            </a:r>
            <a:r>
              <a:rPr lang="en-US" sz="1400" b="1" dirty="0">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700 ق.م</a:t>
            </a:r>
            <a:r>
              <a:rPr lang="en-US" sz="1400" b="1" dirty="0">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600 ق.م</a:t>
            </a:r>
            <a:endParaRPr lang="en-US" sz="1400" b="1" dirty="0">
              <a:latin typeface="Arial" panose="020B0604020202020204" pitchFamily="34" charset="0"/>
              <a:cs typeface="Arial" panose="020B0604020202020204" pitchFamily="34" charset="0"/>
            </a:endParaRPr>
          </a:p>
        </p:txBody>
      </p:sp>
      <p:sp>
        <p:nvSpPr>
          <p:cNvPr id="13333" name="Line 21"/>
          <p:cNvSpPr>
            <a:spLocks noChangeShapeType="1"/>
          </p:cNvSpPr>
          <p:nvPr/>
        </p:nvSpPr>
        <p:spPr bwMode="auto">
          <a:xfrm>
            <a:off x="18288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334" name="Text Box 22"/>
          <p:cNvSpPr txBox="1">
            <a:spLocks noChangeArrowheads="1"/>
          </p:cNvSpPr>
          <p:nvPr/>
        </p:nvSpPr>
        <p:spPr bwMode="auto">
          <a:xfrm rot="16200000">
            <a:off x="1455737" y="1516063"/>
            <a:ext cx="7778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إيليا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3335" name="Line 23"/>
          <p:cNvSpPr>
            <a:spLocks noChangeShapeType="1"/>
          </p:cNvSpPr>
          <p:nvPr/>
        </p:nvSpPr>
        <p:spPr bwMode="auto">
          <a:xfrm>
            <a:off x="29718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336" name="Text Box 24"/>
          <p:cNvSpPr txBox="1">
            <a:spLocks noChangeArrowheads="1"/>
          </p:cNvSpPr>
          <p:nvPr/>
        </p:nvSpPr>
        <p:spPr bwMode="auto">
          <a:xfrm rot="16200000">
            <a:off x="2598737" y="1514476"/>
            <a:ext cx="7778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عاموس</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3337" name="Line 25"/>
          <p:cNvSpPr>
            <a:spLocks noChangeShapeType="1"/>
          </p:cNvSpPr>
          <p:nvPr/>
        </p:nvSpPr>
        <p:spPr bwMode="auto">
          <a:xfrm>
            <a:off x="35814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338" name="Text Box 26"/>
          <p:cNvSpPr txBox="1">
            <a:spLocks noChangeArrowheads="1"/>
          </p:cNvSpPr>
          <p:nvPr/>
        </p:nvSpPr>
        <p:spPr bwMode="auto">
          <a:xfrm rot="16200000">
            <a:off x="3132931" y="1437482"/>
            <a:ext cx="928687"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هوشع</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58746" name="Rectangle 28"/>
          <p:cNvSpPr>
            <a:spLocks noChangeArrowheads="1"/>
          </p:cNvSpPr>
          <p:nvPr/>
        </p:nvSpPr>
        <p:spPr bwMode="auto">
          <a:xfrm>
            <a:off x="3810000" y="1219200"/>
            <a:ext cx="4648200" cy="129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3341" name="Text Box 29"/>
          <p:cNvSpPr txBox="1">
            <a:spLocks noChangeArrowheads="1"/>
          </p:cNvSpPr>
          <p:nvPr/>
        </p:nvSpPr>
        <p:spPr bwMode="auto">
          <a:xfrm>
            <a:off x="4316413" y="1524000"/>
            <a:ext cx="3989387" cy="707886"/>
          </a:xfrm>
          <a:prstGeom prst="rect">
            <a:avLst/>
          </a:prstGeom>
          <a:solidFill>
            <a:schemeClr val="tx1"/>
          </a:solid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تم القضاء على المملكة الشمالية من قبل الإمبراطورية الشورية عام 722 ق.م</a:t>
            </a:r>
            <a:endParaRPr lang="en-US" sz="2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158748" name="Line 30"/>
          <p:cNvSpPr>
            <a:spLocks noChangeShapeType="1"/>
          </p:cNvSpPr>
          <p:nvPr/>
        </p:nvSpPr>
        <p:spPr bwMode="auto">
          <a:xfrm flipV="1">
            <a:off x="2819400" y="3276600"/>
            <a:ext cx="2895600" cy="297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58749" name="Line 31"/>
          <p:cNvSpPr>
            <a:spLocks noChangeShapeType="1"/>
          </p:cNvSpPr>
          <p:nvPr/>
        </p:nvSpPr>
        <p:spPr bwMode="auto">
          <a:xfrm flipV="1">
            <a:off x="5867400" y="3276600"/>
            <a:ext cx="1905000" cy="297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9DD66AF-2A15-9139-D869-DDFD5C6BA22E}"/>
              </a:ext>
            </a:extLst>
          </p:cNvPr>
          <p:cNvSpPr/>
          <p:nvPr/>
        </p:nvSpPr>
        <p:spPr bwMode="auto">
          <a:xfrm>
            <a:off x="5181599" y="0"/>
            <a:ext cx="3733799" cy="761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إسرائيل</a:t>
            </a:r>
            <a:r>
              <a:rPr kumimoji="0" lang="ar-JO" sz="4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 </a:t>
            </a:r>
            <a:r>
              <a:rPr kumimoji="0" lang="ar-JO" sz="4000" b="1" i="0" u="none" strike="noStrike" cap="none" normalizeH="0" baseline="0" dirty="0">
                <a:ln>
                  <a:noFill/>
                </a:ln>
                <a:effectLst/>
                <a:latin typeface="Arial" panose="020B0604020202020204" pitchFamily="34" charset="0"/>
                <a:cs typeface="Arial" panose="020B0604020202020204" pitchFamily="34" charset="0"/>
              </a:rPr>
              <a:t>و</a:t>
            </a:r>
            <a:r>
              <a:rPr kumimoji="0" lang="ar-JO"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rPr>
              <a:t>بابل</a:t>
            </a:r>
            <a:endParaRPr kumimoji="0" lang="en-US"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A040D41-3986-88CC-90C8-19BCE1E6BB69}"/>
              </a:ext>
            </a:extLst>
          </p:cNvPr>
          <p:cNvSpPr/>
          <p:nvPr/>
        </p:nvSpPr>
        <p:spPr bwMode="auto">
          <a:xfrm>
            <a:off x="228601" y="6248400"/>
            <a:ext cx="2590798" cy="381000"/>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قبل السبي (-605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EB42CC4-5E40-51BC-42D2-FAF4CB9E37D3}"/>
              </a:ext>
            </a:extLst>
          </p:cNvPr>
          <p:cNvSpPr/>
          <p:nvPr/>
        </p:nvSpPr>
        <p:spPr bwMode="auto">
          <a:xfrm>
            <a:off x="2819398" y="6275386"/>
            <a:ext cx="2895601" cy="323851"/>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فترة السبي (605-538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50CE178-BDFB-ACB3-4528-0903E9BED280}"/>
              </a:ext>
            </a:extLst>
          </p:cNvPr>
          <p:cNvSpPr/>
          <p:nvPr/>
        </p:nvSpPr>
        <p:spPr bwMode="auto">
          <a:xfrm>
            <a:off x="5714999" y="6264276"/>
            <a:ext cx="2590800" cy="307974"/>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بعد السبي (538-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33"/>
                                        </p:tgtEl>
                                        <p:attrNameLst>
                                          <p:attrName>style.visibility</p:attrName>
                                        </p:attrNameLst>
                                      </p:cBhvr>
                                      <p:to>
                                        <p:strVal val="visible"/>
                                      </p:to>
                                    </p:set>
                                    <p:anim calcmode="lin" valueType="num">
                                      <p:cBhvr additive="base">
                                        <p:cTn id="7" dur="500" fill="hold"/>
                                        <p:tgtEl>
                                          <p:spTgt spid="13333"/>
                                        </p:tgtEl>
                                        <p:attrNameLst>
                                          <p:attrName>ppt_x</p:attrName>
                                        </p:attrNameLst>
                                      </p:cBhvr>
                                      <p:tavLst>
                                        <p:tav tm="0">
                                          <p:val>
                                            <p:strVal val="#ppt_x"/>
                                          </p:val>
                                        </p:tav>
                                        <p:tav tm="100000">
                                          <p:val>
                                            <p:strVal val="#ppt_x"/>
                                          </p:val>
                                        </p:tav>
                                      </p:tavLst>
                                    </p:anim>
                                    <p:anim calcmode="lin" valueType="num">
                                      <p:cBhvr additive="base">
                                        <p:cTn id="8" dur="500" fill="hold"/>
                                        <p:tgtEl>
                                          <p:spTgt spid="133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34"/>
                                        </p:tgtEl>
                                        <p:attrNameLst>
                                          <p:attrName>style.visibility</p:attrName>
                                        </p:attrNameLst>
                                      </p:cBhvr>
                                      <p:to>
                                        <p:strVal val="visible"/>
                                      </p:to>
                                    </p:set>
                                    <p:anim calcmode="lin" valueType="num">
                                      <p:cBhvr additive="base">
                                        <p:cTn id="11" dur="500" fill="hold"/>
                                        <p:tgtEl>
                                          <p:spTgt spid="13334"/>
                                        </p:tgtEl>
                                        <p:attrNameLst>
                                          <p:attrName>ppt_x</p:attrName>
                                        </p:attrNameLst>
                                      </p:cBhvr>
                                      <p:tavLst>
                                        <p:tav tm="0">
                                          <p:val>
                                            <p:strVal val="#ppt_x"/>
                                          </p:val>
                                        </p:tav>
                                        <p:tav tm="100000">
                                          <p:val>
                                            <p:strVal val="#ppt_x"/>
                                          </p:val>
                                        </p:tav>
                                      </p:tavLst>
                                    </p:anim>
                                    <p:anim calcmode="lin" valueType="num">
                                      <p:cBhvr additive="base">
                                        <p:cTn id="12" dur="500" fill="hold"/>
                                        <p:tgtEl>
                                          <p:spTgt spid="1333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335"/>
                                        </p:tgtEl>
                                        <p:attrNameLst>
                                          <p:attrName>style.visibility</p:attrName>
                                        </p:attrNameLst>
                                      </p:cBhvr>
                                      <p:to>
                                        <p:strVal val="visible"/>
                                      </p:to>
                                    </p:set>
                                    <p:anim calcmode="lin" valueType="num">
                                      <p:cBhvr additive="base">
                                        <p:cTn id="17" dur="500" fill="hold"/>
                                        <p:tgtEl>
                                          <p:spTgt spid="13335"/>
                                        </p:tgtEl>
                                        <p:attrNameLst>
                                          <p:attrName>ppt_x</p:attrName>
                                        </p:attrNameLst>
                                      </p:cBhvr>
                                      <p:tavLst>
                                        <p:tav tm="0">
                                          <p:val>
                                            <p:strVal val="#ppt_x"/>
                                          </p:val>
                                        </p:tav>
                                        <p:tav tm="100000">
                                          <p:val>
                                            <p:strVal val="#ppt_x"/>
                                          </p:val>
                                        </p:tav>
                                      </p:tavLst>
                                    </p:anim>
                                    <p:anim calcmode="lin" valueType="num">
                                      <p:cBhvr additive="base">
                                        <p:cTn id="18" dur="500" fill="hold"/>
                                        <p:tgtEl>
                                          <p:spTgt spid="133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336"/>
                                        </p:tgtEl>
                                        <p:attrNameLst>
                                          <p:attrName>style.visibility</p:attrName>
                                        </p:attrNameLst>
                                      </p:cBhvr>
                                      <p:to>
                                        <p:strVal val="visible"/>
                                      </p:to>
                                    </p:set>
                                    <p:anim calcmode="lin" valueType="num">
                                      <p:cBhvr additive="base">
                                        <p:cTn id="21" dur="500" fill="hold"/>
                                        <p:tgtEl>
                                          <p:spTgt spid="13336"/>
                                        </p:tgtEl>
                                        <p:attrNameLst>
                                          <p:attrName>ppt_x</p:attrName>
                                        </p:attrNameLst>
                                      </p:cBhvr>
                                      <p:tavLst>
                                        <p:tav tm="0">
                                          <p:val>
                                            <p:strVal val="#ppt_x"/>
                                          </p:val>
                                        </p:tav>
                                        <p:tav tm="100000">
                                          <p:val>
                                            <p:strVal val="#ppt_x"/>
                                          </p:val>
                                        </p:tav>
                                      </p:tavLst>
                                    </p:anim>
                                    <p:anim calcmode="lin" valueType="num">
                                      <p:cBhvr additive="base">
                                        <p:cTn id="22" dur="500" fill="hold"/>
                                        <p:tgtEl>
                                          <p:spTgt spid="1333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37"/>
                                        </p:tgtEl>
                                        <p:attrNameLst>
                                          <p:attrName>style.visibility</p:attrName>
                                        </p:attrNameLst>
                                      </p:cBhvr>
                                      <p:to>
                                        <p:strVal val="visible"/>
                                      </p:to>
                                    </p:set>
                                    <p:anim calcmode="lin" valueType="num">
                                      <p:cBhvr additive="base">
                                        <p:cTn id="27" dur="500" fill="hold"/>
                                        <p:tgtEl>
                                          <p:spTgt spid="13337"/>
                                        </p:tgtEl>
                                        <p:attrNameLst>
                                          <p:attrName>ppt_x</p:attrName>
                                        </p:attrNameLst>
                                      </p:cBhvr>
                                      <p:tavLst>
                                        <p:tav tm="0">
                                          <p:val>
                                            <p:strVal val="#ppt_x"/>
                                          </p:val>
                                        </p:tav>
                                        <p:tav tm="100000">
                                          <p:val>
                                            <p:strVal val="#ppt_x"/>
                                          </p:val>
                                        </p:tav>
                                      </p:tavLst>
                                    </p:anim>
                                    <p:anim calcmode="lin" valueType="num">
                                      <p:cBhvr additive="base">
                                        <p:cTn id="28" dur="500" fill="hold"/>
                                        <p:tgtEl>
                                          <p:spTgt spid="13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338"/>
                                        </p:tgtEl>
                                        <p:attrNameLst>
                                          <p:attrName>style.visibility</p:attrName>
                                        </p:attrNameLst>
                                      </p:cBhvr>
                                      <p:to>
                                        <p:strVal val="visible"/>
                                      </p:to>
                                    </p:set>
                                    <p:anim calcmode="lin" valueType="num">
                                      <p:cBhvr additive="base">
                                        <p:cTn id="31" dur="500" fill="hold"/>
                                        <p:tgtEl>
                                          <p:spTgt spid="13338"/>
                                        </p:tgtEl>
                                        <p:attrNameLst>
                                          <p:attrName>ppt_x</p:attrName>
                                        </p:attrNameLst>
                                      </p:cBhvr>
                                      <p:tavLst>
                                        <p:tav tm="0">
                                          <p:val>
                                            <p:strVal val="#ppt_x"/>
                                          </p:val>
                                        </p:tav>
                                        <p:tav tm="100000">
                                          <p:val>
                                            <p:strVal val="#ppt_x"/>
                                          </p:val>
                                        </p:tav>
                                      </p:tavLst>
                                    </p:anim>
                                    <p:anim calcmode="lin" valueType="num">
                                      <p:cBhvr additive="base">
                                        <p:cTn id="32" dur="500" fill="hold"/>
                                        <p:tgtEl>
                                          <p:spTgt spid="13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3" grpId="0" animBg="1"/>
      <p:bldP spid="13334" grpId="0" autoUpdateAnimBg="0"/>
      <p:bldP spid="13335" grpId="0" animBg="1"/>
      <p:bldP spid="13336" grpId="0" autoUpdateAnimBg="0"/>
      <p:bldP spid="13337" grpId="0" animBg="1"/>
      <p:bldP spid="13338"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769"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0"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60775"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394"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لماذا السبي؟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78" name="Rectangle 11"/>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9" name="Rectangle 12"/>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397" name="Text Box 13"/>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398" name="Text Box 14"/>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قبل 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2" name="Text Box 15"/>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dirty="0">
                <a:latin typeface="Arial" panose="020B0604020202020204" pitchFamily="34" charset="0"/>
                <a:cs typeface="Arial" panose="020B0604020202020204" pitchFamily="34" charset="0"/>
              </a:rPr>
              <a:t>JUDAH</a:t>
            </a:r>
          </a:p>
        </p:txBody>
      </p:sp>
      <p:sp>
        <p:nvSpPr>
          <p:cNvPr id="160783" name="Rectangle 16"/>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84" name="Text Box 17"/>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latin typeface="Arial" panose="020B0604020202020204" pitchFamily="34" charset="0"/>
                <a:cs typeface="Arial" panose="020B0604020202020204" pitchFamily="34" charset="0"/>
              </a:rPr>
              <a:t>يهوذا</a:t>
            </a:r>
            <a:endParaRPr lang="en-US" sz="1800" b="1" dirty="0">
              <a:latin typeface="Arial" panose="020B0604020202020204" pitchFamily="34" charset="0"/>
              <a:cs typeface="Arial" panose="020B0604020202020204" pitchFamily="34" charset="0"/>
            </a:endParaRPr>
          </a:p>
        </p:txBody>
      </p:sp>
      <p:sp>
        <p:nvSpPr>
          <p:cNvPr id="16402" name="Line 18"/>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03" name="Text Box 19"/>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ميخا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7" name="Text Box 20"/>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b="1" dirty="0">
              <a:latin typeface="Arial" panose="020B0604020202020204" pitchFamily="34" charset="0"/>
              <a:cs typeface="Arial" panose="020B0604020202020204" pitchFamily="34" charset="0"/>
            </a:endParaRPr>
          </a:p>
        </p:txBody>
      </p:sp>
      <p:sp>
        <p:nvSpPr>
          <p:cNvPr id="16405" name="Text Box 21"/>
          <p:cNvSpPr txBox="1">
            <a:spLocks noChangeArrowheads="1"/>
          </p:cNvSpPr>
          <p:nvPr/>
        </p:nvSpPr>
        <p:spPr bwMode="auto">
          <a:xfrm>
            <a:off x="685800" y="914400"/>
            <a:ext cx="7010400" cy="70788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latin typeface="Arial" panose="020B0604020202020204" pitchFamily="34" charset="0"/>
                <a:cs typeface="Arial" panose="020B0604020202020204" pitchFamily="34" charset="0"/>
              </a:rPr>
              <a:t>مي 1: 5  كل هذا من أجل إثم يعقوب ومن أجل خطية بيت إسرائيل، ما هو ذنب يعقوب؟ أليس هو السامرة، </a:t>
            </a:r>
            <a:r>
              <a:rPr lang="ar-JO" sz="2000" b="1" dirty="0">
                <a:solidFill>
                  <a:srgbClr val="FF0000"/>
                </a:solidFill>
                <a:latin typeface="Arial" panose="020B0604020202020204" pitchFamily="34" charset="0"/>
                <a:cs typeface="Arial" panose="020B0604020202020204" pitchFamily="34" charset="0"/>
              </a:rPr>
              <a:t>وما هي مرتفعات يهوذا؟ أليست هي أورشليم؟</a:t>
            </a:r>
            <a:endParaRPr lang="en-US" sz="2000" b="1" dirty="0">
              <a:solidFill>
                <a:srgbClr val="FF0000"/>
              </a:solidFill>
              <a:latin typeface="Arial" panose="020B0604020202020204" pitchFamily="34" charset="0"/>
              <a:cs typeface="Arial" panose="020B0604020202020204" pitchFamily="34" charset="0"/>
            </a:endParaRPr>
          </a:p>
        </p:txBody>
      </p:sp>
      <p:sp>
        <p:nvSpPr>
          <p:cNvPr id="16406" name="Line 22"/>
          <p:cNvSpPr>
            <a:spLocks noChangeShapeType="1"/>
          </p:cNvSpPr>
          <p:nvPr/>
        </p:nvSpPr>
        <p:spPr bwMode="auto">
          <a:xfrm flipV="1">
            <a:off x="38862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07" name="Text Box 23"/>
          <p:cNvSpPr txBox="1">
            <a:spLocks noChangeArrowheads="1"/>
          </p:cNvSpPr>
          <p:nvPr/>
        </p:nvSpPr>
        <p:spPr bwMode="auto">
          <a:xfrm rot="16200000">
            <a:off x="352107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أشعياء</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08" name="Text Box 24"/>
          <p:cNvSpPr txBox="1">
            <a:spLocks noChangeArrowheads="1"/>
          </p:cNvSpPr>
          <p:nvPr/>
        </p:nvSpPr>
        <p:spPr bwMode="auto">
          <a:xfrm>
            <a:off x="914400" y="935038"/>
            <a:ext cx="7391400" cy="1169551"/>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ar-JO" sz="2000" b="1" dirty="0">
                <a:latin typeface="Arial" panose="020B0604020202020204" pitchFamily="34" charset="0"/>
                <a:cs typeface="Arial" panose="020B0604020202020204" pitchFamily="34" charset="0"/>
              </a:rPr>
              <a:t>مثل معاصريه، تصور عدم المساواة الاجتماعية في عصره كأعراض للضيق الروحي الكامن الذي لا يمكن علاجه إلا من خلال ... سبي الأمة ...</a:t>
            </a:r>
          </a:p>
          <a:p>
            <a:pPr eaLnBrk="1" hangingPunct="1">
              <a:spcBef>
                <a:spcPct val="50000"/>
              </a:spcBef>
              <a:defRPr/>
            </a:pPr>
            <a:r>
              <a:rPr lang="ar-JO" sz="2000" b="1" dirty="0">
                <a:latin typeface="Arial" panose="020B0604020202020204" pitchFamily="34" charset="0"/>
                <a:cs typeface="Arial" panose="020B0604020202020204" pitchFamily="34" charset="0"/>
              </a:rPr>
              <a:t>- أطلس الكتاب المقدس المصور زوندرفان</a:t>
            </a:r>
            <a:endParaRPr lang="en-US" sz="2000" b="1" dirty="0">
              <a:latin typeface="Arial" panose="020B0604020202020204" pitchFamily="34" charset="0"/>
              <a:cs typeface="Arial" panose="020B0604020202020204" pitchFamily="34" charset="0"/>
            </a:endParaRPr>
          </a:p>
        </p:txBody>
      </p:sp>
      <p:sp>
        <p:nvSpPr>
          <p:cNvPr id="16409" name="Line 25"/>
          <p:cNvSpPr>
            <a:spLocks noChangeShapeType="1"/>
          </p:cNvSpPr>
          <p:nvPr/>
        </p:nvSpPr>
        <p:spPr bwMode="auto">
          <a:xfrm flipV="1">
            <a:off x="5105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10" name="Text Box 26"/>
          <p:cNvSpPr txBox="1">
            <a:spLocks noChangeArrowheads="1"/>
          </p:cNvSpPr>
          <p:nvPr/>
        </p:nvSpPr>
        <p:spPr bwMode="auto">
          <a:xfrm rot="16200000">
            <a:off x="4510087" y="4706938"/>
            <a:ext cx="12223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صفنيا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11" name="Line 27"/>
          <p:cNvSpPr>
            <a:spLocks noChangeShapeType="1"/>
          </p:cNvSpPr>
          <p:nvPr/>
        </p:nvSpPr>
        <p:spPr bwMode="auto">
          <a:xfrm flipV="1">
            <a:off x="5486400" y="3733800"/>
            <a:ext cx="0" cy="1219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12" name="Text Box 28"/>
          <p:cNvSpPr txBox="1">
            <a:spLocks noChangeArrowheads="1"/>
          </p:cNvSpPr>
          <p:nvPr/>
        </p:nvSpPr>
        <p:spPr bwMode="auto">
          <a:xfrm rot="16200000">
            <a:off x="5273675" y="4632325"/>
            <a:ext cx="9144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حزقيال</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13" name="Text Box 29"/>
          <p:cNvSpPr txBox="1">
            <a:spLocks noChangeArrowheads="1"/>
          </p:cNvSpPr>
          <p:nvPr/>
        </p:nvSpPr>
        <p:spPr bwMode="auto">
          <a:xfrm>
            <a:off x="900114" y="914400"/>
            <a:ext cx="7405686" cy="1323439"/>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2000" b="1" dirty="0">
                <a:latin typeface="Arial" panose="020B0604020202020204" pitchFamily="34" charset="0"/>
                <a:cs typeface="Arial" panose="020B0604020202020204" pitchFamily="34" charset="0"/>
              </a:rPr>
              <a:t>صف 1: 4-6  « وأمد يدي على يهوذا وعلى كل سكان أورشليم، وأقطع من هذا المكان بقية البعل، اسم الكماريم، مع الكهنة.</a:t>
            </a:r>
          </a:p>
          <a:p>
            <a:pPr algn="l" eaLnBrk="1" hangingPunct="1">
              <a:defRPr/>
            </a:pPr>
            <a:r>
              <a:rPr lang="ar-JO" sz="2000" b="1" dirty="0">
                <a:latin typeface="Arial" panose="020B0604020202020204" pitchFamily="34" charset="0"/>
                <a:cs typeface="Arial" panose="020B0604020202020204" pitchFamily="34" charset="0"/>
              </a:rPr>
              <a:t>5 والساجدين على السطوح لجند السماء، والساجدين الحالفين بالرب، والحالفين بملكوم،</a:t>
            </a:r>
          </a:p>
          <a:p>
            <a:pPr eaLnBrk="1" hangingPunct="1">
              <a:defRPr/>
            </a:pPr>
            <a:r>
              <a:rPr lang="ar-JO" sz="2000" b="1" dirty="0">
                <a:latin typeface="Arial" panose="020B0604020202020204" pitchFamily="34" charset="0"/>
                <a:cs typeface="Arial" panose="020B0604020202020204" pitchFamily="34" charset="0"/>
              </a:rPr>
              <a:t>6 والمرتدين من وراء الرب، والذين لم يطلبوا الرب ولا سألوا عنه.</a:t>
            </a:r>
            <a:endParaRPr lang="en-US" sz="2000" b="1" dirty="0">
              <a:latin typeface="Arial" panose="020B0604020202020204" pitchFamily="34" charset="0"/>
              <a:cs typeface="Arial" panose="020B0604020202020204" pitchFamily="34" charset="0"/>
            </a:endParaRPr>
          </a:p>
        </p:txBody>
      </p:sp>
      <p:sp>
        <p:nvSpPr>
          <p:cNvPr id="16414" name="Line 30"/>
          <p:cNvSpPr>
            <a:spLocks noChangeShapeType="1"/>
          </p:cNvSpPr>
          <p:nvPr/>
        </p:nvSpPr>
        <p:spPr bwMode="auto">
          <a:xfrm flipV="1">
            <a:off x="5715000" y="373380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15" name="Text Box 31"/>
          <p:cNvSpPr txBox="1">
            <a:spLocks noChangeArrowheads="1"/>
          </p:cNvSpPr>
          <p:nvPr/>
        </p:nvSpPr>
        <p:spPr bwMode="auto">
          <a:xfrm rot="16200000">
            <a:off x="4853781" y="5128419"/>
            <a:ext cx="1296988"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إرميا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16" name="Text Box 32"/>
          <p:cNvSpPr txBox="1">
            <a:spLocks noChangeArrowheads="1"/>
          </p:cNvSpPr>
          <p:nvPr/>
        </p:nvSpPr>
        <p:spPr bwMode="auto">
          <a:xfrm>
            <a:off x="838200" y="95077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latin typeface="Arial" panose="020B0604020202020204" pitchFamily="34" charset="0"/>
                <a:cs typeface="Arial" panose="020B0604020202020204" pitchFamily="34" charset="0"/>
              </a:rPr>
              <a:t>إر 2: 8 الكهنة لم يقولوا: أين هو الرب؟ وأهل القانون لم يعرفوا، والرعاة عصو علي، والنبياء يتعلموا ببعل، وذهبوا وراء ما لا ينفع.</a:t>
            </a:r>
            <a:endParaRPr lang="en-US" sz="1800" b="1" dirty="0">
              <a:latin typeface="Arial" panose="020B0604020202020204" pitchFamily="34" charset="0"/>
              <a:cs typeface="Arial" panose="020B0604020202020204" pitchFamily="34" charset="0"/>
            </a:endParaRPr>
          </a:p>
        </p:txBody>
      </p:sp>
      <p:sp>
        <p:nvSpPr>
          <p:cNvPr id="16417" name="Text Box 33"/>
          <p:cNvSpPr txBox="1">
            <a:spLocks noChangeArrowheads="1"/>
          </p:cNvSpPr>
          <p:nvPr/>
        </p:nvSpPr>
        <p:spPr bwMode="auto">
          <a:xfrm>
            <a:off x="467544" y="934895"/>
            <a:ext cx="8533581" cy="707886"/>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ar-JO" sz="2000" b="1" dirty="0">
                <a:latin typeface="Arial" panose="020B0604020202020204" pitchFamily="34" charset="0"/>
                <a:cs typeface="Arial" panose="020B0604020202020204" pitchFamily="34" charset="0"/>
              </a:rPr>
              <a:t>حز 8: 17 وقال لي: أريت يا ابن آدم؟ أقليل لبيت يهوذا عمل الرجاسات التي عملوها هنا؟ لأنه قد يملأوا الأرض ظلما ويعودون لإغاظتي، وقد يقاربون الغصن لأنفهم.</a:t>
            </a:r>
            <a:endParaRPr lang="en-US" sz="20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319CCB3-D3AA-49B1-D92B-A3B384B3686C}"/>
              </a:ext>
            </a:extLst>
          </p:cNvPr>
          <p:cNvSpPr/>
          <p:nvPr/>
        </p:nvSpPr>
        <p:spPr bwMode="auto">
          <a:xfrm>
            <a:off x="5029199" y="0"/>
            <a:ext cx="3886199" cy="761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إسرائيل</a:t>
            </a:r>
            <a:r>
              <a:rPr kumimoji="0" lang="ar-JO" sz="4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 </a:t>
            </a:r>
            <a:r>
              <a:rPr kumimoji="0" lang="ar-JO" sz="4000" b="1" i="0" u="none" strike="noStrike" cap="none" normalizeH="0" baseline="0" dirty="0">
                <a:ln>
                  <a:noFill/>
                </a:ln>
                <a:effectLst/>
                <a:latin typeface="Arial" panose="020B0604020202020204" pitchFamily="34" charset="0"/>
                <a:cs typeface="Arial" panose="020B0604020202020204" pitchFamily="34" charset="0"/>
              </a:rPr>
              <a:t>و</a:t>
            </a:r>
            <a:r>
              <a:rPr kumimoji="0" lang="ar-JO"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rPr>
              <a:t>بابل</a:t>
            </a:r>
            <a:endParaRPr kumimoji="0" lang="en-US"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CBB8659-57EC-DFE0-26A5-E939DF60FB69}"/>
              </a:ext>
            </a:extLst>
          </p:cNvPr>
          <p:cNvSpPr/>
          <p:nvPr/>
        </p:nvSpPr>
        <p:spPr bwMode="auto">
          <a:xfrm>
            <a:off x="228601" y="6248400"/>
            <a:ext cx="2590798" cy="381000"/>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قبل السبي (-605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1BB73C6-EE06-7773-4777-BA5C6AA0A2CF}"/>
              </a:ext>
            </a:extLst>
          </p:cNvPr>
          <p:cNvSpPr/>
          <p:nvPr/>
        </p:nvSpPr>
        <p:spPr bwMode="auto">
          <a:xfrm>
            <a:off x="2819398" y="6275386"/>
            <a:ext cx="2895601" cy="323851"/>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فترة السبي (605-538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6448614-59F8-3492-5A58-B82FF5E1932C}"/>
              </a:ext>
            </a:extLst>
          </p:cNvPr>
          <p:cNvSpPr/>
          <p:nvPr/>
        </p:nvSpPr>
        <p:spPr bwMode="auto">
          <a:xfrm>
            <a:off x="5714999" y="6264276"/>
            <a:ext cx="2590800" cy="307974"/>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بعد السبي (538-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402"/>
                                        </p:tgtEl>
                                        <p:attrNameLst>
                                          <p:attrName>style.visibility</p:attrName>
                                        </p:attrNameLst>
                                      </p:cBhvr>
                                      <p:to>
                                        <p:strVal val="visible"/>
                                      </p:to>
                                    </p:set>
                                    <p:animEffect transition="in" filter="blinds(horizontal)">
                                      <p:cBhvr>
                                        <p:cTn id="7" dur="500"/>
                                        <p:tgtEl>
                                          <p:spTgt spid="1640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6403"/>
                                        </p:tgtEl>
                                        <p:attrNameLst>
                                          <p:attrName>style.visibility</p:attrName>
                                        </p:attrNameLst>
                                      </p:cBhvr>
                                      <p:to>
                                        <p:strVal val="visible"/>
                                      </p:to>
                                    </p:set>
                                    <p:animEffect transition="in" filter="blinds(horizontal)">
                                      <p:cBhvr>
                                        <p:cTn id="11" dur="500"/>
                                        <p:tgtEl>
                                          <p:spTgt spid="16403"/>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6405"/>
                                        </p:tgtEl>
                                        <p:attrNameLst>
                                          <p:attrName>style.visibility</p:attrName>
                                        </p:attrNameLst>
                                      </p:cBhvr>
                                      <p:to>
                                        <p:strVal val="visible"/>
                                      </p:to>
                                    </p:set>
                                    <p:animEffect transition="in" filter="blinds(horizontal)">
                                      <p:cBhvr>
                                        <p:cTn id="15" dur="500"/>
                                        <p:tgtEl>
                                          <p:spTgt spid="16405"/>
                                        </p:tgtEl>
                                      </p:cBhvr>
                                    </p:animEffect>
                                  </p:childTnLst>
                                  <p:subTnLst>
                                    <p:set>
                                      <p:cBhvr override="childStyle">
                                        <p:cTn dur="1" fill="hold" display="0" masterRel="nextClick" afterEffect="1"/>
                                        <p:tgtEl>
                                          <p:spTgt spid="16405"/>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407"/>
                                        </p:tgtEl>
                                        <p:attrNameLst>
                                          <p:attrName>style.visibility</p:attrName>
                                        </p:attrNameLst>
                                      </p:cBhvr>
                                      <p:to>
                                        <p:strVal val="visible"/>
                                      </p:to>
                                    </p:set>
                                    <p:anim calcmode="lin" valueType="num">
                                      <p:cBhvr additive="base">
                                        <p:cTn id="20" dur="500" fill="hold"/>
                                        <p:tgtEl>
                                          <p:spTgt spid="16407"/>
                                        </p:tgtEl>
                                        <p:attrNameLst>
                                          <p:attrName>ppt_x</p:attrName>
                                        </p:attrNameLst>
                                      </p:cBhvr>
                                      <p:tavLst>
                                        <p:tav tm="0">
                                          <p:val>
                                            <p:strVal val="#ppt_x"/>
                                          </p:val>
                                        </p:tav>
                                        <p:tav tm="100000">
                                          <p:val>
                                            <p:strVal val="#ppt_x"/>
                                          </p:val>
                                        </p:tav>
                                      </p:tavLst>
                                    </p:anim>
                                    <p:anim calcmode="lin" valueType="num">
                                      <p:cBhvr additive="base">
                                        <p:cTn id="21" dur="500" fill="hold"/>
                                        <p:tgtEl>
                                          <p:spTgt spid="16407"/>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6406"/>
                                        </p:tgtEl>
                                        <p:attrNameLst>
                                          <p:attrName>style.visibility</p:attrName>
                                        </p:attrNameLst>
                                      </p:cBhvr>
                                      <p:to>
                                        <p:strVal val="visible"/>
                                      </p:to>
                                    </p:set>
                                    <p:anim calcmode="lin" valueType="num">
                                      <p:cBhvr additive="base">
                                        <p:cTn id="25" dur="500" fill="hold"/>
                                        <p:tgtEl>
                                          <p:spTgt spid="16406"/>
                                        </p:tgtEl>
                                        <p:attrNameLst>
                                          <p:attrName>ppt_x</p:attrName>
                                        </p:attrNameLst>
                                      </p:cBhvr>
                                      <p:tavLst>
                                        <p:tav tm="0">
                                          <p:val>
                                            <p:strVal val="#ppt_x"/>
                                          </p:val>
                                        </p:tav>
                                        <p:tav tm="100000">
                                          <p:val>
                                            <p:strVal val="#ppt_x"/>
                                          </p:val>
                                        </p:tav>
                                      </p:tavLst>
                                    </p:anim>
                                    <p:anim calcmode="lin" valueType="num">
                                      <p:cBhvr additive="base">
                                        <p:cTn id="26" dur="500" fill="hold"/>
                                        <p:tgtEl>
                                          <p:spTgt spid="1640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000"/>
                            </p:stCondLst>
                            <p:childTnLst>
                              <p:par>
                                <p:cTn id="28" presetID="3" presetClass="entr" presetSubtype="10" fill="hold" grpId="0" nodeType="afterEffect">
                                  <p:stCondLst>
                                    <p:cond delay="0"/>
                                  </p:stCondLst>
                                  <p:childTnLst>
                                    <p:set>
                                      <p:cBhvr>
                                        <p:cTn id="29" dur="1" fill="hold">
                                          <p:stCondLst>
                                            <p:cond delay="0"/>
                                          </p:stCondLst>
                                        </p:cTn>
                                        <p:tgtEl>
                                          <p:spTgt spid="16408"/>
                                        </p:tgtEl>
                                        <p:attrNameLst>
                                          <p:attrName>style.visibility</p:attrName>
                                        </p:attrNameLst>
                                      </p:cBhvr>
                                      <p:to>
                                        <p:strVal val="visible"/>
                                      </p:to>
                                    </p:set>
                                    <p:animEffect transition="in" filter="blinds(horizontal)">
                                      <p:cBhvr>
                                        <p:cTn id="30" dur="500"/>
                                        <p:tgtEl>
                                          <p:spTgt spid="16408"/>
                                        </p:tgtEl>
                                      </p:cBhvr>
                                    </p:animEffect>
                                  </p:childTnLst>
                                  <p:subTnLst>
                                    <p:set>
                                      <p:cBhvr override="childStyle">
                                        <p:cTn dur="1" fill="hold" display="0" masterRel="nextClick" afterEffect="1"/>
                                        <p:tgtEl>
                                          <p:spTgt spid="16408"/>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410"/>
                                        </p:tgtEl>
                                        <p:attrNameLst>
                                          <p:attrName>style.visibility</p:attrName>
                                        </p:attrNameLst>
                                      </p:cBhvr>
                                      <p:to>
                                        <p:strVal val="visible"/>
                                      </p:to>
                                    </p:set>
                                    <p:anim calcmode="lin" valueType="num">
                                      <p:cBhvr additive="base">
                                        <p:cTn id="35" dur="500" fill="hold"/>
                                        <p:tgtEl>
                                          <p:spTgt spid="16410"/>
                                        </p:tgtEl>
                                        <p:attrNameLst>
                                          <p:attrName>ppt_x</p:attrName>
                                        </p:attrNameLst>
                                      </p:cBhvr>
                                      <p:tavLst>
                                        <p:tav tm="0">
                                          <p:val>
                                            <p:strVal val="#ppt_x"/>
                                          </p:val>
                                        </p:tav>
                                        <p:tav tm="100000">
                                          <p:val>
                                            <p:strVal val="#ppt_x"/>
                                          </p:val>
                                        </p:tav>
                                      </p:tavLst>
                                    </p:anim>
                                    <p:anim calcmode="lin" valueType="num">
                                      <p:cBhvr additive="base">
                                        <p:cTn id="36" dur="500" fill="hold"/>
                                        <p:tgtEl>
                                          <p:spTgt spid="16410"/>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16409"/>
                                        </p:tgtEl>
                                        <p:attrNameLst>
                                          <p:attrName>style.visibility</p:attrName>
                                        </p:attrNameLst>
                                      </p:cBhvr>
                                      <p:to>
                                        <p:strVal val="visible"/>
                                      </p:to>
                                    </p:set>
                                    <p:anim calcmode="lin" valueType="num">
                                      <p:cBhvr additive="base">
                                        <p:cTn id="40" dur="500" fill="hold"/>
                                        <p:tgtEl>
                                          <p:spTgt spid="16409"/>
                                        </p:tgtEl>
                                        <p:attrNameLst>
                                          <p:attrName>ppt_x</p:attrName>
                                        </p:attrNameLst>
                                      </p:cBhvr>
                                      <p:tavLst>
                                        <p:tav tm="0">
                                          <p:val>
                                            <p:strVal val="#ppt_x"/>
                                          </p:val>
                                        </p:tav>
                                        <p:tav tm="100000">
                                          <p:val>
                                            <p:strVal val="#ppt_x"/>
                                          </p:val>
                                        </p:tav>
                                      </p:tavLst>
                                    </p:anim>
                                    <p:anim calcmode="lin" valueType="num">
                                      <p:cBhvr additive="base">
                                        <p:cTn id="41" dur="500" fill="hold"/>
                                        <p:tgtEl>
                                          <p:spTgt spid="16409"/>
                                        </p:tgtEl>
                                        <p:attrNameLst>
                                          <p:attrName>ppt_y</p:attrName>
                                        </p:attrNameLst>
                                      </p:cBhvr>
                                      <p:tavLst>
                                        <p:tav tm="0">
                                          <p:val>
                                            <p:strVal val="1+#ppt_h/2"/>
                                          </p:val>
                                        </p:tav>
                                        <p:tav tm="100000">
                                          <p:val>
                                            <p:strVal val="#ppt_y"/>
                                          </p:val>
                                        </p:tav>
                                      </p:tavLst>
                                    </p:anim>
                                  </p:childTnLst>
                                </p:cTn>
                              </p:par>
                            </p:childTnLst>
                          </p:cTn>
                        </p:par>
                        <p:par>
                          <p:cTn id="42" fill="hold" nodeType="afterGroup">
                            <p:stCondLst>
                              <p:cond delay="1000"/>
                            </p:stCondLst>
                            <p:childTnLst>
                              <p:par>
                                <p:cTn id="43" presetID="3" presetClass="entr" presetSubtype="10" fill="hold" grpId="0" nodeType="afterEffect">
                                  <p:stCondLst>
                                    <p:cond delay="0"/>
                                  </p:stCondLst>
                                  <p:childTnLst>
                                    <p:set>
                                      <p:cBhvr>
                                        <p:cTn id="44" dur="1" fill="hold">
                                          <p:stCondLst>
                                            <p:cond delay="0"/>
                                          </p:stCondLst>
                                        </p:cTn>
                                        <p:tgtEl>
                                          <p:spTgt spid="16413"/>
                                        </p:tgtEl>
                                        <p:attrNameLst>
                                          <p:attrName>style.visibility</p:attrName>
                                        </p:attrNameLst>
                                      </p:cBhvr>
                                      <p:to>
                                        <p:strVal val="visible"/>
                                      </p:to>
                                    </p:set>
                                    <p:animEffect transition="in" filter="blinds(horizontal)">
                                      <p:cBhvr>
                                        <p:cTn id="45" dur="500"/>
                                        <p:tgtEl>
                                          <p:spTgt spid="16413"/>
                                        </p:tgtEl>
                                      </p:cBhvr>
                                    </p:animEffect>
                                  </p:childTnLst>
                                  <p:subTnLst>
                                    <p:set>
                                      <p:cBhvr override="childStyle">
                                        <p:cTn dur="1" fill="hold" display="0" masterRel="nextClick" afterEffect="1"/>
                                        <p:tgtEl>
                                          <p:spTgt spid="16413"/>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415"/>
                                        </p:tgtEl>
                                        <p:attrNameLst>
                                          <p:attrName>style.visibility</p:attrName>
                                        </p:attrNameLst>
                                      </p:cBhvr>
                                      <p:to>
                                        <p:strVal val="visible"/>
                                      </p:to>
                                    </p:set>
                                    <p:anim calcmode="lin" valueType="num">
                                      <p:cBhvr additive="base">
                                        <p:cTn id="50" dur="500" fill="hold"/>
                                        <p:tgtEl>
                                          <p:spTgt spid="16415"/>
                                        </p:tgtEl>
                                        <p:attrNameLst>
                                          <p:attrName>ppt_x</p:attrName>
                                        </p:attrNameLst>
                                      </p:cBhvr>
                                      <p:tavLst>
                                        <p:tav tm="0">
                                          <p:val>
                                            <p:strVal val="#ppt_x"/>
                                          </p:val>
                                        </p:tav>
                                        <p:tav tm="100000">
                                          <p:val>
                                            <p:strVal val="#ppt_x"/>
                                          </p:val>
                                        </p:tav>
                                      </p:tavLst>
                                    </p:anim>
                                    <p:anim calcmode="lin" valueType="num">
                                      <p:cBhvr additive="base">
                                        <p:cTn id="51" dur="500" fill="hold"/>
                                        <p:tgtEl>
                                          <p:spTgt spid="16415"/>
                                        </p:tgtEl>
                                        <p:attrNameLst>
                                          <p:attrName>ppt_y</p:attrName>
                                        </p:attrNameLst>
                                      </p:cBhvr>
                                      <p:tavLst>
                                        <p:tav tm="0">
                                          <p:val>
                                            <p:strVal val="1+#ppt_h/2"/>
                                          </p:val>
                                        </p:tav>
                                        <p:tav tm="100000">
                                          <p:val>
                                            <p:strVal val="#ppt_y"/>
                                          </p:val>
                                        </p:tav>
                                      </p:tavLst>
                                    </p:anim>
                                  </p:childTnLst>
                                </p:cTn>
                              </p:par>
                            </p:childTnLst>
                          </p:cTn>
                        </p:par>
                        <p:par>
                          <p:cTn id="52" fill="hold" nodeType="afterGroup">
                            <p:stCondLst>
                              <p:cond delay="500"/>
                            </p:stCondLst>
                            <p:childTnLst>
                              <p:par>
                                <p:cTn id="53" presetID="2" presetClass="entr" presetSubtype="4" fill="hold" grpId="0" nodeType="afterEffect">
                                  <p:stCondLst>
                                    <p:cond delay="0"/>
                                  </p:stCondLst>
                                  <p:childTnLst>
                                    <p:set>
                                      <p:cBhvr>
                                        <p:cTn id="54" dur="1" fill="hold">
                                          <p:stCondLst>
                                            <p:cond delay="0"/>
                                          </p:stCondLst>
                                        </p:cTn>
                                        <p:tgtEl>
                                          <p:spTgt spid="16411"/>
                                        </p:tgtEl>
                                        <p:attrNameLst>
                                          <p:attrName>style.visibility</p:attrName>
                                        </p:attrNameLst>
                                      </p:cBhvr>
                                      <p:to>
                                        <p:strVal val="visible"/>
                                      </p:to>
                                    </p:set>
                                    <p:anim calcmode="lin" valueType="num">
                                      <p:cBhvr additive="base">
                                        <p:cTn id="55" dur="500" fill="hold"/>
                                        <p:tgtEl>
                                          <p:spTgt spid="16411"/>
                                        </p:tgtEl>
                                        <p:attrNameLst>
                                          <p:attrName>ppt_x</p:attrName>
                                        </p:attrNameLst>
                                      </p:cBhvr>
                                      <p:tavLst>
                                        <p:tav tm="0">
                                          <p:val>
                                            <p:strVal val="#ppt_x"/>
                                          </p:val>
                                        </p:tav>
                                        <p:tav tm="100000">
                                          <p:val>
                                            <p:strVal val="#ppt_x"/>
                                          </p:val>
                                        </p:tav>
                                      </p:tavLst>
                                    </p:anim>
                                    <p:anim calcmode="lin" valueType="num">
                                      <p:cBhvr additive="base">
                                        <p:cTn id="56" dur="500" fill="hold"/>
                                        <p:tgtEl>
                                          <p:spTgt spid="16411"/>
                                        </p:tgtEl>
                                        <p:attrNameLst>
                                          <p:attrName>ppt_y</p:attrName>
                                        </p:attrNameLst>
                                      </p:cBhvr>
                                      <p:tavLst>
                                        <p:tav tm="0">
                                          <p:val>
                                            <p:strVal val="1+#ppt_h/2"/>
                                          </p:val>
                                        </p:tav>
                                        <p:tav tm="100000">
                                          <p:val>
                                            <p:strVal val="#ppt_y"/>
                                          </p:val>
                                        </p:tav>
                                      </p:tavLst>
                                    </p:anim>
                                  </p:childTnLst>
                                </p:cTn>
                              </p:par>
                            </p:childTnLst>
                          </p:cTn>
                        </p:par>
                        <p:par>
                          <p:cTn id="57" fill="hold" nodeType="afterGroup">
                            <p:stCondLst>
                              <p:cond delay="1000"/>
                            </p:stCondLst>
                            <p:childTnLst>
                              <p:par>
                                <p:cTn id="58" presetID="3" presetClass="entr" presetSubtype="10" fill="hold" grpId="0" nodeType="afterEffect">
                                  <p:stCondLst>
                                    <p:cond delay="0"/>
                                  </p:stCondLst>
                                  <p:childTnLst>
                                    <p:set>
                                      <p:cBhvr>
                                        <p:cTn id="59" dur="1" fill="hold">
                                          <p:stCondLst>
                                            <p:cond delay="0"/>
                                          </p:stCondLst>
                                        </p:cTn>
                                        <p:tgtEl>
                                          <p:spTgt spid="16416"/>
                                        </p:tgtEl>
                                        <p:attrNameLst>
                                          <p:attrName>style.visibility</p:attrName>
                                        </p:attrNameLst>
                                      </p:cBhvr>
                                      <p:to>
                                        <p:strVal val="visible"/>
                                      </p:to>
                                    </p:set>
                                    <p:animEffect transition="in" filter="blinds(horizontal)">
                                      <p:cBhvr>
                                        <p:cTn id="60" dur="500"/>
                                        <p:tgtEl>
                                          <p:spTgt spid="16416"/>
                                        </p:tgtEl>
                                      </p:cBhvr>
                                    </p:animEffect>
                                  </p:childTnLst>
                                  <p:subTnLst>
                                    <p:set>
                                      <p:cBhvr override="childStyle">
                                        <p:cTn dur="1" fill="hold" display="0" masterRel="nextClick" afterEffect="1"/>
                                        <p:tgtEl>
                                          <p:spTgt spid="16416"/>
                                        </p:tgtEl>
                                        <p:attrNameLst>
                                          <p:attrName>style.visibility</p:attrName>
                                        </p:attrNameLst>
                                      </p:cBhvr>
                                      <p:to>
                                        <p:strVal val="hidden"/>
                                      </p:to>
                                    </p:set>
                                  </p:sub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6412"/>
                                        </p:tgtEl>
                                        <p:attrNameLst>
                                          <p:attrName>style.visibility</p:attrName>
                                        </p:attrNameLst>
                                      </p:cBhvr>
                                      <p:to>
                                        <p:strVal val="visible"/>
                                      </p:to>
                                    </p:set>
                                    <p:anim calcmode="lin" valueType="num">
                                      <p:cBhvr additive="base">
                                        <p:cTn id="65" dur="500" fill="hold"/>
                                        <p:tgtEl>
                                          <p:spTgt spid="16412"/>
                                        </p:tgtEl>
                                        <p:attrNameLst>
                                          <p:attrName>ppt_x</p:attrName>
                                        </p:attrNameLst>
                                      </p:cBhvr>
                                      <p:tavLst>
                                        <p:tav tm="0">
                                          <p:val>
                                            <p:strVal val="#ppt_x"/>
                                          </p:val>
                                        </p:tav>
                                        <p:tav tm="100000">
                                          <p:val>
                                            <p:strVal val="#ppt_x"/>
                                          </p:val>
                                        </p:tav>
                                      </p:tavLst>
                                    </p:anim>
                                    <p:anim calcmode="lin" valueType="num">
                                      <p:cBhvr additive="base">
                                        <p:cTn id="66" dur="500" fill="hold"/>
                                        <p:tgtEl>
                                          <p:spTgt spid="16412"/>
                                        </p:tgtEl>
                                        <p:attrNameLst>
                                          <p:attrName>ppt_y</p:attrName>
                                        </p:attrNameLst>
                                      </p:cBhvr>
                                      <p:tavLst>
                                        <p:tav tm="0">
                                          <p:val>
                                            <p:strVal val="1+#ppt_h/2"/>
                                          </p:val>
                                        </p:tav>
                                        <p:tav tm="100000">
                                          <p:val>
                                            <p:strVal val="#ppt_y"/>
                                          </p:val>
                                        </p:tav>
                                      </p:tavLst>
                                    </p:anim>
                                  </p:childTnLst>
                                </p:cTn>
                              </p:par>
                            </p:childTnLst>
                          </p:cTn>
                        </p:par>
                        <p:par>
                          <p:cTn id="67" fill="hold" nodeType="afterGroup">
                            <p:stCondLst>
                              <p:cond delay="500"/>
                            </p:stCondLst>
                            <p:childTnLst>
                              <p:par>
                                <p:cTn id="68" presetID="2" presetClass="entr" presetSubtype="4" fill="hold" grpId="0" nodeType="afterEffect">
                                  <p:stCondLst>
                                    <p:cond delay="0"/>
                                  </p:stCondLst>
                                  <p:childTnLst>
                                    <p:set>
                                      <p:cBhvr>
                                        <p:cTn id="69" dur="1" fill="hold">
                                          <p:stCondLst>
                                            <p:cond delay="0"/>
                                          </p:stCondLst>
                                        </p:cTn>
                                        <p:tgtEl>
                                          <p:spTgt spid="16414"/>
                                        </p:tgtEl>
                                        <p:attrNameLst>
                                          <p:attrName>style.visibility</p:attrName>
                                        </p:attrNameLst>
                                      </p:cBhvr>
                                      <p:to>
                                        <p:strVal val="visible"/>
                                      </p:to>
                                    </p:set>
                                    <p:anim calcmode="lin" valueType="num">
                                      <p:cBhvr additive="base">
                                        <p:cTn id="70" dur="500" fill="hold"/>
                                        <p:tgtEl>
                                          <p:spTgt spid="16414"/>
                                        </p:tgtEl>
                                        <p:attrNameLst>
                                          <p:attrName>ppt_x</p:attrName>
                                        </p:attrNameLst>
                                      </p:cBhvr>
                                      <p:tavLst>
                                        <p:tav tm="0">
                                          <p:val>
                                            <p:strVal val="#ppt_x"/>
                                          </p:val>
                                        </p:tav>
                                        <p:tav tm="100000">
                                          <p:val>
                                            <p:strVal val="#ppt_x"/>
                                          </p:val>
                                        </p:tav>
                                      </p:tavLst>
                                    </p:anim>
                                    <p:anim calcmode="lin" valueType="num">
                                      <p:cBhvr additive="base">
                                        <p:cTn id="71" dur="500" fill="hold"/>
                                        <p:tgtEl>
                                          <p:spTgt spid="16414"/>
                                        </p:tgtEl>
                                        <p:attrNameLst>
                                          <p:attrName>ppt_y</p:attrName>
                                        </p:attrNameLst>
                                      </p:cBhvr>
                                      <p:tavLst>
                                        <p:tav tm="0">
                                          <p:val>
                                            <p:strVal val="1+#ppt_h/2"/>
                                          </p:val>
                                        </p:tav>
                                        <p:tav tm="100000">
                                          <p:val>
                                            <p:strVal val="#ppt_y"/>
                                          </p:val>
                                        </p:tav>
                                      </p:tavLst>
                                    </p:anim>
                                  </p:childTnLst>
                                </p:cTn>
                              </p:par>
                            </p:childTnLst>
                          </p:cTn>
                        </p:par>
                        <p:par>
                          <p:cTn id="72" fill="hold" nodeType="afterGroup">
                            <p:stCondLst>
                              <p:cond delay="1000"/>
                            </p:stCondLst>
                            <p:childTnLst>
                              <p:par>
                                <p:cTn id="73" presetID="3" presetClass="entr" presetSubtype="10" fill="hold" grpId="0" nodeType="afterEffect">
                                  <p:stCondLst>
                                    <p:cond delay="0"/>
                                  </p:stCondLst>
                                  <p:childTnLst>
                                    <p:set>
                                      <p:cBhvr>
                                        <p:cTn id="74" dur="1" fill="hold">
                                          <p:stCondLst>
                                            <p:cond delay="0"/>
                                          </p:stCondLst>
                                        </p:cTn>
                                        <p:tgtEl>
                                          <p:spTgt spid="16417"/>
                                        </p:tgtEl>
                                        <p:attrNameLst>
                                          <p:attrName>style.visibility</p:attrName>
                                        </p:attrNameLst>
                                      </p:cBhvr>
                                      <p:to>
                                        <p:strVal val="visible"/>
                                      </p:to>
                                    </p:set>
                                    <p:animEffect transition="in" filter="blinds(horizontal)">
                                      <p:cBhvr>
                                        <p:cTn id="75" dur="500"/>
                                        <p:tgtEl>
                                          <p:spTgt spid="16417"/>
                                        </p:tgtEl>
                                      </p:cBhvr>
                                    </p:animEffect>
                                  </p:childTnLst>
                                  <p:subTnLst>
                                    <p:set>
                                      <p:cBhvr override="childStyle">
                                        <p:cTn dur="1" fill="hold" display="0" masterRel="nextClick" afterEffect="1"/>
                                        <p:tgtEl>
                                          <p:spTgt spid="164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2" grpId="0" animBg="1"/>
      <p:bldP spid="16403" grpId="0" autoUpdateAnimBg="0"/>
      <p:bldP spid="16405" grpId="0" autoUpdateAnimBg="0"/>
      <p:bldP spid="16406" grpId="0" animBg="1"/>
      <p:bldP spid="16407" grpId="0" autoUpdateAnimBg="0"/>
      <p:bldP spid="16408" grpId="0" autoUpdateAnimBg="0"/>
      <p:bldP spid="16409" grpId="0" animBg="1"/>
      <p:bldP spid="16410" grpId="0" autoUpdateAnimBg="0"/>
      <p:bldP spid="16411" grpId="0" animBg="1"/>
      <p:bldP spid="16412" grpId="0" autoUpdateAnimBg="0"/>
      <p:bldP spid="16413" grpId="0" autoUpdateAnimBg="0"/>
      <p:bldP spid="16414" grpId="0" animBg="1"/>
      <p:bldP spid="16415" grpId="0" autoUpdateAnimBg="0"/>
      <p:bldP spid="16416" grpId="0" autoUpdateAnimBg="0"/>
      <p:bldP spid="16417"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1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609600" y="914400"/>
            <a:ext cx="81534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1346"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1347"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41352" name="Picture 8" descr="Home">
            <a:hlinkClick r:id="rId4" action="ppaction://hlinksldjump"/>
          </p:cNvPr>
          <p:cNvPicPr>
            <a:picLocks noGrp="1" noChangeAspect="1" noChangeArrowheads="1"/>
          </p:cNvPicPr>
          <p:nvPr>
            <p:ph sz="half" idx="1"/>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441353"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42"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لماذا السبي؟</a:t>
            </a:r>
            <a:endParaRPr kumimoji="0" lang="en-US" sz="2400" b="1" u="sng"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18445" name="Rectangle 13"/>
          <p:cNvSpPr>
            <a:spLocks noChangeArrowheads="1"/>
          </p:cNvSpPr>
          <p:nvPr/>
        </p:nvSpPr>
        <p:spPr bwMode="auto">
          <a:xfrm>
            <a:off x="304800" y="3733800"/>
            <a:ext cx="8382000" cy="2503488"/>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43" name="Text Box 11"/>
          <p:cNvSpPr txBox="1">
            <a:spLocks noChangeArrowheads="1"/>
          </p:cNvSpPr>
          <p:nvPr/>
        </p:nvSpPr>
        <p:spPr bwMode="auto">
          <a:xfrm>
            <a:off x="468313" y="3671888"/>
            <a:ext cx="8135937"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عزرا 5: 12</a:t>
            </a:r>
            <a:endParaRPr kumimoji="0" lang="en-US"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ولكن بعد أن أسخط آباؤنا إله السماء دفعهم ليد نبوخذنصر ملك بابل الكلداني الذي هدم هذا البيت وسبى الشعب إلى بابل</a:t>
            </a:r>
            <a:endParaRPr kumimoji="0" lang="en-US" sz="24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DD47D68-83BF-262A-B210-2EFD2ECDE770}"/>
              </a:ext>
            </a:extLst>
          </p:cNvPr>
          <p:cNvSpPr/>
          <p:nvPr/>
        </p:nvSpPr>
        <p:spPr bwMode="auto">
          <a:xfrm>
            <a:off x="5029200" y="116633"/>
            <a:ext cx="3875086" cy="58821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JO"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سرائيل</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a:t>
            </a:r>
            <a:r>
              <a:rPr kumimoji="0" lang="ar-JO"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بابل</a:t>
            </a:r>
            <a:endParaRPr kumimoji="0" lang="en-US"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8CCB64B8-789D-4D5C-865A-539813D39DD6}"/>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2FCF22C9-BBB7-CFCA-E4F3-230B89D22C10}"/>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0E3AD74E-C1F4-106F-B0ED-7B3419934437}"/>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8445"/>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4" fill="hold" grpId="0" nodeType="afterEffect">
                                  <p:stCondLst>
                                    <p:cond delay="0"/>
                                  </p:stCondLst>
                                  <p:childTnLst>
                                    <p:set>
                                      <p:cBhvr>
                                        <p:cTn id="9" dur="1" fill="hold">
                                          <p:stCondLst>
                                            <p:cond delay="0"/>
                                          </p:stCondLst>
                                        </p:cTn>
                                        <p:tgtEl>
                                          <p:spTgt spid="18443"/>
                                        </p:tgtEl>
                                        <p:attrNameLst>
                                          <p:attrName>style.visibility</p:attrName>
                                        </p:attrNameLst>
                                      </p:cBhvr>
                                      <p:to>
                                        <p:strVal val="visible"/>
                                      </p:to>
                                    </p:set>
                                    <p:anim calcmode="lin" valueType="num">
                                      <p:cBhvr additive="base">
                                        <p:cTn id="10" dur="5000" fill="hold"/>
                                        <p:tgtEl>
                                          <p:spTgt spid="18443"/>
                                        </p:tgtEl>
                                        <p:attrNameLst>
                                          <p:attrName>ppt_x</p:attrName>
                                        </p:attrNameLst>
                                      </p:cBhvr>
                                      <p:tavLst>
                                        <p:tav tm="0">
                                          <p:val>
                                            <p:strVal val="#ppt_x"/>
                                          </p:val>
                                        </p:tav>
                                        <p:tav tm="100000">
                                          <p:val>
                                            <p:strVal val="#ppt_x"/>
                                          </p:val>
                                        </p:tav>
                                      </p:tavLst>
                                    </p:anim>
                                    <p:anim calcmode="lin" valueType="num">
                                      <p:cBhvr additive="base">
                                        <p:cTn id="11" dur="5000" fill="hold"/>
                                        <p:tgtEl>
                                          <p:spTgt spid="18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animBg="1"/>
      <p:bldP spid="1844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البحر الأبيض المتوسط</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60" name="Text Box 8"/>
          <p:cNvSpPr txBox="1">
            <a:spLocks noChangeArrowheads="1"/>
          </p:cNvSpPr>
          <p:nvPr/>
        </p:nvSpPr>
        <p:spPr bwMode="auto">
          <a:xfrm>
            <a:off x="2438400" y="3352800"/>
            <a:ext cx="1295400" cy="646331"/>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سوريا</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62" name="Text Box 10"/>
          <p:cNvSpPr txBox="1">
            <a:spLocks noChangeArrowheads="1"/>
          </p:cNvSpPr>
          <p:nvPr/>
        </p:nvSpPr>
        <p:spPr bwMode="auto">
          <a:xfrm>
            <a:off x="0" y="5791200"/>
            <a:ext cx="1447800" cy="646331"/>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2" name="Text Box 20"/>
          <p:cNvSpPr txBox="1">
            <a:spLocks noChangeArrowheads="1"/>
          </p:cNvSpPr>
          <p:nvPr/>
        </p:nvSpPr>
        <p:spPr bwMode="auto">
          <a:xfrm>
            <a:off x="2471324" y="1522470"/>
            <a:ext cx="4191000" cy="646331"/>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التوسع البابلي</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78" name="Text Box 26"/>
          <p:cNvSpPr txBox="1">
            <a:spLocks noChangeArrowheads="1"/>
          </p:cNvSpPr>
          <p:nvPr/>
        </p:nvSpPr>
        <p:spPr bwMode="auto">
          <a:xfrm>
            <a:off x="1940029" y="4036098"/>
            <a:ext cx="1494527" cy="646331"/>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74" name="Text Box 28"/>
          <p:cNvSpPr txBox="1">
            <a:spLocks noChangeArrowheads="1"/>
          </p:cNvSpPr>
          <p:nvPr/>
        </p:nvSpPr>
        <p:spPr bwMode="auto">
          <a:xfrm>
            <a:off x="7640422" y="5664200"/>
            <a:ext cx="192447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خليج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1" name="Text Box 9"/>
          <p:cNvSpPr txBox="1">
            <a:spLocks noChangeArrowheads="1"/>
          </p:cNvSpPr>
          <p:nvPr/>
        </p:nvSpPr>
        <p:spPr bwMode="auto">
          <a:xfrm>
            <a:off x="1980456" y="4582869"/>
            <a:ext cx="1295400" cy="646331"/>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5" name="Text Box 13"/>
          <p:cNvSpPr txBox="1">
            <a:spLocks noChangeArrowheads="1"/>
          </p:cNvSpPr>
          <p:nvPr/>
        </p:nvSpPr>
        <p:spPr bwMode="auto">
          <a:xfrm>
            <a:off x="4905375" y="3449537"/>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8" name="Text Box 36"/>
          <p:cNvSpPr txBox="1">
            <a:spLocks noChangeArrowheads="1"/>
          </p:cNvSpPr>
          <p:nvPr/>
        </p:nvSpPr>
        <p:spPr bwMode="auto">
          <a:xfrm>
            <a:off x="4083948" y="4635339"/>
            <a:ext cx="1871456" cy="646331"/>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 ق.م</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83" name="Title 33"/>
          <p:cNvSpPr>
            <a:spLocks noGrp="1"/>
          </p:cNvSpPr>
          <p:nvPr>
            <p:ph type="title" idx="4294967295"/>
          </p:nvPr>
        </p:nvSpPr>
        <p:spPr>
          <a:xfrm>
            <a:off x="832048" y="-99392"/>
            <a:ext cx="7772400" cy="1143000"/>
          </a:xfrm>
        </p:spPr>
        <p:txBody>
          <a:bodyPr/>
          <a:lstStyle/>
          <a:p>
            <a:r>
              <a:rPr lang="ar-JO" sz="6000" b="1" dirty="0">
                <a:solidFill>
                  <a:srgbClr val="CCFF33"/>
                </a:solidFill>
                <a:latin typeface="Arial" panose="020B0604020202020204" pitchFamily="34" charset="0"/>
                <a:ea typeface="ＭＳ Ｐゴシック" charset="0"/>
                <a:cs typeface="Arial" panose="020B0604020202020204" pitchFamily="34" charset="0"/>
              </a:rPr>
              <a:t>التهديد البابلي</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088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2973055930"/>
              </p:ext>
            </p:extLst>
          </p:nvPr>
        </p:nvGraphicFramePr>
        <p:xfrm>
          <a:off x="0" y="857250"/>
          <a:ext cx="9112250" cy="6125417"/>
        </p:xfrm>
        <a:graphic>
          <a:graphicData uri="http://schemas.openxmlformats.org/drawingml/2006/table">
            <a:tbl>
              <a:tblPr/>
              <a:tblGrid>
                <a:gridCol w="1763688">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1659930">
                  <a:extLst>
                    <a:ext uri="{9D8B030D-6E8A-4147-A177-3AD203B41FA5}">
                      <a16:colId xmlns:a16="http://schemas.microsoft.com/office/drawing/2014/main" val="20005"/>
                    </a:ext>
                  </a:extLst>
                </a:gridCol>
              </a:tblGrid>
              <a:tr h="72508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النتائج/الملاحظات</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الأسرى الرئيسيين </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عدد المسبيين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ملك يهوذا</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الحجم</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31454">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605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عمليات ترحيل صغيرة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6334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598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متوسطة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47399">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597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 كبيرة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6334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587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صغيرة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47399">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586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 كبيرة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473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582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 صغيرة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0"/>
            <a:ext cx="9112250" cy="758825"/>
          </a:xfrm>
        </p:spPr>
        <p:txBody>
          <a:bodyPr/>
          <a:lstStyle/>
          <a:p>
            <a:pPr rtl="1" eaLnBrk="1" hangingPunct="1"/>
            <a:r>
              <a:rPr lang="ar-JO" sz="3400" b="1" dirty="0">
                <a:solidFill>
                  <a:schemeClr val="bg1"/>
                </a:solidFill>
                <a:latin typeface="Arial" panose="020B0604020202020204" pitchFamily="34" charset="0"/>
                <a:ea typeface="ＭＳ Ｐゴシック" charset="0"/>
                <a:cs typeface="Arial" panose="020B0604020202020204" pitchFamily="34" charset="0"/>
              </a:rPr>
              <a:t>عمليات الترحيل الست إلى بابل التي قام بها نبوخدنصر</a:t>
            </a:r>
            <a:endParaRPr lang="en-US" sz="3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57788" name="Text Box 56"/>
          <p:cNvSpPr txBox="1">
            <a:spLocks noChangeArrowheads="1"/>
          </p:cNvSpPr>
          <p:nvPr/>
        </p:nvSpPr>
        <p:spPr bwMode="auto">
          <a:xfrm>
            <a:off x="8442936" y="159023"/>
            <a:ext cx="6655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rPr>
              <a:t>492</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graphicFrame>
        <p:nvGraphicFramePr>
          <p:cNvPr id="3" name="Table 2">
            <a:extLst>
              <a:ext uri="{FF2B5EF4-FFF2-40B4-BE49-F238E27FC236}">
                <a16:creationId xmlns:a16="http://schemas.microsoft.com/office/drawing/2014/main" id="{B5EF5A5E-ED93-5D70-F571-0CB4ED95DD58}"/>
              </a:ext>
            </a:extLst>
          </p:cNvPr>
          <p:cNvGraphicFramePr>
            <a:graphicFrameLocks noGrp="1"/>
          </p:cNvGraphicFramePr>
          <p:nvPr>
            <p:extLst>
              <p:ext uri="{D42A27DB-BD31-4B8C-83A1-F6EECF244321}">
                <p14:modId xmlns:p14="http://schemas.microsoft.com/office/powerpoint/2010/main" val="358835415"/>
              </p:ext>
            </p:extLst>
          </p:nvPr>
        </p:nvGraphicFramePr>
        <p:xfrm>
          <a:off x="0" y="1523366"/>
          <a:ext cx="1780945" cy="5462271"/>
        </p:xfrm>
        <a:graphic>
          <a:graphicData uri="http://schemas.openxmlformats.org/drawingml/2006/table">
            <a:tbl>
              <a:tblPr/>
              <a:tblGrid>
                <a:gridCol w="1780945">
                  <a:extLst>
                    <a:ext uri="{9D8B030D-6E8A-4147-A177-3AD203B41FA5}">
                      <a16:colId xmlns:a16="http://schemas.microsoft.com/office/drawing/2014/main" val="3920354741"/>
                    </a:ext>
                  </a:extLst>
                </a:gridCol>
              </a:tblGrid>
              <a:tr h="119062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فرض الجزية،</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مصر قوية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2731652068"/>
                  </a:ext>
                </a:extLst>
              </a:tr>
              <a:tr h="64135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عمليات ترحيل صغيرة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3641104658"/>
                  </a:ext>
                </a:extLst>
              </a:tr>
              <a:tr h="9159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نبوخدنصر يرحل الكثيرين، ويعين 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8638873"/>
                  </a:ext>
                </a:extLst>
              </a:tr>
              <a:tr h="64135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الدمار</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807170886"/>
                  </a:ext>
                </a:extLst>
              </a:tr>
              <a:tr h="9159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تدمير أورشليم والهيكل</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2609737118"/>
                  </a:ext>
                </a:extLst>
              </a:tr>
              <a:tr h="9159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سنوات بعد دمار أورشليم</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267641794"/>
                  </a:ext>
                </a:extLst>
              </a:tr>
            </a:tbl>
          </a:graphicData>
        </a:graphic>
      </p:graphicFrame>
      <p:graphicFrame>
        <p:nvGraphicFramePr>
          <p:cNvPr id="4" name="Table 3">
            <a:extLst>
              <a:ext uri="{FF2B5EF4-FFF2-40B4-BE49-F238E27FC236}">
                <a16:creationId xmlns:a16="http://schemas.microsoft.com/office/drawing/2014/main" id="{1C408FFC-20B3-7DEA-00D6-F4F4450D8195}"/>
              </a:ext>
            </a:extLst>
          </p:cNvPr>
          <p:cNvGraphicFramePr>
            <a:graphicFrameLocks noGrp="1"/>
          </p:cNvGraphicFramePr>
          <p:nvPr>
            <p:extLst>
              <p:ext uri="{D42A27DB-BD31-4B8C-83A1-F6EECF244321}">
                <p14:modId xmlns:p14="http://schemas.microsoft.com/office/powerpoint/2010/main" val="2493659888"/>
              </p:ext>
            </p:extLst>
          </p:nvPr>
        </p:nvGraphicFramePr>
        <p:xfrm>
          <a:off x="1777397" y="1556792"/>
          <a:ext cx="1485882" cy="5442814"/>
        </p:xfrm>
        <a:graphic>
          <a:graphicData uri="http://schemas.openxmlformats.org/drawingml/2006/table">
            <a:tbl>
              <a:tblPr/>
              <a:tblGrid>
                <a:gridCol w="1485882">
                  <a:extLst>
                    <a:ext uri="{9D8B030D-6E8A-4147-A177-3AD203B41FA5}">
                      <a16:colId xmlns:a16="http://schemas.microsoft.com/office/drawing/2014/main" val="894402914"/>
                    </a:ext>
                  </a:extLst>
                </a:gridCol>
              </a:tblGrid>
              <a:tr h="11324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sz="2200" b="1" dirty="0"/>
                        <a:t>دانيال و3 أصدقاء ونبلاء والنسل الملكي</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539263762"/>
                  </a:ext>
                </a:extLst>
              </a:tr>
              <a:tr h="739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4278426908"/>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          حزقيال             مردخاي</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2036983624"/>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642705258"/>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3196799833"/>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403949960"/>
                  </a:ext>
                </a:extLst>
              </a:tr>
            </a:tbl>
          </a:graphicData>
        </a:graphic>
      </p:graphicFrame>
      <p:sp>
        <p:nvSpPr>
          <p:cNvPr id="7" name="AutoShape 62">
            <a:extLst>
              <a:ext uri="{FF2B5EF4-FFF2-40B4-BE49-F238E27FC236}">
                <a16:creationId xmlns:a16="http://schemas.microsoft.com/office/drawing/2014/main" id="{4A8CF0D5-881A-A974-DAAF-2B65D0B81F3D}"/>
              </a:ext>
            </a:extLst>
          </p:cNvPr>
          <p:cNvSpPr>
            <a:spLocks noChangeArrowheads="1"/>
          </p:cNvSpPr>
          <p:nvPr/>
        </p:nvSpPr>
        <p:spPr bwMode="auto">
          <a:xfrm rot="10950475">
            <a:off x="7425317" y="3292629"/>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8" name="AutoShape 62">
            <a:extLst>
              <a:ext uri="{FF2B5EF4-FFF2-40B4-BE49-F238E27FC236}">
                <a16:creationId xmlns:a16="http://schemas.microsoft.com/office/drawing/2014/main" id="{5385998F-7BD7-6FBD-E507-906C1B750E62}"/>
              </a:ext>
            </a:extLst>
          </p:cNvPr>
          <p:cNvSpPr>
            <a:spLocks noChangeArrowheads="1"/>
          </p:cNvSpPr>
          <p:nvPr/>
        </p:nvSpPr>
        <p:spPr bwMode="auto">
          <a:xfrm rot="10950475">
            <a:off x="7425317" y="4934019"/>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aphicFrame>
        <p:nvGraphicFramePr>
          <p:cNvPr id="9" name="Table 8">
            <a:extLst>
              <a:ext uri="{FF2B5EF4-FFF2-40B4-BE49-F238E27FC236}">
                <a16:creationId xmlns:a16="http://schemas.microsoft.com/office/drawing/2014/main" id="{2026E56A-8AE8-7ED2-A77A-2478D5C2834B}"/>
              </a:ext>
            </a:extLst>
          </p:cNvPr>
          <p:cNvGraphicFramePr>
            <a:graphicFrameLocks noGrp="1"/>
          </p:cNvGraphicFramePr>
          <p:nvPr/>
        </p:nvGraphicFramePr>
        <p:xfrm>
          <a:off x="3275856" y="1520079"/>
          <a:ext cx="1929984" cy="5368069"/>
        </p:xfrm>
        <a:graphic>
          <a:graphicData uri="http://schemas.openxmlformats.org/drawingml/2006/table">
            <a:tbl>
              <a:tblPr/>
              <a:tblGrid>
                <a:gridCol w="1929984">
                  <a:extLst>
                    <a:ext uri="{9D8B030D-6E8A-4147-A177-3AD203B41FA5}">
                      <a16:colId xmlns:a16="http://schemas.microsoft.com/office/drawing/2014/main" val="3377016699"/>
                    </a:ext>
                  </a:extLst>
                </a:gridCol>
              </a:tblGrid>
              <a:tr h="1190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قليل</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دانيال 1: 3</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3588543406"/>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3023</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إرميا 52: 28</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2959766824"/>
                  </a:ext>
                </a:extLst>
              </a:tr>
              <a:tr h="10364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10000</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2ملوك 24: 14</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3447640845"/>
                  </a:ext>
                </a:extLst>
              </a:tr>
              <a:tr h="5994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832</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إرميا 52: 29</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3888248107"/>
                  </a:ext>
                </a:extLst>
              </a:tr>
              <a:tr h="7501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10400</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2ملوك 25: 11</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936996322"/>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745</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إرميا 52: 30</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263964613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96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8962"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68967"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8968" name="Line 9"/>
          <p:cNvSpPr>
            <a:spLocks noChangeShapeType="1"/>
          </p:cNvSpPr>
          <p:nvPr/>
        </p:nvSpPr>
        <p:spPr bwMode="auto">
          <a:xfrm>
            <a:off x="44196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2538"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المسبيين في كل سبي</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2539" name="Text Box 11"/>
          <p:cNvSpPr txBox="1">
            <a:spLocks noChangeArrowheads="1"/>
          </p:cNvSpPr>
          <p:nvPr/>
        </p:nvSpPr>
        <p:spPr bwMode="auto">
          <a:xfrm>
            <a:off x="381000" y="990600"/>
            <a:ext cx="2514600" cy="161582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800" b="1" dirty="0">
                <a:effectLst>
                  <a:outerShdw blurRad="38100" dist="38100" dir="2700000" algn="tl">
                    <a:srgbClr val="DDDDDD"/>
                  </a:outerShdw>
                </a:effectLst>
                <a:latin typeface="Arial" panose="020B0604020202020204" pitchFamily="34" charset="0"/>
                <a:cs typeface="Arial" panose="020B0604020202020204" pitchFamily="34" charset="0"/>
              </a:rPr>
              <a:t>دانيال 1: 3 (605 ق.م)</a:t>
            </a:r>
            <a:endParaRPr lang="en-US" sz="1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sz="1800" b="1" dirty="0">
                <a:effectLst>
                  <a:outerShdw blurRad="38100" dist="38100" dir="2700000" algn="tl">
                    <a:srgbClr val="DDDDDD"/>
                  </a:outerShdw>
                </a:effectLst>
                <a:latin typeface="Arial" panose="020B0604020202020204" pitchFamily="34" charset="0"/>
                <a:cs typeface="Arial" panose="020B0604020202020204" pitchFamily="34" charset="0"/>
              </a:rPr>
              <a:t>وأمر الملك أشفنز رئيس خصيانه بأن يحضر من بني إسرائيل ومن </a:t>
            </a:r>
            <a:r>
              <a:rPr lang="ar-JO" sz="18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نسل الملك ومن الشرفاء.</a:t>
            </a:r>
            <a:endParaRPr lang="en-US" sz="18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2540" name="Text Box 12"/>
          <p:cNvSpPr txBox="1">
            <a:spLocks noChangeArrowheads="1"/>
          </p:cNvSpPr>
          <p:nvPr/>
        </p:nvSpPr>
        <p:spPr bwMode="auto">
          <a:xfrm>
            <a:off x="3048000" y="990600"/>
            <a:ext cx="2743200" cy="161582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800" b="1" dirty="0">
                <a:effectLst>
                  <a:outerShdw blurRad="38100" dist="38100" dir="2700000" algn="tl">
                    <a:srgbClr val="DDDDDD"/>
                  </a:outerShdw>
                </a:effectLst>
                <a:latin typeface="Arial" panose="020B0604020202020204" pitchFamily="34" charset="0"/>
                <a:cs typeface="Arial" panose="020B0604020202020204" pitchFamily="34" charset="0"/>
              </a:rPr>
              <a:t>2 ملوك 24: 14 (597 ق.م)</a:t>
            </a:r>
            <a:endParaRPr lang="en-US" sz="1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sz="1800" b="1" dirty="0">
                <a:effectLst>
                  <a:outerShdw blurRad="38100" dist="38100" dir="2700000" algn="tl">
                    <a:srgbClr val="DDDDDD"/>
                  </a:outerShdw>
                </a:effectLst>
                <a:latin typeface="Arial" panose="020B0604020202020204" pitchFamily="34" charset="0"/>
                <a:cs typeface="Arial" panose="020B0604020202020204" pitchFamily="34" charset="0"/>
              </a:rPr>
              <a:t>وسبى كل أورشليم وكل الرؤساء وجميع جبابرة البأس، عشرة آلاف مسبي، </a:t>
            </a:r>
            <a:r>
              <a:rPr lang="ar-JO" sz="18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وجميع الصناع والأقيان. لم يبق أحد إلا مساكين شعب الأرض.</a:t>
            </a:r>
            <a:r>
              <a:rPr lang="en-US" sz="18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 </a:t>
            </a:r>
          </a:p>
        </p:txBody>
      </p:sp>
      <p:sp>
        <p:nvSpPr>
          <p:cNvPr id="22541" name="Text Box 13"/>
          <p:cNvSpPr txBox="1">
            <a:spLocks noChangeArrowheads="1"/>
          </p:cNvSpPr>
          <p:nvPr/>
        </p:nvSpPr>
        <p:spPr bwMode="auto">
          <a:xfrm>
            <a:off x="5943600" y="990600"/>
            <a:ext cx="2819400" cy="2169825"/>
          </a:xfrm>
          <a:prstGeom prst="rect">
            <a:avLst/>
          </a:prstGeom>
          <a:noFill/>
          <a:ln w="9525">
            <a:noFill/>
            <a:miter lim="800000"/>
            <a:headEnd/>
            <a:tailEnd/>
          </a:ln>
          <a:effectLst/>
        </p:spPr>
        <p:txBody>
          <a:bodyPr>
            <a:spAutoFit/>
          </a:bodyPr>
          <a:lstStyle/>
          <a:p>
            <a:pPr eaLnBrk="1" hangingPunct="1">
              <a:defRPr/>
            </a:pPr>
            <a:r>
              <a:rPr lang="ar-JO" sz="18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2 ملوك 25: 11 (586 ق.م)</a:t>
            </a:r>
            <a:endParaRPr lang="en-US" sz="1800" b="1"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a:p>
            <a:pPr eaLnBrk="1" hangingPunct="1">
              <a:spcBef>
                <a:spcPct val="50000"/>
              </a:spcBef>
              <a:defRPr/>
            </a:pPr>
            <a:r>
              <a:rPr lang="ar-JO" sz="18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وبقية الشعب الذين بقوا في المدينة، والهاربون الذين هربوا إلى ملك بابل، وبقية الجمهور سباهم نبوزرادان رئيس الشرط. </a:t>
            </a:r>
            <a:r>
              <a:rPr lang="ar-JO" sz="1800" b="1" dirty="0">
                <a:solidFill>
                  <a:srgbClr val="FF0000"/>
                </a:solidFill>
                <a:effectLst>
                  <a:outerShdw blurRad="38100" dist="38100" dir="2700000" algn="tl">
                    <a:srgbClr val="DDDDDD"/>
                  </a:outerShdw>
                </a:effectLst>
                <a:latin typeface="Arial" panose="020B0604020202020204" pitchFamily="34" charset="0"/>
                <a:ea typeface="+mn-ea"/>
                <a:cs typeface="Arial" panose="020B0604020202020204" pitchFamily="34" charset="0"/>
              </a:rPr>
              <a:t>ولكن رئيس الشرط أبقى من مساكين الأرض كرامين وفلاحين.</a:t>
            </a:r>
            <a:r>
              <a:rPr lang="en-US" sz="1800" b="1" dirty="0">
                <a:solidFill>
                  <a:srgbClr val="FF0000"/>
                </a:solidFill>
                <a:latin typeface="Arial" panose="020B0604020202020204" pitchFamily="34" charset="0"/>
                <a:ea typeface="+mn-ea"/>
                <a:cs typeface="Arial" panose="020B0604020202020204" pitchFamily="34" charset="0"/>
              </a:rPr>
              <a:t> </a:t>
            </a:r>
          </a:p>
        </p:txBody>
      </p:sp>
      <p:sp>
        <p:nvSpPr>
          <p:cNvPr id="22542" name="Text Box 14"/>
          <p:cNvSpPr txBox="1">
            <a:spLocks noChangeArrowheads="1"/>
          </p:cNvSpPr>
          <p:nvPr/>
        </p:nvSpPr>
        <p:spPr bwMode="auto">
          <a:xfrm>
            <a:off x="107504" y="5378450"/>
            <a:ext cx="8960296"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chemeClr val="bg1"/>
                </a:solidFill>
                <a:latin typeface="Arial" panose="020B0604020202020204" pitchFamily="34" charset="0"/>
                <a:cs typeface="Arial" panose="020B0604020202020204" pitchFamily="34" charset="0"/>
              </a:rPr>
              <a:t>نبوخذنصر ملك الكلدانيين لم يرحل إلا أبرز مواطني يهوذا من أصحاب المهن والكهنة والحرفيين والأغنياء</a:t>
            </a:r>
            <a:endParaRPr lang="en-US" sz="1800" b="1" dirty="0">
              <a:solidFill>
                <a:schemeClr val="bg1"/>
              </a:solidFill>
              <a:latin typeface="Arial" panose="020B0604020202020204" pitchFamily="34" charset="0"/>
              <a:cs typeface="Arial" panose="020B0604020202020204" pitchFamily="34" charset="0"/>
            </a:endParaRPr>
          </a:p>
        </p:txBody>
      </p:sp>
      <p:sp>
        <p:nvSpPr>
          <p:cNvPr id="168974" name="Text Box 56"/>
          <p:cNvSpPr txBox="1">
            <a:spLocks noChangeArrowheads="1"/>
          </p:cNvSpPr>
          <p:nvPr/>
        </p:nvSpPr>
        <p:spPr bwMode="auto">
          <a:xfrm>
            <a:off x="8436381" y="-269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142</a:t>
            </a:r>
            <a:endParaRPr lang="en-US"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2D547DA-71F9-5624-4E88-A62AB2E39C80}"/>
              </a:ext>
            </a:extLst>
          </p:cNvPr>
          <p:cNvSpPr txBox="1"/>
          <p:nvPr/>
        </p:nvSpPr>
        <p:spPr>
          <a:xfrm>
            <a:off x="4419599" y="128589"/>
            <a:ext cx="3886200"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306FD2C-B04E-B3BA-B57D-70B9EAE27797}"/>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946F897-3F91-20B4-219B-CF3CC4B70798}"/>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9A6FC0C-587B-82FC-B2D3-C6509641467D}"/>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39"/>
                                        </p:tgtEl>
                                        <p:attrNameLst>
                                          <p:attrName>style.visibility</p:attrName>
                                        </p:attrNameLst>
                                      </p:cBhvr>
                                      <p:to>
                                        <p:strVal val="visible"/>
                                      </p:to>
                                    </p:set>
                                    <p:animEffect transition="in" filter="wipe(up)">
                                      <p:cBhvr>
                                        <p:cTn id="7" dur="500"/>
                                        <p:tgtEl>
                                          <p:spTgt spid="225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540"/>
                                        </p:tgtEl>
                                        <p:attrNameLst>
                                          <p:attrName>style.visibility</p:attrName>
                                        </p:attrNameLst>
                                      </p:cBhvr>
                                      <p:to>
                                        <p:strVal val="visible"/>
                                      </p:to>
                                    </p:set>
                                    <p:animEffect transition="in" filter="wipe(up)">
                                      <p:cBhvr>
                                        <p:cTn id="12" dur="500"/>
                                        <p:tgtEl>
                                          <p:spTgt spid="22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541"/>
                                        </p:tgtEl>
                                        <p:attrNameLst>
                                          <p:attrName>style.visibility</p:attrName>
                                        </p:attrNameLst>
                                      </p:cBhvr>
                                      <p:to>
                                        <p:strVal val="visible"/>
                                      </p:to>
                                    </p:set>
                                    <p:animEffect transition="in" filter="wipe(up)">
                                      <p:cBhvr>
                                        <p:cTn id="17" dur="500"/>
                                        <p:tgtEl>
                                          <p:spTgt spid="225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22542"/>
                                        </p:tgtEl>
                                        <p:attrNameLst>
                                          <p:attrName>style.visibility</p:attrName>
                                        </p:attrNameLst>
                                      </p:cBhvr>
                                      <p:to>
                                        <p:strVal val="visible"/>
                                      </p:to>
                                    </p:set>
                                    <p:anim calcmode="lin" valueType="num">
                                      <p:cBhvr>
                                        <p:cTn id="22" dur="500" fill="hold"/>
                                        <p:tgtEl>
                                          <p:spTgt spid="22542"/>
                                        </p:tgtEl>
                                        <p:attrNameLst>
                                          <p:attrName>ppt_w</p:attrName>
                                        </p:attrNameLst>
                                      </p:cBhvr>
                                      <p:tavLst>
                                        <p:tav tm="0">
                                          <p:val>
                                            <p:fltVal val="0"/>
                                          </p:val>
                                        </p:tav>
                                        <p:tav tm="100000">
                                          <p:val>
                                            <p:strVal val="#ppt_w"/>
                                          </p:val>
                                        </p:tav>
                                      </p:tavLst>
                                    </p:anim>
                                    <p:anim calcmode="lin" valueType="num">
                                      <p:cBhvr>
                                        <p:cTn id="23" dur="500" fill="hold"/>
                                        <p:tgtEl>
                                          <p:spTgt spid="225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utoUpdateAnimBg="0"/>
      <p:bldP spid="22540" grpId="0" autoUpdateAnimBg="0"/>
      <p:bldP spid="22541" grpId="0" autoUpdateAnimBg="0"/>
      <p:bldP spid="22542"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ar-JO" sz="3200" b="1" dirty="0">
                <a:solidFill>
                  <a:schemeClr val="tx1"/>
                </a:solidFill>
                <a:latin typeface="Arial" panose="020B0604020202020204" pitchFamily="34" charset="0"/>
                <a:ea typeface="ＭＳ Ｐゴシック" charset="0"/>
                <a:cs typeface="Arial" panose="020B0604020202020204" pitchFamily="34" charset="0"/>
              </a:rPr>
              <a:t>ترحيلات وتطورات السبي</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الترحيلات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على الرغم من وجود المجمع، لكن اليهود يريدون استرداد هيكل أورشليم.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عاد المسبيون بقيادة زربابل إلى أرض يهوذا بعد مرسوم الإمبراطور الفارسي كورش في 539 ق.م، بدأ المسبيون العائدون بإعادة بناء الهيكل من خلال وضع أساساته بحسب (عزرا 5: 16)</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الإنفصال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المجمع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وثنيَّة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 Box 6">
            <a:extLst>
              <a:ext uri="{FF2B5EF4-FFF2-40B4-BE49-F238E27FC236}">
                <a16:creationId xmlns:a16="http://schemas.microsoft.com/office/drawing/2014/main" id="{D89AA8EC-DE69-2FF5-8B8E-80ACAC01D9D2}"/>
              </a:ext>
            </a:extLst>
          </p:cNvPr>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بيتزيل, أطلس مودي للأراضي الكتابيَّة, الطبعة الأولى, 145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6024"/>
                                        </p:tgtEl>
                                        <p:attrNameLst>
                                          <p:attrName>style.visibility</p:attrName>
                                        </p:attrNameLst>
                                      </p:cBhvr>
                                      <p:to>
                                        <p:strVal val="visible"/>
                                      </p:to>
                                    </p:set>
                                    <p:animEffect transition="in" filter="wipe(left)">
                                      <p:cBhvr>
                                        <p:cTn id="10" dur="500"/>
                                        <p:tgtEl>
                                          <p:spTgt spid="860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2">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86025"/>
                                        </p:tgtEl>
                                        <p:attrNameLst>
                                          <p:attrName>style.visibility</p:attrName>
                                        </p:attrNameLst>
                                      </p:cBhvr>
                                      <p:to>
                                        <p:strVal val="visible"/>
                                      </p:to>
                                    </p:set>
                                    <p:animEffect transition="in" filter="wipe(right)">
                                      <p:cBhvr>
                                        <p:cTn id="39" dur="500"/>
                                        <p:tgtEl>
                                          <p:spTgt spid="860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023">
                                            <p:bg/>
                                          </p:spTgt>
                                        </p:tgtEl>
                                        <p:attrNameLst>
                                          <p:attrName>style.visibility</p:attrName>
                                        </p:attrNameLst>
                                      </p:cBhvr>
                                      <p:to>
                                        <p:strVal val="visible"/>
                                      </p:to>
                                    </p:set>
                                    <p:animEffect transition="in" filter="fade">
                                      <p:cBhvr>
                                        <p:cTn id="42" dur="500"/>
                                        <p:tgtEl>
                                          <p:spTgt spid="8602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0" end="0"/>
                                            </p:txEl>
                                          </p:spTgt>
                                        </p:tgtEl>
                                        <p:attrNameLst>
                                          <p:attrName>style.visibility</p:attrName>
                                        </p:attrNameLst>
                                      </p:cBhvr>
                                      <p:to>
                                        <p:strVal val="visible"/>
                                      </p:to>
                                    </p:set>
                                    <p:animEffect transition="in" filter="fade">
                                      <p:cBhvr>
                                        <p:cTn id="47" dur="500"/>
                                        <p:tgtEl>
                                          <p:spTgt spid="860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23">
                                            <p:txEl>
                                              <p:pRg st="1" end="1"/>
                                            </p:txEl>
                                          </p:spTgt>
                                        </p:tgtEl>
                                        <p:attrNameLst>
                                          <p:attrName>style.visibility</p:attrName>
                                        </p:attrNameLst>
                                      </p:cBhvr>
                                      <p:to>
                                        <p:strVal val="visible"/>
                                      </p:to>
                                    </p:set>
                                    <p:animEffect transition="in" filter="fade">
                                      <p:cBhvr>
                                        <p:cTn id="52"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6023" grpId="0" uiExpand="1" build="p" animBg="1" autoUpdateAnimBg="0"/>
      <p:bldP spid="86024" grpId="0" animBg="1"/>
      <p:bldP spid="86025" grpId="0" animBg="1"/>
      <p:bldP spid="86022" grpId="0" build="p"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203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2039"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72040" name="Line 9"/>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6"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إيجابيات السبي</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4587" name="Text Box 11"/>
          <p:cNvSpPr txBox="1">
            <a:spLocks noChangeArrowheads="1"/>
          </p:cNvSpPr>
          <p:nvPr/>
        </p:nvSpPr>
        <p:spPr bwMode="auto">
          <a:xfrm>
            <a:off x="381000" y="1936750"/>
            <a:ext cx="8153400" cy="83099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لكن اليهود في بابل أعادوا تشكيل أنفسهم ونظرتهم للعالم بشكل خلاق، وبشكل أكثر تحديداً </a:t>
            </a:r>
            <a:r>
              <a:rPr lang="ar-JO"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فقد ألقوا اللوم بسبب كارثة السبي على نجاستهم. </a:t>
            </a:r>
            <a:r>
              <a:rPr lang="en-US"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 </a:t>
            </a:r>
          </a:p>
        </p:txBody>
      </p:sp>
      <p:sp>
        <p:nvSpPr>
          <p:cNvPr id="24588" name="Text Box 12"/>
          <p:cNvSpPr txBox="1">
            <a:spLocks noChangeArrowheads="1"/>
          </p:cNvSpPr>
          <p:nvPr/>
        </p:nvSpPr>
        <p:spPr bwMode="auto">
          <a:xfrm>
            <a:off x="228600" y="1143000"/>
            <a:ext cx="83058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حفظ ميراث يهوذا الوطني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4589" name="Text Box 13"/>
          <p:cNvSpPr txBox="1">
            <a:spLocks noChangeArrowheads="1"/>
          </p:cNvSpPr>
          <p:nvPr/>
        </p:nvSpPr>
        <p:spPr bwMode="auto">
          <a:xfrm>
            <a:off x="304800" y="3505200"/>
            <a:ext cx="8534400" cy="1292662"/>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600" b="1" dirty="0">
                <a:effectLst>
                  <a:outerShdw blurRad="38100" dist="38100" dir="2700000" algn="tl">
                    <a:srgbClr val="DDDDDD"/>
                  </a:outerShdw>
                </a:effectLst>
                <a:latin typeface="Arial" panose="020B0604020202020204" pitchFamily="34" charset="0"/>
                <a:cs typeface="Arial" panose="020B0604020202020204" pitchFamily="34" charset="0"/>
              </a:rPr>
              <a:t>إلى جانب لاهوت الدينونة فإن الأنبياء ركزوا على </a:t>
            </a:r>
            <a:r>
              <a:rPr lang="ar-JO" sz="26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لاهوت الخلاص</a:t>
            </a:r>
            <a:r>
              <a:rPr lang="ar-JO" sz="2600" b="1" dirty="0">
                <a:effectLst>
                  <a:outerShdw blurRad="38100" dist="38100" dir="2700000" algn="tl">
                    <a:srgbClr val="DDDDDD"/>
                  </a:outerShdw>
                </a:effectLst>
                <a:latin typeface="Arial" panose="020B0604020202020204" pitchFamily="34" charset="0"/>
                <a:cs typeface="Arial" panose="020B0604020202020204" pitchFamily="34" charset="0"/>
              </a:rPr>
              <a:t>، ذكر حزقيال وأشعياء أنه سيتم إعادة تجميع بني إسرائيل مرة أخرى، وسيتم تطهير مجتمعهم وديانتهم، وسيتم تأسيس مملكة داود المتحدة.</a:t>
            </a:r>
            <a:endParaRPr lang="en-US" sz="2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 name="Text Box 56"/>
          <p:cNvSpPr txBox="1">
            <a:spLocks noChangeArrowheads="1"/>
          </p:cNvSpPr>
          <p:nvPr/>
        </p:nvSpPr>
        <p:spPr bwMode="auto">
          <a:xfrm>
            <a:off x="8436381" y="-26988"/>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143</a:t>
            </a:r>
            <a:endParaRPr lang="en-US" b="1" kern="0" dirty="0">
              <a:solidFill>
                <a:srgbClr val="FFFF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3FEB204-0821-EE9D-E53E-BFF497C93558}"/>
              </a:ext>
            </a:extLst>
          </p:cNvPr>
          <p:cNvSpPr txBox="1"/>
          <p:nvPr/>
        </p:nvSpPr>
        <p:spPr>
          <a:xfrm>
            <a:off x="4495799" y="128589"/>
            <a:ext cx="3940581"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D56C86A-B41D-0ADF-8A20-F818A82CB42E}"/>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E9F1918-BF4C-5899-EE08-1D8235EA35A1}"/>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1649DA1-25A2-767D-7636-0A9D39DAD65B}"/>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Effect transition="in" filter="barn(inHorizontal)">
                                      <p:cBhvr>
                                        <p:cTn id="7" dur="500"/>
                                        <p:tgtEl>
                                          <p:spTgt spid="24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589"/>
                                        </p:tgtEl>
                                        <p:attrNameLst>
                                          <p:attrName>style.visibility</p:attrName>
                                        </p:attrNameLst>
                                      </p:cBhvr>
                                      <p:to>
                                        <p:strVal val="visible"/>
                                      </p:to>
                                    </p:set>
                                    <p:animEffect transition="in" filter="barn(inHorizontal)">
                                      <p:cBhvr>
                                        <p:cTn id="12" dur="500"/>
                                        <p:tgtEl>
                                          <p:spTgt spid="24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autoUpdateAnimBg="0"/>
      <p:bldP spid="24589"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4086"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26634"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إيجابيات السبي</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6635" name="Text Box 11"/>
          <p:cNvSpPr txBox="1">
            <a:spLocks noChangeArrowheads="1"/>
          </p:cNvSpPr>
          <p:nvPr/>
        </p:nvSpPr>
        <p:spPr bwMode="auto">
          <a:xfrm>
            <a:off x="5638800" y="990600"/>
            <a:ext cx="3124200" cy="332398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إزالة الوثنية</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لهذه الفترة عودة في التقليد اليهودي بدلاً من الوثنية، بينما نظر المسبيون إلى أصولهم الموسوية ليحافظوا على ديانتهم الأصلية.</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التلمود البابلي</a:t>
            </a:r>
            <a:endParaRPr lang="en-US" sz="20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a:p>
            <a:pPr algn="r" eaLnBrk="1" hangingPunct="1">
              <a:spcBef>
                <a:spcPct val="50000"/>
              </a:spcBef>
              <a:defRPr/>
            </a:pPr>
            <a:r>
              <a:rPr lang="ar-JO" sz="20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تم نسخ التوراة خلال هذه الفترة (أو بعدها بقليل). وصارت النص الأصلي للإيمان اليهودي.</a:t>
            </a:r>
            <a:endParaRPr lang="en-US" sz="20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6636" name="Text Box 12"/>
          <p:cNvSpPr txBox="1">
            <a:spLocks noChangeArrowheads="1"/>
          </p:cNvSpPr>
          <p:nvPr/>
        </p:nvSpPr>
        <p:spPr bwMode="auto">
          <a:xfrm>
            <a:off x="533400" y="990600"/>
            <a:ext cx="4343400" cy="332398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الإنفصال</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مزمور 137</a:t>
            </a:r>
            <a:endParaRPr lang="en-US"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r>
              <a:rPr lang="ar-JO"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على أنهار بابل هناك جلسنا، بكينا أيضا عندما تذكرنا صهيون ... كيف نرنم ترنيمة الرب في أرض غريبة؟</a:t>
            </a:r>
            <a:r>
              <a:rPr lang="en-US"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 </a:t>
            </a:r>
          </a:p>
          <a:p>
            <a:pPr eaLnBrk="1" hangingPunct="1">
              <a:defRPr/>
            </a:pPr>
            <a:endParaRPr lang="en-US"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r>
              <a:rPr lang="ar-JO"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إن نسيتك يا أورشليم، تنسى يميني</a:t>
            </a:r>
          </a:p>
          <a:p>
            <a:pPr eaLnBrk="1" hangingPunct="1">
              <a:defRPr/>
            </a:pPr>
            <a:endParaRPr lang="en-US"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endParaRPr>
          </a:p>
          <a:p>
            <a:pPr rtl="1" eaLnBrk="1" hangingPunct="1">
              <a:defRPr/>
            </a:pPr>
            <a:r>
              <a:rPr lang="ar-JO"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ليلتصق لساني بحنكي إن لم أذكرك، إن لم أفضل أورشليم على أعظم فرحي</a:t>
            </a:r>
            <a:r>
              <a:rPr lang="en-US"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 </a:t>
            </a:r>
          </a:p>
        </p:txBody>
      </p:sp>
      <p:sp>
        <p:nvSpPr>
          <p:cNvPr id="174091" name="Line 14"/>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Text Box 56"/>
          <p:cNvSpPr txBox="1">
            <a:spLocks noChangeArrowheads="1"/>
          </p:cNvSpPr>
          <p:nvPr/>
        </p:nvSpPr>
        <p:spPr bwMode="auto">
          <a:xfrm>
            <a:off x="8479244" y="-26988"/>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143</a:t>
            </a:r>
            <a:endParaRPr lang="en-US" b="1" kern="0" dirty="0">
              <a:solidFill>
                <a:srgbClr val="FFFF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747A24F-C46D-D070-43E4-7EBFEE291F17}"/>
              </a:ext>
            </a:extLst>
          </p:cNvPr>
          <p:cNvSpPr txBox="1"/>
          <p:nvPr/>
        </p:nvSpPr>
        <p:spPr>
          <a:xfrm>
            <a:off x="4495799" y="128589"/>
            <a:ext cx="3940581"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416C1B0-8B24-04A6-3279-D7F5A0D5D472}"/>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2BBD385-78D4-3A75-904F-05241BEED8B7}"/>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D16E8C5-F3C2-5E44-45F0-B745E6B92A9E}"/>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additive="base">
                                        <p:cTn id="7" dur="500" fill="hold"/>
                                        <p:tgtEl>
                                          <p:spTgt spid="26636"/>
                                        </p:tgtEl>
                                        <p:attrNameLst>
                                          <p:attrName>ppt_x</p:attrName>
                                        </p:attrNameLst>
                                      </p:cBhvr>
                                      <p:tavLst>
                                        <p:tav tm="0">
                                          <p:val>
                                            <p:strVal val="#ppt_x"/>
                                          </p:val>
                                        </p:tav>
                                        <p:tav tm="100000">
                                          <p:val>
                                            <p:strVal val="#ppt_x"/>
                                          </p:val>
                                        </p:tav>
                                      </p:tavLst>
                                    </p:anim>
                                    <p:anim calcmode="lin" valueType="num">
                                      <p:cBhvr additive="base">
                                        <p:cTn id="8" dur="500" fill="hold"/>
                                        <p:tgtEl>
                                          <p:spTgt spid="266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6635"/>
                                        </p:tgtEl>
                                        <p:attrNameLst>
                                          <p:attrName>style.visibility</p:attrName>
                                        </p:attrNameLst>
                                      </p:cBhvr>
                                      <p:to>
                                        <p:strVal val="visible"/>
                                      </p:to>
                                    </p:set>
                                    <p:anim calcmode="lin" valueType="num">
                                      <p:cBhvr additive="base">
                                        <p:cTn id="13" dur="5000" fill="hold"/>
                                        <p:tgtEl>
                                          <p:spTgt spid="26635"/>
                                        </p:tgtEl>
                                        <p:attrNameLst>
                                          <p:attrName>ppt_x</p:attrName>
                                        </p:attrNameLst>
                                      </p:cBhvr>
                                      <p:tavLst>
                                        <p:tav tm="0">
                                          <p:val>
                                            <p:strVal val="1+#ppt_w/2"/>
                                          </p:val>
                                        </p:tav>
                                        <p:tav tm="100000">
                                          <p:val>
                                            <p:strVal val="#ppt_x"/>
                                          </p:val>
                                        </p:tav>
                                      </p:tavLst>
                                    </p:anim>
                                    <p:anim calcmode="lin" valueType="num">
                                      <p:cBhvr additive="base">
                                        <p:cTn id="14" dur="5000" fill="hold"/>
                                        <p:tgtEl>
                                          <p:spTgt spid="266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autoUpdateAnimBg="0"/>
      <p:bldP spid="2663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A2E283F-0ECA-1E4C-8DE7-B7CF8E3DB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9827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76130"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76134"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28682"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إيجابيات السبي</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8683" name="Text Box 11"/>
          <p:cNvSpPr txBox="1">
            <a:spLocks noChangeArrowheads="1"/>
          </p:cNvSpPr>
          <p:nvPr/>
        </p:nvSpPr>
        <p:spPr bwMode="auto">
          <a:xfrm>
            <a:off x="457200" y="1295400"/>
            <a:ext cx="3200400" cy="1938992"/>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دا 1: 3-4</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endParaRPr lang="ar-JO" sz="20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وأمر الملك أشفنز رئيس خصيانه بأن يحضر من بني إسرائيل ومن نسل الملك ومن الشرفاء </a:t>
            </a:r>
            <a:r>
              <a:rPr lang="ar-JO" sz="20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 فيعلموهم كتابة الكلدانيين ولسانهم.</a:t>
            </a:r>
            <a:endParaRPr lang="en-US" sz="20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8684" name="Text Box 12"/>
          <p:cNvSpPr txBox="1">
            <a:spLocks noChangeArrowheads="1"/>
          </p:cNvSpPr>
          <p:nvPr/>
        </p:nvSpPr>
        <p:spPr bwMode="auto">
          <a:xfrm>
            <a:off x="4343400" y="1600200"/>
            <a:ext cx="4267200" cy="1938992"/>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انضم هؤلاء السجناء إلى شعوب أخرى كانت مستعبدة سابقاً لتكملة القوة العاملة الهائلة المستخدمة في المهام الضخمة </a:t>
            </a:r>
            <a:r>
              <a:rPr lang="ar-JO"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لإعادة الإعمار والتوسع التي كانت موجودة في الإمبراطورية</a:t>
            </a:r>
            <a:endParaRPr lang="en-US"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76139" name="Line 14"/>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4" name="Text Box 56"/>
          <p:cNvSpPr txBox="1">
            <a:spLocks noChangeArrowheads="1"/>
          </p:cNvSpPr>
          <p:nvPr/>
        </p:nvSpPr>
        <p:spPr bwMode="auto">
          <a:xfrm>
            <a:off x="8479244" y="-26988"/>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143</a:t>
            </a:r>
            <a:endParaRPr lang="en-US" b="1" kern="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44B60B6-2446-1873-67A1-591F4D0A2BE5}"/>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4422429-5CF2-E032-1641-6FF9C1B5712E}"/>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331C323-6E80-1D76-E0B1-8333979F3FBC}"/>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8A9F71C-2072-45D8-8715-46864F0222E2}"/>
              </a:ext>
            </a:extLst>
          </p:cNvPr>
          <p:cNvSpPr txBox="1"/>
          <p:nvPr/>
        </p:nvSpPr>
        <p:spPr>
          <a:xfrm>
            <a:off x="4495799" y="128589"/>
            <a:ext cx="3940581"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8684"/>
                                        </p:tgtEl>
                                        <p:attrNameLst>
                                          <p:attrName>style.visibility</p:attrName>
                                        </p:attrNameLst>
                                      </p:cBhvr>
                                      <p:to>
                                        <p:strVal val="visible"/>
                                      </p:to>
                                    </p:set>
                                    <p:anim calcmode="lin" valueType="num">
                                      <p:cBhvr additive="base">
                                        <p:cTn id="11" dur="500" fill="hold"/>
                                        <p:tgtEl>
                                          <p:spTgt spid="28684"/>
                                        </p:tgtEl>
                                        <p:attrNameLst>
                                          <p:attrName>ppt_x</p:attrName>
                                        </p:attrNameLst>
                                      </p:cBhvr>
                                      <p:tavLst>
                                        <p:tav tm="0">
                                          <p:val>
                                            <p:strVal val="1+#ppt_w/2"/>
                                          </p:val>
                                        </p:tav>
                                        <p:tav tm="100000">
                                          <p:val>
                                            <p:strVal val="#ppt_x"/>
                                          </p:val>
                                        </p:tav>
                                      </p:tavLst>
                                    </p:anim>
                                    <p:anim calcmode="lin" valueType="num">
                                      <p:cBhvr additive="base">
                                        <p:cTn id="12" dur="500" fill="hold"/>
                                        <p:tgtEl>
                                          <p:spTgt spid="28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utoUpdateAnimBg="0"/>
      <p:bldP spid="28684"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78178" name="Rectangle 3"/>
          <p:cNvSpPr>
            <a:spLocks noChangeArrowheads="1"/>
          </p:cNvSpPr>
          <p:nvPr/>
        </p:nvSpPr>
        <p:spPr bwMode="auto">
          <a:xfrm>
            <a:off x="2895600" y="6248400"/>
            <a:ext cx="28194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78183"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78184" name="Line 9"/>
          <p:cNvSpPr>
            <a:spLocks noChangeShapeType="1"/>
          </p:cNvSpPr>
          <p:nvPr/>
        </p:nvSpPr>
        <p:spPr bwMode="auto">
          <a:xfrm>
            <a:off x="4427538"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6874" name="Text Box 10"/>
          <p:cNvSpPr txBox="1">
            <a:spLocks noChangeArrowheads="1"/>
          </p:cNvSpPr>
          <p:nvPr/>
        </p:nvSpPr>
        <p:spPr bwMode="auto">
          <a:xfrm>
            <a:off x="273050" y="457200"/>
            <a:ext cx="3462338"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سلبيات السبي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6875" name="Text Box 11"/>
          <p:cNvSpPr txBox="1">
            <a:spLocks noChangeArrowheads="1"/>
          </p:cNvSpPr>
          <p:nvPr/>
        </p:nvSpPr>
        <p:spPr bwMode="auto">
          <a:xfrm>
            <a:off x="708025" y="1447800"/>
            <a:ext cx="8137525" cy="13239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3200" b="1" dirty="0">
                <a:effectLst>
                  <a:outerShdw blurRad="38100" dist="38100" dir="2700000" algn="tl">
                    <a:srgbClr val="DDDDDD"/>
                  </a:outerShdw>
                </a:effectLst>
                <a:latin typeface="Arial" panose="020B0604020202020204" pitchFamily="34" charset="0"/>
                <a:cs typeface="Arial" panose="020B0604020202020204" pitchFamily="34" charset="0"/>
              </a:rPr>
              <a:t>التعرض لعبادة الأصنام والفجور</a:t>
            </a:r>
            <a:endParaRPr lang="en-US" sz="32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sz="3200" b="1" dirty="0">
                <a:effectLst>
                  <a:outerShdw blurRad="38100" dist="38100" dir="2700000" algn="tl">
                    <a:srgbClr val="DDDDDD"/>
                  </a:outerShdw>
                </a:effectLst>
                <a:latin typeface="Arial" panose="020B0604020202020204" pitchFamily="34" charset="0"/>
                <a:cs typeface="Arial" panose="020B0604020202020204" pitchFamily="34" charset="0"/>
              </a:rPr>
              <a:t>التعرض للمادية</a:t>
            </a:r>
            <a:endParaRPr lang="en-US" sz="32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6876" name="Text Box 12"/>
          <p:cNvSpPr txBox="1">
            <a:spLocks noChangeArrowheads="1"/>
          </p:cNvSpPr>
          <p:nvPr/>
        </p:nvSpPr>
        <p:spPr bwMode="auto">
          <a:xfrm>
            <a:off x="1049338" y="2971800"/>
            <a:ext cx="75549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800" b="1" dirty="0">
                <a:solidFill>
                  <a:srgbClr val="FF0000"/>
                </a:solidFill>
                <a:latin typeface="Arial" panose="020B0604020202020204" pitchFamily="34" charset="0"/>
                <a:cs typeface="Arial" panose="020B0604020202020204" pitchFamily="34" charset="0"/>
              </a:rPr>
              <a:t>... لم يعد الجميع إلى أورشليم عندما تم منح الإذن بذلك ...</a:t>
            </a:r>
            <a:endParaRPr lang="en-US" sz="2800" b="1" dirty="0">
              <a:solidFill>
                <a:srgbClr val="FF0000"/>
              </a:solidFill>
              <a:latin typeface="Arial" panose="020B0604020202020204" pitchFamily="34" charset="0"/>
              <a:cs typeface="Arial" panose="020B0604020202020204" pitchFamily="34" charset="0"/>
            </a:endParaRPr>
          </a:p>
        </p:txBody>
      </p:sp>
      <p:sp>
        <p:nvSpPr>
          <p:cNvPr id="36877" name="Text Box 13"/>
          <p:cNvSpPr txBox="1">
            <a:spLocks noChangeArrowheads="1"/>
          </p:cNvSpPr>
          <p:nvPr/>
        </p:nvSpPr>
        <p:spPr bwMode="auto">
          <a:xfrm>
            <a:off x="307975" y="4495800"/>
            <a:ext cx="8656638" cy="138499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لقد كان عملاً خطيراً لمغادرة هذا البلد الغني في بابل حيث أنهم قاموا بتأسيس أنفسهم ...</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 الكتاب المقدس كتاريخ</a:t>
            </a:r>
            <a:r>
              <a:rPr lang="en-US" b="1" dirty="0">
                <a:effectLst>
                  <a:outerShdw blurRad="38100" dist="38100" dir="2700000" algn="tl">
                    <a:srgbClr val="DDDDDD"/>
                  </a:outerShdw>
                </a:effectLst>
                <a:latin typeface="Arial" panose="020B0604020202020204" pitchFamily="34" charset="0"/>
                <a:cs typeface="Arial" panose="020B0604020202020204" pitchFamily="34" charset="0"/>
              </a:rPr>
              <a:t>-</a:t>
            </a:r>
          </a:p>
        </p:txBody>
      </p:sp>
      <p:sp>
        <p:nvSpPr>
          <p:cNvPr id="14" name="Text Box 56"/>
          <p:cNvSpPr txBox="1">
            <a:spLocks noChangeArrowheads="1"/>
          </p:cNvSpPr>
          <p:nvPr/>
        </p:nvSpPr>
        <p:spPr bwMode="auto">
          <a:xfrm>
            <a:off x="8479244" y="-26988"/>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143</a:t>
            </a:r>
            <a:endParaRPr lang="en-US" b="1" kern="0" dirty="0">
              <a:solidFill>
                <a:srgbClr val="FFFF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A68011-1A8B-46F1-6AC6-F09CEAB2F5CD}"/>
              </a:ext>
            </a:extLst>
          </p:cNvPr>
          <p:cNvSpPr txBox="1"/>
          <p:nvPr/>
        </p:nvSpPr>
        <p:spPr>
          <a:xfrm>
            <a:off x="4495799" y="128589"/>
            <a:ext cx="3940581"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F5FE352-B222-A2DD-9E50-400A3318C8B9}"/>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AD367E4-A715-EAEE-41F5-971F31316753}"/>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34A9DE8-2B94-4CC5-90A4-18A69BFFDD89}"/>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additive="base">
                                        <p:cTn id="7" dur="500" fill="hold"/>
                                        <p:tgtEl>
                                          <p:spTgt spid="36875"/>
                                        </p:tgtEl>
                                        <p:attrNameLst>
                                          <p:attrName>ppt_x</p:attrName>
                                        </p:attrNameLst>
                                      </p:cBhvr>
                                      <p:tavLst>
                                        <p:tav tm="0">
                                          <p:val>
                                            <p:strVal val="#ppt_x"/>
                                          </p:val>
                                        </p:tav>
                                        <p:tav tm="100000">
                                          <p:val>
                                            <p:strVal val="#ppt_x"/>
                                          </p:val>
                                        </p:tav>
                                      </p:tavLst>
                                    </p:anim>
                                    <p:anim calcmode="lin" valueType="num">
                                      <p:cBhvr additive="base">
                                        <p:cTn id="8" dur="500" fill="hold"/>
                                        <p:tgtEl>
                                          <p:spTgt spid="368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6876"/>
                                        </p:tgtEl>
                                        <p:attrNameLst>
                                          <p:attrName>style.visibility</p:attrName>
                                        </p:attrNameLst>
                                      </p:cBhvr>
                                      <p:to>
                                        <p:strVal val="visible"/>
                                      </p:to>
                                    </p:set>
                                    <p:animEffect transition="in" filter="dissolve">
                                      <p:cBhvr>
                                        <p:cTn id="13" dur="500"/>
                                        <p:tgtEl>
                                          <p:spTgt spid="3687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6877"/>
                                        </p:tgtEl>
                                        <p:attrNameLst>
                                          <p:attrName>style.visibility</p:attrName>
                                        </p:attrNameLst>
                                      </p:cBhvr>
                                      <p:to>
                                        <p:strVal val="visible"/>
                                      </p:to>
                                    </p:set>
                                    <p:animEffect transition="in" filter="wipe(right)">
                                      <p:cBhvr>
                                        <p:cTn id="18"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uLnTx/>
              <a:uFillTx/>
              <a:latin typeface="Arial" panose="020B0604020202020204" pitchFamily="34" charset="0"/>
              <a:cs typeface="Arial" panose="020B0604020202020204" pitchFamily="34" charset="0"/>
            </a:endParaRPr>
          </a:p>
        </p:txBody>
      </p:sp>
      <p:sp>
        <p:nvSpPr>
          <p:cNvPr id="45875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uLnTx/>
              <a:uFillTx/>
              <a:latin typeface="Arial" panose="020B0604020202020204" pitchFamily="34" charset="0"/>
              <a:cs typeface="Arial" panose="020B0604020202020204" pitchFamily="34" charset="0"/>
            </a:endParaRPr>
          </a:p>
        </p:txBody>
      </p:sp>
      <p:pic>
        <p:nvPicPr>
          <p:cNvPr id="458759"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458760"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uLnTx/>
              <a:uFillTx/>
              <a:latin typeface="Arial" panose="020B0604020202020204" pitchFamily="34" charset="0"/>
              <a:cs typeface="Arial" panose="020B0604020202020204" pitchFamily="34" charset="0"/>
            </a:endParaRPr>
          </a:p>
        </p:txBody>
      </p:sp>
      <p:pic>
        <p:nvPicPr>
          <p:cNvPr id="458761" name="Picture 11" descr="gardens_color"/>
          <p:cNvPicPr>
            <a:picLocks noGrp="1" noChangeAspect="1" noChangeArrowheads="1"/>
          </p:cNvPicPr>
          <p:nvPr>
            <p:ph sz="half" idx="2"/>
          </p:nvPr>
        </p:nvPicPr>
        <p:blipFill>
          <a:blip r:embed="rId5">
            <a:lum bright="12000"/>
            <a:extLst>
              <a:ext uri="{28A0092B-C50C-407E-A947-70E740481C1C}">
                <a14:useLocalDpi xmlns:a14="http://schemas.microsoft.com/office/drawing/2010/main"/>
              </a:ext>
            </a:extLst>
          </a:blip>
          <a:srcRect/>
          <a:stretch>
            <a:fillRect/>
          </a:stretch>
        </p:blipFill>
        <p:spPr>
          <a:xfrm>
            <a:off x="2667000" y="990600"/>
            <a:ext cx="6096000" cy="4970463"/>
          </a:xfrm>
        </p:spPr>
      </p:pic>
      <p:sp>
        <p:nvSpPr>
          <p:cNvPr id="242700" name="Text Box 12"/>
          <p:cNvSpPr txBox="1">
            <a:spLocks noChangeArrowheads="1"/>
          </p:cNvSpPr>
          <p:nvPr/>
        </p:nvSpPr>
        <p:spPr bwMode="auto">
          <a:xfrm>
            <a:off x="762000" y="5181600"/>
            <a:ext cx="1752600" cy="70788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الحدائق      المعلقة</a:t>
            </a:r>
            <a:endParaRPr kumimoji="0" lang="en-US" sz="20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13" name="Title 12"/>
          <p:cNvSpPr>
            <a:spLocks noGrp="1"/>
          </p:cNvSpPr>
          <p:nvPr>
            <p:ph type="title"/>
          </p:nvPr>
        </p:nvSpPr>
        <p:spPr>
          <a:xfrm>
            <a:off x="0" y="609600"/>
            <a:ext cx="2590800" cy="2667000"/>
          </a:xfrm>
        </p:spPr>
        <p:txBody>
          <a:bodyPr/>
          <a:lstStyle/>
          <a:p>
            <a:pPr>
              <a:defRPr/>
            </a:pPr>
            <a:r>
              <a:rPr lang="ar-JO" sz="2800" b="1" dirty="0">
                <a:solidFill>
                  <a:schemeClr val="tx1"/>
                </a:solidFill>
                <a:latin typeface="Arial" panose="020B0604020202020204" pitchFamily="34" charset="0"/>
                <a:ea typeface="ＭＳ Ｐゴシック" charset="0"/>
                <a:cs typeface="Arial" panose="020B0604020202020204" pitchFamily="34" charset="0"/>
              </a:rPr>
              <a:t>هل كانت بابل      قوة لا تهزم؟</a:t>
            </a:r>
            <a:endParaRPr lang="en-US" b="1" dirty="0">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96F473DF-1AA2-443B-08FD-FBCD8FC9661F}"/>
              </a:ext>
            </a:extLst>
          </p:cNvPr>
          <p:cNvSpPr/>
          <p:nvPr/>
        </p:nvSpPr>
        <p:spPr bwMode="auto">
          <a:xfrm>
            <a:off x="5029200" y="116633"/>
            <a:ext cx="3886200" cy="58821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إ</a:t>
            </a:r>
            <a:r>
              <a:rPr kumimoji="0" lang="ar-JO" sz="3600" b="1"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rPr>
              <a:t>سرائيل</a:t>
            </a:r>
            <a:r>
              <a:rPr kumimoji="0" lang="ar-JO" sz="36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 و</a:t>
            </a:r>
            <a:r>
              <a:rPr kumimoji="0" lang="ar-JO" sz="3600" b="1" u="none" strike="noStrike" kern="1200" cap="none" spc="0" normalizeH="0" baseline="0" noProof="0" dirty="0">
                <a:ln>
                  <a:noFill/>
                </a:ln>
                <a:solidFill>
                  <a:srgbClr val="990000"/>
                </a:solidFill>
                <a:uLnTx/>
                <a:uFillTx/>
                <a:latin typeface="Arial" panose="020B0604020202020204" pitchFamily="34" charset="0"/>
                <a:cs typeface="Arial" panose="020B0604020202020204" pitchFamily="34" charset="0"/>
              </a:rPr>
              <a:t>بابل</a:t>
            </a:r>
            <a:endParaRPr kumimoji="0" lang="en-US" sz="3600" b="1" u="none" strike="noStrike" kern="1200" cap="none" spc="0" normalizeH="0" baseline="0" noProof="0" dirty="0">
              <a:ln>
                <a:noFill/>
              </a:ln>
              <a:solidFill>
                <a:srgbClr val="990000"/>
              </a:solidFill>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BC3B7BA-692F-CEFD-14F3-029106D31D8A}"/>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285F300-141C-64D9-E3B5-887A08462BC0}"/>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F0A2710-671D-2AFE-7773-4E3EDB9DA27D}"/>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997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550" y="2111375"/>
            <a:ext cx="1446230" cy="2554545"/>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الإسم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الموقع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برج بابل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pic>
        <p:nvPicPr>
          <p:cNvPr id="860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8913" y="1066800"/>
            <a:ext cx="5181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5"/>
          <p:cNvSpPr>
            <a:spLocks noChangeArrowheads="1" noChangeShapeType="1" noTextEdit="1"/>
          </p:cNvSpPr>
          <p:nvPr/>
        </p:nvSpPr>
        <p:spPr bwMode="auto">
          <a:xfrm>
            <a:off x="6858000" y="228600"/>
            <a:ext cx="13430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بابل</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6020" name="Line 6"/>
          <p:cNvSpPr>
            <a:spLocks noChangeShapeType="1"/>
          </p:cNvSpPr>
          <p:nvPr/>
        </p:nvSpPr>
        <p:spPr bwMode="auto">
          <a:xfrm>
            <a:off x="6477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021" name="Text Box 7"/>
          <p:cNvSpPr txBox="1">
            <a:spLocks noChangeArrowheads="1"/>
          </p:cNvSpPr>
          <p:nvPr/>
        </p:nvSpPr>
        <p:spPr bwMode="auto">
          <a:xfrm>
            <a:off x="8395107" y="41275"/>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6320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84322" name="Rectangle 3"/>
          <p:cNvSpPr>
            <a:spLocks noChangeArrowheads="1"/>
          </p:cNvSpPr>
          <p:nvPr/>
        </p:nvSpPr>
        <p:spPr bwMode="auto">
          <a:xfrm>
            <a:off x="5715000" y="6248400"/>
            <a:ext cx="2514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84327"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84328" name="Line 9"/>
          <p:cNvSpPr>
            <a:spLocks noChangeShapeType="1"/>
          </p:cNvSpPr>
          <p:nvPr/>
        </p:nvSpPr>
        <p:spPr bwMode="auto">
          <a:xfrm>
            <a:off x="4427538"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8922" name="Text Box 10"/>
          <p:cNvSpPr txBox="1">
            <a:spLocks noChangeArrowheads="1"/>
          </p:cNvSpPr>
          <p:nvPr/>
        </p:nvSpPr>
        <p:spPr bwMode="auto">
          <a:xfrm>
            <a:off x="304800" y="457200"/>
            <a:ext cx="37338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بعد السبي (ملخص)</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84330" name="Text Box 11"/>
          <p:cNvSpPr txBox="1">
            <a:spLocks noChangeArrowheads="1"/>
          </p:cNvSpPr>
          <p:nvPr/>
        </p:nvSpPr>
        <p:spPr bwMode="auto">
          <a:xfrm>
            <a:off x="1066800" y="1676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b="1" dirty="0">
              <a:latin typeface="Arial" panose="020B0604020202020204" pitchFamily="34" charset="0"/>
              <a:cs typeface="Arial" panose="020B0604020202020204" pitchFamily="34" charset="0"/>
            </a:endParaRPr>
          </a:p>
        </p:txBody>
      </p:sp>
      <p:sp>
        <p:nvSpPr>
          <p:cNvPr id="38924" name="Text Box 12"/>
          <p:cNvSpPr txBox="1">
            <a:spLocks noChangeArrowheads="1"/>
          </p:cNvSpPr>
          <p:nvPr/>
        </p:nvSpPr>
        <p:spPr bwMode="auto">
          <a:xfrm>
            <a:off x="457200" y="1066800"/>
            <a:ext cx="8305800" cy="267765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في عام 458 ق.م عاد المزيد من اليهود بقيادة عزرا (عزرا 7)، ثم بعد 12 سنة عاد نحميا ليعيد بناء أسوار أورشليم ويحكم يهوذا.</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وصل سنة 444 ق.م، وبالرغم من المقاومة الشديدة فقد أكمل نحميا هذه المهمة التي تبدو غير ممكنة في </a:t>
            </a:r>
            <a:r>
              <a:rPr lang="ar-JO"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52 يوماً.</a:t>
            </a:r>
            <a:endParaRPr lang="en-US"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ثم حدثت نهضة ، </a:t>
            </a:r>
            <a:r>
              <a:rPr lang="ar-JO"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ووضع عزرا ونحميا قانونية أسفار العهد القديم</a:t>
            </a:r>
            <a:r>
              <a:rPr lang="ar-JO" b="1" dirty="0">
                <a:effectLst>
                  <a:outerShdw blurRad="38100" dist="38100" dir="2700000" algn="tl">
                    <a:srgbClr val="DDDDDD"/>
                  </a:outerShdw>
                </a:effectLst>
                <a:latin typeface="Arial" panose="020B0604020202020204" pitchFamily="34" charset="0"/>
                <a:cs typeface="Arial" panose="020B0604020202020204" pitchFamily="34" charset="0"/>
              </a:rPr>
              <a:t>، قرأوا بصوت مرتفع للشعب وقدموا تفسيرها.</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8925" name="Text Box 13"/>
          <p:cNvSpPr txBox="1">
            <a:spLocks noChangeArrowheads="1"/>
          </p:cNvSpPr>
          <p:nvPr/>
        </p:nvSpPr>
        <p:spPr bwMode="auto">
          <a:xfrm>
            <a:off x="457200" y="5029200"/>
            <a:ext cx="8305800" cy="46166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بعد 40 عاماً أدان النبي ملاخي الشعب لرجوعهم إلى طرقهم الشريرة.</a:t>
            </a:r>
            <a:endParaRPr lang="en-US"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84333" name="Text Box 15"/>
          <p:cNvSpPr txBox="1">
            <a:spLocks noChangeArrowheads="1"/>
          </p:cNvSpPr>
          <p:nvPr/>
        </p:nvSpPr>
        <p:spPr bwMode="auto">
          <a:xfrm>
            <a:off x="8479244" y="-269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143</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26408AF-90A5-74BE-893E-E7031C85B4A5}"/>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6141CB5-C8F6-CDC8-5598-D0BEC8E9D1FB}"/>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BEC4D8B-B158-7C3A-6126-C1AFF284E935}"/>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810AA6-E64D-7F03-2790-8C33148B3F1B}"/>
              </a:ext>
            </a:extLst>
          </p:cNvPr>
          <p:cNvSpPr txBox="1"/>
          <p:nvPr/>
        </p:nvSpPr>
        <p:spPr>
          <a:xfrm>
            <a:off x="4495799" y="128589"/>
            <a:ext cx="3940581"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8925"/>
                                        </p:tgtEl>
                                        <p:attrNameLst>
                                          <p:attrName>style.visibility</p:attrName>
                                        </p:attrNameLst>
                                      </p:cBhvr>
                                      <p:to>
                                        <p:strVal val="visible"/>
                                      </p:to>
                                    </p:set>
                                    <p:animEffect transition="in" filter="fade">
                                      <p:cBhvr>
                                        <p:cTn id="7" dur="500"/>
                                        <p:tgtEl>
                                          <p:spTgt spid="38925"/>
                                        </p:tgtEl>
                                      </p:cBhvr>
                                    </p:animEffect>
                                    <p:anim calcmode="lin" valueType="num">
                                      <p:cBhvr>
                                        <p:cTn id="8" dur="500" fill="hold"/>
                                        <p:tgtEl>
                                          <p:spTgt spid="38925"/>
                                        </p:tgtEl>
                                        <p:attrNameLst>
                                          <p:attrName>ppt_x</p:attrName>
                                        </p:attrNameLst>
                                      </p:cBhvr>
                                      <p:tavLst>
                                        <p:tav tm="0">
                                          <p:val>
                                            <p:strVal val="#ppt_x-.1"/>
                                          </p:val>
                                        </p:tav>
                                        <p:tav tm="100000">
                                          <p:val>
                                            <p:strVal val="#ppt_x"/>
                                          </p:val>
                                        </p:tav>
                                      </p:tavLst>
                                    </p:anim>
                                    <p:anim calcmode="lin" valueType="num">
                                      <p:cBhvr>
                                        <p:cTn id="9" dur="500" fill="hold"/>
                                        <p:tgtEl>
                                          <p:spTgt spid="389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5"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509713" y="1009650"/>
            <a:ext cx="7634287" cy="569386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defRPr/>
            </a:pPr>
            <a:r>
              <a:rPr lang="en-US" sz="2800" b="1" dirty="0">
                <a:effectLst>
                  <a:outerShdw blurRad="38100" dist="38100" dir="2700000" algn="tl">
                    <a:srgbClr val="DDDDDD"/>
                  </a:outerShdw>
                </a:effectLst>
                <a:latin typeface="Arial" panose="020B0604020202020204" pitchFamily="34" charset="0"/>
                <a:cs typeface="Arial" panose="020B0604020202020204" pitchFamily="34" charset="0"/>
              </a:rPr>
              <a:t> - </a:t>
            </a: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بابل (الجغرافيا)</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rtl="1">
              <a:defRPr/>
            </a:pPr>
            <a:r>
              <a:rPr lang="en-US" sz="2800" b="1" dirty="0">
                <a:effectLst>
                  <a:outerShdw blurRad="38100" dist="38100" dir="2700000" algn="tl">
                    <a:srgbClr val="DDDDDD"/>
                  </a:outerShdw>
                </a:effectLst>
                <a:latin typeface="Arial" panose="020B0604020202020204" pitchFamily="34" charset="0"/>
                <a:cs typeface="Arial" panose="020B0604020202020204" pitchFamily="34" charset="0"/>
              </a:rPr>
              <a:t> - </a:t>
            </a: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الأكادية (اللغة)</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rtl="1">
              <a:defRPr/>
            </a:pPr>
            <a:r>
              <a:rPr lang="en-US" sz="2800" b="1" dirty="0">
                <a:effectLst>
                  <a:outerShdw blurRad="38100" dist="38100" dir="2700000" algn="tl">
                    <a:srgbClr val="DDDDDD"/>
                  </a:outerShdw>
                </a:effectLst>
                <a:latin typeface="Arial" panose="020B0604020202020204" pitchFamily="34" charset="0"/>
                <a:cs typeface="Arial" panose="020B0604020202020204" pitchFamily="34" charset="0"/>
              </a:rPr>
              <a:t> - </a:t>
            </a: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بابل (الدين)</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marL="457200" indent="-457200" algn="r" rtl="1">
              <a:buFontTx/>
              <a:buChar char="-"/>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سنوات سبي يهوذا = 70 (روحي)</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rtl="1">
              <a:defRPr/>
            </a:pPr>
            <a:r>
              <a:rPr lang="en-US" sz="2800" b="1" dirty="0">
                <a:effectLst>
                  <a:outerShdw blurRad="38100" dist="38100" dir="2700000" algn="tl">
                    <a:srgbClr val="DDDDDD"/>
                  </a:outerShdw>
                </a:effectLst>
                <a:latin typeface="Arial" panose="020B0604020202020204" pitchFamily="34" charset="0"/>
                <a:cs typeface="Arial" panose="020B0604020202020204" pitchFamily="34" charset="0"/>
              </a:rPr>
              <a:t>- </a:t>
            </a: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 الكثير من التجارة (الإقتصاد)</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marL="457200" indent="-457200" algn="r" rtl="1">
              <a:buFontTx/>
              <a:buChar char="-"/>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فترة 73 سنة فقط (التاريخ 612-539 ق.م)</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rtl="1">
              <a:defRPr/>
            </a:pPr>
            <a:r>
              <a:rPr lang="en-US" sz="2800" b="1" dirty="0">
                <a:effectLst>
                  <a:outerShdw blurRad="38100" dist="38100" dir="2700000" algn="tl">
                    <a:srgbClr val="DDDDDD"/>
                  </a:outerShdw>
                </a:effectLst>
                <a:latin typeface="Arial" panose="020B0604020202020204" pitchFamily="34" charset="0"/>
                <a:cs typeface="Arial" panose="020B0604020202020204" pitchFamily="34" charset="0"/>
              </a:rPr>
              <a:t> - </a:t>
            </a: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نبوخدنصر (الجيش)</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40965" name="Text Box 5"/>
          <p:cNvSpPr txBox="1">
            <a:spLocks noChangeArrowheads="1"/>
          </p:cNvSpPr>
          <p:nvPr/>
        </p:nvSpPr>
        <p:spPr bwMode="auto">
          <a:xfrm>
            <a:off x="-36513" y="260350"/>
            <a:ext cx="3505201"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sz="2800" b="1" u="sng" dirty="0">
                <a:effectLst>
                  <a:outerShdw blurRad="38100" dist="38100" dir="2700000" algn="tl">
                    <a:srgbClr val="DDDDDD"/>
                  </a:outerShdw>
                </a:effectLst>
                <a:latin typeface="Arial" panose="020B0604020202020204" pitchFamily="34" charset="0"/>
                <a:cs typeface="Arial" panose="020B0604020202020204" pitchFamily="34" charset="0"/>
              </a:rPr>
              <a:t>للتذكير</a:t>
            </a:r>
            <a:endParaRPr lang="en-US" sz="28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4CA2358-F9C8-0B5F-1FA3-49E889E026EF}"/>
              </a:ext>
            </a:extLst>
          </p:cNvPr>
          <p:cNvSpPr txBox="1"/>
          <p:nvPr/>
        </p:nvSpPr>
        <p:spPr>
          <a:xfrm>
            <a:off x="6732240" y="128589"/>
            <a:ext cx="241176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بابل</a:t>
            </a:r>
            <a:endParaRPr kumimoji="0" lang="en-US"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 calcmode="lin" valueType="num">
                                      <p:cBhvr additive="base">
                                        <p:cTn id="7" dur="500" fill="hold"/>
                                        <p:tgtEl>
                                          <p:spTgt spid="409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2">
                                            <p:txEl>
                                              <p:pRg st="2" end="2"/>
                                            </p:txEl>
                                          </p:spTgt>
                                        </p:tgtEl>
                                        <p:attrNameLst>
                                          <p:attrName>style.visibility</p:attrName>
                                        </p:attrNameLst>
                                      </p:cBhvr>
                                      <p:to>
                                        <p:strVal val="visible"/>
                                      </p:to>
                                    </p:set>
                                    <p:anim calcmode="lin" valueType="num">
                                      <p:cBhvr additive="base">
                                        <p:cTn id="13" dur="500" fill="hold"/>
                                        <p:tgtEl>
                                          <p:spTgt spid="4096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2">
                                            <p:txEl>
                                              <p:pRg st="4" end="4"/>
                                            </p:txEl>
                                          </p:spTgt>
                                        </p:tgtEl>
                                        <p:attrNameLst>
                                          <p:attrName>style.visibility</p:attrName>
                                        </p:attrNameLst>
                                      </p:cBhvr>
                                      <p:to>
                                        <p:strVal val="visible"/>
                                      </p:to>
                                    </p:set>
                                    <p:anim calcmode="lin" valueType="num">
                                      <p:cBhvr additive="base">
                                        <p:cTn id="19" dur="500" fill="hold"/>
                                        <p:tgtEl>
                                          <p:spTgt spid="4096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2">
                                            <p:txEl>
                                              <p:pRg st="6" end="6"/>
                                            </p:txEl>
                                          </p:spTgt>
                                        </p:tgtEl>
                                        <p:attrNameLst>
                                          <p:attrName>style.visibility</p:attrName>
                                        </p:attrNameLst>
                                      </p:cBhvr>
                                      <p:to>
                                        <p:strVal val="visible"/>
                                      </p:to>
                                    </p:set>
                                    <p:anim calcmode="lin" valueType="num">
                                      <p:cBhvr additive="base">
                                        <p:cTn id="25" dur="500" fill="hold"/>
                                        <p:tgtEl>
                                          <p:spTgt spid="4096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2">
                                            <p:txEl>
                                              <p:pRg st="8" end="8"/>
                                            </p:txEl>
                                          </p:spTgt>
                                        </p:tgtEl>
                                        <p:attrNameLst>
                                          <p:attrName>style.visibility</p:attrName>
                                        </p:attrNameLst>
                                      </p:cBhvr>
                                      <p:to>
                                        <p:strVal val="visible"/>
                                      </p:to>
                                    </p:set>
                                    <p:anim calcmode="lin" valueType="num">
                                      <p:cBhvr additive="base">
                                        <p:cTn id="31" dur="500" fill="hold"/>
                                        <p:tgtEl>
                                          <p:spTgt spid="4096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62">
                                            <p:txEl>
                                              <p:pRg st="10" end="10"/>
                                            </p:txEl>
                                          </p:spTgt>
                                        </p:tgtEl>
                                        <p:attrNameLst>
                                          <p:attrName>style.visibility</p:attrName>
                                        </p:attrNameLst>
                                      </p:cBhvr>
                                      <p:to>
                                        <p:strVal val="visible"/>
                                      </p:to>
                                    </p:set>
                                    <p:anim calcmode="lin" valueType="num">
                                      <p:cBhvr additive="base">
                                        <p:cTn id="37" dur="500" fill="hold"/>
                                        <p:tgtEl>
                                          <p:spTgt spid="4096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962">
                                            <p:txEl>
                                              <p:pRg st="12" end="12"/>
                                            </p:txEl>
                                          </p:spTgt>
                                        </p:tgtEl>
                                        <p:attrNameLst>
                                          <p:attrName>style.visibility</p:attrName>
                                        </p:attrNameLst>
                                      </p:cBhvr>
                                      <p:to>
                                        <p:strVal val="visible"/>
                                      </p:to>
                                    </p:set>
                                    <p:anim calcmode="lin" valueType="num">
                                      <p:cBhvr additive="base">
                                        <p:cTn id="43" dur="500" fill="hold"/>
                                        <p:tgtEl>
                                          <p:spTgt spid="4096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WordArt 4"/>
          <p:cNvSpPr>
            <a:spLocks noChangeArrowheads="1" noChangeShapeType="1" noTextEdit="1"/>
          </p:cNvSpPr>
          <p:nvPr/>
        </p:nvSpPr>
        <p:spPr bwMode="auto">
          <a:xfrm>
            <a:off x="5410200" y="304800"/>
            <a:ext cx="3529013" cy="533400"/>
          </a:xfrm>
          <a:prstGeom prst="rect">
            <a:avLst/>
          </a:prstGeom>
        </p:spPr>
        <p:txBody>
          <a:bodyPr wrap="none" fromWordArt="1">
            <a:prstTxWarp prst="textPlain">
              <a:avLst>
                <a:gd name="adj" fmla="val 50000"/>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بابل </a:t>
            </a:r>
            <a:r>
              <a:rPr kumimoji="0" lang="ar-JO" sz="3600" b="0" i="0" u="none" strike="noStrike" kern="10" cap="none" spc="0" normalizeH="0" baseline="0" noProof="0" dirty="0" err="1">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و</a:t>
            </a: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 نحن</a:t>
            </a:r>
            <a:endParaRPr kumimoji="0" lang="en-US"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endParaRP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الأصنام ذات الصناعة الشخصيَّة بلا فائدة</a:t>
            </a:r>
            <a:endParaRPr lang="en-US" altLang="en-US"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95940" name="Rectangle 18"/>
          <p:cNvSpPr>
            <a:spLocks noChangeArrowheads="1"/>
          </p:cNvSpPr>
          <p:nvPr/>
        </p:nvSpPr>
        <p:spPr bwMode="auto">
          <a:xfrm>
            <a:off x="2555875" y="5689600"/>
            <a:ext cx="1150938" cy="79216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nvGrpSpPr>
          <p:cNvPr id="2" name="Group 9"/>
          <p:cNvGrpSpPr>
            <a:grpSpLocks/>
          </p:cNvGrpSpPr>
          <p:nvPr/>
        </p:nvGrpSpPr>
        <p:grpSpPr bwMode="auto">
          <a:xfrm>
            <a:off x="1258888" y="1225550"/>
            <a:ext cx="7620000" cy="3265488"/>
            <a:chOff x="-2988840" y="2564904"/>
            <a:chExt cx="7620000" cy="3265488"/>
          </a:xfrm>
        </p:grpSpPr>
        <p:pic>
          <p:nvPicPr>
            <p:cNvPr id="295969" name="Picture 6" descr="bc4a"/>
            <p:cNvPicPr>
              <a:picLocks noChangeAspect="1" noChangeArrowheads="1"/>
            </p:cNvPicPr>
            <p:nvPr/>
          </p:nvPicPr>
          <p:blipFill>
            <a:blip r:embed="rId3" cstate="print"/>
            <a:srcRect/>
            <a:stretch>
              <a:fillRect/>
            </a:stretch>
          </p:blipFill>
          <p:spPr bwMode="auto">
            <a:xfrm>
              <a:off x="-2988840" y="2564904"/>
              <a:ext cx="7620000" cy="3265488"/>
            </a:xfrm>
            <a:prstGeom prst="rect">
              <a:avLst/>
            </a:prstGeom>
            <a:noFill/>
            <a:ln w="9525">
              <a:noFill/>
              <a:miter lim="800000"/>
              <a:headEnd/>
              <a:tailEnd/>
            </a:ln>
          </p:spPr>
        </p:pic>
        <p:sp>
          <p:nvSpPr>
            <p:cNvPr id="295970" name="Rectangle 12"/>
            <p:cNvSpPr>
              <a:spLocks noChangeArrowheads="1"/>
            </p:cNvSpPr>
            <p:nvPr/>
          </p:nvSpPr>
          <p:spPr bwMode="auto">
            <a:xfrm>
              <a:off x="-2353616" y="2780928"/>
              <a:ext cx="1440160"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71" name="Rectangle 13"/>
            <p:cNvSpPr>
              <a:spLocks noChangeArrowheads="1"/>
            </p:cNvSpPr>
            <p:nvPr/>
          </p:nvSpPr>
          <p:spPr bwMode="auto">
            <a:xfrm>
              <a:off x="-396552" y="2852936"/>
              <a:ext cx="1728192"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أستمتع بخليقة الله فقط</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
          <p:cNvGrpSpPr>
            <a:grpSpLocks/>
          </p:cNvGrpSpPr>
          <p:nvPr/>
        </p:nvGrpSpPr>
        <p:grpSpPr bwMode="auto">
          <a:xfrm>
            <a:off x="2555875" y="1388243"/>
            <a:ext cx="4572000" cy="4010025"/>
            <a:chOff x="1403648" y="332656"/>
            <a:chExt cx="4572000" cy="4010025"/>
          </a:xfrm>
        </p:grpSpPr>
        <p:pic>
          <p:nvPicPr>
            <p:cNvPr id="295964" name="Picture 7" descr="bc5"/>
            <p:cNvPicPr>
              <a:picLocks noChangeAspect="1" noChangeArrowheads="1"/>
            </p:cNvPicPr>
            <p:nvPr/>
          </p:nvPicPr>
          <p:blipFill>
            <a:blip r:embed="rId4" cstate="print"/>
            <a:srcRect/>
            <a:stretch>
              <a:fillRect/>
            </a:stretch>
          </p:blipFill>
          <p:spPr bwMode="auto">
            <a:xfrm>
              <a:off x="1403648" y="332656"/>
              <a:ext cx="4572000" cy="4010025"/>
            </a:xfrm>
            <a:prstGeom prst="rect">
              <a:avLst/>
            </a:prstGeom>
            <a:noFill/>
            <a:ln w="9525">
              <a:noFill/>
              <a:miter lim="800000"/>
              <a:headEnd/>
              <a:tailEnd/>
            </a:ln>
          </p:spPr>
        </p:pic>
        <p:sp>
          <p:nvSpPr>
            <p:cNvPr id="295965" name="Rectangle 14"/>
            <p:cNvSpPr>
              <a:spLocks noChangeArrowheads="1"/>
            </p:cNvSpPr>
            <p:nvPr/>
          </p:nvSpPr>
          <p:spPr bwMode="auto">
            <a:xfrm>
              <a:off x="1763688" y="620688"/>
              <a:ext cx="1512168" cy="1008112"/>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66" name="Rectangle 15"/>
            <p:cNvSpPr>
              <a:spLocks noChangeArrowheads="1"/>
            </p:cNvSpPr>
            <p:nvPr/>
          </p:nvSpPr>
          <p:spPr bwMode="auto">
            <a:xfrm>
              <a:off x="4355976" y="1628800"/>
              <a:ext cx="115212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هل رأيت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كلا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2"/>
          <p:cNvGrpSpPr>
            <a:grpSpLocks/>
          </p:cNvGrpSpPr>
          <p:nvPr/>
        </p:nvGrpSpPr>
        <p:grpSpPr bwMode="auto">
          <a:xfrm>
            <a:off x="1341438" y="1225550"/>
            <a:ext cx="4876800" cy="4183063"/>
            <a:chOff x="2339752" y="2420888"/>
            <a:chExt cx="4876800" cy="4183063"/>
          </a:xfrm>
        </p:grpSpPr>
        <p:pic>
          <p:nvPicPr>
            <p:cNvPr id="295959" name="Picture 8" descr="bc6"/>
            <p:cNvPicPr>
              <a:picLocks noChangeAspect="1" noChangeArrowheads="1"/>
            </p:cNvPicPr>
            <p:nvPr/>
          </p:nvPicPr>
          <p:blipFill>
            <a:blip r:embed="rId5" cstate="print"/>
            <a:srcRect/>
            <a:stretch>
              <a:fillRect/>
            </a:stretch>
          </p:blipFill>
          <p:spPr bwMode="auto">
            <a:xfrm>
              <a:off x="2339752" y="2420888"/>
              <a:ext cx="4876800" cy="4183063"/>
            </a:xfrm>
            <a:prstGeom prst="rect">
              <a:avLst/>
            </a:prstGeom>
            <a:noFill/>
            <a:ln w="9525">
              <a:noFill/>
              <a:miter lim="800000"/>
              <a:headEnd/>
              <a:tailEnd/>
            </a:ln>
          </p:spPr>
        </p:pic>
        <p:sp>
          <p:nvSpPr>
            <p:cNvPr id="295960" name="Rectangle 17"/>
            <p:cNvSpPr>
              <a:spLocks noChangeArrowheads="1"/>
            </p:cNvSpPr>
            <p:nvPr/>
          </p:nvSpPr>
          <p:spPr bwMode="auto">
            <a:xfrm>
              <a:off x="2699792" y="2924944"/>
              <a:ext cx="1944216" cy="129614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إذاً كيف تعلمين أنه موجود؟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5962" name="Oval 38"/>
            <p:cNvSpPr>
              <a:spLocks noChangeArrowheads="1"/>
            </p:cNvSpPr>
            <p:nvPr/>
          </p:nvSpPr>
          <p:spPr bwMode="auto">
            <a:xfrm>
              <a:off x="5220072" y="3284984"/>
              <a:ext cx="1440160" cy="1124744"/>
            </a:xfrm>
            <a:prstGeom prst="ellipse">
              <a:avLst/>
            </a:prstGeom>
            <a:solidFill>
              <a:srgbClr val="FFFFFF"/>
            </a:soli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أنا أعرف</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
          <p:cNvGrpSpPr>
            <a:grpSpLocks/>
          </p:cNvGrpSpPr>
          <p:nvPr/>
        </p:nvGrpSpPr>
        <p:grpSpPr bwMode="auto">
          <a:xfrm>
            <a:off x="0" y="1384301"/>
            <a:ext cx="7840105" cy="3173385"/>
            <a:chOff x="2860650" y="-4044727"/>
            <a:chExt cx="5005388" cy="4024313"/>
          </a:xfrm>
        </p:grpSpPr>
        <p:pic>
          <p:nvPicPr>
            <p:cNvPr id="295956" name="Picture 9" descr="bc7"/>
            <p:cNvPicPr>
              <a:picLocks noChangeAspect="1" noChangeArrowheads="1"/>
            </p:cNvPicPr>
            <p:nvPr/>
          </p:nvPicPr>
          <p:blipFill>
            <a:blip r:embed="rId6" cstate="print"/>
            <a:srcRect/>
            <a:stretch>
              <a:fillRect/>
            </a:stretch>
          </p:blipFill>
          <p:spPr bwMode="auto">
            <a:xfrm>
              <a:off x="2860650" y="-4044727"/>
              <a:ext cx="5005388" cy="4024313"/>
            </a:xfrm>
            <a:prstGeom prst="rect">
              <a:avLst/>
            </a:prstGeom>
            <a:noFill/>
            <a:ln w="9525">
              <a:noFill/>
              <a:miter lim="800000"/>
              <a:headEnd/>
              <a:tailEnd/>
            </a:ln>
          </p:spPr>
        </p:pic>
        <p:sp>
          <p:nvSpPr>
            <p:cNvPr id="295957" name="Rectangle 1"/>
            <p:cNvSpPr>
              <a:spLocks noChangeArrowheads="1"/>
            </p:cNvSpPr>
            <p:nvPr/>
          </p:nvSpPr>
          <p:spPr bwMode="auto">
            <a:xfrm>
              <a:off x="3348312" y="-3674460"/>
              <a:ext cx="2869115" cy="52421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يسمى الإيمان</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8" name="Group 7">
            <a:extLst>
              <a:ext uri="{FF2B5EF4-FFF2-40B4-BE49-F238E27FC236}">
                <a16:creationId xmlns:a16="http://schemas.microsoft.com/office/drawing/2014/main" id="{0C579769-EABE-2748-8B62-4DE136931251}"/>
              </a:ext>
            </a:extLst>
          </p:cNvPr>
          <p:cNvGrpSpPr/>
          <p:nvPr/>
        </p:nvGrpSpPr>
        <p:grpSpPr>
          <a:xfrm>
            <a:off x="1" y="1139301"/>
            <a:ext cx="9074788" cy="5241401"/>
            <a:chOff x="1386270" y="1388244"/>
            <a:chExt cx="5766793" cy="4020370"/>
          </a:xfrm>
        </p:grpSpPr>
        <p:grpSp>
          <p:nvGrpSpPr>
            <p:cNvPr id="6" name="Group 7"/>
            <p:cNvGrpSpPr>
              <a:grpSpLocks/>
            </p:cNvGrpSpPr>
            <p:nvPr/>
          </p:nvGrpSpPr>
          <p:grpSpPr bwMode="auto">
            <a:xfrm>
              <a:off x="1386270" y="1388244"/>
              <a:ext cx="5766793" cy="4020370"/>
              <a:chOff x="-7194348" y="-3009999"/>
              <a:chExt cx="5221025" cy="11724229"/>
            </a:xfrm>
          </p:grpSpPr>
          <p:pic>
            <p:nvPicPr>
              <p:cNvPr id="295950" name="Picture 10" descr="bc8"/>
              <p:cNvPicPr>
                <a:picLocks noChangeAspect="1" noChangeArrowheads="1"/>
              </p:cNvPicPr>
              <p:nvPr/>
            </p:nvPicPr>
            <p:blipFill>
              <a:blip r:embed="rId7" cstate="print"/>
              <a:srcRect/>
              <a:stretch>
                <a:fillRect/>
              </a:stretch>
            </p:blipFill>
            <p:spPr bwMode="auto">
              <a:xfrm>
                <a:off x="-7194348" y="-3009999"/>
                <a:ext cx="5221025" cy="11724229"/>
              </a:xfrm>
              <a:prstGeom prst="rect">
                <a:avLst/>
              </a:prstGeom>
              <a:noFill/>
              <a:ln w="9525">
                <a:noFill/>
                <a:miter lim="800000"/>
                <a:headEnd/>
                <a:tailEnd/>
              </a:ln>
            </p:spPr>
          </p:pic>
          <p:sp>
            <p:nvSpPr>
              <p:cNvPr id="295953" name="Oval 6"/>
              <p:cNvSpPr>
                <a:spLocks noChangeArrowheads="1"/>
              </p:cNvSpPr>
              <p:nvPr/>
            </p:nvSpPr>
            <p:spPr bwMode="auto">
              <a:xfrm>
                <a:off x="-3567322" y="208846"/>
                <a:ext cx="1426234" cy="2606170"/>
              </a:xfrm>
              <a:prstGeom prst="ellipse">
                <a:avLst/>
              </a:prstGeom>
              <a:solidFill>
                <a:srgbClr val="FFFFFF"/>
              </a:solidFill>
              <a:ln w="9525">
                <a:no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ليس صحيحاً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6" name="Rectangle 10">
              <a:extLst>
                <a:ext uri="{FF2B5EF4-FFF2-40B4-BE49-F238E27FC236}">
                  <a16:creationId xmlns:a16="http://schemas.microsoft.com/office/drawing/2014/main" id="{13D72FBE-8F21-8540-B023-CC195125022D}"/>
                </a:ext>
              </a:extLst>
            </p:cNvPr>
            <p:cNvSpPr>
              <a:spLocks noChangeArrowheads="1"/>
            </p:cNvSpPr>
            <p:nvPr/>
          </p:nvSpPr>
          <p:spPr bwMode="auto">
            <a:xfrm>
              <a:off x="1454869" y="1513384"/>
              <a:ext cx="5678796"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 name="Rectangle 10">
              <a:extLst>
                <a:ext uri="{FF2B5EF4-FFF2-40B4-BE49-F238E27FC236}">
                  <a16:creationId xmlns:a16="http://schemas.microsoft.com/office/drawing/2014/main" id="{E6ED0A39-D976-6640-A3EF-423F98D164E9}"/>
                </a:ext>
              </a:extLst>
            </p:cNvPr>
            <p:cNvSpPr>
              <a:spLocks noChangeArrowheads="1"/>
            </p:cNvSpPr>
            <p:nvPr/>
          </p:nvSpPr>
          <p:spPr bwMode="auto">
            <a:xfrm>
              <a:off x="1464917" y="1834931"/>
              <a:ext cx="3945283"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7" name="Rectangle 14">
              <a:extLst>
                <a:ext uri="{FF2B5EF4-FFF2-40B4-BE49-F238E27FC236}">
                  <a16:creationId xmlns:a16="http://schemas.microsoft.com/office/drawing/2014/main" id="{2585EAD3-09C1-704D-A8FE-398C0FC47726}"/>
                </a:ext>
              </a:extLst>
            </p:cNvPr>
            <p:cNvSpPr txBox="1">
              <a:spLocks noChangeArrowheads="1"/>
            </p:cNvSpPr>
            <p:nvPr/>
          </p:nvSpPr>
          <p:spPr bwMode="auto">
            <a:xfrm>
              <a:off x="1671862" y="1681986"/>
              <a:ext cx="5255987" cy="774997"/>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إن هذا يتطلب الكثير من الإيمان لتصدق بوجود إله لا تراه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7" name="Group 8"/>
          <p:cNvGrpSpPr>
            <a:grpSpLocks/>
          </p:cNvGrpSpPr>
          <p:nvPr/>
        </p:nvGrpSpPr>
        <p:grpSpPr bwMode="auto">
          <a:xfrm>
            <a:off x="0" y="1207280"/>
            <a:ext cx="9142987" cy="4348273"/>
            <a:chOff x="3707904" y="6309320"/>
            <a:chExt cx="8229600" cy="3527425"/>
          </a:xfrm>
        </p:grpSpPr>
        <p:pic>
          <p:nvPicPr>
            <p:cNvPr id="295947" name="Picture 11" descr="bc9"/>
            <p:cNvPicPr>
              <a:picLocks noChangeAspect="1" noChangeArrowheads="1"/>
            </p:cNvPicPr>
            <p:nvPr/>
          </p:nvPicPr>
          <p:blipFill>
            <a:blip r:embed="rId8" cstate="print"/>
            <a:srcRect/>
            <a:stretch>
              <a:fillRect/>
            </a:stretch>
          </p:blipFill>
          <p:spPr bwMode="auto">
            <a:xfrm>
              <a:off x="3707904" y="6309320"/>
              <a:ext cx="8229600" cy="3527425"/>
            </a:xfrm>
            <a:prstGeom prst="rect">
              <a:avLst/>
            </a:prstGeom>
            <a:noFill/>
            <a:ln w="9525">
              <a:noFill/>
              <a:miter lim="800000"/>
              <a:headEnd/>
              <a:tailEnd/>
            </a:ln>
          </p:spPr>
        </p:pic>
        <p:sp>
          <p:nvSpPr>
            <p:cNvPr id="295948" name="Rectangle 10"/>
            <p:cNvSpPr>
              <a:spLocks noChangeArrowheads="1"/>
            </p:cNvSpPr>
            <p:nvPr/>
          </p:nvSpPr>
          <p:spPr bwMode="auto">
            <a:xfrm>
              <a:off x="5471592" y="6669360"/>
              <a:ext cx="367240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49" name="Rectangle 14"/>
            <p:cNvSpPr txBox="1">
              <a:spLocks noChangeArrowheads="1"/>
            </p:cNvSpPr>
            <p:nvPr/>
          </p:nvSpPr>
          <p:spPr bwMode="auto">
            <a:xfrm>
              <a:off x="5220072" y="6597352"/>
              <a:ext cx="4032448" cy="504056"/>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ما يتطلب إيماناً عظيماً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3046592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300" fill="hold"/>
                                        <p:tgtEl>
                                          <p:spTgt spid="3"/>
                                        </p:tgtEl>
                                        <p:attrNameLst>
                                          <p:attrName>ppt_w</p:attrName>
                                        </p:attrNameLst>
                                      </p:cBhvr>
                                      <p:tavLst>
                                        <p:tav tm="0">
                                          <p:val>
                                            <p:strVal val="#ppt_w*0.70"/>
                                          </p:val>
                                        </p:tav>
                                        <p:tav tm="100000">
                                          <p:val>
                                            <p:strVal val="#ppt_w"/>
                                          </p:val>
                                        </p:tav>
                                      </p:tavLst>
                                    </p:anim>
                                    <p:anim calcmode="lin" valueType="num">
                                      <p:cBhvr>
                                        <p:cTn id="15" dur="300" fill="hold"/>
                                        <p:tgtEl>
                                          <p:spTgt spid="3"/>
                                        </p:tgtEl>
                                        <p:attrNameLst>
                                          <p:attrName>ppt_h</p:attrName>
                                        </p:attrNameLst>
                                      </p:cBhvr>
                                      <p:tavLst>
                                        <p:tav tm="0">
                                          <p:val>
                                            <p:strVal val="#ppt_h"/>
                                          </p:val>
                                        </p:tav>
                                        <p:tav tm="100000">
                                          <p:val>
                                            <p:strVal val="#ppt_h"/>
                                          </p:val>
                                        </p:tav>
                                      </p:tavLst>
                                    </p:anim>
                                    <p:animEffect transition="in" filter="fade">
                                      <p:cBhvr>
                                        <p:cTn id="16" dur="3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300" fill="hold"/>
                                        <p:tgtEl>
                                          <p:spTgt spid="5"/>
                                        </p:tgtEl>
                                        <p:attrNameLst>
                                          <p:attrName>ppt_w</p:attrName>
                                        </p:attrNameLst>
                                      </p:cBhvr>
                                      <p:tavLst>
                                        <p:tav tm="0">
                                          <p:val>
                                            <p:strVal val="#ppt_w*0.70"/>
                                          </p:val>
                                        </p:tav>
                                        <p:tav tm="100000">
                                          <p:val>
                                            <p:strVal val="#ppt_w"/>
                                          </p:val>
                                        </p:tav>
                                      </p:tavLst>
                                    </p:anim>
                                    <p:anim calcmode="lin" valueType="num">
                                      <p:cBhvr>
                                        <p:cTn id="29" dur="300" fill="hold"/>
                                        <p:tgtEl>
                                          <p:spTgt spid="5"/>
                                        </p:tgtEl>
                                        <p:attrNameLst>
                                          <p:attrName>ppt_h</p:attrName>
                                        </p:attrNameLst>
                                      </p:cBhvr>
                                      <p:tavLst>
                                        <p:tav tm="0">
                                          <p:val>
                                            <p:strVal val="#ppt_h"/>
                                          </p:val>
                                        </p:tav>
                                        <p:tav tm="100000">
                                          <p:val>
                                            <p:strVal val="#ppt_h"/>
                                          </p:val>
                                        </p:tav>
                                      </p:tavLst>
                                    </p:anim>
                                    <p:animEffect transition="in" filter="fade">
                                      <p:cBhvr>
                                        <p:cTn id="30" dur="3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300" fill="hold"/>
                                        <p:tgtEl>
                                          <p:spTgt spid="7"/>
                                        </p:tgtEl>
                                        <p:attrNameLst>
                                          <p:attrName>ppt_w</p:attrName>
                                        </p:attrNameLst>
                                      </p:cBhvr>
                                      <p:tavLst>
                                        <p:tav tm="0">
                                          <p:val>
                                            <p:strVal val="#ppt_w*0.70"/>
                                          </p:val>
                                        </p:tav>
                                        <p:tav tm="100000">
                                          <p:val>
                                            <p:strVal val="#ppt_w"/>
                                          </p:val>
                                        </p:tav>
                                      </p:tavLst>
                                    </p:anim>
                                    <p:anim calcmode="lin" valueType="num">
                                      <p:cBhvr>
                                        <p:cTn id="43" dur="300" fill="hold"/>
                                        <p:tgtEl>
                                          <p:spTgt spid="7"/>
                                        </p:tgtEl>
                                        <p:attrNameLst>
                                          <p:attrName>ppt_h</p:attrName>
                                        </p:attrNameLst>
                                      </p:cBhvr>
                                      <p:tavLst>
                                        <p:tav tm="0">
                                          <p:val>
                                            <p:strVal val="#ppt_h"/>
                                          </p:val>
                                        </p:tav>
                                        <p:tav tm="100000">
                                          <p:val>
                                            <p:strVal val="#ppt_h"/>
                                          </p:val>
                                        </p:tav>
                                      </p:tavLst>
                                    </p:anim>
                                    <p:animEffect transition="in" filter="fade">
                                      <p:cBhvr>
                                        <p:cTn id="44"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ctrTitle"/>
          </p:nvPr>
        </p:nvSpPr>
        <p:spPr>
          <a:xfrm>
            <a:off x="685800" y="2286000"/>
            <a:ext cx="7772400" cy="1143000"/>
          </a:xfrm>
        </p:spPr>
        <p:txBody>
          <a:bodyPr/>
          <a:lstStyle/>
          <a:p>
            <a:r>
              <a:rPr lang="en-US">
                <a:latin typeface="Times New Roman" charset="0"/>
                <a:ea typeface="ＭＳ Ｐゴシック" charset="0"/>
                <a:cs typeface="ＭＳ Ｐゴシック" charset="0"/>
              </a:rPr>
              <a:t>Idolatry Today</a:t>
            </a:r>
          </a:p>
        </p:txBody>
      </p:sp>
      <p:sp>
        <p:nvSpPr>
          <p:cNvPr id="188418" name="Rectangle 3"/>
          <p:cNvSpPr>
            <a:spLocks noGrp="1" noChangeArrowheads="1"/>
          </p:cNvSpPr>
          <p:nvPr>
            <p:ph type="subTitle" idx="1"/>
          </p:nvPr>
        </p:nvSpPr>
        <p:spPr/>
        <p:txBody>
          <a:bodyPr/>
          <a:lstStyle/>
          <a:p>
            <a:endParaRPr lang="en-US">
              <a:latin typeface="Times New Roman" charset="0"/>
              <a:ea typeface="ＭＳ Ｐゴシック" charset="0"/>
              <a:cs typeface="ＭＳ Ｐゴシック" charset="0"/>
            </a:endParaRPr>
          </a:p>
        </p:txBody>
      </p:sp>
      <p:pic>
        <p:nvPicPr>
          <p:cNvPr id="188419"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American Idol</a:t>
            </a:r>
          </a:p>
        </p:txBody>
      </p:sp>
      <p:sp>
        <p:nvSpPr>
          <p:cNvPr id="189442" name="Rectangle 3"/>
          <p:cNvSpPr>
            <a:spLocks noGrp="1" noChangeArrowheads="1"/>
          </p:cNvSpPr>
          <p:nvPr>
            <p:ph type="body" idx="1"/>
          </p:nvPr>
        </p:nvSpPr>
        <p:spPr/>
        <p:txBody>
          <a:bodyPr/>
          <a:lstStyle/>
          <a:p>
            <a:endParaRPr lang="en-US">
              <a:latin typeface="Times New Roman" charset="0"/>
              <a:ea typeface="ＭＳ Ｐゴシック" charset="0"/>
              <a:cs typeface="ＭＳ Ｐゴシック" charset="0"/>
            </a:endParaRPr>
          </a:p>
        </p:txBody>
      </p:sp>
      <p:pic>
        <p:nvPicPr>
          <p:cNvPr id="18944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68275" y="1116013"/>
            <a:ext cx="6132513" cy="584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sz="3200" b="1" u="sng" dirty="0">
                <a:effectLst>
                  <a:outerShdw blurRad="38100" dist="38100" dir="2700000" algn="tl">
                    <a:srgbClr val="DDDDDD"/>
                  </a:outerShdw>
                </a:effectLst>
                <a:latin typeface="Arial" panose="020B0604020202020204" pitchFamily="34" charset="0"/>
                <a:cs typeface="Arial" panose="020B0604020202020204" pitchFamily="34" charset="0"/>
              </a:rPr>
              <a:t>بدعة المادية البابلية</a:t>
            </a:r>
            <a:endParaRPr lang="en-US" sz="32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87044" name="Text Box 4"/>
          <p:cNvSpPr txBox="1">
            <a:spLocks noChangeArrowheads="1"/>
          </p:cNvSpPr>
          <p:nvPr/>
        </p:nvSpPr>
        <p:spPr bwMode="auto">
          <a:xfrm>
            <a:off x="539750" y="1905000"/>
            <a:ext cx="3867150" cy="375443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الثقة في الغنى</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المجد في الثروة</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تقرير المصير</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الإستهلاكية</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عبادة الذات</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الكبرياء والجشع</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87045" name="Text Box 5"/>
          <p:cNvSpPr txBox="1">
            <a:spLocks noChangeArrowheads="1"/>
          </p:cNvSpPr>
          <p:nvPr/>
        </p:nvSpPr>
        <p:spPr bwMode="auto">
          <a:xfrm>
            <a:off x="5473700" y="2286000"/>
            <a:ext cx="3130550" cy="2308324"/>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sz="3600" b="1" dirty="0">
                <a:effectLst>
                  <a:outerShdw blurRad="38100" dist="38100" dir="2700000" algn="tl">
                    <a:srgbClr val="DDDDDD"/>
                  </a:outerShdw>
                </a:effectLst>
                <a:latin typeface="Arial" panose="020B0604020202020204" pitchFamily="34" charset="0"/>
                <a:cs typeface="Arial" panose="020B0604020202020204" pitchFamily="34" charset="0"/>
              </a:rPr>
              <a:t>الديمقراطية</a:t>
            </a:r>
          </a:p>
          <a:p>
            <a:pPr>
              <a:spcBef>
                <a:spcPct val="50000"/>
              </a:spcBef>
              <a:defRPr/>
            </a:pPr>
            <a:r>
              <a:rPr lang="ar-JO" sz="3600" b="1" dirty="0">
                <a:effectLst>
                  <a:outerShdw blurRad="38100" dist="38100" dir="2700000" algn="tl">
                    <a:srgbClr val="DDDDDD"/>
                  </a:outerShdw>
                </a:effectLst>
                <a:latin typeface="Arial" panose="020B0604020202020204" pitchFamily="34" charset="0"/>
                <a:cs typeface="Arial" panose="020B0604020202020204" pitchFamily="34" charset="0"/>
              </a:rPr>
              <a:t>و</a:t>
            </a:r>
          </a:p>
          <a:p>
            <a:pPr>
              <a:spcBef>
                <a:spcPct val="50000"/>
              </a:spcBef>
              <a:defRPr/>
            </a:pPr>
            <a:r>
              <a:rPr lang="ar-JO" sz="3600" b="1" dirty="0">
                <a:effectLst>
                  <a:outerShdw blurRad="38100" dist="38100" dir="2700000" algn="tl">
                    <a:srgbClr val="DDDDDD"/>
                  </a:outerShdw>
                </a:effectLst>
                <a:latin typeface="Arial" panose="020B0604020202020204" pitchFamily="34" charset="0"/>
                <a:cs typeface="Arial" panose="020B0604020202020204" pitchFamily="34" charset="0"/>
              </a:rPr>
              <a:t>الرأسمالية</a:t>
            </a:r>
            <a:endParaRPr lang="en-US" sz="3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87046" name="AutoShape 6"/>
          <p:cNvSpPr>
            <a:spLocks noChangeArrowheads="1"/>
          </p:cNvSpPr>
          <p:nvPr/>
        </p:nvSpPr>
        <p:spPr bwMode="auto">
          <a:xfrm>
            <a:off x="4254500" y="2286000"/>
            <a:ext cx="1565275" cy="2362200"/>
          </a:xfrm>
          <a:prstGeom prst="rightArrow">
            <a:avLst>
              <a:gd name="adj1" fmla="val 50000"/>
              <a:gd name="adj2" fmla="val 25000"/>
            </a:avLst>
          </a:prstGeom>
          <a:solidFill>
            <a:srgbClr val="99CCFF"/>
          </a:solidFill>
          <a:ln>
            <a:noFill/>
          </a:ln>
          <a:effectLst>
            <a:prstShdw prst="shdw13" dist="53882" dir="13500000">
              <a:schemeClr val="bg2">
                <a:alpha val="74997"/>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190470" name="Text Box 8"/>
          <p:cNvSpPr txBox="1">
            <a:spLocks noChangeArrowheads="1"/>
          </p:cNvSpPr>
          <p:nvPr/>
        </p:nvSpPr>
        <p:spPr bwMode="auto">
          <a:xfrm>
            <a:off x="8262938" y="4445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144</a:t>
            </a:r>
            <a:endParaRPr lang="en-US"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2EB6EBB-17E8-7C8C-2BA1-15A8E3AFEDBA}"/>
              </a:ext>
            </a:extLst>
          </p:cNvPr>
          <p:cNvSpPr txBox="1"/>
          <p:nvPr/>
        </p:nvSpPr>
        <p:spPr>
          <a:xfrm>
            <a:off x="5652120" y="332656"/>
            <a:ext cx="2529856"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بابل ونحن</a:t>
            </a:r>
            <a:endParaRPr kumimoji="0" lang="en-US" sz="48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 calcmode="lin" valueType="num">
                                      <p:cBhvr additive="base">
                                        <p:cTn id="7" dur="500" fill="hold"/>
                                        <p:tgtEl>
                                          <p:spTgt spid="87044"/>
                                        </p:tgtEl>
                                        <p:attrNameLst>
                                          <p:attrName>ppt_x</p:attrName>
                                        </p:attrNameLst>
                                      </p:cBhvr>
                                      <p:tavLst>
                                        <p:tav tm="0">
                                          <p:val>
                                            <p:strVal val="0-#ppt_w/2"/>
                                          </p:val>
                                        </p:tav>
                                        <p:tav tm="100000">
                                          <p:val>
                                            <p:strVal val="#ppt_x"/>
                                          </p:val>
                                        </p:tav>
                                      </p:tavLst>
                                    </p:anim>
                                    <p:anim calcmode="lin" valueType="num">
                                      <p:cBhvr additive="base">
                                        <p:cTn id="8" dur="500" fill="hold"/>
                                        <p:tgtEl>
                                          <p:spTgt spid="870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87046"/>
                                        </p:tgtEl>
                                        <p:attrNameLst>
                                          <p:attrName>style.visibility</p:attrName>
                                        </p:attrNameLst>
                                      </p:cBhvr>
                                      <p:to>
                                        <p:strVal val="visible"/>
                                      </p:to>
                                    </p:set>
                                    <p:anim calcmode="lin" valueType="num">
                                      <p:cBhvr additive="base">
                                        <p:cTn id="13" dur="1000" fill="hold"/>
                                        <p:tgtEl>
                                          <p:spTgt spid="87046"/>
                                        </p:tgtEl>
                                        <p:attrNameLst>
                                          <p:attrName>ppt_x</p:attrName>
                                        </p:attrNameLst>
                                      </p:cBhvr>
                                      <p:tavLst>
                                        <p:tav tm="0">
                                          <p:val>
                                            <p:strVal val="0-#ppt_w/2"/>
                                          </p:val>
                                        </p:tav>
                                        <p:tav tm="100000">
                                          <p:val>
                                            <p:strVal val="#ppt_x"/>
                                          </p:val>
                                        </p:tav>
                                      </p:tavLst>
                                    </p:anim>
                                    <p:anim calcmode="lin" valueType="num">
                                      <p:cBhvr additive="base">
                                        <p:cTn id="14" dur="1000" fill="hold"/>
                                        <p:tgtEl>
                                          <p:spTgt spid="870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87045"/>
                                        </p:tgtEl>
                                        <p:attrNameLst>
                                          <p:attrName>style.visibility</p:attrName>
                                        </p:attrNameLst>
                                      </p:cBhvr>
                                      <p:to>
                                        <p:strVal val="visible"/>
                                      </p:to>
                                    </p:set>
                                    <p:anim calcmode="lin" valueType="num">
                                      <p:cBhvr>
                                        <p:cTn id="19" dur="1000" fill="hold"/>
                                        <p:tgtEl>
                                          <p:spTgt spid="87045"/>
                                        </p:tgtEl>
                                        <p:attrNameLst>
                                          <p:attrName>ppt_w</p:attrName>
                                        </p:attrNameLst>
                                      </p:cBhvr>
                                      <p:tavLst>
                                        <p:tav tm="0">
                                          <p:val>
                                            <p:fltVal val="0"/>
                                          </p:val>
                                        </p:tav>
                                        <p:tav tm="100000">
                                          <p:val>
                                            <p:strVal val="#ppt_w"/>
                                          </p:val>
                                        </p:tav>
                                      </p:tavLst>
                                    </p:anim>
                                    <p:anim calcmode="lin" valueType="num">
                                      <p:cBhvr>
                                        <p:cTn id="20" dur="1000" fill="hold"/>
                                        <p:tgtEl>
                                          <p:spTgt spid="87045"/>
                                        </p:tgtEl>
                                        <p:attrNameLst>
                                          <p:attrName>ppt_h</p:attrName>
                                        </p:attrNameLst>
                                      </p:cBhvr>
                                      <p:tavLst>
                                        <p:tav tm="0">
                                          <p:val>
                                            <p:fltVal val="0"/>
                                          </p:val>
                                        </p:tav>
                                        <p:tav tm="100000">
                                          <p:val>
                                            <p:strVal val="#ppt_h"/>
                                          </p:val>
                                        </p:tav>
                                      </p:tavLst>
                                    </p:anim>
                                    <p:anim calcmode="lin" valueType="num">
                                      <p:cBhvr>
                                        <p:cTn id="21" dur="1000" fill="hold"/>
                                        <p:tgtEl>
                                          <p:spTgt spid="8704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70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P spid="87045" grpId="0" autoUpdateAnimBg="0"/>
      <p:bldP spid="870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B5CCB21C-2FAC-174D-9345-7C2E9E262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8843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ar-JO" b="1" dirty="0">
                <a:solidFill>
                  <a:schemeClr val="bg1"/>
                </a:solidFill>
                <a:effectLst>
                  <a:glow rad="228600">
                    <a:schemeClr val="tx1"/>
                  </a:glow>
                </a:effectLst>
                <a:ea typeface="ＭＳ Ｐゴシック" charset="0"/>
              </a:rPr>
              <a:t>إذلال بيلشاصر</a:t>
            </a:r>
            <a:endParaRPr lang="en-US" b="1"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رامبرانت</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بيلشاصر</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1123950"/>
            <a:ext cx="9144000" cy="3785652"/>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وضع كورش جزءً من جيشه عند النقطة التي يدخل فيها النهر إلى المدينة، وجزءً آخَر  في الجزء الخلفي من المكان الذي ينبع منه، مع أوامر بالزحف إلى المدينة عند مجرى النهر، في أقرب وقت لأن المياه أصبحت ضحلة بدرجة كافية.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انطلق بنفسه مع الجزء غير الحربي من مضيفه، وصنع المكان الذي حفرت فيه نيتوكريس حوض النهر، حيث فعل بالضبط ما فعله سابقاً: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حول نهر الفرات عبر قناة إلى الحوض</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والذي كان ثم مستنقع غرق فيه النهر لدرجة أن السرير الطبيعي للجدول أصبح قابلاً للبقاء.</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عندئذٍ، دخل الفرس الذين تُركوا لهذا الغرض في بابل على ضفة النهر، المجرى الذي غرق الآن حتَّى وصلوا في منتصف الطريق تقريبًا فوق فخذ الرجل، وبالتالي دخلوا المدينة</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 كان البابليُّون على علم بما كان يدور لدى كورش، أو لو لاحظوا خطرهم، لما سمحوا للفرس بدخول المدينة، لكنهم كانوا سيدمرونهم تمامًا؛ لأنهم كانوا سيغلقون جميع بوابات الشوارع التي على النهر، ويركبوا على الجدران على جانبي النهر، مما كان من شأنه أن يوقع العدو في فخ. ولكن،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كما كان، جاء الفرس عليهم على حين غرة وأخذوا المدينة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بسبب الحجم الهائل للمكان، فإن سكان الأجزاء المركزيَّة (كما أعلن سكان بابل) بعد فترة طويلة من أخذ الأجزاء الخارجيَّة من المدينة، لم يعرفوا شيئًا عما حدث،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لكنهم كانوا يشاركون في مهرجان</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استمروا في الرقص والاستمتاع حتَّى علموا بالقبض على بابل</a:t>
            </a:r>
            <a:endPar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2"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endParaRPr kumimoji="0"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 name="Rectangle 1">
            <a:extLst>
              <a:ext uri="{FF2B5EF4-FFF2-40B4-BE49-F238E27FC236}">
                <a16:creationId xmlns:a16="http://schemas.microsoft.com/office/drawing/2014/main" id="{4D401864-12D7-84FD-3761-56E96AB3BA06}"/>
              </a:ext>
            </a:extLst>
          </p:cNvPr>
          <p:cNvSpPr/>
          <p:nvPr/>
        </p:nvSpPr>
        <p:spPr>
          <a:xfrm>
            <a:off x="7236296" y="1975863"/>
            <a:ext cx="1799119" cy="821410"/>
          </a:xfrm>
          <a:prstGeom prst="rect">
            <a:avLst/>
          </a:prstGeom>
          <a:solidFill>
            <a:schemeClr val="accent3">
              <a:lumOff val="4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799" tIns="46799" rIns="46799" bIns="4679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panose="020B0604020202020204" pitchFamily="34" charset="0"/>
              <a:ea typeface="+mn-ea"/>
              <a:cs typeface="Arial" panose="020B0604020202020204" pitchFamily="34" charset="0"/>
              <a:sym typeface="Arial"/>
            </a:endParaRPr>
          </a:p>
        </p:txBody>
      </p:sp>
      <p:sp>
        <p:nvSpPr>
          <p:cNvPr id="2993" name="Rectangle 2"/>
          <p:cNvSpPr txBox="1">
            <a:spLocks noGrp="1"/>
          </p:cNvSpPr>
          <p:nvPr>
            <p:ph type="title"/>
          </p:nvPr>
        </p:nvSpPr>
        <p:spPr>
          <a:xfrm>
            <a:off x="1507168" y="-1143000"/>
            <a:ext cx="5867401" cy="1143000"/>
          </a:xfrm>
          <a:prstGeom prst="rect">
            <a:avLst/>
          </a:prstGeom>
        </p:spPr>
        <p:txBody>
          <a:bodyPr/>
          <a:lstStyle>
            <a:lvl1pPr>
              <a:defRPr b="1"/>
            </a:lvl1pPr>
          </a:lstStyle>
          <a:p>
            <a:r>
              <a:rPr dirty="0">
                <a:latin typeface="Arial" panose="020B0604020202020204" pitchFamily="34" charset="0"/>
                <a:cs typeface="Arial" panose="020B0604020202020204" pitchFamily="34" charset="0"/>
              </a:rPr>
              <a:t>USA?</a:t>
            </a:r>
          </a:p>
        </p:txBody>
      </p:sp>
      <p:pic>
        <p:nvPicPr>
          <p:cNvPr id="2994" name="Picture 5" descr="Picture 5"/>
          <p:cNvPicPr>
            <a:picLocks noChangeAspect="1"/>
          </p:cNvPicPr>
          <p:nvPr/>
        </p:nvPicPr>
        <p:blipFill>
          <a:blip r:embed="rId2"/>
          <a:stretch>
            <a:fillRect/>
          </a:stretch>
        </p:blipFill>
        <p:spPr>
          <a:xfrm rot="21202976">
            <a:off x="0" y="381000"/>
            <a:ext cx="4514850" cy="6477000"/>
          </a:xfrm>
          <a:prstGeom prst="rect">
            <a:avLst/>
          </a:prstGeom>
          <a:ln w="12700">
            <a:miter lim="400000"/>
          </a:ln>
        </p:spPr>
      </p:pic>
      <p:sp>
        <p:nvSpPr>
          <p:cNvPr id="2995" name="Text Box 6"/>
          <p:cNvSpPr txBox="1"/>
          <p:nvPr/>
        </p:nvSpPr>
        <p:spPr>
          <a:xfrm>
            <a:off x="3695691" y="488949"/>
            <a:ext cx="5231140"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يقول الدكتور</a:t>
            </a:r>
          </a:p>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تشان كاي لوك أنها</a:t>
            </a:r>
          </a:p>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r>
              <a:rPr kumimoji="0" lang="ar-JO" sz="4800" b="1" u="none" strike="noStrike" kern="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sym typeface="Arial"/>
              </a:rPr>
              <a:t>الولايات</a:t>
            </a: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4800" b="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المتحدة</a:t>
            </a: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الأمريكية</a:t>
            </a:r>
            <a:endParaRPr kumimoji="0" sz="4800" b="1" u="none" strike="noStrike" kern="0" cap="none" spc="0" normalizeH="0" baseline="0" noProof="0" dirty="0">
              <a:ln>
                <a:noFill/>
              </a:ln>
              <a:solidFill>
                <a:srgbClr val="3333CC"/>
              </a:solidFill>
              <a:effectLst/>
              <a:uLnTx/>
              <a:uFillTx/>
              <a:latin typeface="Arial" panose="020B0604020202020204" pitchFamily="34" charset="0"/>
              <a:cs typeface="Arial" panose="020B0604020202020204" pitchFamily="34" charset="0"/>
              <a:sym typeface="Arial"/>
            </a:endParaRPr>
          </a:p>
        </p:txBody>
      </p:sp>
      <p:pic>
        <p:nvPicPr>
          <p:cNvPr id="2996" name="Picture 7" descr="Picture 7"/>
          <p:cNvPicPr>
            <a:picLocks noChangeAspect="1"/>
          </p:cNvPicPr>
          <p:nvPr/>
        </p:nvPicPr>
        <p:blipFill>
          <a:blip r:embed="rId3"/>
          <a:stretch>
            <a:fillRect/>
          </a:stretch>
        </p:blipFill>
        <p:spPr>
          <a:xfrm>
            <a:off x="6156325" y="3232150"/>
            <a:ext cx="2438400" cy="3365500"/>
          </a:xfrm>
          <a:prstGeom prst="rect">
            <a:avLst/>
          </a:prstGeom>
          <a:ln w="12700">
            <a:miter lim="400000"/>
          </a:ln>
        </p:spPr>
      </p:pic>
      <p:sp>
        <p:nvSpPr>
          <p:cNvPr id="2997" name="Text Box 37"/>
          <p:cNvSpPr txBox="1"/>
          <p:nvPr/>
        </p:nvSpPr>
        <p:spPr>
          <a:xfrm>
            <a:off x="8312908" y="44449"/>
            <a:ext cx="831894"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995"/>
                                        </p:tgtEl>
                                        <p:attrNameLst>
                                          <p:attrName>style.visibility</p:attrName>
                                        </p:attrNameLst>
                                      </p:cBhvr>
                                      <p:to>
                                        <p:strVal val="visible"/>
                                      </p:to>
                                    </p:set>
                                    <p:animEffect transition="in" filter="wipe(up)">
                                      <p:cBhvr>
                                        <p:cTn id="7" dur="300"/>
                                        <p:tgtEl>
                                          <p:spTgt spid="2995"/>
                                        </p:tgtEl>
                                      </p:cBhvr>
                                    </p:animEffect>
                                  </p:childTnLst>
                                </p:cTn>
                              </p:par>
                            </p:childTnLst>
                          </p:cTn>
                        </p:par>
                        <p:par>
                          <p:cTn id="8" fill="hold">
                            <p:stCondLst>
                              <p:cond delay="300"/>
                            </p:stCondLst>
                            <p:childTnLst>
                              <p:par>
                                <p:cTn id="9" presetID="1" presetClass="entr" presetSubtype="0" fill="hold" grpId="0" nodeType="afterEffect">
                                  <p:stCondLst>
                                    <p:cond delay="0"/>
                                  </p:stCondLst>
                                  <p:iterate>
                                    <p:tmAbs val="0"/>
                                  </p:iterate>
                                  <p:childTnLst>
                                    <p:set>
                                      <p:cBhvr>
                                        <p:cTn id="10" fill="hold"/>
                                        <p:tgtEl>
                                          <p:spTgt spid="2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5" grpId="0" animBg="1" advAuto="0"/>
      <p:bldP spid="2996" grpId="0" animBg="1" advAuto="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381000" y="762000"/>
            <a:ext cx="8153400" cy="1143000"/>
          </a:xfrm>
        </p:spPr>
        <p:txBody>
          <a:bodyPr/>
          <a:lstStyle/>
          <a:p>
            <a:r>
              <a:rPr lang="ar-JO" sz="3600" b="1" dirty="0">
                <a:latin typeface="Arial" panose="020B0604020202020204" pitchFamily="34" charset="0"/>
                <a:ea typeface="ＭＳ Ｐゴシック" charset="0"/>
                <a:cs typeface="Arial" panose="020B0604020202020204" pitchFamily="34" charset="0"/>
              </a:rPr>
              <a:t>ماذا نستطيع أن نتعلم من بابل؟</a:t>
            </a:r>
            <a:endParaRPr lang="en-US" sz="3600" b="1" dirty="0">
              <a:latin typeface="Arial" panose="020B0604020202020204" pitchFamily="34" charset="0"/>
              <a:ea typeface="ＭＳ Ｐゴシック" charset="0"/>
              <a:cs typeface="Arial" panose="020B0604020202020204" pitchFamily="34" charset="0"/>
            </a:endParaRPr>
          </a:p>
        </p:txBody>
      </p:sp>
      <p:sp>
        <p:nvSpPr>
          <p:cNvPr id="200706" name="Rectangle 3"/>
          <p:cNvSpPr>
            <a:spLocks noGrp="1" noChangeArrowheads="1"/>
          </p:cNvSpPr>
          <p:nvPr>
            <p:ph type="body" idx="1"/>
          </p:nvPr>
        </p:nvSpPr>
        <p:spPr>
          <a:xfrm>
            <a:off x="0" y="1981200"/>
            <a:ext cx="9144000" cy="4114800"/>
          </a:xfrm>
        </p:spPr>
        <p:txBody>
          <a:bodyPr/>
          <a:lstStyle/>
          <a:p>
            <a:pPr marL="457200" indent="-457200" algn="r" rtl="1">
              <a:lnSpc>
                <a:spcPct val="90000"/>
              </a:lnSpc>
              <a:buNone/>
            </a:pPr>
            <a:r>
              <a:rPr lang="ar-JO" sz="2800" b="1" dirty="0">
                <a:latin typeface="Arial" panose="020B0604020202020204" pitchFamily="34" charset="0"/>
                <a:ea typeface="ＭＳ Ｐゴシック" charset="0"/>
                <a:cs typeface="Arial" panose="020B0604020202020204" pitchFamily="34" charset="0"/>
              </a:rPr>
              <a:t>أ) الأصنام بلا منفعة.</a:t>
            </a:r>
            <a:endParaRPr lang="en-US" sz="2800" b="1" dirty="0">
              <a:latin typeface="Arial" panose="020B0604020202020204" pitchFamily="34" charset="0"/>
              <a:ea typeface="ＭＳ Ｐゴシック" charset="0"/>
              <a:cs typeface="Arial" panose="020B0604020202020204" pitchFamily="34" charset="0"/>
            </a:endParaRPr>
          </a:p>
          <a:p>
            <a:pPr marL="457200" indent="-457200" algn="r" rtl="1">
              <a:lnSpc>
                <a:spcPct val="90000"/>
              </a:lnSpc>
              <a:buNone/>
            </a:pPr>
            <a:r>
              <a:rPr lang="ar-JO" sz="2800" b="1" dirty="0">
                <a:latin typeface="Arial" panose="020B0604020202020204" pitchFamily="34" charset="0"/>
                <a:ea typeface="ＭＳ Ｐゴシック" charset="0"/>
                <a:cs typeface="Arial" panose="020B0604020202020204" pitchFamily="34" charset="0"/>
              </a:rPr>
              <a:t>ب) الثراء والمادية لا يدومان.</a:t>
            </a:r>
            <a:endParaRPr lang="en-US" sz="2800" b="1" dirty="0">
              <a:latin typeface="Arial" panose="020B0604020202020204" pitchFamily="34" charset="0"/>
              <a:ea typeface="ＭＳ Ｐゴシック" charset="0"/>
              <a:cs typeface="Arial" panose="020B0604020202020204" pitchFamily="34" charset="0"/>
            </a:endParaRPr>
          </a:p>
          <a:p>
            <a:pPr marL="457200" indent="-457200" algn="r" rtl="1">
              <a:lnSpc>
                <a:spcPct val="90000"/>
              </a:lnSpc>
              <a:buNone/>
            </a:pPr>
            <a:r>
              <a:rPr lang="ar-JO" sz="2800" b="1" dirty="0">
                <a:latin typeface="Arial" panose="020B0604020202020204" pitchFamily="34" charset="0"/>
                <a:ea typeface="ＭＳ Ｐゴシック" charset="0"/>
                <a:cs typeface="Arial" panose="020B0604020202020204" pitchFamily="34" charset="0"/>
              </a:rPr>
              <a:t>ت) تجنب تأثيرات بابل الموجودة اليوم: الشكليات الدينية، التقاليد الكاثوليكية ... الخ. </a:t>
            </a:r>
            <a:endParaRPr lang="en-US" sz="2800" b="1" dirty="0">
              <a:latin typeface="Arial" panose="020B0604020202020204" pitchFamily="34" charset="0"/>
              <a:ea typeface="ＭＳ Ｐゴシック" charset="0"/>
              <a:cs typeface="Arial" panose="020B0604020202020204" pitchFamily="34" charset="0"/>
            </a:endParaRPr>
          </a:p>
          <a:p>
            <a:pPr marL="457200" indent="-457200" algn="r" rtl="1">
              <a:lnSpc>
                <a:spcPct val="90000"/>
              </a:lnSpc>
              <a:buNone/>
            </a:pPr>
            <a:r>
              <a:rPr lang="ar-JO" sz="2800" b="1" dirty="0">
                <a:latin typeface="Arial" panose="020B0604020202020204" pitchFamily="34" charset="0"/>
                <a:ea typeface="ＭＳ Ｐゴシック" charset="0"/>
                <a:cs typeface="Arial" panose="020B0604020202020204" pitchFamily="34" charset="0"/>
              </a:rPr>
              <a:t>ث) تجنب بابل المستقبلية.</a:t>
            </a:r>
            <a:endParaRPr lang="en-US" sz="2800" b="1" dirty="0">
              <a:latin typeface="Arial" panose="020B0604020202020204" pitchFamily="34" charset="0"/>
              <a:ea typeface="ＭＳ Ｐゴシック" charset="0"/>
              <a:cs typeface="Arial" panose="020B0604020202020204" pitchFamily="34" charset="0"/>
            </a:endParaRPr>
          </a:p>
          <a:p>
            <a:pPr marL="457200" indent="-457200" algn="r" rtl="1">
              <a:lnSpc>
                <a:spcPct val="90000"/>
              </a:lnSpc>
              <a:buNone/>
            </a:pPr>
            <a:r>
              <a:rPr lang="ar-JO" sz="2800" b="1" dirty="0">
                <a:latin typeface="Arial" panose="020B0604020202020204" pitchFamily="34" charset="0"/>
                <a:ea typeface="ＭＳ Ｐゴシック" charset="0"/>
                <a:cs typeface="Arial" panose="020B0604020202020204" pitchFamily="34" charset="0"/>
              </a:rPr>
              <a:t>ج) إعطاء الفرصة للناس حتى يفشلوا قد تكون الطريقة الأفضل لرؤيتهم ينجحون.</a:t>
            </a:r>
            <a:endParaRPr lang="en-US" sz="2800" b="1" dirty="0">
              <a:latin typeface="Arial" panose="020B0604020202020204" pitchFamily="34" charset="0"/>
              <a:ea typeface="ＭＳ Ｐゴシック" charset="0"/>
              <a:cs typeface="Arial" panose="020B0604020202020204" pitchFamily="34" charset="0"/>
            </a:endParaRPr>
          </a:p>
          <a:p>
            <a:pPr marL="457200" lvl="1" indent="0" algn="r" rtl="1">
              <a:lnSpc>
                <a:spcPct val="90000"/>
              </a:lnSpc>
              <a:buNone/>
            </a:pPr>
            <a:r>
              <a:rPr lang="ar-JO" sz="2400" b="1" dirty="0">
                <a:latin typeface="Arial" panose="020B0604020202020204" pitchFamily="34" charset="0"/>
                <a:ea typeface="ＭＳ Ｐゴシック" charset="0"/>
                <a:cs typeface="Arial" panose="020B0604020202020204" pitchFamily="34" charset="0"/>
              </a:rPr>
              <a:t>ا. إجبار الله يهوذا على الذهاب إلى أكثر بلد وثني قد أدى إلى شفاء شعبه من الوثنية.</a:t>
            </a:r>
            <a:endParaRPr lang="en-US" sz="2400" b="1" dirty="0">
              <a:latin typeface="Arial" panose="020B0604020202020204" pitchFamily="34" charset="0"/>
              <a:ea typeface="ＭＳ Ｐゴシック" charset="0"/>
              <a:cs typeface="Arial" panose="020B0604020202020204" pitchFamily="34" charset="0"/>
            </a:endParaRPr>
          </a:p>
          <a:p>
            <a:pPr marL="457200" lvl="1" indent="0" algn="r" rtl="1">
              <a:lnSpc>
                <a:spcPct val="90000"/>
              </a:lnSpc>
              <a:buNone/>
            </a:pPr>
            <a:r>
              <a:rPr lang="ar-JO" sz="2400" b="1" dirty="0">
                <a:latin typeface="Arial" panose="020B0604020202020204" pitchFamily="34" charset="0"/>
                <a:ea typeface="ＭＳ Ｐゴシック" charset="0"/>
                <a:cs typeface="Arial" panose="020B0604020202020204" pitchFamily="34" charset="0"/>
              </a:rPr>
              <a:t>2. كن في العالم أفضل من أن تكون ناسكاً.</a:t>
            </a:r>
            <a:endParaRPr lang="en-US" sz="2400" b="1" dirty="0">
              <a:latin typeface="Arial" panose="020B0604020202020204" pitchFamily="34" charset="0"/>
              <a:ea typeface="ＭＳ Ｐゴシック" charset="0"/>
              <a:cs typeface="Arial" panose="020B0604020202020204" pitchFamily="34" charset="0"/>
            </a:endParaRPr>
          </a:p>
        </p:txBody>
      </p:sp>
      <p:sp>
        <p:nvSpPr>
          <p:cNvPr id="200708" name="Text Box 5"/>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144</a:t>
            </a:r>
            <a:endParaRPr lang="en-US"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79A97D4-74D9-0699-36EE-9161E6196C35}"/>
              </a:ext>
            </a:extLst>
          </p:cNvPr>
          <p:cNvSpPr txBox="1"/>
          <p:nvPr/>
        </p:nvSpPr>
        <p:spPr>
          <a:xfrm>
            <a:off x="5508104" y="332656"/>
            <a:ext cx="2673872"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بابل ونحن</a:t>
            </a:r>
            <a:endParaRPr kumimoji="0" lang="en-US" sz="48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1524000" y="1524000"/>
            <a:ext cx="5562600" cy="43396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اخرجوا منها يا شعبي</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ولا تعودوا مرة أخرى أبدًا</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لكل غرورها المبتذل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لقد تم تكديسه عالياً مثل السماء</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شربت الأمم خمرها المجنون</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الآن تذكر الله كل جرائمها</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سيتم سدادها لها بشكل مضاعف</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على كل ما فعلته</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88068"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مدينة الموت</a:t>
            </a:r>
            <a:endParaRPr lang="en-US" dirty="0">
              <a:latin typeface="Arial" panose="020B0604020202020204" pitchFamily="34" charset="0"/>
              <a:cs typeface="Arial" panose="020B0604020202020204" pitchFamily="34" charset="0"/>
            </a:endParaRPr>
          </a:p>
        </p:txBody>
      </p:sp>
      <p:pic>
        <p:nvPicPr>
          <p:cNvPr id="88072" name="BabylonSong.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019800" y="914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9E36069-9D6E-97B9-E66E-C13B730387F7}"/>
              </a:ext>
            </a:extLst>
          </p:cNvPr>
          <p:cNvSpPr txBox="1"/>
          <p:nvPr/>
        </p:nvSpPr>
        <p:spPr>
          <a:xfrm>
            <a:off x="5868144" y="0"/>
            <a:ext cx="3275856"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بابل</a:t>
            </a:r>
            <a:endParaRPr kumimoji="0" lang="en-US"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iterate type="wd">
                                    <p:tmPct val="5000"/>
                                  </p:iterate>
                                  <p:childTnLst>
                                    <p:set>
                                      <p:cBhvr>
                                        <p:cTn id="6" dur="1" fill="hold">
                                          <p:stCondLst>
                                            <p:cond delay="0"/>
                                          </p:stCondLst>
                                        </p:cTn>
                                        <p:tgtEl>
                                          <p:spTgt spid="88067">
                                            <p:txEl>
                                              <p:pRg st="7" end="7"/>
                                            </p:txEl>
                                          </p:spTgt>
                                        </p:tgtEl>
                                        <p:attrNameLst>
                                          <p:attrName>style.visibility</p:attrName>
                                        </p:attrNameLst>
                                      </p:cBhvr>
                                      <p:to>
                                        <p:strVal val="visible"/>
                                      </p:to>
                                    </p:set>
                                    <p:anim calcmode="lin" valueType="num">
                                      <p:cBhvr>
                                        <p:cTn id="7" dur="500" fill="hold"/>
                                        <p:tgtEl>
                                          <p:spTgt spid="88067">
                                            <p:txEl>
                                              <p:pRg st="7" end="7"/>
                                            </p:txEl>
                                          </p:spTgt>
                                        </p:tgtEl>
                                        <p:attrNameLst>
                                          <p:attrName>ppt_w</p:attrName>
                                        </p:attrNameLst>
                                      </p:cBhvr>
                                      <p:tavLst>
                                        <p:tav tm="0">
                                          <p:val>
                                            <p:strVal val="#ppt_w+.3"/>
                                          </p:val>
                                        </p:tav>
                                        <p:tav tm="100000">
                                          <p:val>
                                            <p:strVal val="#ppt_w"/>
                                          </p:val>
                                        </p:tav>
                                      </p:tavLst>
                                    </p:anim>
                                    <p:anim calcmode="lin" valueType="num">
                                      <p:cBhvr>
                                        <p:cTn id="8" dur="500" fill="hold"/>
                                        <p:tgtEl>
                                          <p:spTgt spid="88067">
                                            <p:txEl>
                                              <p:pRg st="7" end="7"/>
                                            </p:txEl>
                                          </p:spTgt>
                                        </p:tgtEl>
                                        <p:attrNameLst>
                                          <p:attrName>ppt_h</p:attrName>
                                        </p:attrNameLst>
                                      </p:cBhvr>
                                      <p:tavLst>
                                        <p:tav tm="0">
                                          <p:val>
                                            <p:strVal val="#ppt_h"/>
                                          </p:val>
                                        </p:tav>
                                        <p:tav tm="100000">
                                          <p:val>
                                            <p:strVal val="#ppt_h"/>
                                          </p:val>
                                        </p:tav>
                                      </p:tavLst>
                                    </p:anim>
                                    <p:animEffect transition="in" filter="fade">
                                      <p:cBhvr>
                                        <p:cTn id="9" dur="500"/>
                                        <p:tgtEl>
                                          <p:spTgt spid="88067">
                                            <p:txEl>
                                              <p:pRg st="7" end="7"/>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iterate type="wd">
                                    <p:tmPct val="5000"/>
                                  </p:iterate>
                                  <p:childTnLst>
                                    <p:set>
                                      <p:cBhvr>
                                        <p:cTn id="13" dur="1" fill="hold">
                                          <p:stCondLst>
                                            <p:cond delay="0"/>
                                          </p:stCondLst>
                                        </p:cTn>
                                        <p:tgtEl>
                                          <p:spTgt spid="88067">
                                            <p:txEl>
                                              <p:pRg st="0" end="0"/>
                                            </p:txEl>
                                          </p:spTgt>
                                        </p:tgtEl>
                                        <p:attrNameLst>
                                          <p:attrName>style.visibility</p:attrName>
                                        </p:attrNameLst>
                                      </p:cBhvr>
                                      <p:to>
                                        <p:strVal val="visible"/>
                                      </p:to>
                                    </p:set>
                                    <p:anim calcmode="lin" valueType="num">
                                      <p:cBhvr>
                                        <p:cTn id="14" dur="500" fill="hold"/>
                                        <p:tgtEl>
                                          <p:spTgt spid="88067">
                                            <p:txEl>
                                              <p:pRg st="0" end="0"/>
                                            </p:txEl>
                                          </p:spTgt>
                                        </p:tgtEl>
                                        <p:attrNameLst>
                                          <p:attrName>ppt_w</p:attrName>
                                        </p:attrNameLst>
                                      </p:cBhvr>
                                      <p:tavLst>
                                        <p:tav tm="0">
                                          <p:val>
                                            <p:strVal val="#ppt_w+.3"/>
                                          </p:val>
                                        </p:tav>
                                        <p:tav tm="100000">
                                          <p:val>
                                            <p:strVal val="#ppt_w"/>
                                          </p:val>
                                        </p:tav>
                                      </p:tavLst>
                                    </p:anim>
                                    <p:anim calcmode="lin" valueType="num">
                                      <p:cBhvr>
                                        <p:cTn id="15" dur="500" fill="hold"/>
                                        <p:tgtEl>
                                          <p:spTgt spid="88067">
                                            <p:txEl>
                                              <p:pRg st="0" end="0"/>
                                            </p:txEl>
                                          </p:spTgt>
                                        </p:tgtEl>
                                        <p:attrNameLst>
                                          <p:attrName>ppt_h</p:attrName>
                                        </p:attrNameLst>
                                      </p:cBhvr>
                                      <p:tavLst>
                                        <p:tav tm="0">
                                          <p:val>
                                            <p:strVal val="#ppt_h"/>
                                          </p:val>
                                        </p:tav>
                                        <p:tav tm="100000">
                                          <p:val>
                                            <p:strVal val="#ppt_h"/>
                                          </p:val>
                                        </p:tav>
                                      </p:tavLst>
                                    </p:anim>
                                    <p:animEffect transition="in" filter="fade">
                                      <p:cBhvr>
                                        <p:cTn id="16" dur="500"/>
                                        <p:tgtEl>
                                          <p:spTgt spid="8806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iterate type="wd">
                                    <p:tmPct val="5000"/>
                                  </p:iterate>
                                  <p:childTnLst>
                                    <p:set>
                                      <p:cBhvr>
                                        <p:cTn id="20" dur="1" fill="hold">
                                          <p:stCondLst>
                                            <p:cond delay="0"/>
                                          </p:stCondLst>
                                        </p:cTn>
                                        <p:tgtEl>
                                          <p:spTgt spid="88067">
                                            <p:txEl>
                                              <p:pRg st="1" end="1"/>
                                            </p:txEl>
                                          </p:spTgt>
                                        </p:tgtEl>
                                        <p:attrNameLst>
                                          <p:attrName>style.visibility</p:attrName>
                                        </p:attrNameLst>
                                      </p:cBhvr>
                                      <p:to>
                                        <p:strVal val="visible"/>
                                      </p:to>
                                    </p:set>
                                    <p:anim calcmode="lin" valueType="num">
                                      <p:cBhvr>
                                        <p:cTn id="21" dur="500" fill="hold"/>
                                        <p:tgtEl>
                                          <p:spTgt spid="88067">
                                            <p:txEl>
                                              <p:pRg st="1" end="1"/>
                                            </p:txEl>
                                          </p:spTgt>
                                        </p:tgtEl>
                                        <p:attrNameLst>
                                          <p:attrName>ppt_w</p:attrName>
                                        </p:attrNameLst>
                                      </p:cBhvr>
                                      <p:tavLst>
                                        <p:tav tm="0">
                                          <p:val>
                                            <p:strVal val="#ppt_w+.3"/>
                                          </p:val>
                                        </p:tav>
                                        <p:tav tm="100000">
                                          <p:val>
                                            <p:strVal val="#ppt_w"/>
                                          </p:val>
                                        </p:tav>
                                      </p:tavLst>
                                    </p:anim>
                                    <p:anim calcmode="lin" valueType="num">
                                      <p:cBhvr>
                                        <p:cTn id="22" dur="500" fill="hold"/>
                                        <p:tgtEl>
                                          <p:spTgt spid="88067">
                                            <p:txEl>
                                              <p:pRg st="1" end="1"/>
                                            </p:txEl>
                                          </p:spTgt>
                                        </p:tgtEl>
                                        <p:attrNameLst>
                                          <p:attrName>ppt_h</p:attrName>
                                        </p:attrNameLst>
                                      </p:cBhvr>
                                      <p:tavLst>
                                        <p:tav tm="0">
                                          <p:val>
                                            <p:strVal val="#ppt_h"/>
                                          </p:val>
                                        </p:tav>
                                        <p:tav tm="100000">
                                          <p:val>
                                            <p:strVal val="#ppt_h"/>
                                          </p:val>
                                        </p:tav>
                                      </p:tavLst>
                                    </p:anim>
                                    <p:animEffect transition="in" filter="fade">
                                      <p:cBhvr>
                                        <p:cTn id="23" dur="500"/>
                                        <p:tgtEl>
                                          <p:spTgt spid="8806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iterate type="wd">
                                    <p:tmPct val="5000"/>
                                  </p:iterate>
                                  <p:childTnLst>
                                    <p:set>
                                      <p:cBhvr>
                                        <p:cTn id="27" dur="1" fill="hold">
                                          <p:stCondLst>
                                            <p:cond delay="0"/>
                                          </p:stCondLst>
                                        </p:cTn>
                                        <p:tgtEl>
                                          <p:spTgt spid="88067">
                                            <p:txEl>
                                              <p:pRg st="2" end="2"/>
                                            </p:txEl>
                                          </p:spTgt>
                                        </p:tgtEl>
                                        <p:attrNameLst>
                                          <p:attrName>style.visibility</p:attrName>
                                        </p:attrNameLst>
                                      </p:cBhvr>
                                      <p:to>
                                        <p:strVal val="visible"/>
                                      </p:to>
                                    </p:set>
                                    <p:anim calcmode="lin" valueType="num">
                                      <p:cBhvr>
                                        <p:cTn id="28" dur="500" fill="hold"/>
                                        <p:tgtEl>
                                          <p:spTgt spid="88067">
                                            <p:txEl>
                                              <p:pRg st="2" end="2"/>
                                            </p:txEl>
                                          </p:spTgt>
                                        </p:tgtEl>
                                        <p:attrNameLst>
                                          <p:attrName>ppt_w</p:attrName>
                                        </p:attrNameLst>
                                      </p:cBhvr>
                                      <p:tavLst>
                                        <p:tav tm="0">
                                          <p:val>
                                            <p:strVal val="#ppt_w+.3"/>
                                          </p:val>
                                        </p:tav>
                                        <p:tav tm="100000">
                                          <p:val>
                                            <p:strVal val="#ppt_w"/>
                                          </p:val>
                                        </p:tav>
                                      </p:tavLst>
                                    </p:anim>
                                    <p:anim calcmode="lin" valueType="num">
                                      <p:cBhvr>
                                        <p:cTn id="29" dur="500" fill="hold"/>
                                        <p:tgtEl>
                                          <p:spTgt spid="88067">
                                            <p:txEl>
                                              <p:pRg st="2" end="2"/>
                                            </p:txEl>
                                          </p:spTgt>
                                        </p:tgtEl>
                                        <p:attrNameLst>
                                          <p:attrName>ppt_h</p:attrName>
                                        </p:attrNameLst>
                                      </p:cBhvr>
                                      <p:tavLst>
                                        <p:tav tm="0">
                                          <p:val>
                                            <p:strVal val="#ppt_h"/>
                                          </p:val>
                                        </p:tav>
                                        <p:tav tm="100000">
                                          <p:val>
                                            <p:strVal val="#ppt_h"/>
                                          </p:val>
                                        </p:tav>
                                      </p:tavLst>
                                    </p:anim>
                                    <p:animEffect transition="in" filter="fade">
                                      <p:cBhvr>
                                        <p:cTn id="30" dur="500"/>
                                        <p:tgtEl>
                                          <p:spTgt spid="8806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iterate type="wd">
                                    <p:tmPct val="5000"/>
                                  </p:iterate>
                                  <p:childTnLst>
                                    <p:set>
                                      <p:cBhvr>
                                        <p:cTn id="34" dur="1" fill="hold">
                                          <p:stCondLst>
                                            <p:cond delay="0"/>
                                          </p:stCondLst>
                                        </p:cTn>
                                        <p:tgtEl>
                                          <p:spTgt spid="88067">
                                            <p:txEl>
                                              <p:pRg st="3" end="3"/>
                                            </p:txEl>
                                          </p:spTgt>
                                        </p:tgtEl>
                                        <p:attrNameLst>
                                          <p:attrName>style.visibility</p:attrName>
                                        </p:attrNameLst>
                                      </p:cBhvr>
                                      <p:to>
                                        <p:strVal val="visible"/>
                                      </p:to>
                                    </p:set>
                                    <p:anim calcmode="lin" valueType="num">
                                      <p:cBhvr>
                                        <p:cTn id="35" dur="500" fill="hold"/>
                                        <p:tgtEl>
                                          <p:spTgt spid="88067">
                                            <p:txEl>
                                              <p:pRg st="3" end="3"/>
                                            </p:txEl>
                                          </p:spTgt>
                                        </p:tgtEl>
                                        <p:attrNameLst>
                                          <p:attrName>ppt_w</p:attrName>
                                        </p:attrNameLst>
                                      </p:cBhvr>
                                      <p:tavLst>
                                        <p:tav tm="0">
                                          <p:val>
                                            <p:strVal val="#ppt_w+.3"/>
                                          </p:val>
                                        </p:tav>
                                        <p:tav tm="100000">
                                          <p:val>
                                            <p:strVal val="#ppt_w"/>
                                          </p:val>
                                        </p:tav>
                                      </p:tavLst>
                                    </p:anim>
                                    <p:anim calcmode="lin" valueType="num">
                                      <p:cBhvr>
                                        <p:cTn id="36" dur="500" fill="hold"/>
                                        <p:tgtEl>
                                          <p:spTgt spid="88067">
                                            <p:txEl>
                                              <p:pRg st="3" end="3"/>
                                            </p:txEl>
                                          </p:spTgt>
                                        </p:tgtEl>
                                        <p:attrNameLst>
                                          <p:attrName>ppt_h</p:attrName>
                                        </p:attrNameLst>
                                      </p:cBhvr>
                                      <p:tavLst>
                                        <p:tav tm="0">
                                          <p:val>
                                            <p:strVal val="#ppt_h"/>
                                          </p:val>
                                        </p:tav>
                                        <p:tav tm="100000">
                                          <p:val>
                                            <p:strVal val="#ppt_h"/>
                                          </p:val>
                                        </p:tav>
                                      </p:tavLst>
                                    </p:anim>
                                    <p:animEffect transition="in" filter="fade">
                                      <p:cBhvr>
                                        <p:cTn id="37" dur="500"/>
                                        <p:tgtEl>
                                          <p:spTgt spid="8806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iterate type="wd">
                                    <p:tmPct val="5000"/>
                                  </p:iterate>
                                  <p:childTnLst>
                                    <p:set>
                                      <p:cBhvr>
                                        <p:cTn id="41" dur="1" fill="hold">
                                          <p:stCondLst>
                                            <p:cond delay="0"/>
                                          </p:stCondLst>
                                        </p:cTn>
                                        <p:tgtEl>
                                          <p:spTgt spid="88067">
                                            <p:txEl>
                                              <p:pRg st="4" end="4"/>
                                            </p:txEl>
                                          </p:spTgt>
                                        </p:tgtEl>
                                        <p:attrNameLst>
                                          <p:attrName>style.visibility</p:attrName>
                                        </p:attrNameLst>
                                      </p:cBhvr>
                                      <p:to>
                                        <p:strVal val="visible"/>
                                      </p:to>
                                    </p:set>
                                    <p:anim calcmode="lin" valueType="num">
                                      <p:cBhvr>
                                        <p:cTn id="42" dur="500" fill="hold"/>
                                        <p:tgtEl>
                                          <p:spTgt spid="88067">
                                            <p:txEl>
                                              <p:pRg st="4" end="4"/>
                                            </p:txEl>
                                          </p:spTgt>
                                        </p:tgtEl>
                                        <p:attrNameLst>
                                          <p:attrName>ppt_w</p:attrName>
                                        </p:attrNameLst>
                                      </p:cBhvr>
                                      <p:tavLst>
                                        <p:tav tm="0">
                                          <p:val>
                                            <p:strVal val="#ppt_w+.3"/>
                                          </p:val>
                                        </p:tav>
                                        <p:tav tm="100000">
                                          <p:val>
                                            <p:strVal val="#ppt_w"/>
                                          </p:val>
                                        </p:tav>
                                      </p:tavLst>
                                    </p:anim>
                                    <p:anim calcmode="lin" valueType="num">
                                      <p:cBhvr>
                                        <p:cTn id="43" dur="500" fill="hold"/>
                                        <p:tgtEl>
                                          <p:spTgt spid="88067">
                                            <p:txEl>
                                              <p:pRg st="4" end="4"/>
                                            </p:txEl>
                                          </p:spTgt>
                                        </p:tgtEl>
                                        <p:attrNameLst>
                                          <p:attrName>ppt_h</p:attrName>
                                        </p:attrNameLst>
                                      </p:cBhvr>
                                      <p:tavLst>
                                        <p:tav tm="0">
                                          <p:val>
                                            <p:strVal val="#ppt_h"/>
                                          </p:val>
                                        </p:tav>
                                        <p:tav tm="100000">
                                          <p:val>
                                            <p:strVal val="#ppt_h"/>
                                          </p:val>
                                        </p:tav>
                                      </p:tavLst>
                                    </p:anim>
                                    <p:animEffect transition="in" filter="fade">
                                      <p:cBhvr>
                                        <p:cTn id="44" dur="500"/>
                                        <p:tgtEl>
                                          <p:spTgt spid="8806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iterate type="wd">
                                    <p:tmPct val="5000"/>
                                  </p:iterate>
                                  <p:childTnLst>
                                    <p:set>
                                      <p:cBhvr>
                                        <p:cTn id="48" dur="1" fill="hold">
                                          <p:stCondLst>
                                            <p:cond delay="0"/>
                                          </p:stCondLst>
                                        </p:cTn>
                                        <p:tgtEl>
                                          <p:spTgt spid="88067">
                                            <p:txEl>
                                              <p:pRg st="5" end="5"/>
                                            </p:txEl>
                                          </p:spTgt>
                                        </p:tgtEl>
                                        <p:attrNameLst>
                                          <p:attrName>style.visibility</p:attrName>
                                        </p:attrNameLst>
                                      </p:cBhvr>
                                      <p:to>
                                        <p:strVal val="visible"/>
                                      </p:to>
                                    </p:set>
                                    <p:anim calcmode="lin" valueType="num">
                                      <p:cBhvr>
                                        <p:cTn id="49" dur="500" fill="hold"/>
                                        <p:tgtEl>
                                          <p:spTgt spid="88067">
                                            <p:txEl>
                                              <p:pRg st="5" end="5"/>
                                            </p:txEl>
                                          </p:spTgt>
                                        </p:tgtEl>
                                        <p:attrNameLst>
                                          <p:attrName>ppt_w</p:attrName>
                                        </p:attrNameLst>
                                      </p:cBhvr>
                                      <p:tavLst>
                                        <p:tav tm="0">
                                          <p:val>
                                            <p:strVal val="#ppt_w+.3"/>
                                          </p:val>
                                        </p:tav>
                                        <p:tav tm="100000">
                                          <p:val>
                                            <p:strVal val="#ppt_w"/>
                                          </p:val>
                                        </p:tav>
                                      </p:tavLst>
                                    </p:anim>
                                    <p:anim calcmode="lin" valueType="num">
                                      <p:cBhvr>
                                        <p:cTn id="50" dur="500" fill="hold"/>
                                        <p:tgtEl>
                                          <p:spTgt spid="88067">
                                            <p:txEl>
                                              <p:pRg st="5" end="5"/>
                                            </p:txEl>
                                          </p:spTgt>
                                        </p:tgtEl>
                                        <p:attrNameLst>
                                          <p:attrName>ppt_h</p:attrName>
                                        </p:attrNameLst>
                                      </p:cBhvr>
                                      <p:tavLst>
                                        <p:tav tm="0">
                                          <p:val>
                                            <p:strVal val="#ppt_h"/>
                                          </p:val>
                                        </p:tav>
                                        <p:tav tm="100000">
                                          <p:val>
                                            <p:strVal val="#ppt_h"/>
                                          </p:val>
                                        </p:tav>
                                      </p:tavLst>
                                    </p:anim>
                                    <p:animEffect transition="in" filter="fade">
                                      <p:cBhvr>
                                        <p:cTn id="51" dur="500"/>
                                        <p:tgtEl>
                                          <p:spTgt spid="88067">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iterate type="wd">
                                    <p:tmPct val="5000"/>
                                  </p:iterate>
                                  <p:childTnLst>
                                    <p:set>
                                      <p:cBhvr>
                                        <p:cTn id="55" dur="1" fill="hold">
                                          <p:stCondLst>
                                            <p:cond delay="0"/>
                                          </p:stCondLst>
                                        </p:cTn>
                                        <p:tgtEl>
                                          <p:spTgt spid="88067">
                                            <p:txEl>
                                              <p:pRg st="6" end="6"/>
                                            </p:txEl>
                                          </p:spTgt>
                                        </p:tgtEl>
                                        <p:attrNameLst>
                                          <p:attrName>style.visibility</p:attrName>
                                        </p:attrNameLst>
                                      </p:cBhvr>
                                      <p:to>
                                        <p:strVal val="visible"/>
                                      </p:to>
                                    </p:set>
                                    <p:anim calcmode="lin" valueType="num">
                                      <p:cBhvr>
                                        <p:cTn id="56" dur="500" fill="hold"/>
                                        <p:tgtEl>
                                          <p:spTgt spid="88067">
                                            <p:txEl>
                                              <p:pRg st="6" end="6"/>
                                            </p:txEl>
                                          </p:spTgt>
                                        </p:tgtEl>
                                        <p:attrNameLst>
                                          <p:attrName>ppt_w</p:attrName>
                                        </p:attrNameLst>
                                      </p:cBhvr>
                                      <p:tavLst>
                                        <p:tav tm="0">
                                          <p:val>
                                            <p:strVal val="#ppt_w+.3"/>
                                          </p:val>
                                        </p:tav>
                                        <p:tav tm="100000">
                                          <p:val>
                                            <p:strVal val="#ppt_w"/>
                                          </p:val>
                                        </p:tav>
                                      </p:tavLst>
                                    </p:anim>
                                    <p:anim calcmode="lin" valueType="num">
                                      <p:cBhvr>
                                        <p:cTn id="57" dur="500" fill="hold"/>
                                        <p:tgtEl>
                                          <p:spTgt spid="88067">
                                            <p:txEl>
                                              <p:pRg st="6" end="6"/>
                                            </p:txEl>
                                          </p:spTgt>
                                        </p:tgtEl>
                                        <p:attrNameLst>
                                          <p:attrName>ppt_h</p:attrName>
                                        </p:attrNameLst>
                                      </p:cBhvr>
                                      <p:tavLst>
                                        <p:tav tm="0">
                                          <p:val>
                                            <p:strVal val="#ppt_h"/>
                                          </p:val>
                                        </p:tav>
                                        <p:tav tm="100000">
                                          <p:val>
                                            <p:strVal val="#ppt_h"/>
                                          </p:val>
                                        </p:tav>
                                      </p:tavLst>
                                    </p:anim>
                                    <p:animEffect transition="in" filter="fade">
                                      <p:cBhvr>
                                        <p:cTn id="58" dur="500"/>
                                        <p:tgtEl>
                                          <p:spTgt spid="880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807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mediacall" presetSubtype="0" fill="hold" nodeType="clickEffect">
                                  <p:stCondLst>
                                    <p:cond delay="0"/>
                                  </p:stCondLst>
                                  <p:childTnLst>
                                    <p:cmd type="call" cmd="playFrom(0.0)">
                                      <p:cBhvr>
                                        <p:cTn id="63" dur="1" fill="hold"/>
                                        <p:tgtEl>
                                          <p:spTgt spid="88072"/>
                                        </p:tgtEl>
                                      </p:cBhvr>
                                    </p:cmd>
                                  </p:childTnLst>
                                </p:cTn>
                              </p:par>
                            </p:childTnLst>
                          </p:cTn>
                        </p:par>
                      </p:childTnLst>
                    </p:cTn>
                  </p:par>
                </p:childTnLst>
              </p:cTn>
              <p:nextCondLst>
                <p:cond evt="onClick" delay="0">
                  <p:tgtEl>
                    <p:spTgt spid="88072"/>
                  </p:tgtEl>
                </p:cond>
              </p:nextCondLst>
            </p:seq>
            <p:audio>
              <p:cMediaNode vol="90000" numSld="4">
                <p:cTn id="64" fill="hold" display="0">
                  <p:stCondLst>
                    <p:cond delay="indefinite"/>
                  </p:stCondLst>
                  <p:endCondLst>
                    <p:cond evt="onPrev" delay="0">
                      <p:tgtEl>
                        <p:sldTgt/>
                      </p:tgtEl>
                    </p:cond>
                    <p:cond evt="onStopAudio" delay="0">
                      <p:tgtEl>
                        <p:sldTgt/>
                      </p:tgtEl>
                    </p:cond>
                  </p:endCondLst>
                </p:cTn>
                <p:tgtEl>
                  <p:spTgt spid="8807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مدينة الموت</a:t>
            </a:r>
            <a:endParaRPr lang="en-US" dirty="0">
              <a:latin typeface="Arial" panose="020B0604020202020204" pitchFamily="34" charset="0"/>
              <a:cs typeface="Arial" panose="020B0604020202020204" pitchFamily="34" charset="0"/>
            </a:endParaRPr>
          </a:p>
        </p:txBody>
      </p:sp>
      <p:sp>
        <p:nvSpPr>
          <p:cNvPr id="89093" name="Text Box 5"/>
          <p:cNvSpPr txBox="1">
            <a:spLocks noChangeArrowheads="1"/>
          </p:cNvSpPr>
          <p:nvPr/>
        </p:nvSpPr>
        <p:spPr bwMode="auto">
          <a:xfrm>
            <a:off x="1524000" y="1524000"/>
            <a:ext cx="5562600" cy="3231654"/>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سقطت بابل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سقطت، سقطت مدينة الموت</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ملكة كل رغبة مظلمة</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بسبب المجاعة والضربات والنار</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بابل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مدينة الموت</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1261A9B-375E-F56C-1264-00F618AEC3D1}"/>
              </a:ext>
            </a:extLst>
          </p:cNvPr>
          <p:cNvSpPr txBox="1"/>
          <p:nvPr/>
        </p:nvSpPr>
        <p:spPr>
          <a:xfrm>
            <a:off x="6553200" y="0"/>
            <a:ext cx="259080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بابل</a:t>
            </a:r>
            <a:endParaRPr kumimoji="0" lang="en-US"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89093">
                                            <p:txEl>
                                              <p:pRg st="0" end="0"/>
                                            </p:txEl>
                                          </p:spTgt>
                                        </p:tgtEl>
                                        <p:attrNameLst>
                                          <p:attrName>style.visibility</p:attrName>
                                        </p:attrNameLst>
                                      </p:cBhvr>
                                      <p:to>
                                        <p:strVal val="visible"/>
                                      </p:to>
                                    </p:set>
                                    <p:anim calcmode="lin" valueType="num">
                                      <p:cBhvr>
                                        <p:cTn id="7" dur="500" fill="hold"/>
                                        <p:tgtEl>
                                          <p:spTgt spid="89093">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89093">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8909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iterate type="wd">
                                    <p:tmPct val="5000"/>
                                  </p:iterate>
                                  <p:childTnLst>
                                    <p:set>
                                      <p:cBhvr>
                                        <p:cTn id="13" dur="1" fill="hold">
                                          <p:stCondLst>
                                            <p:cond delay="0"/>
                                          </p:stCondLst>
                                        </p:cTn>
                                        <p:tgtEl>
                                          <p:spTgt spid="89093">
                                            <p:txEl>
                                              <p:pRg st="1" end="1"/>
                                            </p:txEl>
                                          </p:spTgt>
                                        </p:tgtEl>
                                        <p:attrNameLst>
                                          <p:attrName>style.visibility</p:attrName>
                                        </p:attrNameLst>
                                      </p:cBhvr>
                                      <p:to>
                                        <p:strVal val="visible"/>
                                      </p:to>
                                    </p:set>
                                    <p:anim calcmode="lin" valueType="num">
                                      <p:cBhvr>
                                        <p:cTn id="14" dur="500" fill="hold"/>
                                        <p:tgtEl>
                                          <p:spTgt spid="89093">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89093">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8909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iterate type="wd">
                                    <p:tmPct val="5000"/>
                                  </p:iterate>
                                  <p:childTnLst>
                                    <p:set>
                                      <p:cBhvr>
                                        <p:cTn id="20" dur="1" fill="hold">
                                          <p:stCondLst>
                                            <p:cond delay="0"/>
                                          </p:stCondLst>
                                        </p:cTn>
                                        <p:tgtEl>
                                          <p:spTgt spid="89093">
                                            <p:txEl>
                                              <p:pRg st="2" end="2"/>
                                            </p:txEl>
                                          </p:spTgt>
                                        </p:tgtEl>
                                        <p:attrNameLst>
                                          <p:attrName>style.visibility</p:attrName>
                                        </p:attrNameLst>
                                      </p:cBhvr>
                                      <p:to>
                                        <p:strVal val="visible"/>
                                      </p:to>
                                    </p:set>
                                    <p:anim calcmode="lin" valueType="num">
                                      <p:cBhvr>
                                        <p:cTn id="21" dur="500" fill="hold"/>
                                        <p:tgtEl>
                                          <p:spTgt spid="89093">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89093">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8909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iterate type="wd">
                                    <p:tmPct val="5000"/>
                                  </p:iterate>
                                  <p:childTnLst>
                                    <p:set>
                                      <p:cBhvr>
                                        <p:cTn id="27" dur="1" fill="hold">
                                          <p:stCondLst>
                                            <p:cond delay="0"/>
                                          </p:stCondLst>
                                        </p:cTn>
                                        <p:tgtEl>
                                          <p:spTgt spid="89093">
                                            <p:txEl>
                                              <p:pRg st="3" end="3"/>
                                            </p:txEl>
                                          </p:spTgt>
                                        </p:tgtEl>
                                        <p:attrNameLst>
                                          <p:attrName>style.visibility</p:attrName>
                                        </p:attrNameLst>
                                      </p:cBhvr>
                                      <p:to>
                                        <p:strVal val="visible"/>
                                      </p:to>
                                    </p:set>
                                    <p:anim calcmode="lin" valueType="num">
                                      <p:cBhvr>
                                        <p:cTn id="28" dur="500" fill="hold"/>
                                        <p:tgtEl>
                                          <p:spTgt spid="89093">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89093">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8909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iterate type="wd">
                                    <p:tmPct val="5000"/>
                                  </p:iterate>
                                  <p:childTnLst>
                                    <p:set>
                                      <p:cBhvr>
                                        <p:cTn id="34" dur="1" fill="hold">
                                          <p:stCondLst>
                                            <p:cond delay="0"/>
                                          </p:stCondLst>
                                        </p:cTn>
                                        <p:tgtEl>
                                          <p:spTgt spid="89093">
                                            <p:txEl>
                                              <p:pRg st="4" end="4"/>
                                            </p:txEl>
                                          </p:spTgt>
                                        </p:tgtEl>
                                        <p:attrNameLst>
                                          <p:attrName>style.visibility</p:attrName>
                                        </p:attrNameLst>
                                      </p:cBhvr>
                                      <p:to>
                                        <p:strVal val="visible"/>
                                      </p:to>
                                    </p:set>
                                    <p:anim calcmode="lin" valueType="num">
                                      <p:cBhvr>
                                        <p:cTn id="35" dur="500" fill="hold"/>
                                        <p:tgtEl>
                                          <p:spTgt spid="89093">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89093">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8909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iterate type="wd">
                                    <p:tmPct val="5000"/>
                                  </p:iterate>
                                  <p:childTnLst>
                                    <p:set>
                                      <p:cBhvr>
                                        <p:cTn id="41" dur="1" fill="hold">
                                          <p:stCondLst>
                                            <p:cond delay="0"/>
                                          </p:stCondLst>
                                        </p:cTn>
                                        <p:tgtEl>
                                          <p:spTgt spid="89093">
                                            <p:txEl>
                                              <p:pRg st="5" end="5"/>
                                            </p:txEl>
                                          </p:spTgt>
                                        </p:tgtEl>
                                        <p:attrNameLst>
                                          <p:attrName>style.visibility</p:attrName>
                                        </p:attrNameLst>
                                      </p:cBhvr>
                                      <p:to>
                                        <p:strVal val="visible"/>
                                      </p:to>
                                    </p:set>
                                    <p:anim calcmode="lin" valueType="num">
                                      <p:cBhvr>
                                        <p:cTn id="42" dur="500" fill="hold"/>
                                        <p:tgtEl>
                                          <p:spTgt spid="89093">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89093">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890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build="p"/>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6"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مدينة الموت</a:t>
            </a:r>
            <a:endParaRPr lang="en-US" dirty="0">
              <a:latin typeface="Arial" panose="020B0604020202020204" pitchFamily="34" charset="0"/>
              <a:cs typeface="Arial" panose="020B0604020202020204" pitchFamily="34" charset="0"/>
            </a:endParaRPr>
          </a:p>
        </p:txBody>
      </p:sp>
      <p:sp>
        <p:nvSpPr>
          <p:cNvPr id="90118" name="Text Box 6"/>
          <p:cNvSpPr txBox="1">
            <a:spLocks noChangeArrowheads="1"/>
          </p:cNvSpPr>
          <p:nvPr/>
        </p:nvSpPr>
        <p:spPr bwMode="auto">
          <a:xfrm>
            <a:off x="838200" y="1600200"/>
            <a:ext cx="7239000" cy="43396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لن يصدر صوت أغنية أبداً</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أن يُسمع فيك مرة أخرى</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ولا صوت العروس والعريس</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ولا صدى ضجيج العامل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تجارك كانوا رجال العالم العظماء</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بعبادة الإستهلاك وجشعكم وخطيئتكم</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وسوف تصبح مشهداً</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يبكون ويحزنون ويبكون</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F3B236C-A57F-1ED9-7C19-44BFF819D9DE}"/>
              </a:ext>
            </a:extLst>
          </p:cNvPr>
          <p:cNvSpPr txBox="1"/>
          <p:nvPr/>
        </p:nvSpPr>
        <p:spPr>
          <a:xfrm>
            <a:off x="6553200" y="0"/>
            <a:ext cx="259080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بابل</a:t>
            </a:r>
            <a:endParaRPr kumimoji="0" lang="en-US"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90118">
                                            <p:txEl>
                                              <p:pRg st="0" end="0"/>
                                            </p:txEl>
                                          </p:spTgt>
                                        </p:tgtEl>
                                        <p:attrNameLst>
                                          <p:attrName>style.visibility</p:attrName>
                                        </p:attrNameLst>
                                      </p:cBhvr>
                                      <p:to>
                                        <p:strVal val="visible"/>
                                      </p:to>
                                    </p:set>
                                    <p:anim calcmode="lin" valueType="num">
                                      <p:cBhvr>
                                        <p:cTn id="7" dur="500" fill="hold"/>
                                        <p:tgtEl>
                                          <p:spTgt spid="90118">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90118">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901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iterate type="wd">
                                    <p:tmPct val="5000"/>
                                  </p:iterate>
                                  <p:childTnLst>
                                    <p:set>
                                      <p:cBhvr>
                                        <p:cTn id="13" dur="1" fill="hold">
                                          <p:stCondLst>
                                            <p:cond delay="0"/>
                                          </p:stCondLst>
                                        </p:cTn>
                                        <p:tgtEl>
                                          <p:spTgt spid="90118">
                                            <p:txEl>
                                              <p:pRg st="1" end="1"/>
                                            </p:txEl>
                                          </p:spTgt>
                                        </p:tgtEl>
                                        <p:attrNameLst>
                                          <p:attrName>style.visibility</p:attrName>
                                        </p:attrNameLst>
                                      </p:cBhvr>
                                      <p:to>
                                        <p:strVal val="visible"/>
                                      </p:to>
                                    </p:set>
                                    <p:anim calcmode="lin" valueType="num">
                                      <p:cBhvr>
                                        <p:cTn id="14" dur="500" fill="hold"/>
                                        <p:tgtEl>
                                          <p:spTgt spid="90118">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90118">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901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iterate type="wd">
                                    <p:tmPct val="5000"/>
                                  </p:iterate>
                                  <p:childTnLst>
                                    <p:set>
                                      <p:cBhvr>
                                        <p:cTn id="20" dur="1" fill="hold">
                                          <p:stCondLst>
                                            <p:cond delay="0"/>
                                          </p:stCondLst>
                                        </p:cTn>
                                        <p:tgtEl>
                                          <p:spTgt spid="90118">
                                            <p:txEl>
                                              <p:pRg st="2" end="2"/>
                                            </p:txEl>
                                          </p:spTgt>
                                        </p:tgtEl>
                                        <p:attrNameLst>
                                          <p:attrName>style.visibility</p:attrName>
                                        </p:attrNameLst>
                                      </p:cBhvr>
                                      <p:to>
                                        <p:strVal val="visible"/>
                                      </p:to>
                                    </p:set>
                                    <p:anim calcmode="lin" valueType="num">
                                      <p:cBhvr>
                                        <p:cTn id="21" dur="500" fill="hold"/>
                                        <p:tgtEl>
                                          <p:spTgt spid="90118">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90118">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901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iterate type="wd">
                                    <p:tmPct val="5000"/>
                                  </p:iterate>
                                  <p:childTnLst>
                                    <p:set>
                                      <p:cBhvr>
                                        <p:cTn id="27" dur="1" fill="hold">
                                          <p:stCondLst>
                                            <p:cond delay="0"/>
                                          </p:stCondLst>
                                        </p:cTn>
                                        <p:tgtEl>
                                          <p:spTgt spid="90118">
                                            <p:txEl>
                                              <p:pRg st="3" end="3"/>
                                            </p:txEl>
                                          </p:spTgt>
                                        </p:tgtEl>
                                        <p:attrNameLst>
                                          <p:attrName>style.visibility</p:attrName>
                                        </p:attrNameLst>
                                      </p:cBhvr>
                                      <p:to>
                                        <p:strVal val="visible"/>
                                      </p:to>
                                    </p:set>
                                    <p:anim calcmode="lin" valueType="num">
                                      <p:cBhvr>
                                        <p:cTn id="28" dur="500" fill="hold"/>
                                        <p:tgtEl>
                                          <p:spTgt spid="90118">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90118">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9011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iterate type="wd">
                                    <p:tmPct val="5000"/>
                                  </p:iterate>
                                  <p:childTnLst>
                                    <p:set>
                                      <p:cBhvr>
                                        <p:cTn id="34" dur="1" fill="hold">
                                          <p:stCondLst>
                                            <p:cond delay="0"/>
                                          </p:stCondLst>
                                        </p:cTn>
                                        <p:tgtEl>
                                          <p:spTgt spid="90118">
                                            <p:txEl>
                                              <p:pRg st="4" end="4"/>
                                            </p:txEl>
                                          </p:spTgt>
                                        </p:tgtEl>
                                        <p:attrNameLst>
                                          <p:attrName>style.visibility</p:attrName>
                                        </p:attrNameLst>
                                      </p:cBhvr>
                                      <p:to>
                                        <p:strVal val="visible"/>
                                      </p:to>
                                    </p:set>
                                    <p:anim calcmode="lin" valueType="num">
                                      <p:cBhvr>
                                        <p:cTn id="35" dur="500" fill="hold"/>
                                        <p:tgtEl>
                                          <p:spTgt spid="90118">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90118">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9011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iterate type="wd">
                                    <p:tmPct val="5000"/>
                                  </p:iterate>
                                  <p:childTnLst>
                                    <p:set>
                                      <p:cBhvr>
                                        <p:cTn id="41" dur="1" fill="hold">
                                          <p:stCondLst>
                                            <p:cond delay="0"/>
                                          </p:stCondLst>
                                        </p:cTn>
                                        <p:tgtEl>
                                          <p:spTgt spid="90118">
                                            <p:txEl>
                                              <p:pRg st="5" end="5"/>
                                            </p:txEl>
                                          </p:spTgt>
                                        </p:tgtEl>
                                        <p:attrNameLst>
                                          <p:attrName>style.visibility</p:attrName>
                                        </p:attrNameLst>
                                      </p:cBhvr>
                                      <p:to>
                                        <p:strVal val="visible"/>
                                      </p:to>
                                    </p:set>
                                    <p:anim calcmode="lin" valueType="num">
                                      <p:cBhvr>
                                        <p:cTn id="42" dur="500" fill="hold"/>
                                        <p:tgtEl>
                                          <p:spTgt spid="90118">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90118">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9011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iterate type="wd">
                                    <p:tmPct val="5000"/>
                                  </p:iterate>
                                  <p:childTnLst>
                                    <p:set>
                                      <p:cBhvr>
                                        <p:cTn id="48" dur="1" fill="hold">
                                          <p:stCondLst>
                                            <p:cond delay="0"/>
                                          </p:stCondLst>
                                        </p:cTn>
                                        <p:tgtEl>
                                          <p:spTgt spid="90118">
                                            <p:txEl>
                                              <p:pRg st="6" end="6"/>
                                            </p:txEl>
                                          </p:spTgt>
                                        </p:tgtEl>
                                        <p:attrNameLst>
                                          <p:attrName>style.visibility</p:attrName>
                                        </p:attrNameLst>
                                      </p:cBhvr>
                                      <p:to>
                                        <p:strVal val="visible"/>
                                      </p:to>
                                    </p:set>
                                    <p:anim calcmode="lin" valueType="num">
                                      <p:cBhvr>
                                        <p:cTn id="49" dur="500" fill="hold"/>
                                        <p:tgtEl>
                                          <p:spTgt spid="90118">
                                            <p:txEl>
                                              <p:pRg st="6" end="6"/>
                                            </p:txEl>
                                          </p:spTgt>
                                        </p:tgtEl>
                                        <p:attrNameLst>
                                          <p:attrName>ppt_w</p:attrName>
                                        </p:attrNameLst>
                                      </p:cBhvr>
                                      <p:tavLst>
                                        <p:tav tm="0">
                                          <p:val>
                                            <p:strVal val="#ppt_w+.3"/>
                                          </p:val>
                                        </p:tav>
                                        <p:tav tm="100000">
                                          <p:val>
                                            <p:strVal val="#ppt_w"/>
                                          </p:val>
                                        </p:tav>
                                      </p:tavLst>
                                    </p:anim>
                                    <p:anim calcmode="lin" valueType="num">
                                      <p:cBhvr>
                                        <p:cTn id="50" dur="500" fill="hold"/>
                                        <p:tgtEl>
                                          <p:spTgt spid="90118">
                                            <p:txEl>
                                              <p:pRg st="6" end="6"/>
                                            </p:txEl>
                                          </p:spTgt>
                                        </p:tgtEl>
                                        <p:attrNameLst>
                                          <p:attrName>ppt_h</p:attrName>
                                        </p:attrNameLst>
                                      </p:cBhvr>
                                      <p:tavLst>
                                        <p:tav tm="0">
                                          <p:val>
                                            <p:strVal val="#ppt_h"/>
                                          </p:val>
                                        </p:tav>
                                        <p:tav tm="100000">
                                          <p:val>
                                            <p:strVal val="#ppt_h"/>
                                          </p:val>
                                        </p:tav>
                                      </p:tavLst>
                                    </p:anim>
                                    <p:animEffect transition="in" filter="fade">
                                      <p:cBhvr>
                                        <p:cTn id="51" dur="500"/>
                                        <p:tgtEl>
                                          <p:spTgt spid="9011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iterate type="wd">
                                    <p:tmPct val="5000"/>
                                  </p:iterate>
                                  <p:childTnLst>
                                    <p:set>
                                      <p:cBhvr>
                                        <p:cTn id="55" dur="1" fill="hold">
                                          <p:stCondLst>
                                            <p:cond delay="0"/>
                                          </p:stCondLst>
                                        </p:cTn>
                                        <p:tgtEl>
                                          <p:spTgt spid="90118">
                                            <p:txEl>
                                              <p:pRg st="7" end="7"/>
                                            </p:txEl>
                                          </p:spTgt>
                                        </p:tgtEl>
                                        <p:attrNameLst>
                                          <p:attrName>style.visibility</p:attrName>
                                        </p:attrNameLst>
                                      </p:cBhvr>
                                      <p:to>
                                        <p:strVal val="visible"/>
                                      </p:to>
                                    </p:set>
                                    <p:anim calcmode="lin" valueType="num">
                                      <p:cBhvr>
                                        <p:cTn id="56" dur="500" fill="hold"/>
                                        <p:tgtEl>
                                          <p:spTgt spid="90118">
                                            <p:txEl>
                                              <p:pRg st="7" end="7"/>
                                            </p:txEl>
                                          </p:spTgt>
                                        </p:tgtEl>
                                        <p:attrNameLst>
                                          <p:attrName>ppt_w</p:attrName>
                                        </p:attrNameLst>
                                      </p:cBhvr>
                                      <p:tavLst>
                                        <p:tav tm="0">
                                          <p:val>
                                            <p:strVal val="#ppt_w+.3"/>
                                          </p:val>
                                        </p:tav>
                                        <p:tav tm="100000">
                                          <p:val>
                                            <p:strVal val="#ppt_w"/>
                                          </p:val>
                                        </p:tav>
                                      </p:tavLst>
                                    </p:anim>
                                    <p:anim calcmode="lin" valueType="num">
                                      <p:cBhvr>
                                        <p:cTn id="57" dur="500" fill="hold"/>
                                        <p:tgtEl>
                                          <p:spTgt spid="90118">
                                            <p:txEl>
                                              <p:pRg st="7" end="7"/>
                                            </p:txEl>
                                          </p:spTgt>
                                        </p:tgtEl>
                                        <p:attrNameLst>
                                          <p:attrName>ppt_h</p:attrName>
                                        </p:attrNameLst>
                                      </p:cBhvr>
                                      <p:tavLst>
                                        <p:tav tm="0">
                                          <p:val>
                                            <p:strVal val="#ppt_h"/>
                                          </p:val>
                                        </p:tav>
                                        <p:tav tm="100000">
                                          <p:val>
                                            <p:strVal val="#ppt_h"/>
                                          </p:val>
                                        </p:tav>
                                      </p:tavLst>
                                    </p:anim>
                                    <p:animEffect transition="in" filter="fade">
                                      <p:cBhvr>
                                        <p:cTn id="58" dur="500"/>
                                        <p:tgtEl>
                                          <p:spTgt spid="901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build="p"/>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90" name="Text Box 6"/>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مدينة الموت</a:t>
            </a:r>
            <a:endParaRPr lang="en-US" dirty="0">
              <a:latin typeface="Arial" panose="020B0604020202020204" pitchFamily="34" charset="0"/>
              <a:cs typeface="Arial" panose="020B0604020202020204" pitchFamily="34" charset="0"/>
            </a:endParaRPr>
          </a:p>
        </p:txBody>
      </p:sp>
      <p:sp>
        <p:nvSpPr>
          <p:cNvPr id="41994" name="Text Box 10"/>
          <p:cNvSpPr txBox="1">
            <a:spLocks noChangeArrowheads="1"/>
          </p:cNvSpPr>
          <p:nvPr/>
        </p:nvSpPr>
        <p:spPr bwMode="auto">
          <a:xfrm>
            <a:off x="1676400" y="1676400"/>
            <a:ext cx="5562600" cy="43396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سقطت بابل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سقطت، سقطت مدينة الموت</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ملكة كل رغبة مظلمة</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بسبب المجاعة والضربات والنار</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بابل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مدينة الموت</a:t>
            </a:r>
          </a:p>
          <a:p>
            <a:pPr>
              <a:spcBef>
                <a:spcPct val="50000"/>
              </a:spcBef>
              <a:defRPr/>
            </a:pP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en-US" b="1" dirty="0">
                <a:effectLst>
                  <a:outerShdw blurRad="38100" dist="38100" dir="2700000" algn="tl">
                    <a:srgbClr val="DDDDDD"/>
                  </a:outerShdw>
                </a:effectLst>
                <a:latin typeface="Arial" panose="020B0604020202020204" pitchFamily="34" charset="0"/>
                <a:cs typeface="Arial" panose="020B0604020202020204" pitchFamily="34" charset="0"/>
              </a:rPr>
              <a:t>- </a:t>
            </a:r>
            <a:r>
              <a:rPr lang="ar-JO" b="1" dirty="0">
                <a:effectLst>
                  <a:outerShdw blurRad="38100" dist="38100" dir="2700000" algn="tl">
                    <a:srgbClr val="DDDDDD"/>
                  </a:outerShdw>
                </a:effectLst>
                <a:latin typeface="Arial" panose="020B0604020202020204" pitchFamily="34" charset="0"/>
                <a:cs typeface="Arial" panose="020B0604020202020204" pitchFamily="34" charset="0"/>
              </a:rPr>
              <a:t> ميشل كارد</a:t>
            </a:r>
            <a:r>
              <a:rPr lang="en-US" b="1" dirty="0">
                <a:effectLst>
                  <a:outerShdw blurRad="38100" dist="38100" dir="2700000" algn="tl">
                    <a:srgbClr val="DDDDDD"/>
                  </a:outerShdw>
                </a:effectLst>
                <a:latin typeface="Arial" panose="020B0604020202020204" pitchFamily="34" charset="0"/>
                <a:cs typeface="Arial" panose="020B0604020202020204" pitchFamily="34" charset="0"/>
              </a:rPr>
              <a:t>-</a:t>
            </a:r>
          </a:p>
        </p:txBody>
      </p:sp>
      <p:pic>
        <p:nvPicPr>
          <p:cNvPr id="206852" name="Picture 11" descr="Home">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48388"/>
            <a:ext cx="6477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8053E8-1C77-91BA-E9A0-59556BC0E531}"/>
              </a:ext>
            </a:extLst>
          </p:cNvPr>
          <p:cNvSpPr txBox="1"/>
          <p:nvPr/>
        </p:nvSpPr>
        <p:spPr>
          <a:xfrm>
            <a:off x="6444208" y="0"/>
            <a:ext cx="2699792"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بابل</a:t>
            </a:r>
            <a:endParaRPr kumimoji="0" lang="en-US"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41994">
                                            <p:txEl>
                                              <p:pRg st="7" end="7"/>
                                            </p:txEl>
                                          </p:spTgt>
                                        </p:tgtEl>
                                        <p:attrNameLst>
                                          <p:attrName>style.visibility</p:attrName>
                                        </p:attrNameLst>
                                      </p:cBhvr>
                                      <p:to>
                                        <p:strVal val="visible"/>
                                      </p:to>
                                    </p:set>
                                    <p:anim calcmode="lin" valueType="num">
                                      <p:cBhvr>
                                        <p:cTn id="7" dur="500" fill="hold"/>
                                        <p:tgtEl>
                                          <p:spTgt spid="41994">
                                            <p:txEl>
                                              <p:pRg st="7" end="7"/>
                                            </p:txEl>
                                          </p:spTgt>
                                        </p:tgtEl>
                                        <p:attrNameLst>
                                          <p:attrName>ppt_w</p:attrName>
                                        </p:attrNameLst>
                                      </p:cBhvr>
                                      <p:tavLst>
                                        <p:tav tm="0">
                                          <p:val>
                                            <p:strVal val="#ppt_w+.3"/>
                                          </p:val>
                                        </p:tav>
                                        <p:tav tm="100000">
                                          <p:val>
                                            <p:strVal val="#ppt_w"/>
                                          </p:val>
                                        </p:tav>
                                      </p:tavLst>
                                    </p:anim>
                                    <p:anim calcmode="lin" valueType="num">
                                      <p:cBhvr>
                                        <p:cTn id="8" dur="500" fill="hold"/>
                                        <p:tgtEl>
                                          <p:spTgt spid="41994">
                                            <p:txEl>
                                              <p:pRg st="7" end="7"/>
                                            </p:txEl>
                                          </p:spTgt>
                                        </p:tgtEl>
                                        <p:attrNameLst>
                                          <p:attrName>ppt_h</p:attrName>
                                        </p:attrNameLst>
                                      </p:cBhvr>
                                      <p:tavLst>
                                        <p:tav tm="0">
                                          <p:val>
                                            <p:strVal val="#ppt_h"/>
                                          </p:val>
                                        </p:tav>
                                        <p:tav tm="100000">
                                          <p:val>
                                            <p:strVal val="#ppt_h"/>
                                          </p:val>
                                        </p:tav>
                                      </p:tavLst>
                                    </p:anim>
                                    <p:animEffect transition="in" filter="fade">
                                      <p:cBhvr>
                                        <p:cTn id="9" dur="500"/>
                                        <p:tgtEl>
                                          <p:spTgt spid="419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7261D69-BA8F-3840-AB46-2DCC13601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5965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ctrTitle"/>
          </p:nvPr>
        </p:nvSpPr>
        <p:spPr>
          <a:xfrm>
            <a:off x="685800" y="2286000"/>
            <a:ext cx="7772400" cy="1143000"/>
          </a:xfrm>
        </p:spPr>
        <p:txBody>
          <a:bodyPr/>
          <a:lstStyle/>
          <a:p>
            <a:endParaRPr lang="en-US" b="1" dirty="0">
              <a:latin typeface="Arial" panose="020B0604020202020204" pitchFamily="34" charset="0"/>
              <a:ea typeface="ＭＳ Ｐゴシック" charset="0"/>
              <a:cs typeface="Arial" panose="020B0604020202020204" pitchFamily="34" charset="0"/>
            </a:endParaRPr>
          </a:p>
        </p:txBody>
      </p:sp>
      <p:sp>
        <p:nvSpPr>
          <p:cNvPr id="202754" name="Rectangle 3"/>
          <p:cNvSpPr>
            <a:spLocks noGrp="1" noChangeArrowheads="1"/>
          </p:cNvSpPr>
          <p:nvPr>
            <p:ph type="subTitle" idx="1"/>
          </p:nvPr>
        </p:nvSpPr>
        <p:spPr/>
        <p:txBody>
          <a:bodyPr/>
          <a:lstStyle/>
          <a:p>
            <a:endParaRPr lang="en-US" b="1" dirty="0">
              <a:latin typeface="Arial" panose="020B0604020202020204" pitchFamily="34" charset="0"/>
              <a:ea typeface="ＭＳ Ｐゴシック" charset="0"/>
              <a:cs typeface="Arial" panose="020B0604020202020204" pitchFamily="34" charset="0"/>
            </a:endParaRPr>
          </a:p>
        </p:txBody>
      </p:sp>
      <p:sp>
        <p:nvSpPr>
          <p:cNvPr id="202755"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74085" name="Text Box 5"/>
          <p:cNvSpPr txBox="1">
            <a:spLocks noChangeArrowheads="1"/>
          </p:cNvSpPr>
          <p:nvPr/>
        </p:nvSpPr>
        <p:spPr bwMode="auto">
          <a:xfrm>
            <a:off x="539750" y="1125538"/>
            <a:ext cx="8229600" cy="4278094"/>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a:defRPr/>
            </a:pPr>
            <a:r>
              <a:rPr lang="ar-JO" sz="4000" b="1" dirty="0">
                <a:solidFill>
                  <a:schemeClr val="bg1"/>
                </a:solidFill>
                <a:latin typeface="Arial" panose="020B0604020202020204" pitchFamily="34" charset="0"/>
                <a:ea typeface="+mn-ea"/>
                <a:cs typeface="Arial" panose="020B0604020202020204" pitchFamily="34" charset="0"/>
              </a:rPr>
              <a:t>مقتبسة من العرض التقديمي</a:t>
            </a:r>
          </a:p>
          <a:p>
            <a:pPr>
              <a:defRPr/>
            </a:pPr>
            <a:r>
              <a:rPr lang="ar-JO" sz="4000" b="1" dirty="0">
                <a:solidFill>
                  <a:schemeClr val="bg1"/>
                </a:solidFill>
                <a:latin typeface="Arial" panose="020B0604020202020204" pitchFamily="34" charset="0"/>
                <a:ea typeface="+mn-ea"/>
                <a:cs typeface="Arial" panose="020B0604020202020204" pitchFamily="34" charset="0"/>
              </a:rPr>
              <a:t>من :</a:t>
            </a:r>
            <a:endParaRPr lang="en-US" sz="4000" b="1" dirty="0">
              <a:solidFill>
                <a:schemeClr val="bg1"/>
              </a:solidFill>
              <a:latin typeface="Arial" panose="020B0604020202020204" pitchFamily="34" charset="0"/>
              <a:ea typeface="+mn-ea"/>
              <a:cs typeface="Arial" panose="020B0604020202020204" pitchFamily="34" charset="0"/>
            </a:endParaRPr>
          </a:p>
          <a:p>
            <a:pPr>
              <a:defRPr/>
            </a:pPr>
            <a:r>
              <a:rPr lang="ar-JO" sz="4000" b="1" dirty="0">
                <a:solidFill>
                  <a:schemeClr val="bg1"/>
                </a:solidFill>
                <a:latin typeface="Arial" panose="020B0604020202020204" pitchFamily="34" charset="0"/>
                <a:ea typeface="+mn-ea"/>
                <a:cs typeface="Arial" panose="020B0604020202020204" pitchFamily="34" charset="0"/>
              </a:rPr>
              <a:t>أونغ سيم تشوان</a:t>
            </a:r>
          </a:p>
          <a:p>
            <a:pPr>
              <a:defRPr/>
            </a:pPr>
            <a:r>
              <a:rPr lang="ar-JO" sz="4000" b="1" dirty="0">
                <a:solidFill>
                  <a:schemeClr val="bg1"/>
                </a:solidFill>
                <a:latin typeface="Arial" panose="020B0604020202020204" pitchFamily="34" charset="0"/>
                <a:ea typeface="+mn-ea"/>
                <a:cs typeface="Arial" panose="020B0604020202020204" pitchFamily="34" charset="0"/>
              </a:rPr>
              <a:t>ريك توه</a:t>
            </a:r>
          </a:p>
          <a:p>
            <a:pPr>
              <a:defRPr/>
            </a:pPr>
            <a:r>
              <a:rPr lang="ar-JO" sz="4000" b="1" dirty="0">
                <a:solidFill>
                  <a:schemeClr val="bg1"/>
                </a:solidFill>
                <a:latin typeface="Arial" panose="020B0604020202020204" pitchFamily="34" charset="0"/>
                <a:ea typeface="+mn-ea"/>
                <a:cs typeface="Arial" panose="020B0604020202020204" pitchFamily="34" charset="0"/>
              </a:rPr>
              <a:t>ميشيل يونغ</a:t>
            </a:r>
            <a:endParaRPr lang="en-US" sz="4000" b="1" dirty="0">
              <a:solidFill>
                <a:schemeClr val="bg1"/>
              </a:solidFill>
              <a:latin typeface="Arial" panose="020B0604020202020204" pitchFamily="34" charset="0"/>
              <a:ea typeface="+mn-ea"/>
              <a:cs typeface="Arial" panose="020B0604020202020204" pitchFamily="34" charset="0"/>
            </a:endParaRPr>
          </a:p>
          <a:p>
            <a:pPr>
              <a:defRPr/>
            </a:pPr>
            <a:endParaRPr lang="en-US" sz="3600" b="1" dirty="0">
              <a:solidFill>
                <a:schemeClr val="bg1"/>
              </a:solidFill>
              <a:latin typeface="Arial" panose="020B0604020202020204" pitchFamily="34" charset="0"/>
              <a:ea typeface="+mn-ea"/>
              <a:cs typeface="Arial" panose="020B0604020202020204" pitchFamily="34" charset="0"/>
            </a:endParaRPr>
          </a:p>
          <a:p>
            <a:pPr>
              <a:defRPr/>
            </a:pPr>
            <a:r>
              <a:rPr lang="ar-JO" sz="3600" b="1" dirty="0">
                <a:solidFill>
                  <a:schemeClr val="bg1"/>
                </a:solidFill>
                <a:latin typeface="Arial" panose="020B0604020202020204" pitchFamily="34" charset="0"/>
                <a:ea typeface="+mn-ea"/>
                <a:cs typeface="Arial" panose="020B0604020202020204" pitchFamily="34" charset="0"/>
              </a:rPr>
              <a:t>29 أيلول 2001</a:t>
            </a:r>
            <a:endParaRPr lang="en-US" sz="36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ctrTitle"/>
          </p:nvPr>
        </p:nvSpPr>
        <p:spPr>
          <a:xfrm>
            <a:off x="685800" y="2286000"/>
            <a:ext cx="7772400" cy="1143000"/>
          </a:xfrm>
        </p:spPr>
        <p:txBody>
          <a:bodyPr/>
          <a:lstStyle/>
          <a:p>
            <a:endParaRPr lang="en-US">
              <a:latin typeface="Times New Roman" charset="0"/>
              <a:ea typeface="ＭＳ Ｐゴシック" charset="0"/>
              <a:cs typeface="ＭＳ Ｐゴシック" charset="0"/>
            </a:endParaRPr>
          </a:p>
        </p:txBody>
      </p:sp>
      <p:sp>
        <p:nvSpPr>
          <p:cNvPr id="201730" name="Rectangle 3"/>
          <p:cNvSpPr>
            <a:spLocks noGrp="1" noChangeArrowheads="1"/>
          </p:cNvSpPr>
          <p:nvPr>
            <p:ph type="subTitle" idx="1"/>
          </p:nvPr>
        </p:nvSpPr>
        <p:spPr/>
        <p:txBody>
          <a:bodyPr/>
          <a:lstStyle/>
          <a:p>
            <a:endParaRPr lang="en-US">
              <a:latin typeface="Times New Roman" charset="0"/>
              <a:ea typeface="ＭＳ Ｐゴシック" charset="0"/>
              <a:cs typeface="ＭＳ Ｐゴシック" charset="0"/>
            </a:endParaRPr>
          </a:p>
        </p:txBody>
      </p:sp>
      <p:sp>
        <p:nvSpPr>
          <p:cNvPr id="201731"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خلفيات العهد القديم</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162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Blank Presentation">
  <a:themeElements>
    <a:clrScheme name="21_Blank Presentation">
      <a:dk1>
        <a:srgbClr val="000000"/>
      </a:dk1>
      <a:lt1>
        <a:srgbClr val="000000"/>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21_Blank Presentation">
      <a:majorFont>
        <a:latin typeface="Arial"/>
        <a:ea typeface="Arial"/>
        <a:cs typeface="Arial"/>
      </a:majorFont>
      <a:minorFont>
        <a:latin typeface="Arial"/>
        <a:ea typeface="Arial"/>
        <a:cs typeface="Arial"/>
      </a:minorFont>
    </a:fontScheme>
    <a:fmtScheme name="21_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6799" tIns="46799" rIns="46799" bIns="4679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5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5521</TotalTime>
  <Words>4980</Words>
  <Application>Microsoft Office PowerPoint</Application>
  <PresentationFormat>On-screen Show (4:3)</PresentationFormat>
  <Paragraphs>922</Paragraphs>
  <Slides>92</Slides>
  <Notes>58</Notes>
  <HiddenSlides>19</HiddenSlides>
  <MMClips>1</MMClips>
  <ScaleCrop>false</ScaleCrop>
  <HeadingPairs>
    <vt:vector size="6" baseType="variant">
      <vt:variant>
        <vt:lpstr>Fonts Used</vt:lpstr>
      </vt:variant>
      <vt:variant>
        <vt:i4>13</vt:i4>
      </vt:variant>
      <vt:variant>
        <vt:lpstr>Theme</vt:lpstr>
      </vt:variant>
      <vt:variant>
        <vt:i4>25</vt:i4>
      </vt:variant>
      <vt:variant>
        <vt:lpstr>Slide Titles</vt:lpstr>
      </vt:variant>
      <vt:variant>
        <vt:i4>92</vt:i4>
      </vt:variant>
    </vt:vector>
  </HeadingPairs>
  <TitlesOfParts>
    <vt:vector size="130" baseType="lpstr">
      <vt:lpstr>ＭＳ Ｐゴシック</vt:lpstr>
      <vt:lpstr>Arial</vt:lpstr>
      <vt:lpstr>Calibri</vt:lpstr>
      <vt:lpstr>Comic Sans MS</vt:lpstr>
      <vt:lpstr>Garamond</vt:lpstr>
      <vt:lpstr>Georgia</vt:lpstr>
      <vt:lpstr>Helvetica</vt:lpstr>
      <vt:lpstr>Impact</vt:lpstr>
      <vt:lpstr>Microsoft Sans Serif</vt:lpstr>
      <vt:lpstr>Times</vt:lpstr>
      <vt:lpstr>Times New Roman</vt:lpstr>
      <vt:lpstr>Wingdings</vt:lpstr>
      <vt:lpstr>Wingdings 2</vt:lpstr>
      <vt:lpstr>Default Design</vt:lpstr>
      <vt:lpstr>1_Default Design</vt:lpstr>
      <vt:lpstr>Radar</vt:lpstr>
      <vt:lpstr>Orbit</vt:lpstr>
      <vt:lpstr>Office Theme</vt:lpstr>
      <vt:lpstr>18_Default Design</vt:lpstr>
      <vt:lpstr>46_Default Design</vt:lpstr>
      <vt:lpstr>7_Default Design</vt:lpstr>
      <vt:lpstr>2_Bar Code</vt:lpstr>
      <vt:lpstr>3_Radar</vt:lpstr>
      <vt:lpstr>1_Shimmer</vt:lpstr>
      <vt:lpstr>16_Default Design</vt:lpstr>
      <vt:lpstr>8_Default Design</vt:lpstr>
      <vt:lpstr>17_Default Design</vt:lpstr>
      <vt:lpstr>23_Blank Presentation</vt:lpstr>
      <vt:lpstr>Civic</vt:lpstr>
      <vt:lpstr>1_Radar</vt:lpstr>
      <vt:lpstr>1_Azure</vt:lpstr>
      <vt:lpstr>2_Default Design</vt:lpstr>
      <vt:lpstr>1_Office Theme</vt:lpstr>
      <vt:lpstr>26_Default Design</vt:lpstr>
      <vt:lpstr>27_Default Design</vt:lpstr>
      <vt:lpstr>28_Default Design</vt:lpstr>
      <vt:lpstr>29_Default Design</vt:lpstr>
      <vt:lpstr>45_Default Design</vt:lpstr>
      <vt:lpstr>PowerPoint Presentation</vt:lpstr>
      <vt:lpstr>صارت بابل في الأخبار يومياً منذ أن كتب أستاذ في كلية دالاس اللاهوتية هذا الكتاب في 1991.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تك 10: 8-10، 11: 2، 9، رؤ 17: 1-6 كيف بدأت بابل ؟ ما الذي حفز هذه البداية ؟ ماذا نتج عن تأسيسها ؟ ما هي أهمية بابل ؟</vt:lpstr>
      <vt:lpstr>PowerPoint Presentation</vt:lpstr>
      <vt:lpstr>PowerPoint Presentation</vt:lpstr>
      <vt:lpstr>PowerPoint Presentation</vt:lpstr>
      <vt:lpstr>سقوط أورشليم</vt:lpstr>
      <vt:lpstr>أبناء يوشيا والأنبياء</vt:lpstr>
      <vt:lpstr>Two 70-Year Exiles</vt:lpstr>
      <vt:lpstr>1986 ميدالية مهرجان بابل الدولي</vt:lpstr>
      <vt:lpstr>نهاية سيئة ليهوذا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برج بابل (تك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الختم الرسمي للبرلمان الأوروبي</vt:lpstr>
      <vt:lpstr>تكرر الكنيسة الكاثوليكية أخطاء بابل</vt:lpstr>
      <vt:lpstr>عبادة الأم والطفل</vt:lpstr>
      <vt:lpstr>عبادة الأم والطفل</vt:lpstr>
      <vt:lpstr>عبادة الأم والطفل</vt:lpstr>
      <vt:lpstr>الأم الحزينة</vt:lpstr>
      <vt:lpstr>المسلّات</vt:lpstr>
      <vt:lpstr>المسلة المصرية في ساحة القديس بطرس</vt:lpstr>
      <vt:lpstr>متوازيات  وثنية أخرى: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التهديد البابلي</vt:lpstr>
      <vt:lpstr>عمليات الترحيل الست إلى بابل التي قام بها نبوخدنصر</vt:lpstr>
      <vt:lpstr>PowerPoint Presentation</vt:lpstr>
      <vt:lpstr>ترحيلات وتطورات السبي</vt:lpstr>
      <vt:lpstr>PowerPoint Presentation</vt:lpstr>
      <vt:lpstr>PowerPoint Presentation</vt:lpstr>
      <vt:lpstr>PowerPoint Presentation</vt:lpstr>
      <vt:lpstr>PowerPoint Presentation</vt:lpstr>
      <vt:lpstr>هل كانت بابل      قوة لا تهزم؟</vt:lpstr>
      <vt:lpstr>PowerPoint Presentation</vt:lpstr>
      <vt:lpstr>PowerPoint Presentation</vt:lpstr>
      <vt:lpstr>PowerPoint Presentation</vt:lpstr>
      <vt:lpstr>الأصنام ذات الصناعة الشخصيَّة بلا فائدة</vt:lpstr>
      <vt:lpstr>Idolatry Today</vt:lpstr>
      <vt:lpstr>American Idol</vt:lpstr>
      <vt:lpstr>PowerPoint Presentation</vt:lpstr>
      <vt:lpstr>إذلال بيلشاصر</vt:lpstr>
      <vt:lpstr>سقوط بابل 539 ق.م</vt:lpstr>
      <vt:lpstr>سقوط بابل (هيرودوت)</vt:lpstr>
      <vt:lpstr>سقوط بابل (هيرودوت)</vt:lpstr>
      <vt:lpstr>USA?</vt:lpstr>
      <vt:lpstr>ماذا نستطيع أن نتعلم من بابل؟</vt:lpstr>
      <vt:lpstr>PowerPoint Presentation</vt:lpstr>
      <vt:lpstr>PowerPoint Presentation</vt:lpstr>
      <vt:lpstr>PowerPoint Presentation</vt:lpstr>
      <vt:lpstr>PowerPoint Presentation</vt:lpstr>
      <vt:lpstr>PowerPoint Presentation</vt:lpstr>
      <vt:lpstr>PowerPoint Presentation</vt:lpstr>
      <vt:lpstr>خلفيات العهد القديم at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Michael Yeong</dc:creator>
  <cp:lastModifiedBy>Rami Jwainat</cp:lastModifiedBy>
  <cp:revision>260</cp:revision>
  <dcterms:created xsi:type="dcterms:W3CDTF">2010-04-21T11:33:40Z</dcterms:created>
  <dcterms:modified xsi:type="dcterms:W3CDTF">2024-03-21T12:48:11Z</dcterms:modified>
</cp:coreProperties>
</file>