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15.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16.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17.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18.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19.xml" ContentType="application/vnd.openxmlformats-officedocument.theme+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20.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theme/theme21.xml" ContentType="application/vnd.openxmlformats-officedocument.theme+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theme/theme22.xml" ContentType="application/vnd.openxmlformats-officedocument.theme+xml"/>
  <Override PartName="/ppt/slideLayouts/slideLayout451.xml" ContentType="application/vnd.openxmlformats-officedocument.presentationml.slideLayout+xml"/>
  <Override PartName="/ppt/theme/theme23.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24.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735" r:id="rId3"/>
    <p:sldMasterId id="2147484053" r:id="rId4"/>
    <p:sldMasterId id="2147484683" r:id="rId5"/>
    <p:sldMasterId id="2147484695" r:id="rId6"/>
    <p:sldMasterId id="2147484708" r:id="rId7"/>
    <p:sldMasterId id="2147484721" r:id="rId8"/>
    <p:sldMasterId id="2147484734" r:id="rId9"/>
    <p:sldMasterId id="2147484746" r:id="rId10"/>
    <p:sldMasterId id="2147484759" r:id="rId11"/>
    <p:sldMasterId id="2147484771" r:id="rId12"/>
    <p:sldMasterId id="2147484785" r:id="rId13"/>
    <p:sldMasterId id="2147484799" r:id="rId14"/>
    <p:sldMasterId id="2147484813" r:id="rId15"/>
    <p:sldMasterId id="2147485050" r:id="rId16"/>
    <p:sldMasterId id="2147485061" r:id="rId17"/>
    <p:sldMasterId id="2147485064" r:id="rId18"/>
    <p:sldMasterId id="2147485077" r:id="rId19"/>
    <p:sldMasterId id="2147485089" r:id="rId20"/>
    <p:sldMasterId id="2147485113" r:id="rId21"/>
    <p:sldMasterId id="2147485125" r:id="rId22"/>
    <p:sldMasterId id="2147485138" r:id="rId23"/>
    <p:sldMasterId id="2147485140" r:id="rId24"/>
    <p:sldMasterId id="2147485153" r:id="rId25"/>
  </p:sldMasterIdLst>
  <p:notesMasterIdLst>
    <p:notesMasterId r:id="rId128"/>
  </p:notesMasterIdLst>
  <p:sldIdLst>
    <p:sldId id="257" r:id="rId26"/>
    <p:sldId id="332" r:id="rId27"/>
    <p:sldId id="5505" r:id="rId28"/>
    <p:sldId id="991" r:id="rId29"/>
    <p:sldId id="992" r:id="rId30"/>
    <p:sldId id="993" r:id="rId31"/>
    <p:sldId id="260" r:id="rId32"/>
    <p:sldId id="853" r:id="rId33"/>
    <p:sldId id="262" r:id="rId34"/>
    <p:sldId id="854" r:id="rId35"/>
    <p:sldId id="264" r:id="rId36"/>
    <p:sldId id="855" r:id="rId37"/>
    <p:sldId id="856" r:id="rId38"/>
    <p:sldId id="857" r:id="rId39"/>
    <p:sldId id="858" r:id="rId40"/>
    <p:sldId id="859" r:id="rId41"/>
    <p:sldId id="282" r:id="rId42"/>
    <p:sldId id="5343" r:id="rId43"/>
    <p:sldId id="5344" r:id="rId44"/>
    <p:sldId id="5339" r:id="rId45"/>
    <p:sldId id="524" r:id="rId46"/>
    <p:sldId id="5247" r:id="rId47"/>
    <p:sldId id="4710" r:id="rId48"/>
    <p:sldId id="4707" r:id="rId49"/>
    <p:sldId id="5345" r:id="rId50"/>
    <p:sldId id="4709" r:id="rId51"/>
    <p:sldId id="5450" r:id="rId52"/>
    <p:sldId id="5451" r:id="rId53"/>
    <p:sldId id="3762" r:id="rId54"/>
    <p:sldId id="533" r:id="rId55"/>
    <p:sldId id="5452" r:id="rId56"/>
    <p:sldId id="3760" r:id="rId57"/>
    <p:sldId id="3761" r:id="rId58"/>
    <p:sldId id="5453" r:id="rId59"/>
    <p:sldId id="538" r:id="rId60"/>
    <p:sldId id="539" r:id="rId61"/>
    <p:sldId id="540" r:id="rId62"/>
    <p:sldId id="541" r:id="rId63"/>
    <p:sldId id="5517" r:id="rId64"/>
    <p:sldId id="283" r:id="rId65"/>
    <p:sldId id="543" r:id="rId66"/>
    <p:sldId id="544" r:id="rId67"/>
    <p:sldId id="545" r:id="rId68"/>
    <p:sldId id="546" r:id="rId69"/>
    <p:sldId id="547" r:id="rId70"/>
    <p:sldId id="5362" r:id="rId71"/>
    <p:sldId id="5329" r:id="rId72"/>
    <p:sldId id="5330" r:id="rId73"/>
    <p:sldId id="306" r:id="rId74"/>
    <p:sldId id="5331" r:id="rId75"/>
    <p:sldId id="5332" r:id="rId76"/>
    <p:sldId id="5333" r:id="rId77"/>
    <p:sldId id="5334" r:id="rId78"/>
    <p:sldId id="5335" r:id="rId79"/>
    <p:sldId id="5454" r:id="rId80"/>
    <p:sldId id="558" r:id="rId81"/>
    <p:sldId id="559" r:id="rId82"/>
    <p:sldId id="560" r:id="rId83"/>
    <p:sldId id="561" r:id="rId84"/>
    <p:sldId id="562" r:id="rId85"/>
    <p:sldId id="266" r:id="rId86"/>
    <p:sldId id="267" r:id="rId87"/>
    <p:sldId id="268" r:id="rId88"/>
    <p:sldId id="5508" r:id="rId89"/>
    <p:sldId id="5509" r:id="rId90"/>
    <p:sldId id="5510" r:id="rId91"/>
    <p:sldId id="5511" r:id="rId92"/>
    <p:sldId id="566" r:id="rId93"/>
    <p:sldId id="5238" r:id="rId94"/>
    <p:sldId id="5503" r:id="rId95"/>
    <p:sldId id="271" r:id="rId96"/>
    <p:sldId id="5252" r:id="rId97"/>
    <p:sldId id="272" r:id="rId98"/>
    <p:sldId id="273" r:id="rId99"/>
    <p:sldId id="274" r:id="rId100"/>
    <p:sldId id="278" r:id="rId101"/>
    <p:sldId id="813" r:id="rId102"/>
    <p:sldId id="5504" r:id="rId103"/>
    <p:sldId id="279" r:id="rId104"/>
    <p:sldId id="280" r:id="rId105"/>
    <p:sldId id="5506" r:id="rId106"/>
    <p:sldId id="5516" r:id="rId107"/>
    <p:sldId id="5515" r:id="rId108"/>
    <p:sldId id="5514" r:id="rId109"/>
    <p:sldId id="5513" r:id="rId110"/>
    <p:sldId id="5512" r:id="rId111"/>
    <p:sldId id="341" r:id="rId112"/>
    <p:sldId id="342" r:id="rId113"/>
    <p:sldId id="308" r:id="rId114"/>
    <p:sldId id="2493" r:id="rId115"/>
    <p:sldId id="2494" r:id="rId116"/>
    <p:sldId id="5198" r:id="rId117"/>
    <p:sldId id="451" r:id="rId118"/>
    <p:sldId id="5507" r:id="rId119"/>
    <p:sldId id="340" r:id="rId120"/>
    <p:sldId id="309" r:id="rId121"/>
    <p:sldId id="310" r:id="rId122"/>
    <p:sldId id="311" r:id="rId123"/>
    <p:sldId id="281" r:id="rId124"/>
    <p:sldId id="338" r:id="rId125"/>
    <p:sldId id="337" r:id="rId126"/>
    <p:sldId id="361" r:id="rId127"/>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FFFF99"/>
    <a:srgbClr val="CC3300"/>
    <a:srgbClr val="660033"/>
    <a:srgbClr val="996600"/>
    <a:srgbClr val="FF0000"/>
    <a:srgbClr val="008000"/>
    <a:srgbClr val="CC3399"/>
    <a:srgbClr val="660066"/>
    <a:srgbClr val="FFFF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8"/>
    <p:restoredTop sz="68162" autoAdjust="0"/>
  </p:normalViewPr>
  <p:slideViewPr>
    <p:cSldViewPr>
      <p:cViewPr>
        <p:scale>
          <a:sx n="92" d="100"/>
          <a:sy n="92" d="100"/>
        </p:scale>
        <p:origin x="168" y="4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2.xml"/><Relationship Id="rId21" Type="http://schemas.openxmlformats.org/officeDocument/2006/relationships/slideMaster" Target="slideMasters/slideMaster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openxmlformats.org/officeDocument/2006/relationships/slide" Target="slides/slide59.xml"/><Relationship Id="rId89" Type="http://schemas.openxmlformats.org/officeDocument/2006/relationships/slide" Target="slides/slide64.xml"/><Relationship Id="rId112" Type="http://schemas.openxmlformats.org/officeDocument/2006/relationships/slide" Target="slides/slide87.xml"/><Relationship Id="rId16" Type="http://schemas.openxmlformats.org/officeDocument/2006/relationships/slideMaster" Target="slideMasters/slideMaster16.xml"/><Relationship Id="rId107" Type="http://schemas.openxmlformats.org/officeDocument/2006/relationships/slide" Target="slides/slide82.xml"/><Relationship Id="rId11" Type="http://schemas.openxmlformats.org/officeDocument/2006/relationships/slideMaster" Target="slideMasters/slideMaster11.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slide" Target="slides/slide98.xml"/><Relationship Id="rId128"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65.xml"/><Relationship Id="rId95" Type="http://schemas.openxmlformats.org/officeDocument/2006/relationships/slide" Target="slides/slide70.xml"/><Relationship Id="rId22" Type="http://schemas.openxmlformats.org/officeDocument/2006/relationships/slideMaster" Target="slideMasters/slideMaster22.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113" Type="http://schemas.openxmlformats.org/officeDocument/2006/relationships/slide" Target="slides/slide88.xml"/><Relationship Id="rId118" Type="http://schemas.openxmlformats.org/officeDocument/2006/relationships/slide" Target="slides/slide93.xml"/><Relationship Id="rId80" Type="http://schemas.openxmlformats.org/officeDocument/2006/relationships/slide" Target="slides/slide55.xml"/><Relationship Id="rId85" Type="http://schemas.openxmlformats.org/officeDocument/2006/relationships/slide" Target="slides/slide60.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8.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08" Type="http://schemas.openxmlformats.org/officeDocument/2006/relationships/slide" Target="slides/slide83.xml"/><Relationship Id="rId124" Type="http://schemas.openxmlformats.org/officeDocument/2006/relationships/slide" Target="slides/slide99.xml"/><Relationship Id="rId129" Type="http://schemas.openxmlformats.org/officeDocument/2006/relationships/presProps" Target="presProps.xml"/><Relationship Id="rId54" Type="http://schemas.openxmlformats.org/officeDocument/2006/relationships/slide" Target="slides/slide29.xml"/><Relationship Id="rId70" Type="http://schemas.openxmlformats.org/officeDocument/2006/relationships/slide" Target="slides/slide45.xml"/><Relationship Id="rId75" Type="http://schemas.openxmlformats.org/officeDocument/2006/relationships/slide" Target="slides/slide50.xml"/><Relationship Id="rId91" Type="http://schemas.openxmlformats.org/officeDocument/2006/relationships/slide" Target="slides/slide66.xml"/><Relationship Id="rId96"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3.xml"/><Relationship Id="rId49" Type="http://schemas.openxmlformats.org/officeDocument/2006/relationships/slide" Target="slides/slide24.xml"/><Relationship Id="rId114" Type="http://schemas.openxmlformats.org/officeDocument/2006/relationships/slide" Target="slides/slide89.xml"/><Relationship Id="rId119" Type="http://schemas.openxmlformats.org/officeDocument/2006/relationships/slide" Target="slides/slide94.xml"/><Relationship Id="rId44" Type="http://schemas.openxmlformats.org/officeDocument/2006/relationships/slide" Target="slides/slide19.xml"/><Relationship Id="rId60" Type="http://schemas.openxmlformats.org/officeDocument/2006/relationships/slide" Target="slides/slide35.xml"/><Relationship Id="rId65" Type="http://schemas.openxmlformats.org/officeDocument/2006/relationships/slide" Target="slides/slide40.xml"/><Relationship Id="rId81" Type="http://schemas.openxmlformats.org/officeDocument/2006/relationships/slide" Target="slides/slide56.xml"/><Relationship Id="rId86" Type="http://schemas.openxmlformats.org/officeDocument/2006/relationships/slide" Target="slides/slide61.xml"/><Relationship Id="rId130"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109" Type="http://schemas.openxmlformats.org/officeDocument/2006/relationships/slide" Target="slides/slide8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120" Type="http://schemas.openxmlformats.org/officeDocument/2006/relationships/slide" Target="slides/slide95.xml"/><Relationship Id="rId125" Type="http://schemas.openxmlformats.org/officeDocument/2006/relationships/slide" Target="slides/slide100.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15" Type="http://schemas.openxmlformats.org/officeDocument/2006/relationships/slide" Target="slides/slide90.xml"/><Relationship Id="rId131" Type="http://schemas.openxmlformats.org/officeDocument/2006/relationships/theme" Target="theme/theme1.xml"/><Relationship Id="rId61" Type="http://schemas.openxmlformats.org/officeDocument/2006/relationships/slide" Target="slides/slide36.xml"/><Relationship Id="rId82" Type="http://schemas.openxmlformats.org/officeDocument/2006/relationships/slide" Target="slides/slide5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126" Type="http://schemas.openxmlformats.org/officeDocument/2006/relationships/slide" Target="slides/slide101.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121" Type="http://schemas.openxmlformats.org/officeDocument/2006/relationships/slide" Target="slides/slide96.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 Id="rId116" Type="http://schemas.openxmlformats.org/officeDocument/2006/relationships/slide" Target="slides/slide91.xml"/><Relationship Id="rId20" Type="http://schemas.openxmlformats.org/officeDocument/2006/relationships/slideMaster" Target="slideMasters/slideMaster20.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slide" Target="slides/slide63.xml"/><Relationship Id="rId111" Type="http://schemas.openxmlformats.org/officeDocument/2006/relationships/slide" Target="slides/slide86.xml"/><Relationship Id="rId132"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 Target="slides/slide11.xml"/><Relationship Id="rId57" Type="http://schemas.openxmlformats.org/officeDocument/2006/relationships/slide" Target="slides/slide32.xml"/><Relationship Id="rId106" Type="http://schemas.openxmlformats.org/officeDocument/2006/relationships/slide" Target="slides/slide81.xml"/><Relationship Id="rId127" Type="http://schemas.openxmlformats.org/officeDocument/2006/relationships/slide" Target="slides/slide102.xml"/><Relationship Id="rId10" Type="http://schemas.openxmlformats.org/officeDocument/2006/relationships/slideMaster" Target="slideMasters/slideMaster10.xml"/><Relationship Id="rId31" Type="http://schemas.openxmlformats.org/officeDocument/2006/relationships/slide" Target="slides/slide6.xml"/><Relationship Id="rId52" Type="http://schemas.openxmlformats.org/officeDocument/2006/relationships/slide" Target="slides/slide27.xml"/><Relationship Id="rId73" Type="http://schemas.openxmlformats.org/officeDocument/2006/relationships/slide" Target="slides/slide48.xml"/><Relationship Id="rId78" Type="http://schemas.openxmlformats.org/officeDocument/2006/relationships/slide" Target="slides/slide53.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1433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809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34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4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1434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913844E-853F-F144-A260-69F157015105}" type="slidenum">
              <a:rPr lang="en-US"/>
              <a:pPr>
                <a:defRPr/>
              </a:pPr>
              <a:t>‹#›</a:t>
            </a:fld>
            <a:endParaRPr lang="en-US"/>
          </a:p>
        </p:txBody>
      </p:sp>
    </p:spTree>
    <p:extLst>
      <p:ext uri="{BB962C8B-B14F-4D97-AF65-F5344CB8AC3E}">
        <p14:creationId xmlns:p14="http://schemas.microsoft.com/office/powerpoint/2010/main" val="32282357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51BB7F87-BE2F-1B4D-859B-2ABD4438309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Text Box 2">
            <a:extLst>
              <a:ext uri="{FF2B5EF4-FFF2-40B4-BE49-F238E27FC236}">
                <a16:creationId xmlns:a16="http://schemas.microsoft.com/office/drawing/2014/main" id="{60BBA90E-56A8-8745-A289-F6FA348B5F4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545984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322863AD-12D0-A449-B9A6-522FBCE699D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46BF2B60-8A63-8D49-B1AE-B54CF99B374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054680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7BBF354F-269A-1C4C-9C64-6DC6B567676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Text Box 2">
            <a:extLst>
              <a:ext uri="{FF2B5EF4-FFF2-40B4-BE49-F238E27FC236}">
                <a16:creationId xmlns:a16="http://schemas.microsoft.com/office/drawing/2014/main" id="{CCEEBB95-C9A5-A040-9853-D5C36ADE161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70722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id="{60203437-6B7A-CF41-941C-B55C99F21B8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Text Box 2">
            <a:extLst>
              <a:ext uri="{FF2B5EF4-FFF2-40B4-BE49-F238E27FC236}">
                <a16:creationId xmlns:a16="http://schemas.microsoft.com/office/drawing/2014/main" id="{6BB7781E-A7DC-2D4C-A296-D17AB154084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66926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B218E07A-751F-444F-9022-002B4CA44AF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Text Box 2">
            <a:extLst>
              <a:ext uri="{FF2B5EF4-FFF2-40B4-BE49-F238E27FC236}">
                <a16:creationId xmlns:a16="http://schemas.microsoft.com/office/drawing/2014/main" id="{DEB5F513-7A0C-1846-B7D6-A7FCEF1CBC3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9802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a:t>
            </a:r>
          </a:p>
          <a:p>
            <a:r>
              <a:rPr lang="en-US" dirty="0"/>
              <a:t>Common-402</a:t>
            </a:r>
          </a:p>
          <a:p>
            <a:r>
              <a:rPr lang="en-US" dirty="0"/>
              <a:t>OB-Babylonians</a:t>
            </a:r>
          </a:p>
          <a:p>
            <a:r>
              <a:rPr lang="en-US" dirty="0"/>
              <a:t>OS-27-Daniel-57</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3ABCA3-C2D5-FC4E-940F-0D7933C38334}"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11890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AA8B4D-4179-AD49-8B18-E7173E8A631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ea typeface="ＭＳ Ｐゴシック" charset="0"/>
                <a:cs typeface="Arial" panose="020B0604020202020204" pitchFamily="34" charset="0"/>
              </a:rPr>
              <a:t>God judged the idolatry of his people—but not without warning! Of the 17 prophetical writings, 13 were BEFORE the exile! He sent several prophets just before Jerusalem fell, including three whose ministries continued through the destruction of Judah and Jerusalem. Even in exile, God spoke to the exiles through Daniel and Ezekiel, as well as Jeremiah who sent them letters (see Jer 29). But the people stubbornly continued in idolatry, and, like a good parent who makes good on the warnings before disobedience, God sent his punishment. But he also promised a 70-year limit to this discipline, followed by a restoration to their land. God has the perfect balance of loving discipline.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69D458-348D-E749-82C3-BE729BBBD5A0}"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53634" name="Rectangle 2"/>
          <p:cNvSpPr>
            <a:spLocks noGrp="1" noRot="1" noChangeAspect="1" noChangeArrowheads="1" noTextEdit="1"/>
          </p:cNvSpPr>
          <p:nvPr>
            <p:ph type="sldImg"/>
          </p:nvPr>
        </p:nvSpPr>
        <p:spPr>
          <a:ln/>
        </p:spPr>
      </p:sp>
      <p:sp>
        <p:nvSpPr>
          <p:cNvPr id="453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cs typeface="ＭＳ Ｐゴシック" charset="0"/>
              </a:rPr>
              <a:t>OS-12-2Kings-220</a:t>
            </a:r>
          </a:p>
          <a:p>
            <a:r>
              <a:rPr lang="en-US" dirty="0">
                <a:cs typeface="ＭＳ Ｐゴシック" charset="0"/>
              </a:rPr>
              <a:t>OS-14-2Chron-283</a:t>
            </a:r>
          </a:p>
          <a:p>
            <a:r>
              <a:rPr lang="en-US" dirty="0">
                <a:cs typeface="ＭＳ Ｐゴシック" charset="0"/>
              </a:rPr>
              <a:t>OS-24-Jeremiah-58, 82, 212, 236</a:t>
            </a:r>
          </a:p>
          <a:p>
            <a:r>
              <a:rPr lang="en-US" dirty="0">
                <a:cs typeface="ＭＳ Ｐゴシック" charset="0"/>
              </a:rPr>
              <a:t>OS-27-Daniel-86, 105</a:t>
            </a:r>
          </a:p>
          <a:p>
            <a:r>
              <a:rPr lang="en-US" dirty="0">
                <a:cs typeface="ＭＳ Ｐゴシック" charset="0"/>
              </a:rPr>
              <a:t>OS-35-Habakkuk-70</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cs typeface="ＭＳ Ｐゴシック" charset="0"/>
              </a:rPr>
              <a:t>______</a:t>
            </a:r>
          </a:p>
          <a:p>
            <a:r>
              <a:rPr lang="en-US" dirty="0">
                <a:cs typeface="ＭＳ Ｐゴシック" charset="0"/>
              </a:rPr>
              <a:t>OS-Ezra</a:t>
            </a:r>
          </a:p>
          <a:p>
            <a:r>
              <a:rPr lang="en-US" dirty="0">
                <a:cs typeface="ＭＳ Ｐゴシック" charset="0"/>
              </a:rPr>
              <a:t>OS-Esther</a:t>
            </a:r>
          </a:p>
          <a:p>
            <a:r>
              <a:rPr lang="en-US" dirty="0">
                <a:cs typeface="ＭＳ Ｐゴシック" charset="0"/>
              </a:rPr>
              <a:t>OS-24-Jeremiah-53, 139</a:t>
            </a:r>
          </a:p>
          <a:p>
            <a:r>
              <a:rPr lang="en-US" dirty="0">
                <a:cs typeface="ＭＳ Ｐゴシック" charset="0"/>
              </a:rPr>
              <a:t>OS-27-</a:t>
            </a:r>
            <a:r>
              <a:rPr lang="ar-SA" dirty="0">
                <a:cs typeface="ＭＳ Ｐゴシック" charset="0"/>
              </a:rPr>
              <a:t>دانيال</a:t>
            </a:r>
            <a:r>
              <a:rPr lang="en-US" dirty="0">
                <a:cs typeface="ＭＳ Ｐゴシック" charset="0"/>
              </a:rPr>
              <a:t>-94</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315CBF-2CCF-784E-979D-89E0CC64738E}"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In the 1980s, Saddam Hussein in Iraq sought to portray himself as the successor to Nebuchadnezzar.</a:t>
            </a:r>
          </a:p>
          <a:p>
            <a:r>
              <a:rPr lang="en-US" dirty="0">
                <a:latin typeface="Times New Roman" charset="0"/>
                <a:ea typeface="ＭＳ Ｐゴシック" charset="0"/>
                <a:cs typeface="ＭＳ Ｐゴシック" charset="0"/>
              </a:rPr>
              <a:t>____________</a:t>
            </a:r>
          </a:p>
          <a:p>
            <a:r>
              <a:rPr lang="en-US" dirty="0">
                <a:latin typeface="Times New Roman" charset="0"/>
                <a:ea typeface="ＭＳ Ｐゴシック" charset="0"/>
                <a:cs typeface="ＭＳ Ｐゴシック" charset="0"/>
              </a:rPr>
              <a:t>BG-03-Table of Nations-43</a:t>
            </a:r>
          </a:p>
          <a:p>
            <a:r>
              <a:rPr lang="en-US" dirty="0">
                <a:latin typeface="Times New Roman" charset="0"/>
                <a:ea typeface="ＭＳ Ｐゴシック" charset="0"/>
                <a:cs typeface="ＭＳ Ｐゴシック" charset="0"/>
              </a:rPr>
              <a:t>OS-27-Daniel-59</a:t>
            </a:r>
          </a:p>
          <a:p>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34055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3CAA35-5F9A-574F-B652-A8E0EF39947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cs typeface="ＭＳ Ｐゴシック" charset="0"/>
              </a:rPr>
              <a:t>OS-12-2Kings-214</a:t>
            </a:r>
          </a:p>
          <a:p>
            <a:r>
              <a:rPr lang="en-US" dirty="0">
                <a:cs typeface="ＭＳ Ｐゴシック" charset="0"/>
              </a:rPr>
              <a:t>OS-14-2Chron-282</a:t>
            </a:r>
          </a:p>
          <a:p>
            <a:r>
              <a:rPr lang="en-US" dirty="0">
                <a:cs typeface="ＭＳ Ｐゴシック" charset="0"/>
              </a:rPr>
              <a:t>OS-24-Jeremiah-36, 234</a:t>
            </a:r>
          </a:p>
          <a:p>
            <a:r>
              <a:rPr lang="en-US" dirty="0">
                <a:cs typeface="ＭＳ Ｐゴシック" charset="0"/>
              </a:rPr>
              <a:t>OS-27-</a:t>
            </a:r>
            <a:r>
              <a:rPr lang="ar-SA" dirty="0">
                <a:cs typeface="ＭＳ Ｐゴシック" charset="0"/>
              </a:rPr>
              <a:t>دانيال</a:t>
            </a:r>
            <a:r>
              <a:rPr lang="en-US" dirty="0">
                <a:cs typeface="ＭＳ Ｐゴシック" charset="0"/>
              </a:rPr>
              <a:t>-98</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a:extLst>
              <a:ext uri="{FF2B5EF4-FFF2-40B4-BE49-F238E27FC236}">
                <a16:creationId xmlns:a16="http://schemas.microsoft.com/office/drawing/2014/main" id="{B1CB0C58-694D-AA49-BD9D-E8D95FA1D2A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Text Box 2">
            <a:extLst>
              <a:ext uri="{FF2B5EF4-FFF2-40B4-BE49-F238E27FC236}">
                <a16:creationId xmlns:a16="http://schemas.microsoft.com/office/drawing/2014/main" id="{3DBB0DE4-A957-6540-AE8C-7BD32196B66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792683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Nebuchadnezzar ruled the Neo-Babylonian Empire during the time of Israel's exile. What did he believe religiously?</a:t>
            </a:r>
          </a:p>
          <a:p>
            <a:r>
              <a:rPr lang="en-US"/>
              <a:t>____________</a:t>
            </a:r>
          </a:p>
          <a:p>
            <a:r>
              <a:rPr lang="en-US"/>
              <a:t>OB-07-Babylonians-28</a:t>
            </a:r>
          </a:p>
          <a:p>
            <a:r>
              <a:rPr lang="en-US"/>
              <a:t>OS-15-Ezra-26</a:t>
            </a:r>
          </a:p>
          <a:p>
            <a:endParaRPr lang="en-US"/>
          </a:p>
        </p:txBody>
      </p:sp>
      <p:sp>
        <p:nvSpPr>
          <p:cNvPr id="4" name="Slide Number Placeholder 3"/>
          <p:cNvSpPr>
            <a:spLocks noGrp="1"/>
          </p:cNvSpPr>
          <p:nvPr>
            <p:ph type="sldNum" sz="quarter" idx="5"/>
          </p:nvPr>
        </p:nvSpPr>
        <p:spPr/>
        <p:txBody>
          <a:bodyPr/>
          <a:lstStyle/>
          <a:p>
            <a:pPr>
              <a:defRPr/>
            </a:pPr>
            <a:fld id="{D913844E-853F-F144-A260-69F157015105}" type="slidenum">
              <a:rPr lang="en-US"/>
              <a:pPr>
                <a:defRPr/>
              </a:pPr>
              <a:t>28</a:t>
            </a:fld>
            <a:endParaRPr lang="en-US"/>
          </a:p>
        </p:txBody>
      </p:sp>
    </p:spTree>
    <p:extLst>
      <p:ext uri="{BB962C8B-B14F-4D97-AF65-F5344CB8AC3E}">
        <p14:creationId xmlns:p14="http://schemas.microsoft.com/office/powerpoint/2010/main" val="3710551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3DD0BB-7D2A-4D45-9834-A0C221E93A1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t>There has never been a more religious city than Babylon.</a:t>
            </a:r>
          </a:p>
          <a:p>
            <a:r>
              <a:rPr lang="en-US"/>
              <a:t>____________</a:t>
            </a:r>
          </a:p>
          <a:p>
            <a:r>
              <a:rPr lang="en-US"/>
              <a:t>OB-07-Babylonians-29</a:t>
            </a:r>
          </a:p>
          <a:p>
            <a:r>
              <a:rPr lang="en-US"/>
              <a:t>OS-15-Ezra-27</a:t>
            </a: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88866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C409B8-013C-FE40-A555-8A56367A00C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t>The focus of Babylon was the sanctuary.</a:t>
            </a:r>
          </a:p>
          <a:p>
            <a:r>
              <a:rPr lang="en-US"/>
              <a:t>____________</a:t>
            </a:r>
          </a:p>
          <a:p>
            <a:r>
              <a:rPr lang="en-US"/>
              <a:t>OB-07-Babylonians-30</a:t>
            </a:r>
          </a:p>
          <a:p>
            <a:r>
              <a:rPr lang="en-US"/>
              <a:t>OS-15-Ezra-28</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1CE742-1110-514D-B9A5-F4317EED2DD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t>The focus of the sanctuary was Marduk.</a:t>
            </a:r>
          </a:p>
          <a:p>
            <a:r>
              <a:rPr lang="en-US"/>
              <a:t>____________</a:t>
            </a:r>
          </a:p>
          <a:p>
            <a:r>
              <a:rPr lang="en-US"/>
              <a:t>OB-07-Babylonians-31</a:t>
            </a:r>
          </a:p>
          <a:p>
            <a:r>
              <a:rPr lang="en-US"/>
              <a:t>OS-15-Ezra-29</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305484-EC31-5B4E-BA95-EC003E2AD04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t>Yet polytheism ruled the day.</a:t>
            </a:r>
          </a:p>
          <a:p>
            <a:r>
              <a:rPr lang="en-US"/>
              <a:t>____________</a:t>
            </a:r>
          </a:p>
          <a:p>
            <a:r>
              <a:rPr lang="en-US"/>
              <a:t>OB-07-Babylonians-32</a:t>
            </a:r>
          </a:p>
          <a:p>
            <a:r>
              <a:rPr lang="en-US"/>
              <a:t>OS-15-Ezra-30</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83241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FACFA4-17DC-D642-A294-0BE9BE486D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t>Temples in green spread throughout the city.</a:t>
            </a:r>
          </a:p>
          <a:p>
            <a:r>
              <a:rPr lang="en-US"/>
              <a:t>____________</a:t>
            </a:r>
          </a:p>
          <a:p>
            <a:r>
              <a:rPr lang="en-US"/>
              <a:t>OB-07-Babylonians-33</a:t>
            </a:r>
          </a:p>
          <a:p>
            <a:r>
              <a:rPr lang="en-US"/>
              <a:t>OS-15-Ezra-31</a:t>
            </a: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18452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1608A9B-AFDA-2D42-9A03-D3348203039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t>How many temples?</a:t>
            </a:r>
          </a:p>
          <a:p>
            <a:r>
              <a:rPr lang="en-US"/>
              <a:t>• No wonder Revelation compared the future Babylon to a prostitute with many lovers!</a:t>
            </a:r>
          </a:p>
          <a:p>
            <a:r>
              <a:rPr lang="en-US"/>
              <a:t>____________</a:t>
            </a:r>
          </a:p>
          <a:p>
            <a:r>
              <a:rPr lang="en-US"/>
              <a:t>OB-07-Babylonians-34</a:t>
            </a:r>
          </a:p>
          <a:p>
            <a:r>
              <a:rPr lang="en-US"/>
              <a:t>OS-15-Ezra-32</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85664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7CFB63-9D1E-B84D-8BC6-2C0FFE599B2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8818"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915F47-E3D1-1347-AD5B-EEFE1857992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1B19D4-DCD4-4340-A1E0-956B3931015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2914" name="Rectangle 2"/>
          <p:cNvSpPr>
            <a:spLocks noGrp="1" noRot="1" noChangeAspect="1" noChangeArrowheads="1" noTextEdit="1"/>
          </p:cNvSpPr>
          <p:nvPr>
            <p:ph type="sldImg"/>
          </p:nvPr>
        </p:nvSpPr>
        <p:spPr>
          <a:solidFill>
            <a:srgbClr val="FFFFFF"/>
          </a:solidFill>
          <a:ln/>
        </p:spPr>
      </p:sp>
      <p:sp>
        <p:nvSpPr>
          <p:cNvPr id="422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6FEA4908-306D-E14F-A0AB-E0F1E5EFB5B6}"/>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4E94BDA6-4892-0A4F-A730-62BB2DF817A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5368949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0704E2-1AA5-B64F-ACF9-3A662D10F94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4962" name="Rectangle 2"/>
          <p:cNvSpPr>
            <a:spLocks noGrp="1" noRot="1" noChangeAspect="1" noChangeArrowheads="1" noTextEdit="1"/>
          </p:cNvSpPr>
          <p:nvPr>
            <p:ph type="sldImg"/>
          </p:nvPr>
        </p:nvSpPr>
        <p:spPr>
          <a:ln/>
        </p:spPr>
      </p:sp>
      <p:sp>
        <p:nvSpPr>
          <p:cNvPr id="424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D1F78-DFF0-9018-8EE0-EACB731553D0}"/>
            </a:ext>
          </a:extLst>
        </p:cNvPr>
        <p:cNvGrpSpPr/>
        <p:nvPr/>
      </p:nvGrpSpPr>
      <p:grpSpPr>
        <a:xfrm>
          <a:off x="0" y="0"/>
          <a:ext cx="0" cy="0"/>
          <a:chOff x="0" y="0"/>
          <a:chExt cx="0" cy="0"/>
        </a:xfrm>
      </p:grpSpPr>
      <p:sp>
        <p:nvSpPr>
          <p:cNvPr id="424961" name="Rectangle 7">
            <a:extLst>
              <a:ext uri="{FF2B5EF4-FFF2-40B4-BE49-F238E27FC236}">
                <a16:creationId xmlns:a16="http://schemas.microsoft.com/office/drawing/2014/main" id="{DA7BDEE5-A1A7-3EB5-E651-D9D157D80F7F}"/>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0704E2-1AA5-B64F-ACF9-3A662D10F94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4962" name="Rectangle 2">
            <a:extLst>
              <a:ext uri="{FF2B5EF4-FFF2-40B4-BE49-F238E27FC236}">
                <a16:creationId xmlns:a16="http://schemas.microsoft.com/office/drawing/2014/main" id="{6AB9BCA4-2627-8DB6-9080-6BBAD47F9F68}"/>
              </a:ext>
            </a:extLst>
          </p:cNvPr>
          <p:cNvSpPr>
            <a:spLocks noGrp="1" noRot="1" noChangeAspect="1" noChangeArrowheads="1" noTextEdit="1"/>
          </p:cNvSpPr>
          <p:nvPr>
            <p:ph type="sldImg"/>
          </p:nvPr>
        </p:nvSpPr>
        <p:spPr>
          <a:ln/>
        </p:spPr>
      </p:sp>
      <p:sp>
        <p:nvSpPr>
          <p:cNvPr id="424963" name="Rectangle 3">
            <a:extLst>
              <a:ext uri="{FF2B5EF4-FFF2-40B4-BE49-F238E27FC236}">
                <a16:creationId xmlns:a16="http://schemas.microsoft.com/office/drawing/2014/main" id="{7E32CA6D-95CC-4E84-26B5-357B8645BEBE}"/>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590362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2328DEB-E450-C347-B91A-2F32559733E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2882" name="Rectangle 2"/>
          <p:cNvSpPr>
            <a:spLocks noGrp="1" noRot="1" noChangeAspect="1" noChangeArrowheads="1" noTextEdit="1"/>
          </p:cNvSpPr>
          <p:nvPr>
            <p:ph type="sldImg"/>
          </p:nvPr>
        </p:nvSpPr>
        <p:spPr>
          <a:xfrm>
            <a:off x="1143000" y="762000"/>
            <a:ext cx="4572000" cy="3429000"/>
          </a:xfrm>
          <a:ln/>
        </p:spPr>
      </p:sp>
      <p:sp>
        <p:nvSpPr>
          <p:cNvPr id="12288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926795-8C5D-9841-93A2-CBCE46A3374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7010" name="Rectangle 2"/>
          <p:cNvSpPr>
            <a:spLocks noGrp="1" noRot="1" noChangeAspect="1" noChangeArrowheads="1" noTextEdit="1"/>
          </p:cNvSpPr>
          <p:nvPr>
            <p:ph type="sldImg"/>
          </p:nvPr>
        </p:nvSpPr>
        <p:spPr>
          <a:ln/>
        </p:spPr>
      </p:sp>
      <p:sp>
        <p:nvSpPr>
          <p:cNvPr id="427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83F845-DA09-3045-93A1-75B72D0C1D6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905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2D6CFF-354B-824C-91DE-BFF4E470B98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5A2177-231F-FC47-8FD1-C9C404FDDE3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B1A0C6-6F63-1143-8023-68B6D5CBDB1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9" name="Shape 2879"/>
          <p:cNvSpPr>
            <a:spLocks noGrp="1" noRot="1" noChangeAspect="1"/>
          </p:cNvSpPr>
          <p:nvPr>
            <p:ph type="sldImg"/>
          </p:nvPr>
        </p:nvSpPr>
        <p:spPr>
          <a:prstGeom prst="rect">
            <a:avLst/>
          </a:prstGeom>
        </p:spPr>
        <p:txBody>
          <a:bodyPr/>
          <a:lstStyle/>
          <a:p>
            <a:endParaRPr/>
          </a:p>
        </p:txBody>
      </p:sp>
      <p:sp>
        <p:nvSpPr>
          <p:cNvPr id="2880" name="Shape 2880"/>
          <p:cNvSpPr>
            <a:spLocks noGrp="1"/>
          </p:cNvSpPr>
          <p:nvPr>
            <p:ph type="body" sz="quarter" idx="1"/>
          </p:nvPr>
        </p:nvSpPr>
        <p:spPr>
          <a:prstGeom prst="rect">
            <a:avLst/>
          </a:prstGeom>
        </p:spPr>
        <p:txBody>
          <a:bodyPr/>
          <a:lstStyle/>
          <a:p>
            <a:pPr rtl="1"/>
            <a:r>
              <a:rPr lang="ar-SA" dirty="0"/>
              <a:t>نمرود (تكوبن 10: 9- 10) كان زوج سمير أميس. </a:t>
            </a: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7443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a:extLst>
              <a:ext uri="{FF2B5EF4-FFF2-40B4-BE49-F238E27FC236}">
                <a16:creationId xmlns:a16="http://schemas.microsoft.com/office/drawing/2014/main" id="{577A26B2-715A-B240-8E89-374D7D82C46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Text Box 2">
            <a:extLst>
              <a:ext uri="{FF2B5EF4-FFF2-40B4-BE49-F238E27FC236}">
                <a16:creationId xmlns:a16="http://schemas.microsoft.com/office/drawing/2014/main" id="{36B8DBC0-221B-1F48-9A3D-EBB1980E834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890450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6" name="Shape 2916"/>
          <p:cNvSpPr>
            <a:spLocks noGrp="1" noRot="1" noChangeAspect="1"/>
          </p:cNvSpPr>
          <p:nvPr>
            <p:ph type="sldImg"/>
          </p:nvPr>
        </p:nvSpPr>
        <p:spPr>
          <a:prstGeom prst="rect">
            <a:avLst/>
          </a:prstGeom>
        </p:spPr>
        <p:txBody>
          <a:bodyPr/>
          <a:lstStyle/>
          <a:p>
            <a:endParaRPr/>
          </a:p>
        </p:txBody>
      </p:sp>
      <p:sp>
        <p:nvSpPr>
          <p:cNvPr id="2917" name="Shape 2917"/>
          <p:cNvSpPr>
            <a:spLocks noGrp="1"/>
          </p:cNvSpPr>
          <p:nvPr>
            <p:ph type="body" sz="quarter" idx="1"/>
          </p:nvPr>
        </p:nvSpPr>
        <p:spPr>
          <a:prstGeom prst="rect">
            <a:avLst/>
          </a:prstGeom>
        </p:spPr>
        <p:txBody>
          <a:bodyPr/>
          <a:lstStyle/>
          <a:p>
            <a:pPr rtl="1"/>
            <a:r>
              <a:rPr lang="ar-JO" dirty="0"/>
              <a:t>نصب واشنطن التذكاري في العاصمة واشنطن هو أيضًا مسلة تعود في أصولها إلى الديانة البابلية الغامضة</a:t>
            </a: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B1A0C6-6F63-1143-8023-68B6D5CBDB1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87DE550-EE86-6C45-93BC-5B6AA14B173F}" type="slidenum">
              <a:rPr lang="en-US" sz="1200"/>
              <a:pPr/>
              <a:t>62</a:t>
            </a:fld>
            <a:endParaRPr lang="en-US" sz="1200"/>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84DBF22-436E-BD4C-A042-11F678786C22}" type="slidenum">
              <a:rPr lang="en-US" sz="1200"/>
              <a:pPr/>
              <a:t>63</a:t>
            </a:fld>
            <a:endParaRPr lang="en-US" sz="1200"/>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03EA4-235D-75D5-01F8-9569D6DD63C3}"/>
            </a:ext>
          </a:extLst>
        </p:cNvPr>
        <p:cNvGrpSpPr/>
        <p:nvPr/>
      </p:nvGrpSpPr>
      <p:grpSpPr>
        <a:xfrm>
          <a:off x="0" y="0"/>
          <a:ext cx="0" cy="0"/>
          <a:chOff x="0" y="0"/>
          <a:chExt cx="0" cy="0"/>
        </a:xfrm>
      </p:grpSpPr>
      <p:sp>
        <p:nvSpPr>
          <p:cNvPr id="161793" name="Rectangle 7">
            <a:extLst>
              <a:ext uri="{FF2B5EF4-FFF2-40B4-BE49-F238E27FC236}">
                <a16:creationId xmlns:a16="http://schemas.microsoft.com/office/drawing/2014/main" id="{340B09E9-2C30-0C62-F3A6-DE8F44D03B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84DBF22-436E-BD4C-A042-11F678786C22}" type="slidenum">
              <a:rPr lang="en-US" sz="1200"/>
              <a:pPr/>
              <a:t>64</a:t>
            </a:fld>
            <a:endParaRPr lang="en-US" sz="1200"/>
          </a:p>
        </p:txBody>
      </p:sp>
      <p:sp>
        <p:nvSpPr>
          <p:cNvPr id="161794" name="Rectangle 2">
            <a:extLst>
              <a:ext uri="{FF2B5EF4-FFF2-40B4-BE49-F238E27FC236}">
                <a16:creationId xmlns:a16="http://schemas.microsoft.com/office/drawing/2014/main" id="{FCDB6EED-B8D1-BC7B-A6A3-B05C4A3C4A29}"/>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458E0D04-08E2-4AD2-C4D1-5A5D87B7E1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extLst>
      <p:ext uri="{BB962C8B-B14F-4D97-AF65-F5344CB8AC3E}">
        <p14:creationId xmlns:p14="http://schemas.microsoft.com/office/powerpoint/2010/main" val="1006313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754F5-F0FC-7E17-CED8-1E137F9750B7}"/>
            </a:ext>
          </a:extLst>
        </p:cNvPr>
        <p:cNvGrpSpPr/>
        <p:nvPr/>
      </p:nvGrpSpPr>
      <p:grpSpPr>
        <a:xfrm>
          <a:off x="0" y="0"/>
          <a:ext cx="0" cy="0"/>
          <a:chOff x="0" y="0"/>
          <a:chExt cx="0" cy="0"/>
        </a:xfrm>
      </p:grpSpPr>
      <p:sp>
        <p:nvSpPr>
          <p:cNvPr id="161793" name="Rectangle 7">
            <a:extLst>
              <a:ext uri="{FF2B5EF4-FFF2-40B4-BE49-F238E27FC236}">
                <a16:creationId xmlns:a16="http://schemas.microsoft.com/office/drawing/2014/main" id="{186D572C-88BE-7302-C43F-363A7E8083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84DBF22-436E-BD4C-A042-11F678786C22}" type="slidenum">
              <a:rPr lang="en-US" sz="1200"/>
              <a:pPr/>
              <a:t>65</a:t>
            </a:fld>
            <a:endParaRPr lang="en-US" sz="1200"/>
          </a:p>
        </p:txBody>
      </p:sp>
      <p:sp>
        <p:nvSpPr>
          <p:cNvPr id="161794" name="Rectangle 2">
            <a:extLst>
              <a:ext uri="{FF2B5EF4-FFF2-40B4-BE49-F238E27FC236}">
                <a16:creationId xmlns:a16="http://schemas.microsoft.com/office/drawing/2014/main" id="{0544E948-6A41-E86D-6E4A-A886A1653E51}"/>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C0E4BDBC-D811-129B-1EA5-6F57CD3586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extLst>
      <p:ext uri="{BB962C8B-B14F-4D97-AF65-F5344CB8AC3E}">
        <p14:creationId xmlns:p14="http://schemas.microsoft.com/office/powerpoint/2010/main" val="40121114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3B095-0892-BF13-0D01-05027ED38A45}"/>
            </a:ext>
          </a:extLst>
        </p:cNvPr>
        <p:cNvGrpSpPr/>
        <p:nvPr/>
      </p:nvGrpSpPr>
      <p:grpSpPr>
        <a:xfrm>
          <a:off x="0" y="0"/>
          <a:ext cx="0" cy="0"/>
          <a:chOff x="0" y="0"/>
          <a:chExt cx="0" cy="0"/>
        </a:xfrm>
      </p:grpSpPr>
      <p:sp>
        <p:nvSpPr>
          <p:cNvPr id="161793" name="Rectangle 7">
            <a:extLst>
              <a:ext uri="{FF2B5EF4-FFF2-40B4-BE49-F238E27FC236}">
                <a16:creationId xmlns:a16="http://schemas.microsoft.com/office/drawing/2014/main" id="{3A9B76F8-8A0F-70A1-EB30-DB0CBD5D6F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84DBF22-436E-BD4C-A042-11F678786C22}" type="slidenum">
              <a:rPr lang="en-US" sz="1200"/>
              <a:pPr/>
              <a:t>66</a:t>
            </a:fld>
            <a:endParaRPr lang="en-US" sz="1200"/>
          </a:p>
        </p:txBody>
      </p:sp>
      <p:sp>
        <p:nvSpPr>
          <p:cNvPr id="161794" name="Rectangle 2">
            <a:extLst>
              <a:ext uri="{FF2B5EF4-FFF2-40B4-BE49-F238E27FC236}">
                <a16:creationId xmlns:a16="http://schemas.microsoft.com/office/drawing/2014/main" id="{4ADD3281-955B-10F7-B764-7B72F56995FF}"/>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F2980C64-853A-0A78-77A6-F5FB6532CE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extLst>
      <p:ext uri="{BB962C8B-B14F-4D97-AF65-F5344CB8AC3E}">
        <p14:creationId xmlns:p14="http://schemas.microsoft.com/office/powerpoint/2010/main" val="29561184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0E599-3635-1B2E-494D-22D974E6DAF0}"/>
            </a:ext>
          </a:extLst>
        </p:cNvPr>
        <p:cNvGrpSpPr/>
        <p:nvPr/>
      </p:nvGrpSpPr>
      <p:grpSpPr>
        <a:xfrm>
          <a:off x="0" y="0"/>
          <a:ext cx="0" cy="0"/>
          <a:chOff x="0" y="0"/>
          <a:chExt cx="0" cy="0"/>
        </a:xfrm>
      </p:grpSpPr>
      <p:sp>
        <p:nvSpPr>
          <p:cNvPr id="161793" name="Rectangle 7">
            <a:extLst>
              <a:ext uri="{FF2B5EF4-FFF2-40B4-BE49-F238E27FC236}">
                <a16:creationId xmlns:a16="http://schemas.microsoft.com/office/drawing/2014/main" id="{5724EDBB-BE9F-A655-E50A-47A5174E1A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84DBF22-436E-BD4C-A042-11F678786C22}" type="slidenum">
              <a:rPr lang="en-US" sz="1200"/>
              <a:pPr/>
              <a:t>67</a:t>
            </a:fld>
            <a:endParaRPr lang="en-US" sz="1200"/>
          </a:p>
        </p:txBody>
      </p:sp>
      <p:sp>
        <p:nvSpPr>
          <p:cNvPr id="161794" name="Rectangle 2">
            <a:extLst>
              <a:ext uri="{FF2B5EF4-FFF2-40B4-BE49-F238E27FC236}">
                <a16:creationId xmlns:a16="http://schemas.microsoft.com/office/drawing/2014/main" id="{05C8E990-E71C-BB28-9583-AF644E60B1B4}"/>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413FC67E-8277-BE16-C93E-ECFF1C0867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extLst>
      <p:ext uri="{BB962C8B-B14F-4D97-AF65-F5344CB8AC3E}">
        <p14:creationId xmlns:p14="http://schemas.microsoft.com/office/powerpoint/2010/main" val="5609613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CFFBBA-7CFF-334B-A867-B2BE3DA5C45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42370" name="Rectangle 2"/>
          <p:cNvSpPr>
            <a:spLocks noGrp="1" noRot="1" noChangeAspect="1" noChangeArrowheads="1" noTextEdit="1"/>
          </p:cNvSpPr>
          <p:nvPr>
            <p:ph type="sldImg"/>
          </p:nvPr>
        </p:nvSpPr>
        <p:spPr>
          <a:ln/>
        </p:spPr>
      </p:sp>
      <p:sp>
        <p:nvSpPr>
          <p:cNvPr id="442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376C889-3E9C-0245-9AAD-A857E1490FC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58082" name="Rectangle 2"/>
          <p:cNvSpPr>
            <a:spLocks noGrp="1" noRot="1" noChangeAspect="1" noChangeArrowheads="1" noTextEdit="1"/>
          </p:cNvSpPr>
          <p:nvPr>
            <p:ph type="sldImg"/>
          </p:nvPr>
        </p:nvSpPr>
        <p:spPr>
          <a:ln/>
        </p:spPr>
      </p:sp>
      <p:sp>
        <p:nvSpPr>
          <p:cNvPr id="558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a:spcBef>
                <a:spcPts val="0"/>
              </a:spcBef>
              <a:spcAft>
                <a:spcPts val="0"/>
              </a:spcAft>
            </a:pPr>
            <a:r>
              <a:rPr lang="ar-JO" sz="1800" b="1" u="none" strike="noStrike" dirty="0">
                <a:solidFill>
                  <a:srgbClr val="000000"/>
                </a:solidFill>
                <a:effectLst/>
                <a:latin typeface="Arial" panose="020B0604020202020204" pitchFamily="34" charset="0"/>
              </a:rPr>
              <a:t>احتلَّ البابليُّون العالمَ شمال يهوذا، ثمَّ دمَّروا أورشليم في عام 586 ق. م. وهو ما نقرأ عنه في إرميا ومراثي إرميا.</a:t>
            </a:r>
            <a:endParaRPr lang="ar-JO" b="0" dirty="0">
              <a:effectLst/>
            </a:endParaRPr>
          </a:p>
          <a:p>
            <a:pPr algn="r" rtl="1">
              <a:spcBef>
                <a:spcPts val="0"/>
              </a:spcBef>
              <a:spcAft>
                <a:spcPts val="0"/>
              </a:spcAft>
            </a:pPr>
            <a:r>
              <a:rPr lang="ar-JO" sz="1800" b="1" u="none" strike="noStrike" dirty="0">
                <a:solidFill>
                  <a:srgbClr val="000000"/>
                </a:solidFill>
                <a:effectLst/>
                <a:latin typeface="Arial" panose="020B0604020202020204" pitchFamily="34" charset="0"/>
              </a:rPr>
              <a:t>لقد خدَمَ دانيالُ في بابل، تلك القوَّةَ العظمى الواثقة جدًّا بنفسها، والتي شقَّتْ طريقَها عْبَر الشرق الأدنى القديم.</a:t>
            </a:r>
            <a:endParaRPr lang="ar-JO" b="0" dirty="0">
              <a:effectLst/>
            </a:endParaRPr>
          </a:p>
          <a:p>
            <a:endParaRPr lang="ar-JO"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The Babylonians had conquered the world north of Judah—and then in 586 BC, they destroyed Jerusalem, which is addressed in Jeremiah and Lamentations.</a:t>
            </a:r>
          </a:p>
          <a:p>
            <a:pPr eaLnBrk="1" hangingPunct="1"/>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Daniel served the very confident superpower, Babylon, that had conquered its way across the Ancient Near East.</a:t>
            </a:r>
          </a:p>
          <a:p>
            <a:pPr eaLnBrk="1" hangingPunct="1"/>
            <a:r>
              <a:rPr lang="en-US" dirty="0"/>
              <a:t>———————</a:t>
            </a:r>
          </a:p>
          <a:p>
            <a:r>
              <a:rPr lang="en-US" dirty="0">
                <a:latin typeface="Times New Roman" charset="0"/>
                <a:ea typeface="ＭＳ Ｐゴシック" charset="0"/>
                <a:cs typeface="ＭＳ Ｐゴシック" charset="0"/>
              </a:rPr>
              <a:t>Common-323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itchFamily="18" charset="0"/>
              </a:rPr>
              <a:t>BG-03-Table of Nations &amp; OT Peoples-</a:t>
            </a:r>
            <a:r>
              <a:rPr lang="en-US" b="1" dirty="0">
                <a:latin typeface="Arial" panose="020B0604020202020204" pitchFamily="34" charset="0"/>
                <a:ea typeface="ＭＳ Ｐゴシック" charset="0"/>
                <a:cs typeface="Arial" panose="020B0604020202020204" pitchFamily="34" charset="0"/>
              </a:rPr>
              <a:t>53</a:t>
            </a:r>
            <a:endParaRPr 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OB-07-Babylonians-64</a:t>
            </a:r>
          </a:p>
          <a:p>
            <a:pPr eaLnBrk="1" hangingPunct="1"/>
            <a:r>
              <a:rPr lang="en-US" dirty="0">
                <a:latin typeface="Times New Roman" charset="0"/>
                <a:ea typeface="ＭＳ Ｐゴシック" charset="0"/>
                <a:cs typeface="ＭＳ Ｐゴシック" charset="0"/>
              </a:rPr>
              <a:t>OS-25-Lamentations-116</a:t>
            </a:r>
            <a:endPar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pPr eaLnBrk="1" hangingPunct="1"/>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BE-27-Daniel-5</a:t>
            </a:r>
          </a:p>
          <a:p>
            <a:pPr eaLnBrk="1" hangingPunct="1"/>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OS-27-Daniel-159</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a:extLst>
              <a:ext uri="{FF2B5EF4-FFF2-40B4-BE49-F238E27FC236}">
                <a16:creationId xmlns:a16="http://schemas.microsoft.com/office/drawing/2014/main" id="{52B5F9EC-F686-EC4F-BFD3-28F5A51F4B7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Text Box 2">
            <a:extLst>
              <a:ext uri="{FF2B5EF4-FFF2-40B4-BE49-F238E27FC236}">
                <a16:creationId xmlns:a16="http://schemas.microsoft.com/office/drawing/2014/main" id="{37B15FB7-F952-8949-A3D4-27DBC070718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3560745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2"/>
          <p:cNvSpPr>
            <a:spLocks noGrp="1" noRot="1" noChangeAspect="1" noTextEdit="1"/>
          </p:cNvSpPr>
          <p:nvPr>
            <p:ph type="sldImg"/>
          </p:nvPr>
        </p:nvSpPr>
        <p:spPr>
          <a:ln/>
        </p:spPr>
      </p:sp>
      <p:sp>
        <p:nvSpPr>
          <p:cNvPr id="458754"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rtl="1">
              <a:spcBef>
                <a:spcPts val="0"/>
              </a:spcBef>
              <a:spcAft>
                <a:spcPts val="0"/>
              </a:spcAft>
            </a:pPr>
            <a:r>
              <a:rPr lang="ar-JO" sz="1800" b="1" u="none" strike="noStrike" dirty="0">
                <a:solidFill>
                  <a:srgbClr val="000000"/>
                </a:solidFill>
                <a:effectLst/>
                <a:latin typeface="Arial" panose="020B0604020202020204" pitchFamily="34" charset="0"/>
              </a:rPr>
              <a:t>في الواقع، قام نبوخذنصَّر بستِّ عمليَّات ترحيلٍ لأشخاصٍ إلى بابل. كانت عمليَّة الترحيل عام 597 ق.م. هي الثالثة من بين عمليَّات الترحيل الستّ، والأولى من عمليَّتَيْ ترحيلٍ رئيسيَّتين، حيث جرى ترحيل 10000 شخص.</a:t>
            </a:r>
            <a:endParaRPr lang="ar-JO" b="0" dirty="0">
              <a:effectLst/>
            </a:endParaRPr>
          </a:p>
          <a:p>
            <a:endParaRPr lang="ar-JO" b="1" dirty="0">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Nebuchadnezzar</a:t>
            </a:r>
            <a:r>
              <a:rPr lang="en-US" b="1" baseline="0" dirty="0">
                <a:latin typeface="Arial" panose="020B0604020202020204" pitchFamily="34" charset="0"/>
                <a:ea typeface="ＭＳ Ｐゴシック" charset="0"/>
                <a:cs typeface="Arial" panose="020B0604020202020204" pitchFamily="34" charset="0"/>
              </a:rPr>
              <a:t> actually had SIX</a:t>
            </a:r>
            <a:r>
              <a:rPr lang="en-US" b="1" dirty="0">
                <a:latin typeface="Arial" panose="020B0604020202020204" pitchFamily="34" charset="0"/>
                <a:ea typeface="ＭＳ Ｐゴシック" charset="0"/>
                <a:cs typeface="Arial" panose="020B0604020202020204" pitchFamily="34" charset="0"/>
              </a:rPr>
              <a:t> deportations to Babylon. The</a:t>
            </a:r>
            <a:r>
              <a:rPr lang="en-US" b="1" baseline="0" dirty="0">
                <a:latin typeface="Arial" panose="020B0604020202020204" pitchFamily="34" charset="0"/>
                <a:ea typeface="ＭＳ Ｐゴシック" charset="0"/>
                <a:cs typeface="Arial" panose="020B0604020202020204" pitchFamily="34" charset="0"/>
              </a:rPr>
              <a:t> 597 BC deportation </a:t>
            </a:r>
            <a:r>
              <a:rPr lang="en-US" b="1" dirty="0">
                <a:latin typeface="Arial" panose="020B0604020202020204" pitchFamily="34" charset="0"/>
                <a:ea typeface="ＭＳ Ｐゴシック" charset="0"/>
                <a:cs typeface="Arial" panose="020B0604020202020204" pitchFamily="34" charset="0"/>
              </a:rPr>
              <a:t>was the third of the six and the first of 2 major deportations, with 10,000 people deported</a:t>
            </a:r>
            <a:r>
              <a:rPr lang="en-US" dirty="0">
                <a:latin typeface="Calibri" charset="0"/>
                <a:cs typeface="ＭＳ Ｐゴシック" charset="0"/>
              </a:rPr>
              <a:t>.</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Common-319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OB-07-Babylonians-65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ＭＳ Ｐゴシック" charset="0"/>
              </a:rPr>
              <a:t>OS-12-2Kings-230</a:t>
            </a:r>
          </a:p>
          <a:p>
            <a:r>
              <a:rPr lang="en-US" dirty="0">
                <a:cs typeface="ＭＳ Ｐゴシック" charset="0"/>
              </a:rPr>
              <a:t>OS-14-2Chron-283</a:t>
            </a:r>
          </a:p>
          <a:p>
            <a:r>
              <a:rPr lang="en-US" dirty="0">
                <a:cs typeface="ＭＳ Ｐゴシック" charset="0"/>
              </a:rPr>
              <a:t>OS-24-Jeremiah-140</a:t>
            </a:r>
          </a:p>
          <a:p>
            <a:r>
              <a:rPr lang="en-US" b="1" dirty="0">
                <a:latin typeface="Arial" panose="020B0604020202020204" pitchFamily="34" charset="0"/>
                <a:ea typeface="ＭＳ Ｐゴシック" charset="0"/>
                <a:cs typeface="Arial" panose="020B0604020202020204" pitchFamily="34" charset="0"/>
              </a:rPr>
              <a:t>BE-26-Ezekiel-8</a:t>
            </a:r>
          </a:p>
          <a:p>
            <a:r>
              <a:rPr lang="en-US" b="1" dirty="0">
                <a:latin typeface="Arial" panose="020B0604020202020204" pitchFamily="34" charset="0"/>
                <a:ea typeface="ＭＳ Ｐゴシック" charset="0"/>
                <a:cs typeface="Arial" panose="020B0604020202020204" pitchFamily="34" charset="0"/>
              </a:rPr>
              <a:t>OS-26-Ezekiel1-3-slide 80</a:t>
            </a:r>
          </a:p>
          <a:p>
            <a:endParaRPr lang="en-US" dirty="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8FBFC3B-85F8-2D43-8C95-75739D6FA9D8}" type="slidenum">
              <a:rPr lang="en-US" sz="1200"/>
              <a:pPr/>
              <a:t>71</a:t>
            </a:fld>
            <a:endParaRPr lang="en-US" sz="1200"/>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0"/>
                <a:cs typeface="ＭＳ Ｐゴシック" charset="0"/>
              </a:rPr>
              <a:t>• Babylonians deported those left in Jerusalem to Babylon (cf. Dan 1). </a:t>
            </a:r>
          </a:p>
          <a:p>
            <a:pPr eaLnBrk="1" hangingPunct="1"/>
            <a:r>
              <a:rPr lang="en-US" dirty="0">
                <a:latin typeface="Times New Roman" charset="0"/>
                <a:ea typeface="ＭＳ Ｐゴシック" charset="0"/>
                <a:cs typeface="ＭＳ Ｐゴシック" charset="0"/>
              </a:rPr>
              <a:t>• Jews in Babylon resulted in the </a:t>
            </a:r>
            <a:r>
              <a:rPr lang="en-US" dirty="0" err="1">
                <a:latin typeface="Times New Roman" charset="0"/>
                <a:ea typeface="ＭＳ Ｐゴシック" charset="0"/>
                <a:cs typeface="ＭＳ Ｐゴシック" charset="0"/>
              </a:rPr>
              <a:t>term"Judaism</a:t>
            </a:r>
            <a:r>
              <a:rPr lang="en-US" dirty="0">
                <a:latin typeface="Times New Roman" charset="0"/>
                <a:ea typeface="ＭＳ Ｐゴシック" charset="0"/>
                <a:cs typeface="ＭＳ Ｐゴシック" charset="0"/>
              </a:rPr>
              <a:t>,” with three key developments:</a:t>
            </a:r>
          </a:p>
          <a:p>
            <a:pPr eaLnBrk="1" hangingPunct="1"/>
            <a:r>
              <a:rPr lang="en-US" dirty="0">
                <a:latin typeface="Times New Roman" charset="0"/>
                <a:ea typeface="ＭＳ Ｐゴシック" charset="0"/>
                <a:cs typeface="ＭＳ Ｐゴシック" charset="0"/>
              </a:rPr>
              <a:t>• They resisted intermarriage with the pagan peoples.</a:t>
            </a:r>
          </a:p>
          <a:p>
            <a:pPr eaLnBrk="1" hangingPunct="1"/>
            <a:r>
              <a:rPr lang="en-US" dirty="0">
                <a:latin typeface="Times New Roman" charset="0"/>
                <a:ea typeface="ＭＳ Ｐゴシック" charset="0"/>
                <a:cs typeface="ＭＳ Ｐゴシック" charset="0"/>
              </a:rPr>
              <a:t>• They established local places of teaching (but no sacrifices) called synagogues (=“together marketplace”)</a:t>
            </a:r>
          </a:p>
          <a:p>
            <a:pPr eaLnBrk="1" hangingPunct="1"/>
            <a:r>
              <a:rPr lang="en-US" dirty="0">
                <a:latin typeface="Times New Roman" charset="0"/>
                <a:ea typeface="ＭＳ Ｐゴシック" charset="0"/>
                <a:cs typeface="ＭＳ Ｐゴシック" charset="0"/>
              </a:rPr>
              <a:t>• Despite living in the most idolatrous city ever, they were cured of idol worship!</a:t>
            </a: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 Babylonians deported those left in Jerusalem to Babylon (cf. Dan 1). </a:t>
            </a:r>
          </a:p>
          <a:p>
            <a:pPr eaLnBrk="1" hangingPunct="1"/>
            <a:r>
              <a:rPr lang="en-US" dirty="0">
                <a:latin typeface="Times New Roman" charset="0"/>
                <a:ea typeface="ＭＳ Ｐゴシック" charset="0"/>
                <a:cs typeface="ＭＳ Ｐゴシック" charset="0"/>
              </a:rPr>
              <a:t>• Jews in Babylon resulted in the </a:t>
            </a:r>
            <a:r>
              <a:rPr lang="en-US" dirty="0" err="1">
                <a:latin typeface="Times New Roman" charset="0"/>
                <a:ea typeface="ＭＳ Ｐゴシック" charset="0"/>
                <a:cs typeface="ＭＳ Ｐゴシック" charset="0"/>
              </a:rPr>
              <a:t>term"Judaism</a:t>
            </a:r>
            <a:r>
              <a:rPr lang="en-US" dirty="0">
                <a:latin typeface="Times New Roman" charset="0"/>
                <a:ea typeface="ＭＳ Ｐゴシック" charset="0"/>
                <a:cs typeface="ＭＳ Ｐゴシック" charset="0"/>
              </a:rPr>
              <a:t>,” with three key developments:</a:t>
            </a:r>
          </a:p>
          <a:p>
            <a:pPr eaLnBrk="1" hangingPunct="1"/>
            <a:r>
              <a:rPr lang="en-US" dirty="0">
                <a:latin typeface="Times New Roman" charset="0"/>
                <a:ea typeface="ＭＳ Ｐゴシック" charset="0"/>
                <a:cs typeface="ＭＳ Ｐゴシック" charset="0"/>
              </a:rPr>
              <a:t>• They resisted intermarriage with the pagan peoples.</a:t>
            </a:r>
          </a:p>
          <a:p>
            <a:pPr eaLnBrk="1" hangingPunct="1"/>
            <a:r>
              <a:rPr lang="en-US" dirty="0">
                <a:latin typeface="Times New Roman" charset="0"/>
                <a:ea typeface="ＭＳ Ｐゴシック" charset="0"/>
                <a:cs typeface="ＭＳ Ｐゴシック" charset="0"/>
              </a:rPr>
              <a:t>• They established local places of teaching (but no sacrifices) called synagogues (=“together marketplace”)</a:t>
            </a:r>
          </a:p>
          <a:p>
            <a:pPr eaLnBrk="1" hangingPunct="1"/>
            <a:r>
              <a:rPr lang="en-US" dirty="0">
                <a:latin typeface="Times New Roman" charset="0"/>
                <a:ea typeface="ＭＳ Ｐゴシック" charset="0"/>
                <a:cs typeface="ＭＳ Ｐゴシック" charset="0"/>
              </a:rPr>
              <a:t>• Despite living in the most idolatrous city ever, they were cured of idol worship!</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But the people and temple exiles were not permanent. God promised to restore them because the exiles would last only 70 years, and the time and opportunity to return had come to return home. Remember centuries earlier when Israel entered Canaan and had 600,000 soldiers? Now, only 50,000 men of Judah had trusted the LORD to bring them back to Israel.</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a:p>
            <a:endPar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In some sense, you can’t blame them for not many of them wanting to return. They had separated from idolatry, developed the synagogue, and been cured of idolatry. Besides these, they were making good money in Babylon—so who would want to return to a ruined country? No money, no homes, no friends—just enemies occupying their country now. But they still came, and they trusted God’s leading. They eagerly rebuilt the temple foundation and altar in 536 BC.</a:t>
            </a:r>
            <a:r>
              <a:rPr lang="en-SG" b="1" dirty="0">
                <a:effectLst/>
                <a:latin typeface="Arial" panose="020B0604020202020204" pitchFamily="34" charset="0"/>
                <a:cs typeface="Arial" panose="020B0604020202020204" pitchFamily="34" charset="0"/>
              </a:rPr>
              <a:t> </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Common-416</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BE-35-Haggai-10</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Chron-317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OS-25-Jeremiah-237</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(Pompey)-5</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404306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79F06A0-E11C-2B4B-B37C-C28D826F6A5B}" type="slidenum">
              <a:rPr lang="en-US" sz="1200"/>
              <a:pPr/>
              <a:t>73</a:t>
            </a:fld>
            <a:endParaRPr lang="en-US" sz="1200"/>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76C83A7-3ED5-D74F-A847-115E0D848FF9}" type="slidenum">
              <a:rPr lang="en-US" sz="1200"/>
              <a:pPr/>
              <a:t>74</a:t>
            </a:fld>
            <a:endParaRPr lang="en-US" sz="1200"/>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11FDF665-6AFA-E04E-9A5D-5C3CD628148A}" type="slidenum">
              <a:rPr lang="en-US" sz="1200"/>
              <a:pPr/>
              <a:t>75</a:t>
            </a:fld>
            <a:endParaRPr lang="en-US" sz="1200"/>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44B97DE-D0F2-8B40-BA9F-C41B86607E30}" type="slidenum">
              <a:rPr lang="en-US" sz="1200"/>
              <a:pPr/>
              <a:t>76</a:t>
            </a:fld>
            <a:endParaRPr lang="en-US" sz="1200"/>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210101-B1F4-7148-A0CB-5F8D5596730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59778" name="Rectangle 2"/>
          <p:cNvSpPr>
            <a:spLocks noGrp="1" noRot="1" noChangeAspect="1" noChangeArrowheads="1" noTextEdit="1"/>
          </p:cNvSpPr>
          <p:nvPr>
            <p:ph type="sldImg"/>
          </p:nvPr>
        </p:nvSpPr>
        <p:spPr>
          <a:ln/>
        </p:spPr>
      </p:sp>
      <p:sp>
        <p:nvSpPr>
          <p:cNvPr id="459779"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FE497B5-2218-2E47-8BAE-122370A0B608}" type="slidenum">
              <a:rPr lang="en-US" sz="1200"/>
              <a:pPr/>
              <a:t>79</a:t>
            </a:fld>
            <a:endParaRPr lang="en-US" sz="1200"/>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Idolatry does not make sense either in Babylon's time or ours today.</a:t>
            </a:r>
          </a:p>
          <a:p>
            <a:r>
              <a:rPr lang="en-US" b="0" dirty="0"/>
              <a:t>_______________</a:t>
            </a:r>
            <a:r>
              <a:rPr lang="en-US" b="1" dirty="0"/>
              <a:t>________</a:t>
            </a:r>
          </a:p>
          <a:p>
            <a:r>
              <a:rPr lang="en-US" b="1" dirty="0"/>
              <a:t>Common-408</a:t>
            </a:r>
          </a:p>
          <a:p>
            <a:r>
              <a:rPr lang="en-US" b="1" dirty="0"/>
              <a:t>OB-07-Babylonians-80 to 85</a:t>
            </a:r>
          </a:p>
          <a:p>
            <a:r>
              <a:rPr lang="en-US" b="0" dirty="0"/>
              <a:t>OS-01-Gen4-12-slide 185</a:t>
            </a:r>
          </a:p>
          <a:p>
            <a:r>
              <a:rPr lang="en-US" b="0" dirty="0"/>
              <a:t>OS-23-Isa43-48-slide 34</a:t>
            </a:r>
          </a:p>
          <a:p>
            <a:r>
              <a:rPr lang="en-US" b="0" dirty="0"/>
              <a:t>OS-26-Ezek40-48-slide 190</a:t>
            </a:r>
          </a:p>
          <a:p>
            <a:r>
              <a:rPr lang="en-US" b="0" dirty="0"/>
              <a:t>OS-27-Daniel-512</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663547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a:extLst>
              <a:ext uri="{FF2B5EF4-FFF2-40B4-BE49-F238E27FC236}">
                <a16:creationId xmlns:a16="http://schemas.microsoft.com/office/drawing/2014/main" id="{646A399A-DDAC-744E-993D-ED26847F9A62}"/>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4" name="Text Box 2">
            <a:extLst>
              <a:ext uri="{FF2B5EF4-FFF2-40B4-BE49-F238E27FC236}">
                <a16:creationId xmlns:a16="http://schemas.microsoft.com/office/drawing/2014/main" id="{B3874B85-9429-4041-B3EC-8A9480D502B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0404915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D4A3D-946F-630B-2160-B791FD0863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9F6873-8BC4-F800-FE33-AE8B0F4EAB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7B58D5-E203-6E1C-DD48-9F9D8C622B71}"/>
              </a:ext>
            </a:extLst>
          </p:cNvPr>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Idolatry does not make sense either in Babylon's time or ours today.</a:t>
            </a:r>
          </a:p>
          <a:p>
            <a:r>
              <a:rPr lang="en-US" b="0" dirty="0"/>
              <a:t>_______________</a:t>
            </a:r>
            <a:r>
              <a:rPr lang="en-US" b="1" dirty="0"/>
              <a:t>________</a:t>
            </a:r>
          </a:p>
          <a:p>
            <a:r>
              <a:rPr lang="en-US" b="1" dirty="0"/>
              <a:t>Common-408</a:t>
            </a:r>
          </a:p>
          <a:p>
            <a:r>
              <a:rPr lang="en-US" b="1" dirty="0"/>
              <a:t>OB-07-Babylonians-80 to 85</a:t>
            </a:r>
          </a:p>
          <a:p>
            <a:r>
              <a:rPr lang="en-US" b="0" dirty="0"/>
              <a:t>OS-01-Gen4-12-slide 185</a:t>
            </a:r>
          </a:p>
          <a:p>
            <a:r>
              <a:rPr lang="en-US" b="0" dirty="0"/>
              <a:t>OS-23-Isa43-48-slide 34</a:t>
            </a:r>
          </a:p>
          <a:p>
            <a:r>
              <a:rPr lang="en-US" b="0" dirty="0"/>
              <a:t>OS-26-Ezek40-48-slide 190</a:t>
            </a:r>
          </a:p>
          <a:p>
            <a:r>
              <a:rPr lang="en-US" b="0" dirty="0"/>
              <a:t>OS-27-Daniel-512</a:t>
            </a:r>
          </a:p>
        </p:txBody>
      </p:sp>
      <p:sp>
        <p:nvSpPr>
          <p:cNvPr id="4" name="Date Placeholder 3">
            <a:extLst>
              <a:ext uri="{FF2B5EF4-FFF2-40B4-BE49-F238E27FC236}">
                <a16:creationId xmlns:a16="http://schemas.microsoft.com/office/drawing/2014/main" id="{D5C8AA4B-5D32-6E34-6502-0F36C8DF046A}"/>
              </a:ext>
            </a:extLst>
          </p:cNvPr>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a:extLst>
              <a:ext uri="{FF2B5EF4-FFF2-40B4-BE49-F238E27FC236}">
                <a16:creationId xmlns:a16="http://schemas.microsoft.com/office/drawing/2014/main" id="{EEAE3DDF-08F1-C995-39D2-8A4F7F102628}"/>
              </a:ext>
            </a:extLst>
          </p:cNvPr>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2517399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1CF8A-5DF4-2EBE-82DF-B5EE88D04F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CF9574-9012-EAA5-434D-403B0A1EB4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06FDAC-D48E-18EB-9A53-06B497A7ACDB}"/>
              </a:ext>
            </a:extLst>
          </p:cNvPr>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Idolatry does not make sense either in Babylon's time or ours today.</a:t>
            </a:r>
          </a:p>
          <a:p>
            <a:r>
              <a:rPr lang="en-US" b="0" dirty="0"/>
              <a:t>_______________</a:t>
            </a:r>
            <a:r>
              <a:rPr lang="en-US" b="1" dirty="0"/>
              <a:t>________</a:t>
            </a:r>
          </a:p>
          <a:p>
            <a:r>
              <a:rPr lang="en-US" b="1" dirty="0"/>
              <a:t>Common-408</a:t>
            </a:r>
          </a:p>
          <a:p>
            <a:r>
              <a:rPr lang="en-US" b="1" dirty="0"/>
              <a:t>OB-07-Babylonians-80 to 85</a:t>
            </a:r>
          </a:p>
          <a:p>
            <a:r>
              <a:rPr lang="en-US" b="0" dirty="0"/>
              <a:t>OS-01-Gen4-12-slide 185</a:t>
            </a:r>
          </a:p>
          <a:p>
            <a:r>
              <a:rPr lang="en-US" b="0" dirty="0"/>
              <a:t>OS-23-Isa43-48-slide 34</a:t>
            </a:r>
          </a:p>
          <a:p>
            <a:r>
              <a:rPr lang="en-US" b="0" dirty="0"/>
              <a:t>OS-26-Ezek40-48-slide 190</a:t>
            </a:r>
          </a:p>
          <a:p>
            <a:r>
              <a:rPr lang="en-US" b="0" dirty="0"/>
              <a:t>OS-27-Daniel-512</a:t>
            </a:r>
          </a:p>
        </p:txBody>
      </p:sp>
      <p:sp>
        <p:nvSpPr>
          <p:cNvPr id="4" name="Date Placeholder 3">
            <a:extLst>
              <a:ext uri="{FF2B5EF4-FFF2-40B4-BE49-F238E27FC236}">
                <a16:creationId xmlns:a16="http://schemas.microsoft.com/office/drawing/2014/main" id="{232DDB85-8B0F-54FE-0E7A-87D63749FCA2}"/>
              </a:ext>
            </a:extLst>
          </p:cNvPr>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a:extLst>
              <a:ext uri="{FF2B5EF4-FFF2-40B4-BE49-F238E27FC236}">
                <a16:creationId xmlns:a16="http://schemas.microsoft.com/office/drawing/2014/main" id="{B1937B90-04AC-6E90-3C41-FCF511E769AC}"/>
              </a:ext>
            </a:extLst>
          </p:cNvPr>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8143486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86520-30A5-885C-F8E1-7BC3DD0246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029D7A-F896-4EB9-0408-39ACEE0706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17F7D9-5783-3A7F-1B22-8F0DFBBF6735}"/>
              </a:ext>
            </a:extLst>
          </p:cNvPr>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Idolatry does not make sense either in Babylon's time or ours today.</a:t>
            </a:r>
          </a:p>
          <a:p>
            <a:r>
              <a:rPr lang="en-US" b="0" dirty="0"/>
              <a:t>_______________</a:t>
            </a:r>
            <a:r>
              <a:rPr lang="en-US" b="1" dirty="0"/>
              <a:t>________</a:t>
            </a:r>
          </a:p>
          <a:p>
            <a:r>
              <a:rPr lang="en-US" b="1" dirty="0"/>
              <a:t>Common-408</a:t>
            </a:r>
          </a:p>
          <a:p>
            <a:r>
              <a:rPr lang="en-US" b="1" dirty="0"/>
              <a:t>OB-07-Babylonians-80 to 85</a:t>
            </a:r>
          </a:p>
          <a:p>
            <a:r>
              <a:rPr lang="en-US" b="0" dirty="0"/>
              <a:t>OS-01-Gen4-12-slide 185</a:t>
            </a:r>
          </a:p>
          <a:p>
            <a:r>
              <a:rPr lang="en-US" b="0" dirty="0"/>
              <a:t>OS-23-Isa43-48-slide 34</a:t>
            </a:r>
          </a:p>
          <a:p>
            <a:r>
              <a:rPr lang="en-US" b="0" dirty="0"/>
              <a:t>OS-26-Ezek40-48-slide 190</a:t>
            </a:r>
          </a:p>
          <a:p>
            <a:r>
              <a:rPr lang="en-US" b="0" dirty="0"/>
              <a:t>OS-27-Daniel-512</a:t>
            </a:r>
          </a:p>
        </p:txBody>
      </p:sp>
      <p:sp>
        <p:nvSpPr>
          <p:cNvPr id="4" name="Date Placeholder 3">
            <a:extLst>
              <a:ext uri="{FF2B5EF4-FFF2-40B4-BE49-F238E27FC236}">
                <a16:creationId xmlns:a16="http://schemas.microsoft.com/office/drawing/2014/main" id="{DCA9EC2A-EB37-C28C-5C4F-534656C8A870}"/>
              </a:ext>
            </a:extLst>
          </p:cNvPr>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a:extLst>
              <a:ext uri="{FF2B5EF4-FFF2-40B4-BE49-F238E27FC236}">
                <a16:creationId xmlns:a16="http://schemas.microsoft.com/office/drawing/2014/main" id="{C022A6BC-6C2E-48F1-7297-043D942AEBD3}"/>
              </a:ext>
            </a:extLst>
          </p:cNvPr>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3458511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8E08F-6ADF-1440-5D8F-94FBBE2E0E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D56BBC-B7F9-417F-B47A-7EB7502B4C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65D9DB-1E5B-376B-E2B3-2AED7CCAF8F9}"/>
              </a:ext>
            </a:extLst>
          </p:cNvPr>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Idolatry does not make sense either in Babylon's time or ours today.</a:t>
            </a:r>
          </a:p>
          <a:p>
            <a:r>
              <a:rPr lang="en-US" b="0" dirty="0"/>
              <a:t>_______________</a:t>
            </a:r>
            <a:r>
              <a:rPr lang="en-US" b="1" dirty="0"/>
              <a:t>________</a:t>
            </a:r>
          </a:p>
          <a:p>
            <a:r>
              <a:rPr lang="en-US" b="1" dirty="0"/>
              <a:t>Common-408</a:t>
            </a:r>
          </a:p>
          <a:p>
            <a:r>
              <a:rPr lang="en-US" b="1" dirty="0"/>
              <a:t>OB-07-Babylonians-80 to 85</a:t>
            </a:r>
          </a:p>
          <a:p>
            <a:r>
              <a:rPr lang="en-US" b="0" dirty="0"/>
              <a:t>OS-01-Gen4-12-slide 185</a:t>
            </a:r>
          </a:p>
          <a:p>
            <a:r>
              <a:rPr lang="en-US" b="0" dirty="0"/>
              <a:t>OS-23-Isa43-48-slide 34</a:t>
            </a:r>
          </a:p>
          <a:p>
            <a:r>
              <a:rPr lang="en-US" b="0" dirty="0"/>
              <a:t>OS-26-Ezek40-48-slide 190</a:t>
            </a:r>
          </a:p>
          <a:p>
            <a:r>
              <a:rPr lang="en-US" b="0" dirty="0"/>
              <a:t>OS-27-Daniel-512</a:t>
            </a:r>
          </a:p>
        </p:txBody>
      </p:sp>
      <p:sp>
        <p:nvSpPr>
          <p:cNvPr id="4" name="Date Placeholder 3">
            <a:extLst>
              <a:ext uri="{FF2B5EF4-FFF2-40B4-BE49-F238E27FC236}">
                <a16:creationId xmlns:a16="http://schemas.microsoft.com/office/drawing/2014/main" id="{F2823FB0-1954-F8B5-9D70-9629AE3DB05D}"/>
              </a:ext>
            </a:extLst>
          </p:cNvPr>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a:extLst>
              <a:ext uri="{FF2B5EF4-FFF2-40B4-BE49-F238E27FC236}">
                <a16:creationId xmlns:a16="http://schemas.microsoft.com/office/drawing/2014/main" id="{5B601D9B-062B-52CA-50B7-618B03096AA8}"/>
              </a:ext>
            </a:extLst>
          </p:cNvPr>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3232675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B0A23-3832-BB61-B07A-5BB24E7C40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D1BDB1-7D53-814A-7F08-AF9EBC444C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FDF11B-7504-442D-DCE3-DD86B3DDBAD9}"/>
              </a:ext>
            </a:extLst>
          </p:cNvPr>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Idolatry does not make sense either in Babylon's time or ours today.</a:t>
            </a:r>
          </a:p>
          <a:p>
            <a:r>
              <a:rPr lang="en-US" b="0" dirty="0"/>
              <a:t>_______________</a:t>
            </a:r>
            <a:r>
              <a:rPr lang="en-US" b="1" dirty="0"/>
              <a:t>________</a:t>
            </a:r>
          </a:p>
          <a:p>
            <a:r>
              <a:rPr lang="en-US" b="1" dirty="0"/>
              <a:t>Common-408</a:t>
            </a:r>
          </a:p>
          <a:p>
            <a:r>
              <a:rPr lang="en-US" b="1" dirty="0"/>
              <a:t>OB-07-Babylonians-80 to 85</a:t>
            </a:r>
          </a:p>
          <a:p>
            <a:r>
              <a:rPr lang="en-US" b="0" dirty="0"/>
              <a:t>OS-01-Gen4-12-slide 185</a:t>
            </a:r>
          </a:p>
          <a:p>
            <a:r>
              <a:rPr lang="en-US" b="0" dirty="0"/>
              <a:t>OS-23-Isa43-48-slide 34</a:t>
            </a:r>
          </a:p>
          <a:p>
            <a:r>
              <a:rPr lang="en-US" b="0" dirty="0"/>
              <a:t>OS-26-Ezek40-48-slide 190</a:t>
            </a:r>
          </a:p>
          <a:p>
            <a:r>
              <a:rPr lang="en-US" b="0" dirty="0"/>
              <a:t>OS-27-Daniel-512</a:t>
            </a:r>
          </a:p>
        </p:txBody>
      </p:sp>
      <p:sp>
        <p:nvSpPr>
          <p:cNvPr id="4" name="Date Placeholder 3">
            <a:extLst>
              <a:ext uri="{FF2B5EF4-FFF2-40B4-BE49-F238E27FC236}">
                <a16:creationId xmlns:a16="http://schemas.microsoft.com/office/drawing/2014/main" id="{C536B4F5-C92C-A50D-AE2C-C435FC8FCEDD}"/>
              </a:ext>
            </a:extLst>
          </p:cNvPr>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a:extLst>
              <a:ext uri="{FF2B5EF4-FFF2-40B4-BE49-F238E27FC236}">
                <a16:creationId xmlns:a16="http://schemas.microsoft.com/office/drawing/2014/main" id="{420B30C1-A2C2-D75D-2723-D228D818DC36}"/>
              </a:ext>
            </a:extLst>
          </p:cNvPr>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4718994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In 539 BC Belshazzar denied God's sovereignty at a huge party by praising false gods while drinking from the temple goblets (5:1-4).</a:t>
            </a:r>
          </a:p>
          <a:p>
            <a:pPr eaLnBrk="1" hangingPunct="1"/>
            <a:r>
              <a:rPr lang="en-US" b="1" dirty="0">
                <a:latin typeface="Arial" panose="020B0604020202020204" pitchFamily="34" charset="0"/>
                <a:ea typeface="ＭＳ Ｐゴシック" charset="0"/>
                <a:cs typeface="Arial" panose="020B0604020202020204" pitchFamily="34" charset="0"/>
              </a:rPr>
              <a:t>God hid his judgment due to Belshazzar’s pride in an unreadable wall inscription that the wise men could not decipher (5:5-9).</a:t>
            </a:r>
          </a:p>
          <a:p>
            <a:pPr eaLnBrk="1" hangingPunct="1"/>
            <a:r>
              <a:rPr lang="en-US" b="1" dirty="0">
                <a:latin typeface="Arial" panose="020B0604020202020204" pitchFamily="34" charset="0"/>
                <a:ea typeface="ＭＳ Ｐゴシック" charset="0"/>
                <a:cs typeface="Arial" panose="020B0604020202020204" pitchFamily="34" charset="0"/>
              </a:rPr>
              <a:t>God helped Daniel interpret the inscription as his judgment on Belshazzar’s pride and wisdom for the humble (5:10-28).</a:t>
            </a:r>
          </a:p>
          <a:p>
            <a:pPr eaLnBrk="1" hangingPunct="1"/>
            <a:r>
              <a:rPr lang="en-US" b="1" dirty="0">
                <a:latin typeface="Arial" panose="020B0604020202020204" pitchFamily="34" charset="0"/>
                <a:ea typeface="ＭＳ Ｐゴシック" charset="0"/>
                <a:cs typeface="Arial" panose="020B0604020202020204" pitchFamily="34" charset="0"/>
              </a:rPr>
              <a:t>__________</a:t>
            </a:r>
          </a:p>
          <a:p>
            <a:pPr eaLnBrk="1" hangingPunct="1"/>
            <a:r>
              <a:rPr lang="en-US" b="1" dirty="0">
                <a:latin typeface="Arial" panose="020B0604020202020204" pitchFamily="34" charset="0"/>
                <a:ea typeface="ＭＳ Ｐゴシック" charset="0"/>
                <a:cs typeface="Arial" panose="020B0604020202020204" pitchFamily="34" charset="0"/>
              </a:rPr>
              <a:t>Common-403</a:t>
            </a:r>
          </a:p>
          <a:p>
            <a:pPr eaLnBrk="1" hangingPunct="1"/>
            <a:r>
              <a:rPr lang="en-US" b="1" dirty="0">
                <a:latin typeface="Arial" panose="020B0604020202020204" pitchFamily="34" charset="0"/>
                <a:ea typeface="ＭＳ Ｐゴシック" charset="0"/>
                <a:cs typeface="Arial" panose="020B0604020202020204" pitchFamily="34" charset="0"/>
              </a:rPr>
              <a:t>OS-27-Daniel-124</a:t>
            </a:r>
          </a:p>
          <a:p>
            <a:pPr eaLnBrk="1" hangingPunct="1"/>
            <a:r>
              <a:rPr lang="en-US" b="1" dirty="0">
                <a:latin typeface="Arial" panose="020B0604020202020204" pitchFamily="34" charset="0"/>
                <a:ea typeface="ＭＳ Ｐゴシック" charset="0"/>
                <a:cs typeface="Arial" panose="020B0604020202020204" pitchFamily="34" charset="0"/>
              </a:rPr>
              <a:t>OS-35-Habakkuk-168</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883866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293751-C8E7-7F45-B85C-D2474A2FF4D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US" altLang="ja-JP" b="1" dirty="0">
                <a:latin typeface="Arial" panose="020B0604020202020204" pitchFamily="34" charset="0"/>
                <a:ea typeface="ＭＳ Ｐゴシック" charset="0"/>
                <a:cs typeface="Arial" panose="020B0604020202020204" pitchFamily="34" charset="0"/>
              </a:rPr>
              <a:t>"Babylon was being besieged by the Persian army, led by </a:t>
            </a:r>
            <a:r>
              <a:rPr lang="en-US" altLang="ja-JP" b="1" dirty="0" err="1">
                <a:latin typeface="Arial" panose="020B0604020202020204" pitchFamily="34" charset="0"/>
                <a:ea typeface="ＭＳ Ｐゴシック" charset="0"/>
                <a:cs typeface="Arial" panose="020B0604020202020204" pitchFamily="34" charset="0"/>
              </a:rPr>
              <a:t>Ugbaru</a:t>
            </a:r>
            <a:r>
              <a:rPr lang="en-US" altLang="ja-JP" b="1" dirty="0">
                <a:latin typeface="Arial" panose="020B0604020202020204" pitchFamily="34" charset="0"/>
                <a:ea typeface="ＭＳ Ｐゴシック" charset="0"/>
                <a:cs typeface="Arial" panose="020B0604020202020204" pitchFamily="34" charset="0"/>
              </a:rPr>
              <a:t>, governor of </a:t>
            </a:r>
            <a:r>
              <a:rPr lang="en-US" altLang="ja-JP" b="1" dirty="0" err="1">
                <a:latin typeface="Arial" panose="020B0604020202020204" pitchFamily="34" charset="0"/>
                <a:ea typeface="ＭＳ Ｐゴシック" charset="0"/>
                <a:cs typeface="Arial" panose="020B0604020202020204" pitchFamily="34" charset="0"/>
              </a:rPr>
              <a:t>Gutium</a:t>
            </a:r>
            <a:r>
              <a:rPr lang="en-US" altLang="ja-JP" b="1" dirty="0">
                <a:latin typeface="Arial" panose="020B0604020202020204" pitchFamily="34" charset="0"/>
                <a:ea typeface="ＭＳ Ｐゴシック" charset="0"/>
                <a:cs typeface="Arial" panose="020B0604020202020204" pitchFamily="34" charset="0"/>
              </a:rPr>
              <a:t>, while Belshazzar, inside the city, was giving a great banquet for 1,000 of his nobles. Belshazzar</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name </a:t>
            </a:r>
            <a:r>
              <a:rPr lang="en-US" altLang="ja-JP" b="1" dirty="0" err="1">
                <a:latin typeface="Arial" panose="020B0604020202020204" pitchFamily="34" charset="0"/>
                <a:ea typeface="ＭＳ Ｐゴシック" charset="0"/>
                <a:cs typeface="Arial" panose="020B0604020202020204" pitchFamily="34" charset="0"/>
              </a:rPr>
              <a:t>means"Bel</a:t>
            </a:r>
            <a:r>
              <a:rPr lang="en-US" altLang="ja-JP" b="1" dirty="0">
                <a:latin typeface="Arial" panose="020B0604020202020204" pitchFamily="34" charset="0"/>
                <a:ea typeface="ＭＳ Ｐゴシック" charset="0"/>
                <a:cs typeface="Arial" panose="020B0604020202020204" pitchFamily="34" charset="0"/>
              </a:rPr>
              <a:t> (another name for the god </a:t>
            </a:r>
            <a:r>
              <a:rPr lang="en-US" altLang="ja-JP" b="1" dirty="0" err="1">
                <a:latin typeface="Arial" panose="020B0604020202020204" pitchFamily="34" charset="0"/>
                <a:ea typeface="ＭＳ Ｐゴシック" charset="0"/>
                <a:cs typeface="Arial" panose="020B0604020202020204" pitchFamily="34" charset="0"/>
              </a:rPr>
              <a:t>Marduk</a:t>
            </a:r>
            <a:r>
              <a:rPr lang="en-US" altLang="ja-JP" b="1" dirty="0">
                <a:latin typeface="Arial" panose="020B0604020202020204" pitchFamily="34" charset="0"/>
                <a:ea typeface="ＭＳ Ｐゴシック" charset="0"/>
                <a:cs typeface="Arial" panose="020B0604020202020204" pitchFamily="34" charset="0"/>
              </a:rPr>
              <a:t>) has protected the king." Perhaps the banquet was given to show Belshazzar</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contempt for the Persians and to allay his people</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fears. Archeologists have excavated a large hall in Babylon 55 feet wide and 165 feet long that had plastered walls. Such a room would have been sufficient to house a gathering of this size. Belshazzar considered his city secure from assault because of its massive walls. Within the city were supplies that would sustain it for 20 years. Therefore the king felt he had little cause for concern."</a:t>
            </a:r>
          </a:p>
          <a:p>
            <a:pPr lvl="1" algn="l"/>
            <a:r>
              <a:rPr lang="en-US" b="1" dirty="0">
                <a:latin typeface="Arial" panose="020B0604020202020204" pitchFamily="34" charset="0"/>
                <a:ea typeface="ＭＳ Ｐゴシック" charset="0"/>
                <a:cs typeface="Arial" panose="020B0604020202020204" pitchFamily="34" charset="0"/>
              </a:rPr>
              <a:t>Dwight </a:t>
            </a:r>
            <a:r>
              <a:rPr lang="en-US" b="1" dirty="0" err="1">
                <a:latin typeface="Arial" panose="020B0604020202020204" pitchFamily="34" charset="0"/>
                <a:ea typeface="ＭＳ Ｐゴシック" charset="0"/>
                <a:cs typeface="Arial" panose="020B0604020202020204" pitchFamily="34" charset="0"/>
              </a:rPr>
              <a:t>Pentecost,"Daniel</a:t>
            </a:r>
            <a:r>
              <a:rPr lang="en-US" b="1" dirty="0">
                <a:latin typeface="Arial" panose="020B0604020202020204" pitchFamily="34" charset="0"/>
                <a:ea typeface="ＭＳ Ｐゴシック" charset="0"/>
                <a:cs typeface="Arial" panose="020B0604020202020204" pitchFamily="34" charset="0"/>
              </a:rPr>
              <a:t>,” eds. John F. Walvoord, Roy B. Zuck and Dallas Theological Seminary, The Bible Knowledge Commentary: An Exposition of the Scriptures (Wheaton, IL: Victor Books, 1983-1985), 1:1344.</a:t>
            </a:r>
          </a:p>
          <a:p>
            <a:pPr algn="l" eaLnBrk="1" hangingPunct="1"/>
            <a:r>
              <a:rPr lang="en-US" b="1" dirty="0">
                <a:latin typeface="Arial" panose="020B0604020202020204" pitchFamily="34" charset="0"/>
                <a:ea typeface="ＭＳ Ｐゴシック" charset="0"/>
                <a:cs typeface="Arial" panose="020B0604020202020204" pitchFamily="34" charset="0"/>
              </a:rPr>
              <a:t>__________</a:t>
            </a:r>
          </a:p>
          <a:p>
            <a:pPr algn="l" eaLnBrk="1" hangingPunct="1"/>
            <a:r>
              <a:rPr lang="en-US" b="1" dirty="0">
                <a:latin typeface="Arial" panose="020B0604020202020204" pitchFamily="34" charset="0"/>
                <a:ea typeface="ＭＳ Ｐゴシック" charset="0"/>
                <a:cs typeface="Arial" panose="020B0604020202020204" pitchFamily="34" charset="0"/>
              </a:rPr>
              <a:t>Common-405</a:t>
            </a:r>
          </a:p>
          <a:p>
            <a:pPr algn="l" eaLnBrk="1" hangingPunct="1"/>
            <a:r>
              <a:rPr lang="en-US" b="1" dirty="0">
                <a:latin typeface="Arial" panose="020B0604020202020204" pitchFamily="34" charset="0"/>
                <a:ea typeface="ＭＳ Ｐゴシック" charset="0"/>
                <a:cs typeface="Arial" panose="020B0604020202020204" pitchFamily="34" charset="0"/>
              </a:rPr>
              <a:t>OS-27-Daniel-125</a:t>
            </a:r>
          </a:p>
          <a:p>
            <a:pPr algn="l" eaLnBrk="1" hangingPunct="1"/>
            <a:r>
              <a:rPr lang="en-US" b="1" dirty="0">
                <a:latin typeface="Arial" panose="020B0604020202020204" pitchFamily="34" charset="0"/>
                <a:ea typeface="ＭＳ Ｐゴシック" charset="0"/>
                <a:cs typeface="Arial" panose="020B0604020202020204" pitchFamily="34" charset="0"/>
              </a:rPr>
              <a:t>OS-35-Habakkuk-169</a:t>
            </a:r>
          </a:p>
          <a:p>
            <a:pPr lvl="1" algn="l"/>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758305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C24445-A15E-0E44-8E6E-5A1AE6E644C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1570" name="Rectangle 2"/>
          <p:cNvSpPr>
            <a:spLocks noGrp="1" noRot="1" noChangeAspect="1" noChangeArrowheads="1" noTextEdit="1"/>
          </p:cNvSpPr>
          <p:nvPr>
            <p:ph type="sldImg"/>
          </p:nvPr>
        </p:nvSpPr>
        <p:spPr>
          <a:ln/>
        </p:spPr>
      </p:sp>
      <p:sp>
        <p:nvSpPr>
          <p:cNvPr id="621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Herodotus was a reputable Greek historian who recorded the unsuccessful Persian invasion of Greece and the later fall of Babylon.</a:t>
            </a:r>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__________</a:t>
            </a:r>
          </a:p>
          <a:p>
            <a:pPr eaLnBrk="1" hangingPunct="1"/>
            <a:r>
              <a:rPr lang="en-US" b="1" dirty="0">
                <a:latin typeface="Arial" panose="020B0604020202020204" pitchFamily="34" charset="0"/>
                <a:ea typeface="ＭＳ Ｐゴシック" charset="0"/>
                <a:cs typeface="Arial" panose="020B0604020202020204" pitchFamily="34" charset="0"/>
              </a:rPr>
              <a:t>Common-406</a:t>
            </a:r>
          </a:p>
          <a:p>
            <a:pPr eaLnBrk="1" hangingPunct="1"/>
            <a:r>
              <a:rPr lang="en-US" b="1" dirty="0">
                <a:latin typeface="Arial" panose="020B0604020202020204" pitchFamily="34" charset="0"/>
                <a:ea typeface="ＭＳ Ｐゴシック" charset="0"/>
                <a:cs typeface="Arial" panose="020B0604020202020204" pitchFamily="34" charset="0"/>
              </a:rPr>
              <a:t>OS-27-Daniel-126</a:t>
            </a:r>
          </a:p>
          <a:p>
            <a:pPr eaLnBrk="1" hangingPunct="1"/>
            <a:r>
              <a:rPr lang="en-US" b="1" dirty="0">
                <a:latin typeface="Arial" panose="020B0604020202020204" pitchFamily="34" charset="0"/>
                <a:ea typeface="ＭＳ Ｐゴシック" charset="0"/>
                <a:cs typeface="Arial" panose="020B0604020202020204" pitchFamily="34" charset="0"/>
              </a:rPr>
              <a:t>OS-35-Habakkuk-170</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B8CA15-C852-EE46-916A-5F2382280E4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3618" name="Rectangle 2"/>
          <p:cNvSpPr>
            <a:spLocks noGrp="1" noRot="1" noChangeAspect="1" noChangeArrowheads="1" noTextEdit="1"/>
          </p:cNvSpPr>
          <p:nvPr>
            <p:ph type="sldImg"/>
          </p:nvPr>
        </p:nvSpPr>
        <p:spPr>
          <a:ln/>
        </p:spPr>
      </p:sp>
      <p:sp>
        <p:nvSpPr>
          <p:cNvPr id="623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Times New Roman" pitchFamily="-112" charset="0"/>
                <a:ea typeface="ＭＳ Ｐゴシック" pitchFamily="-112" charset="-128"/>
                <a:cs typeface="ＭＳ Ｐゴシック" pitchFamily="-112" charset="-128"/>
              </a:rPr>
              <a:t>The Greek historian Herodotus describes the fall of Babylon in the same manner as does Daniel 5 with a surprise attack while the Babylonians had a party or festival.</a:t>
            </a:r>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__________</a:t>
            </a:r>
          </a:p>
          <a:p>
            <a:pPr eaLnBrk="1" hangingPunct="1"/>
            <a:r>
              <a:rPr lang="en-US" b="1" dirty="0">
                <a:latin typeface="Arial" panose="020B0604020202020204" pitchFamily="34" charset="0"/>
                <a:ea typeface="ＭＳ Ｐゴシック" charset="0"/>
                <a:cs typeface="Arial" panose="020B0604020202020204" pitchFamily="34" charset="0"/>
              </a:rPr>
              <a:t>Common-407</a:t>
            </a:r>
          </a:p>
          <a:p>
            <a:pPr eaLnBrk="1" hangingPunct="1"/>
            <a:r>
              <a:rPr lang="en-US" b="1" dirty="0">
                <a:latin typeface="Arial" panose="020B0604020202020204" pitchFamily="34" charset="0"/>
                <a:ea typeface="ＭＳ Ｐゴシック" charset="0"/>
                <a:cs typeface="Arial" panose="020B0604020202020204" pitchFamily="34" charset="0"/>
              </a:rPr>
              <a:t>OS-27-Daniel-127</a:t>
            </a:r>
          </a:p>
          <a:p>
            <a:pPr eaLnBrk="1" hangingPunct="1"/>
            <a:r>
              <a:rPr lang="en-US" b="1" dirty="0">
                <a:latin typeface="Arial" panose="020B0604020202020204" pitchFamily="34" charset="0"/>
                <a:ea typeface="ＭＳ Ｐゴシック" charset="0"/>
                <a:cs typeface="Arial" panose="020B0604020202020204" pitchFamily="34" charset="0"/>
              </a:rPr>
              <a:t>OS-35-Habakkuk-171</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OT Survey</a:t>
            </a:r>
            <a:r>
              <a:rPr lang="en-US" b="1" baseline="0" dirty="0">
                <a:latin typeface="Arial" panose="020B0604020202020204" pitchFamily="34" charset="0"/>
                <a:ea typeface="ＭＳ Ｐゴシック" charset="0"/>
                <a:cs typeface="ＭＳ Ｐゴシック" charset="0"/>
              </a:rPr>
              <a:t> (</a:t>
            </a:r>
            <a:r>
              <a:rPr lang="en-US" b="1" baseline="0" dirty="0" err="1">
                <a:latin typeface="Arial" panose="020B0604020202020204" pitchFamily="34" charset="0"/>
                <a:ea typeface="ＭＳ Ｐゴシック" charset="0"/>
                <a:cs typeface="ＭＳ Ｐゴシック" charset="0"/>
              </a:rPr>
              <a:t>os</a:t>
            </a:r>
            <a:r>
              <a:rPr lang="en-US" b="1" baseline="0" dirty="0">
                <a:latin typeface="Arial" panose="020B0604020202020204" pitchFamily="34" charset="0"/>
                <a:ea typeface="ＭＳ Ｐゴシック" charset="0"/>
                <a:cs typeface="ＭＳ Ｐゴシック" charset="0"/>
              </a:rPr>
              <a:t>)</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id="{D275D941-E9B9-FF40-8530-91198943864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Text Box 2">
            <a:extLst>
              <a:ext uri="{FF2B5EF4-FFF2-40B4-BE49-F238E27FC236}">
                <a16:creationId xmlns:a16="http://schemas.microsoft.com/office/drawing/2014/main" id="{68E0C941-F228-3848-A9C0-F9C44FA9D31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165554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5265E399-878E-234B-B637-F6D20C69A37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Text Box 2">
            <a:extLst>
              <a:ext uri="{FF2B5EF4-FFF2-40B4-BE49-F238E27FC236}">
                <a16:creationId xmlns:a16="http://schemas.microsoft.com/office/drawing/2014/main" id="{438DD713-9417-C649-A4F4-9EFBB1B8BDD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00710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551BA60D-54C3-3F45-8360-12B5801F29D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F14E5761-CD54-3349-9C5E-3778FB9A09A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014495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5.xml"/><Relationship Id="rId4" Type="http://schemas.openxmlformats.org/officeDocument/2006/relationships/image" Target="../media/image6.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67C5A2-E225-7B4C-87DB-44EC199A49A7}" type="slidenum">
              <a:rPr lang="en-US"/>
              <a:pPr>
                <a:defRPr/>
              </a:pPr>
              <a:t>‹#›</a:t>
            </a:fld>
            <a:endParaRPr lang="en-US"/>
          </a:p>
        </p:txBody>
      </p:sp>
    </p:spTree>
    <p:extLst>
      <p:ext uri="{BB962C8B-B14F-4D97-AF65-F5344CB8AC3E}">
        <p14:creationId xmlns:p14="http://schemas.microsoft.com/office/powerpoint/2010/main" val="4141852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1B3617-A545-224A-8B04-8A5F8EF09691}" type="slidenum">
              <a:rPr lang="en-US"/>
              <a:pPr>
                <a:defRPr/>
              </a:pPr>
              <a:t>‹#›</a:t>
            </a:fld>
            <a:endParaRPr lang="en-US"/>
          </a:p>
        </p:txBody>
      </p:sp>
    </p:spTree>
    <p:extLst>
      <p:ext uri="{BB962C8B-B14F-4D97-AF65-F5344CB8AC3E}">
        <p14:creationId xmlns:p14="http://schemas.microsoft.com/office/powerpoint/2010/main" val="985876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8EED6303-1903-DA4C-88CF-B3AB1C3C5B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5670549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67EDB842-4635-6F4C-8EBA-CFC02C3B4D7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3821675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A249A8E7-B959-8041-8DDD-8DB580B88F7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675923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84AC9061-FB19-6241-838D-3C0884F984A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841619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9C6FA54-4C15-F942-A166-FE06246D76C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6617843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07A4298C-638A-394A-9080-5FC02AFB0CA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995938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4AD2FCA-D758-704D-AA67-B63AE627FB2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430423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4A4689E-B5F2-B644-A40B-E833CD23DCB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7137961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9EC24491-79DC-F243-822C-5C8D08432F7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29501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b="1" i="0">
                <a:latin typeface="Arial" panose="020B0604020202020204" pitchFamily="34" charset="0"/>
              </a:defRPr>
            </a:lvl1pPr>
          </a:lstStyle>
          <a:p>
            <a:pPr>
              <a:defRPr/>
            </a:pPr>
            <a:fld id="{5DDF89A1-A6A8-114D-9B9D-57C487EA108F}" type="slidenum">
              <a:rPr lang="en-US" smtClean="0"/>
              <a:pPr>
                <a:defRPr/>
              </a:pPr>
              <a:t>‹#›</a:t>
            </a:fld>
            <a:endParaRPr lang="en-US" dirty="0"/>
          </a:p>
        </p:txBody>
      </p:sp>
    </p:spTree>
    <p:extLst>
      <p:ext uri="{BB962C8B-B14F-4D97-AF65-F5344CB8AC3E}">
        <p14:creationId xmlns:p14="http://schemas.microsoft.com/office/powerpoint/2010/main" val="1615065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DC5496-F0F4-8E4F-8345-7DF73D8BEA5A}" type="slidenum">
              <a:rPr lang="en-US"/>
              <a:pPr>
                <a:defRPr/>
              </a:pPr>
              <a:t>‹#›</a:t>
            </a:fld>
            <a:endParaRPr lang="en-US"/>
          </a:p>
        </p:txBody>
      </p:sp>
    </p:spTree>
    <p:extLst>
      <p:ext uri="{BB962C8B-B14F-4D97-AF65-F5344CB8AC3E}">
        <p14:creationId xmlns:p14="http://schemas.microsoft.com/office/powerpoint/2010/main" val="7906807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C78F7F02-B1F5-634F-AD2E-AB8A202B557D}" type="slidenum">
              <a:rPr lang="en-US" smtClean="0"/>
              <a:pPr>
                <a:defRPr/>
              </a:pPr>
              <a:t>‹#›</a:t>
            </a:fld>
            <a:endParaRPr lang="en-US" dirty="0"/>
          </a:p>
        </p:txBody>
      </p:sp>
    </p:spTree>
    <p:extLst>
      <p:ext uri="{BB962C8B-B14F-4D97-AF65-F5344CB8AC3E}">
        <p14:creationId xmlns:p14="http://schemas.microsoft.com/office/powerpoint/2010/main" val="40177385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4D8E54E9-5CB9-2F40-8BB5-02D822B1F313}" type="slidenum">
              <a:rPr lang="en-US" smtClean="0"/>
              <a:pPr>
                <a:defRPr/>
              </a:pPr>
              <a:t>‹#›</a:t>
            </a:fld>
            <a:endParaRPr lang="en-US" dirty="0"/>
          </a:p>
        </p:txBody>
      </p:sp>
    </p:spTree>
    <p:extLst>
      <p:ext uri="{BB962C8B-B14F-4D97-AF65-F5344CB8AC3E}">
        <p14:creationId xmlns:p14="http://schemas.microsoft.com/office/powerpoint/2010/main" val="29979370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0B977C1B-061C-084F-A8AD-B5180391C182}" type="slidenum">
              <a:rPr lang="en-US" smtClean="0"/>
              <a:pPr>
                <a:defRPr/>
              </a:pPr>
              <a:t>‹#›</a:t>
            </a:fld>
            <a:endParaRPr lang="en-US" dirty="0"/>
          </a:p>
        </p:txBody>
      </p:sp>
    </p:spTree>
    <p:extLst>
      <p:ext uri="{BB962C8B-B14F-4D97-AF65-F5344CB8AC3E}">
        <p14:creationId xmlns:p14="http://schemas.microsoft.com/office/powerpoint/2010/main" val="14429826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961F14AF-EAE7-7849-BAE9-93D0561A88B2}" type="slidenum">
              <a:rPr lang="en-US" smtClean="0"/>
              <a:pPr>
                <a:defRPr/>
              </a:pPr>
              <a:t>‹#›</a:t>
            </a:fld>
            <a:endParaRPr lang="en-US" dirty="0"/>
          </a:p>
        </p:txBody>
      </p:sp>
    </p:spTree>
    <p:extLst>
      <p:ext uri="{BB962C8B-B14F-4D97-AF65-F5344CB8AC3E}">
        <p14:creationId xmlns:p14="http://schemas.microsoft.com/office/powerpoint/2010/main" val="20001716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34703070-BF25-134B-A0F8-01444B98B520}" type="slidenum">
              <a:rPr lang="en-US" smtClean="0"/>
              <a:pPr>
                <a:defRPr/>
              </a:pPr>
              <a:t>‹#›</a:t>
            </a:fld>
            <a:endParaRPr lang="en-US" dirty="0"/>
          </a:p>
        </p:txBody>
      </p:sp>
    </p:spTree>
    <p:extLst>
      <p:ext uri="{BB962C8B-B14F-4D97-AF65-F5344CB8AC3E}">
        <p14:creationId xmlns:p14="http://schemas.microsoft.com/office/powerpoint/2010/main" val="3122329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31411970-C150-3A44-A20F-8250105E9202}" type="slidenum">
              <a:rPr lang="en-US" smtClean="0"/>
              <a:pPr>
                <a:defRPr/>
              </a:pPr>
              <a:t>‹#›</a:t>
            </a:fld>
            <a:endParaRPr lang="en-US" dirty="0"/>
          </a:p>
        </p:txBody>
      </p:sp>
    </p:spTree>
    <p:extLst>
      <p:ext uri="{BB962C8B-B14F-4D97-AF65-F5344CB8AC3E}">
        <p14:creationId xmlns:p14="http://schemas.microsoft.com/office/powerpoint/2010/main" val="313237834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AD7DECA0-2CD7-9B41-9418-37F876596E55}" type="slidenum">
              <a:rPr lang="en-US" smtClean="0"/>
              <a:pPr>
                <a:defRPr/>
              </a:pPr>
              <a:t>‹#›</a:t>
            </a:fld>
            <a:endParaRPr lang="en-US" dirty="0"/>
          </a:p>
        </p:txBody>
      </p:sp>
    </p:spTree>
    <p:extLst>
      <p:ext uri="{BB962C8B-B14F-4D97-AF65-F5344CB8AC3E}">
        <p14:creationId xmlns:p14="http://schemas.microsoft.com/office/powerpoint/2010/main" val="10224994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FE68D101-C0FD-C94D-99EA-81FC67D59F80}" type="slidenum">
              <a:rPr lang="en-US" smtClean="0"/>
              <a:pPr>
                <a:defRPr/>
              </a:pPr>
              <a:t>‹#›</a:t>
            </a:fld>
            <a:endParaRPr lang="en-US" dirty="0"/>
          </a:p>
        </p:txBody>
      </p:sp>
    </p:spTree>
    <p:extLst>
      <p:ext uri="{BB962C8B-B14F-4D97-AF65-F5344CB8AC3E}">
        <p14:creationId xmlns:p14="http://schemas.microsoft.com/office/powerpoint/2010/main" val="33159495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F9456F63-F88C-3340-915A-BC8DF0528517}" type="slidenum">
              <a:rPr lang="en-US" smtClean="0"/>
              <a:pPr>
                <a:defRPr/>
              </a:pPr>
              <a:t>‹#›</a:t>
            </a:fld>
            <a:endParaRPr lang="en-US" dirty="0"/>
          </a:p>
        </p:txBody>
      </p:sp>
    </p:spTree>
    <p:extLst>
      <p:ext uri="{BB962C8B-B14F-4D97-AF65-F5344CB8AC3E}">
        <p14:creationId xmlns:p14="http://schemas.microsoft.com/office/powerpoint/2010/main" val="22430461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70F7579A-B12A-A542-A2DB-B5008E5D0B37}" type="slidenum">
              <a:rPr lang="en-US" smtClean="0"/>
              <a:pPr>
                <a:defRPr/>
              </a:pPr>
              <a:t>‹#›</a:t>
            </a:fld>
            <a:endParaRPr lang="en-US" dirty="0"/>
          </a:p>
        </p:txBody>
      </p:sp>
    </p:spTree>
    <p:extLst>
      <p:ext uri="{BB962C8B-B14F-4D97-AF65-F5344CB8AC3E}">
        <p14:creationId xmlns:p14="http://schemas.microsoft.com/office/powerpoint/2010/main" val="3171874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0C4EAA-E6D3-584B-894E-900CBE881DFD}" type="slidenum">
              <a:rPr lang="en-US"/>
              <a:pPr>
                <a:defRPr/>
              </a:pPr>
              <a:t>‹#›</a:t>
            </a:fld>
            <a:endParaRPr lang="en-US"/>
          </a:p>
        </p:txBody>
      </p:sp>
    </p:spTree>
    <p:extLst>
      <p:ext uri="{BB962C8B-B14F-4D97-AF65-F5344CB8AC3E}">
        <p14:creationId xmlns:p14="http://schemas.microsoft.com/office/powerpoint/2010/main" val="316283206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5715FB-6219-6046-A2F8-5C17559937D6}" type="slidenum">
              <a:rPr lang="en-US"/>
              <a:pPr>
                <a:defRPr/>
              </a:pPr>
              <a:t>‹#›</a:t>
            </a:fld>
            <a:endParaRPr lang="en-US"/>
          </a:p>
        </p:txBody>
      </p:sp>
    </p:spTree>
    <p:extLst>
      <p:ext uri="{BB962C8B-B14F-4D97-AF65-F5344CB8AC3E}">
        <p14:creationId xmlns:p14="http://schemas.microsoft.com/office/powerpoint/2010/main" val="24662512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760A1A-C0FF-2B4D-9B6A-5D08E6CBAF5A}" type="slidenum">
              <a:rPr lang="en-US"/>
              <a:pPr>
                <a:defRPr/>
              </a:pPr>
              <a:t>‹#›</a:t>
            </a:fld>
            <a:endParaRPr lang="en-US"/>
          </a:p>
        </p:txBody>
      </p:sp>
    </p:spTree>
    <p:extLst>
      <p:ext uri="{BB962C8B-B14F-4D97-AF65-F5344CB8AC3E}">
        <p14:creationId xmlns:p14="http://schemas.microsoft.com/office/powerpoint/2010/main" val="6721158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159CB8-8B6C-D145-A12D-45F6B8F0457B}" type="slidenum">
              <a:rPr lang="en-US"/>
              <a:pPr>
                <a:defRPr/>
              </a:pPr>
              <a:t>‹#›</a:t>
            </a:fld>
            <a:endParaRPr lang="en-US"/>
          </a:p>
        </p:txBody>
      </p:sp>
    </p:spTree>
    <p:extLst>
      <p:ext uri="{BB962C8B-B14F-4D97-AF65-F5344CB8AC3E}">
        <p14:creationId xmlns:p14="http://schemas.microsoft.com/office/powerpoint/2010/main" val="9640436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897066-ED7B-A44B-A1AD-7C6EC359C670}" type="slidenum">
              <a:rPr lang="en-US"/>
              <a:pPr>
                <a:defRPr/>
              </a:pPr>
              <a:t>‹#›</a:t>
            </a:fld>
            <a:endParaRPr lang="en-US"/>
          </a:p>
        </p:txBody>
      </p:sp>
    </p:spTree>
    <p:extLst>
      <p:ext uri="{BB962C8B-B14F-4D97-AF65-F5344CB8AC3E}">
        <p14:creationId xmlns:p14="http://schemas.microsoft.com/office/powerpoint/2010/main" val="1122523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1B5581E-6A22-9241-BDF7-ED810D5FCF0F}" type="slidenum">
              <a:rPr lang="en-US"/>
              <a:pPr>
                <a:defRPr/>
              </a:pPr>
              <a:t>‹#›</a:t>
            </a:fld>
            <a:endParaRPr lang="en-US"/>
          </a:p>
        </p:txBody>
      </p:sp>
    </p:spTree>
    <p:extLst>
      <p:ext uri="{BB962C8B-B14F-4D97-AF65-F5344CB8AC3E}">
        <p14:creationId xmlns:p14="http://schemas.microsoft.com/office/powerpoint/2010/main" val="25106556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B73E28D-8677-E047-8FFB-A1A205B29FF1}" type="slidenum">
              <a:rPr lang="en-US"/>
              <a:pPr>
                <a:defRPr/>
              </a:pPr>
              <a:t>‹#›</a:t>
            </a:fld>
            <a:endParaRPr lang="en-US"/>
          </a:p>
        </p:txBody>
      </p:sp>
    </p:spTree>
    <p:extLst>
      <p:ext uri="{BB962C8B-B14F-4D97-AF65-F5344CB8AC3E}">
        <p14:creationId xmlns:p14="http://schemas.microsoft.com/office/powerpoint/2010/main" val="39455217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895EA92-280E-4640-9C81-D6E806BFE11D}" type="slidenum">
              <a:rPr lang="en-US"/>
              <a:pPr>
                <a:defRPr/>
              </a:pPr>
              <a:t>‹#›</a:t>
            </a:fld>
            <a:endParaRPr lang="en-US"/>
          </a:p>
        </p:txBody>
      </p:sp>
    </p:spTree>
    <p:extLst>
      <p:ext uri="{BB962C8B-B14F-4D97-AF65-F5344CB8AC3E}">
        <p14:creationId xmlns:p14="http://schemas.microsoft.com/office/powerpoint/2010/main" val="10238908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B7AECD-6D58-444A-9932-85E9533CC520}" type="slidenum">
              <a:rPr lang="en-US"/>
              <a:pPr>
                <a:defRPr/>
              </a:pPr>
              <a:t>‹#›</a:t>
            </a:fld>
            <a:endParaRPr lang="en-US"/>
          </a:p>
        </p:txBody>
      </p:sp>
    </p:spTree>
    <p:extLst>
      <p:ext uri="{BB962C8B-B14F-4D97-AF65-F5344CB8AC3E}">
        <p14:creationId xmlns:p14="http://schemas.microsoft.com/office/powerpoint/2010/main" val="8619491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2A9FFE-629A-E34D-A3C9-7E628E57837A}" type="slidenum">
              <a:rPr lang="en-US"/>
              <a:pPr>
                <a:defRPr/>
              </a:pPr>
              <a:t>‹#›</a:t>
            </a:fld>
            <a:endParaRPr lang="en-US"/>
          </a:p>
        </p:txBody>
      </p:sp>
    </p:spTree>
    <p:extLst>
      <p:ext uri="{BB962C8B-B14F-4D97-AF65-F5344CB8AC3E}">
        <p14:creationId xmlns:p14="http://schemas.microsoft.com/office/powerpoint/2010/main" val="37095721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9938F3-15E0-CD43-A65D-E9FD88D88381}" type="slidenum">
              <a:rPr lang="en-US"/>
              <a:pPr>
                <a:defRPr/>
              </a:pPr>
              <a:t>‹#›</a:t>
            </a:fld>
            <a:endParaRPr lang="en-US"/>
          </a:p>
        </p:txBody>
      </p:sp>
    </p:spTree>
    <p:extLst>
      <p:ext uri="{BB962C8B-B14F-4D97-AF65-F5344CB8AC3E}">
        <p14:creationId xmlns:p14="http://schemas.microsoft.com/office/powerpoint/2010/main" val="1646107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2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9"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30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171002596"/>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F5C523-8E6C-704C-82EC-C7A3E42FDAAF}" type="slidenum">
              <a:rPr lang="en-US"/>
              <a:pPr>
                <a:defRPr/>
              </a:pPr>
              <a:t>‹#›</a:t>
            </a:fld>
            <a:endParaRPr lang="en-US"/>
          </a:p>
        </p:txBody>
      </p:sp>
    </p:spTree>
    <p:extLst>
      <p:ext uri="{BB962C8B-B14F-4D97-AF65-F5344CB8AC3E}">
        <p14:creationId xmlns:p14="http://schemas.microsoft.com/office/powerpoint/2010/main" val="28946660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327107-1F69-D34B-A185-E099309DFB4A}" type="slidenum">
              <a:rPr lang="en-US"/>
              <a:pPr>
                <a:defRPr/>
              </a:pPr>
              <a:t>‹#›</a:t>
            </a:fld>
            <a:endParaRPr lang="en-US"/>
          </a:p>
        </p:txBody>
      </p:sp>
    </p:spTree>
    <p:extLst>
      <p:ext uri="{BB962C8B-B14F-4D97-AF65-F5344CB8AC3E}">
        <p14:creationId xmlns:p14="http://schemas.microsoft.com/office/powerpoint/2010/main" val="13536515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9351E6A-D11F-6141-906B-A3EC84E83A8C}" type="slidenum">
              <a:rPr lang="en-US"/>
              <a:pPr>
                <a:defRPr/>
              </a:pPr>
              <a:t>‹#›</a:t>
            </a:fld>
            <a:endParaRPr lang="en-US"/>
          </a:p>
        </p:txBody>
      </p:sp>
    </p:spTree>
    <p:extLst>
      <p:ext uri="{BB962C8B-B14F-4D97-AF65-F5344CB8AC3E}">
        <p14:creationId xmlns:p14="http://schemas.microsoft.com/office/powerpoint/2010/main" val="2906957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E902730-B175-DC40-BA80-0D8C6FE2E27E}" type="slidenum">
              <a:rPr lang="en-US"/>
              <a:pPr>
                <a:defRPr/>
              </a:pPr>
              <a:t>‹#›</a:t>
            </a:fld>
            <a:endParaRPr lang="en-US"/>
          </a:p>
        </p:txBody>
      </p:sp>
    </p:spTree>
    <p:extLst>
      <p:ext uri="{BB962C8B-B14F-4D97-AF65-F5344CB8AC3E}">
        <p14:creationId xmlns:p14="http://schemas.microsoft.com/office/powerpoint/2010/main" val="29256866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A28509D-1952-0542-8A96-16D2205EDEDB}" type="slidenum">
              <a:rPr lang="en-US"/>
              <a:pPr>
                <a:defRPr/>
              </a:pPr>
              <a:t>‹#›</a:t>
            </a:fld>
            <a:endParaRPr lang="en-US"/>
          </a:p>
        </p:txBody>
      </p:sp>
    </p:spTree>
    <p:extLst>
      <p:ext uri="{BB962C8B-B14F-4D97-AF65-F5344CB8AC3E}">
        <p14:creationId xmlns:p14="http://schemas.microsoft.com/office/powerpoint/2010/main" val="191484756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A2B1121-A1EC-004C-8A21-ED7319966F97}" type="slidenum">
              <a:rPr lang="en-US"/>
              <a:pPr>
                <a:defRPr/>
              </a:pPr>
              <a:t>‹#›</a:t>
            </a:fld>
            <a:endParaRPr lang="en-US"/>
          </a:p>
        </p:txBody>
      </p:sp>
    </p:spTree>
    <p:extLst>
      <p:ext uri="{BB962C8B-B14F-4D97-AF65-F5344CB8AC3E}">
        <p14:creationId xmlns:p14="http://schemas.microsoft.com/office/powerpoint/2010/main" val="33218411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C1D65A8-DCE5-8143-A5A0-EA6E5AE537A5}" type="slidenum">
              <a:rPr lang="en-US"/>
              <a:pPr>
                <a:defRPr/>
              </a:pPr>
              <a:t>‹#›</a:t>
            </a:fld>
            <a:endParaRPr lang="en-US"/>
          </a:p>
        </p:txBody>
      </p:sp>
    </p:spTree>
    <p:extLst>
      <p:ext uri="{BB962C8B-B14F-4D97-AF65-F5344CB8AC3E}">
        <p14:creationId xmlns:p14="http://schemas.microsoft.com/office/powerpoint/2010/main" val="13295804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BDAFDA9-BAB6-8449-AB5E-296A58616996}" type="slidenum">
              <a:rPr lang="en-US"/>
              <a:pPr>
                <a:defRPr/>
              </a:pPr>
              <a:t>‹#›</a:t>
            </a:fld>
            <a:endParaRPr lang="en-US"/>
          </a:p>
        </p:txBody>
      </p:sp>
    </p:spTree>
    <p:extLst>
      <p:ext uri="{BB962C8B-B14F-4D97-AF65-F5344CB8AC3E}">
        <p14:creationId xmlns:p14="http://schemas.microsoft.com/office/powerpoint/2010/main" val="26503338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96A9663-CFB6-9A4A-888F-DE955D0BB8CF}" type="slidenum">
              <a:rPr lang="en-US"/>
              <a:pPr>
                <a:defRPr/>
              </a:pPr>
              <a:t>‹#›</a:t>
            </a:fld>
            <a:endParaRPr lang="en-US"/>
          </a:p>
        </p:txBody>
      </p:sp>
    </p:spTree>
    <p:extLst>
      <p:ext uri="{BB962C8B-B14F-4D97-AF65-F5344CB8AC3E}">
        <p14:creationId xmlns:p14="http://schemas.microsoft.com/office/powerpoint/2010/main" val="273001341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DA82D8BB-7CFD-8945-88A6-D420C23C04A6}" type="slidenum">
              <a:rPr lang="en-US"/>
              <a:pPr>
                <a:defRPr/>
              </a:pPr>
              <a:t>‹#›</a:t>
            </a:fld>
            <a:endParaRPr lang="en-US"/>
          </a:p>
        </p:txBody>
      </p:sp>
    </p:spTree>
    <p:extLst>
      <p:ext uri="{BB962C8B-B14F-4D97-AF65-F5344CB8AC3E}">
        <p14:creationId xmlns:p14="http://schemas.microsoft.com/office/powerpoint/2010/main" val="1834214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C670CD-6228-5248-9825-88FC08738BC3}" type="slidenum">
              <a:rPr lang="en-US"/>
              <a:pPr>
                <a:defRPr/>
              </a:pPr>
              <a:t>‹#›</a:t>
            </a:fld>
            <a:endParaRPr lang="en-US"/>
          </a:p>
        </p:txBody>
      </p:sp>
    </p:spTree>
    <p:extLst>
      <p:ext uri="{BB962C8B-B14F-4D97-AF65-F5344CB8AC3E}">
        <p14:creationId xmlns:p14="http://schemas.microsoft.com/office/powerpoint/2010/main" val="225882171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448B36A-023D-6E4D-A260-AEB85C9D6142}" type="slidenum">
              <a:rPr lang="en-US"/>
              <a:pPr>
                <a:defRPr/>
              </a:pPr>
              <a:t>‹#›</a:t>
            </a:fld>
            <a:endParaRPr lang="en-US"/>
          </a:p>
        </p:txBody>
      </p:sp>
    </p:spTree>
    <p:extLst>
      <p:ext uri="{BB962C8B-B14F-4D97-AF65-F5344CB8AC3E}">
        <p14:creationId xmlns:p14="http://schemas.microsoft.com/office/powerpoint/2010/main" val="182823333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F38C6F-5A13-AA40-9950-2607393DFE23}" type="slidenum">
              <a:rPr lang="en-US"/>
              <a:pPr>
                <a:defRPr/>
              </a:pPr>
              <a:t>‹#›</a:t>
            </a:fld>
            <a:endParaRPr lang="en-US"/>
          </a:p>
        </p:txBody>
      </p:sp>
    </p:spTree>
    <p:extLst>
      <p:ext uri="{BB962C8B-B14F-4D97-AF65-F5344CB8AC3E}">
        <p14:creationId xmlns:p14="http://schemas.microsoft.com/office/powerpoint/2010/main" val="211473268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904CBBB-0D95-F746-A3FC-1BC2AC16ED5C}" type="slidenum">
              <a:rPr lang="en-US"/>
              <a:pPr>
                <a:defRPr/>
              </a:pPr>
              <a:t>‹#›</a:t>
            </a:fld>
            <a:endParaRPr lang="en-US"/>
          </a:p>
        </p:txBody>
      </p:sp>
    </p:spTree>
    <p:extLst>
      <p:ext uri="{BB962C8B-B14F-4D97-AF65-F5344CB8AC3E}">
        <p14:creationId xmlns:p14="http://schemas.microsoft.com/office/powerpoint/2010/main" val="84982424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803D15A-121B-C64C-B297-2DFBC8A18649}" type="slidenum">
              <a:rPr lang="en-US"/>
              <a:pPr>
                <a:defRPr/>
              </a:pPr>
              <a:t>‹#›</a:t>
            </a:fld>
            <a:endParaRPr lang="en-US"/>
          </a:p>
        </p:txBody>
      </p:sp>
    </p:spTree>
    <p:extLst>
      <p:ext uri="{BB962C8B-B14F-4D97-AF65-F5344CB8AC3E}">
        <p14:creationId xmlns:p14="http://schemas.microsoft.com/office/powerpoint/2010/main" val="133156517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11A883C-EAB9-9C49-999D-81E6E5127CF4}" type="slidenum">
              <a:rPr lang="en-US"/>
              <a:pPr>
                <a:defRPr/>
              </a:pPr>
              <a:t>‹#›</a:t>
            </a:fld>
            <a:endParaRPr lang="en-US"/>
          </a:p>
        </p:txBody>
      </p:sp>
    </p:spTree>
    <p:extLst>
      <p:ext uri="{BB962C8B-B14F-4D97-AF65-F5344CB8AC3E}">
        <p14:creationId xmlns:p14="http://schemas.microsoft.com/office/powerpoint/2010/main" val="135499772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BA0A69D-874E-7A42-840A-DCEED1DFA881}" type="slidenum">
              <a:rPr lang="en-US"/>
              <a:pPr>
                <a:defRPr/>
              </a:pPr>
              <a:t>‹#›</a:t>
            </a:fld>
            <a:endParaRPr lang="en-US"/>
          </a:p>
        </p:txBody>
      </p:sp>
    </p:spTree>
    <p:extLst>
      <p:ext uri="{BB962C8B-B14F-4D97-AF65-F5344CB8AC3E}">
        <p14:creationId xmlns:p14="http://schemas.microsoft.com/office/powerpoint/2010/main" val="230124027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85A3C7-7D16-E542-8914-EA2F006075F8}" type="slidenum">
              <a:rPr lang="en-US"/>
              <a:pPr>
                <a:defRPr/>
              </a:pPr>
              <a:t>‹#›</a:t>
            </a:fld>
            <a:endParaRPr lang="en-US"/>
          </a:p>
        </p:txBody>
      </p:sp>
    </p:spTree>
    <p:extLst>
      <p:ext uri="{BB962C8B-B14F-4D97-AF65-F5344CB8AC3E}">
        <p14:creationId xmlns:p14="http://schemas.microsoft.com/office/powerpoint/2010/main" val="7471433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3E8DAC-6B60-6641-BDD0-A2178788400D}" type="slidenum">
              <a:rPr lang="en-US"/>
              <a:pPr>
                <a:defRPr/>
              </a:pPr>
              <a:t>‹#›</a:t>
            </a:fld>
            <a:endParaRPr lang="en-US"/>
          </a:p>
        </p:txBody>
      </p:sp>
    </p:spTree>
    <p:extLst>
      <p:ext uri="{BB962C8B-B14F-4D97-AF65-F5344CB8AC3E}">
        <p14:creationId xmlns:p14="http://schemas.microsoft.com/office/powerpoint/2010/main" val="419067640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A57615-B4DF-3B45-A3C7-BA0AA7FCA9B4}" type="slidenum">
              <a:rPr lang="en-US"/>
              <a:pPr>
                <a:defRPr/>
              </a:pPr>
              <a:t>‹#›</a:t>
            </a:fld>
            <a:endParaRPr lang="en-US"/>
          </a:p>
        </p:txBody>
      </p:sp>
    </p:spTree>
    <p:extLst>
      <p:ext uri="{BB962C8B-B14F-4D97-AF65-F5344CB8AC3E}">
        <p14:creationId xmlns:p14="http://schemas.microsoft.com/office/powerpoint/2010/main" val="34605382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19B15F-9C22-C647-9F8A-1951A6CBE4AB}" type="slidenum">
              <a:rPr lang="en-US"/>
              <a:pPr>
                <a:defRPr/>
              </a:pPr>
              <a:t>‹#›</a:t>
            </a:fld>
            <a:endParaRPr lang="en-US"/>
          </a:p>
        </p:txBody>
      </p:sp>
    </p:spTree>
    <p:extLst>
      <p:ext uri="{BB962C8B-B14F-4D97-AF65-F5344CB8AC3E}">
        <p14:creationId xmlns:p14="http://schemas.microsoft.com/office/powerpoint/2010/main" val="1068629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2A2952-572E-F749-B481-85A17C96BFC6}" type="slidenum">
              <a:rPr lang="en-US"/>
              <a:pPr>
                <a:defRPr/>
              </a:pPr>
              <a:t>‹#›</a:t>
            </a:fld>
            <a:endParaRPr lang="en-US"/>
          </a:p>
        </p:txBody>
      </p:sp>
    </p:spTree>
    <p:extLst>
      <p:ext uri="{BB962C8B-B14F-4D97-AF65-F5344CB8AC3E}">
        <p14:creationId xmlns:p14="http://schemas.microsoft.com/office/powerpoint/2010/main" val="19553461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44CF9A-31C0-5E48-932C-5CBA6CEC45A3}" type="slidenum">
              <a:rPr lang="en-US"/>
              <a:pPr>
                <a:defRPr/>
              </a:pPr>
              <a:t>‹#›</a:t>
            </a:fld>
            <a:endParaRPr lang="en-US"/>
          </a:p>
        </p:txBody>
      </p:sp>
    </p:spTree>
    <p:extLst>
      <p:ext uri="{BB962C8B-B14F-4D97-AF65-F5344CB8AC3E}">
        <p14:creationId xmlns:p14="http://schemas.microsoft.com/office/powerpoint/2010/main" val="235767689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C737BDA-6436-F641-8134-3F6279F7873A}" type="slidenum">
              <a:rPr lang="en-US"/>
              <a:pPr>
                <a:defRPr/>
              </a:pPr>
              <a:t>‹#›</a:t>
            </a:fld>
            <a:endParaRPr lang="en-US"/>
          </a:p>
        </p:txBody>
      </p:sp>
    </p:spTree>
    <p:extLst>
      <p:ext uri="{BB962C8B-B14F-4D97-AF65-F5344CB8AC3E}">
        <p14:creationId xmlns:p14="http://schemas.microsoft.com/office/powerpoint/2010/main" val="343461083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CED4AAB-657F-184F-8482-07198414E571}" type="slidenum">
              <a:rPr lang="en-US"/>
              <a:pPr>
                <a:defRPr/>
              </a:pPr>
              <a:t>‹#›</a:t>
            </a:fld>
            <a:endParaRPr lang="en-US"/>
          </a:p>
        </p:txBody>
      </p:sp>
    </p:spTree>
    <p:extLst>
      <p:ext uri="{BB962C8B-B14F-4D97-AF65-F5344CB8AC3E}">
        <p14:creationId xmlns:p14="http://schemas.microsoft.com/office/powerpoint/2010/main" val="147524152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074F0E-35F7-2541-A8DF-373050E99792}" type="slidenum">
              <a:rPr lang="en-US"/>
              <a:pPr>
                <a:defRPr/>
              </a:pPr>
              <a:t>‹#›</a:t>
            </a:fld>
            <a:endParaRPr lang="en-US"/>
          </a:p>
        </p:txBody>
      </p:sp>
    </p:spTree>
    <p:extLst>
      <p:ext uri="{BB962C8B-B14F-4D97-AF65-F5344CB8AC3E}">
        <p14:creationId xmlns:p14="http://schemas.microsoft.com/office/powerpoint/2010/main" val="213627935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D3E766-F633-1E46-BBA3-624B030F05D7}" type="slidenum">
              <a:rPr lang="en-US"/>
              <a:pPr>
                <a:defRPr/>
              </a:pPr>
              <a:t>‹#›</a:t>
            </a:fld>
            <a:endParaRPr lang="en-US"/>
          </a:p>
        </p:txBody>
      </p:sp>
    </p:spTree>
    <p:extLst>
      <p:ext uri="{BB962C8B-B14F-4D97-AF65-F5344CB8AC3E}">
        <p14:creationId xmlns:p14="http://schemas.microsoft.com/office/powerpoint/2010/main" val="284046015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EF2992-1C21-5846-A121-5CD7FF14928E}" type="slidenum">
              <a:rPr lang="en-US"/>
              <a:pPr>
                <a:defRPr/>
              </a:pPr>
              <a:t>‹#›</a:t>
            </a:fld>
            <a:endParaRPr lang="en-US"/>
          </a:p>
        </p:txBody>
      </p:sp>
    </p:spTree>
    <p:extLst>
      <p:ext uri="{BB962C8B-B14F-4D97-AF65-F5344CB8AC3E}">
        <p14:creationId xmlns:p14="http://schemas.microsoft.com/office/powerpoint/2010/main" val="233033427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24B90C-41A6-594C-BB72-6C00AF8EAD9A}" type="slidenum">
              <a:rPr lang="en-US"/>
              <a:pPr>
                <a:defRPr/>
              </a:pPr>
              <a:t>‹#›</a:t>
            </a:fld>
            <a:endParaRPr lang="en-US"/>
          </a:p>
        </p:txBody>
      </p:sp>
    </p:spTree>
    <p:extLst>
      <p:ext uri="{BB962C8B-B14F-4D97-AF65-F5344CB8AC3E}">
        <p14:creationId xmlns:p14="http://schemas.microsoft.com/office/powerpoint/2010/main" val="349993051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0740AC-6529-C444-9878-58DCD7064A75}" type="slidenum">
              <a:rPr lang="en-US"/>
              <a:pPr>
                <a:defRPr/>
              </a:pPr>
              <a:t>‹#›</a:t>
            </a:fld>
            <a:endParaRPr lang="en-US"/>
          </a:p>
        </p:txBody>
      </p:sp>
    </p:spTree>
    <p:extLst>
      <p:ext uri="{BB962C8B-B14F-4D97-AF65-F5344CB8AC3E}">
        <p14:creationId xmlns:p14="http://schemas.microsoft.com/office/powerpoint/2010/main" val="89524198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4FD101B-2922-1048-89F9-B6D8BF270942}" type="slidenum">
              <a:rPr lang="en-US"/>
              <a:pPr>
                <a:defRPr/>
              </a:pPr>
              <a:t>‹#›</a:t>
            </a:fld>
            <a:endParaRPr lang="en-US"/>
          </a:p>
        </p:txBody>
      </p:sp>
    </p:spTree>
    <p:extLst>
      <p:ext uri="{BB962C8B-B14F-4D97-AF65-F5344CB8AC3E}">
        <p14:creationId xmlns:p14="http://schemas.microsoft.com/office/powerpoint/2010/main" val="197526416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cSld name="24_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763058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B0626E-9811-B440-B78C-18FA16EC6313}" type="slidenum">
              <a:rPr lang="en-US"/>
              <a:pPr>
                <a:defRPr/>
              </a:pPr>
              <a:t>‹#›</a:t>
            </a:fld>
            <a:endParaRPr lang="en-US"/>
          </a:p>
        </p:txBody>
      </p:sp>
    </p:spTree>
    <p:extLst>
      <p:ext uri="{BB962C8B-B14F-4D97-AF65-F5344CB8AC3E}">
        <p14:creationId xmlns:p14="http://schemas.microsoft.com/office/powerpoint/2010/main" val="32889175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23_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37727" y="44623"/>
            <a:ext cx="9070777" cy="1143001"/>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1"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29655516"/>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73892842"/>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21_Two Conten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37727" y="44623"/>
            <a:ext cx="9070777" cy="1143001"/>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75323552"/>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21_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pPr>
            <a:endParaRPr dirty="0"/>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74973797"/>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23_Title Only">
    <p:spTree>
      <p:nvGrpSpPr>
        <p:cNvPr id="1" name=""/>
        <p:cNvGrpSpPr/>
        <p:nvPr/>
      </p:nvGrpSpPr>
      <p:grpSpPr>
        <a:xfrm>
          <a:off x="0" y="0"/>
          <a:ext cx="0" cy="0"/>
          <a:chOff x="0" y="0"/>
          <a:chExt cx="0" cy="0"/>
        </a:xfrm>
      </p:grpSpPr>
      <p:sp>
        <p:nvSpPr>
          <p:cNvPr id="57" name="Title Text"/>
          <p:cNvSpPr txBox="1">
            <a:spLocks noGrp="1"/>
          </p:cNvSpPr>
          <p:nvPr>
            <p:ph type="title"/>
          </p:nvPr>
        </p:nvSpPr>
        <p:spPr>
          <a:xfrm>
            <a:off x="37727" y="44623"/>
            <a:ext cx="9070777" cy="1143001"/>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32257256"/>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21_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38103592"/>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21_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pPr>
            <a:endParaRPr dirty="0"/>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24723174"/>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21_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2704224"/>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4_Title and 4 Conten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93"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66270279"/>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4_Title, Content, and 2 Conten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02"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4142496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1C2B8B-5F16-2640-9681-72702629B30C}" type="slidenum">
              <a:rPr lang="en-US"/>
              <a:pPr>
                <a:defRPr/>
              </a:pPr>
              <a:t>‹#›</a:t>
            </a:fld>
            <a:endParaRPr lang="en-US"/>
          </a:p>
        </p:txBody>
      </p:sp>
    </p:spTree>
    <p:extLst>
      <p:ext uri="{BB962C8B-B14F-4D97-AF65-F5344CB8AC3E}">
        <p14:creationId xmlns:p14="http://schemas.microsoft.com/office/powerpoint/2010/main" val="41816586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23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685800" y="2130425"/>
            <a:ext cx="7772400" cy="1470025"/>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1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marL="0" indent="457200" algn="ctr">
              <a:buSzTx/>
              <a:buNone/>
              <a:defRPr b="1" i="0">
                <a:solidFill>
                  <a:srgbClr val="000000"/>
                </a:solidFill>
                <a:latin typeface="Arial" panose="020B0604020202020204" pitchFamily="34" charset="0"/>
                <a:cs typeface="Arial" panose="020B0604020202020204" pitchFamily="34" charset="0"/>
              </a:defRPr>
            </a:lvl2pPr>
            <a:lvl3pPr marL="0" indent="914400" algn="ctr">
              <a:buSzTx/>
              <a:buNone/>
              <a:defRPr b="1" i="0">
                <a:solidFill>
                  <a:srgbClr val="000000"/>
                </a:solidFill>
                <a:latin typeface="Arial" panose="020B0604020202020204" pitchFamily="34" charset="0"/>
                <a:cs typeface="Arial" panose="020B0604020202020204" pitchFamily="34" charset="0"/>
              </a:defRPr>
            </a:lvl3pPr>
            <a:lvl4pPr marL="0" indent="1371600" algn="ctr">
              <a:buSzTx/>
              <a:buNone/>
              <a:defRPr b="1" i="0">
                <a:solidFill>
                  <a:srgbClr val="000000"/>
                </a:solidFill>
                <a:latin typeface="Arial" panose="020B0604020202020204" pitchFamily="34" charset="0"/>
                <a:cs typeface="Arial" panose="020B0604020202020204" pitchFamily="34" charset="0"/>
              </a:defRPr>
            </a:lvl4pPr>
            <a:lvl5pPr marL="0" indent="1828800" algn="ctr">
              <a:buSzTx/>
              <a:buNone/>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2"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217128846"/>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22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9"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0" name="Body Level One…"/>
          <p:cNvSpPr txBox="1">
            <a:spLocks noGrp="1"/>
          </p:cNvSpPr>
          <p:nvPr>
            <p:ph type="body" idx="1"/>
          </p:nvPr>
        </p:nvSpPr>
        <p:spPr>
          <a:xfrm>
            <a:off x="457200" y="1600200"/>
            <a:ext cx="8229600" cy="4525963"/>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1"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341886130"/>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20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2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0"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529508641"/>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20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7"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38"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b="1" i="0">
                <a:solidFill>
                  <a:srgbClr val="000000"/>
                </a:solidFill>
                <a:latin typeface="Arial" panose="020B0604020202020204" pitchFamily="34" charset="0"/>
                <a:cs typeface="Arial" panose="020B0604020202020204" pitchFamily="34" charset="0"/>
              </a:defRPr>
            </a:lvl1pPr>
            <a:lvl2pPr marL="790575" indent="-333375">
              <a:spcBef>
                <a:spcPts val="600"/>
              </a:spcBef>
              <a:defRPr sz="2800" b="1" i="0">
                <a:solidFill>
                  <a:srgbClr val="000000"/>
                </a:solidFill>
                <a:latin typeface="Arial" panose="020B0604020202020204" pitchFamily="34" charset="0"/>
                <a:cs typeface="Arial" panose="020B0604020202020204" pitchFamily="34" charset="0"/>
              </a:defRPr>
            </a:lvl2pPr>
            <a:lvl3pPr marL="1234439" indent="-320039">
              <a:spcBef>
                <a:spcPts val="600"/>
              </a:spcBef>
              <a:defRPr sz="2800" b="1" i="0">
                <a:solidFill>
                  <a:srgbClr val="000000"/>
                </a:solidFill>
                <a:latin typeface="Arial" panose="020B0604020202020204" pitchFamily="34" charset="0"/>
                <a:cs typeface="Arial" panose="020B0604020202020204" pitchFamily="34" charset="0"/>
              </a:defRPr>
            </a:lvl3pPr>
            <a:lvl4pPr marL="1727200" indent="-355600">
              <a:spcBef>
                <a:spcPts val="600"/>
              </a:spcBef>
              <a:defRPr sz="2800" b="1" i="0">
                <a:solidFill>
                  <a:srgbClr val="000000"/>
                </a:solidFill>
                <a:latin typeface="Arial" panose="020B0604020202020204" pitchFamily="34" charset="0"/>
                <a:cs typeface="Arial" panose="020B0604020202020204" pitchFamily="34" charset="0"/>
              </a:defRPr>
            </a:lvl4pPr>
            <a:lvl5pPr marL="2184400" indent="-355600">
              <a:spcBef>
                <a:spcPts val="600"/>
              </a:spcBef>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9"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077457333"/>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20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6"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4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8"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000000"/>
                </a:solidFill>
              </a:defRPr>
            </a:pPr>
            <a:endParaRPr dirty="0"/>
          </a:p>
        </p:txBody>
      </p:sp>
      <p:sp>
        <p:nvSpPr>
          <p:cNvPr id="149"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436548551"/>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22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6"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57"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303575153"/>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20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72"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3"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rgbClr val="000000"/>
                </a:solidFill>
              </a:defRPr>
            </a:pPr>
            <a:endParaRPr dirty="0"/>
          </a:p>
        </p:txBody>
      </p:sp>
      <p:sp>
        <p:nvSpPr>
          <p:cNvPr id="174"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709781568"/>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20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82"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4"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101137781"/>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22_Title Slide">
    <p:spTree>
      <p:nvGrpSpPr>
        <p:cNvPr id="1" name=""/>
        <p:cNvGrpSpPr/>
        <p:nvPr/>
      </p:nvGrpSpPr>
      <p:grpSpPr>
        <a:xfrm>
          <a:off x="0" y="0"/>
          <a:ext cx="0" cy="0"/>
          <a:chOff x="0" y="0"/>
          <a:chExt cx="0" cy="0"/>
        </a:xfrm>
      </p:grpSpPr>
      <p:sp>
        <p:nvSpPr>
          <p:cNvPr id="191" name="Title Text"/>
          <p:cNvSpPr txBox="1">
            <a:spLocks noGrp="1"/>
          </p:cNvSpPr>
          <p:nvPr>
            <p:ph type="title"/>
          </p:nvPr>
        </p:nvSpPr>
        <p:spPr>
          <a:xfrm>
            <a:off x="685800" y="2130425"/>
            <a:ext cx="7772400" cy="1470025"/>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9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771867140"/>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Title Slide 0">
    <p:spTree>
      <p:nvGrpSpPr>
        <p:cNvPr id="1" name=""/>
        <p:cNvGrpSpPr/>
        <p:nvPr/>
      </p:nvGrpSpPr>
      <p:grpSpPr>
        <a:xfrm>
          <a:off x="0" y="0"/>
          <a:ext cx="0" cy="0"/>
          <a:chOff x="0" y="0"/>
          <a:chExt cx="0" cy="0"/>
        </a:xfrm>
      </p:grpSpPr>
      <p:sp>
        <p:nvSpPr>
          <p:cNvPr id="200" name="Title Text"/>
          <p:cNvSpPr txBox="1">
            <a:spLocks noGrp="1"/>
          </p:cNvSpPr>
          <p:nvPr>
            <p:ph type="title"/>
          </p:nvPr>
        </p:nvSpPr>
        <p:spPr>
          <a:xfrm>
            <a:off x="685800" y="2130425"/>
            <a:ext cx="7772400" cy="1470025"/>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0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82976258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5B3608-18D7-9349-A9B1-6F4D6409EBE4}" type="slidenum">
              <a:rPr lang="en-US"/>
              <a:pPr>
                <a:defRPr/>
              </a:pPr>
              <a:t>‹#›</a:t>
            </a:fld>
            <a:endParaRPr lang="en-US"/>
          </a:p>
        </p:txBody>
      </p:sp>
    </p:spTree>
    <p:extLst>
      <p:ext uri="{BB962C8B-B14F-4D97-AF65-F5344CB8AC3E}">
        <p14:creationId xmlns:p14="http://schemas.microsoft.com/office/powerpoint/2010/main" val="178743009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21_Title and Content">
    <p:spTree>
      <p:nvGrpSpPr>
        <p:cNvPr id="1" name=""/>
        <p:cNvGrpSpPr/>
        <p:nvPr/>
      </p:nvGrpSpPr>
      <p:grpSpPr>
        <a:xfrm>
          <a:off x="0" y="0"/>
          <a:ext cx="0" cy="0"/>
          <a:chOff x="0" y="0"/>
          <a:chExt cx="0" cy="0"/>
        </a:xfrm>
      </p:grpSpPr>
      <p:sp>
        <p:nvSpPr>
          <p:cNvPr id="209"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10"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237364682"/>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21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21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253059221"/>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19_Two Content">
    <p:spTree>
      <p:nvGrpSpPr>
        <p:cNvPr id="1" name=""/>
        <p:cNvGrpSpPr/>
        <p:nvPr/>
      </p:nvGrpSpPr>
      <p:grpSpPr>
        <a:xfrm>
          <a:off x="0" y="0"/>
          <a:ext cx="0" cy="0"/>
          <a:chOff x="0" y="0"/>
          <a:chExt cx="0" cy="0"/>
        </a:xfrm>
      </p:grpSpPr>
      <p:sp>
        <p:nvSpPr>
          <p:cNvPr id="227"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2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006743452"/>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19_Comparison">
    <p:spTree>
      <p:nvGrpSpPr>
        <p:cNvPr id="1" name=""/>
        <p:cNvGrpSpPr/>
        <p:nvPr/>
      </p:nvGrpSpPr>
      <p:grpSpPr>
        <a:xfrm>
          <a:off x="0" y="0"/>
          <a:ext cx="0" cy="0"/>
          <a:chOff x="0" y="0"/>
          <a:chExt cx="0" cy="0"/>
        </a:xfrm>
      </p:grpSpPr>
      <p:sp>
        <p:nvSpPr>
          <p:cNvPr id="236" name="Title Text"/>
          <p:cNvSpPr txBox="1">
            <a:spLocks noGrp="1"/>
          </p:cNvSpPr>
          <p:nvPr>
            <p:ph type="title"/>
          </p:nvPr>
        </p:nvSpPr>
        <p:spPr>
          <a:xfrm>
            <a:off x="457200" y="274638"/>
            <a:ext cx="8229600" cy="1143001"/>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3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8"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pPr>
            <a:endParaRPr dirty="0"/>
          </a:p>
        </p:txBody>
      </p:sp>
      <p:sp>
        <p:nvSpPr>
          <p:cNvPr id="23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385446905"/>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21_Title Only">
    <p:spTree>
      <p:nvGrpSpPr>
        <p:cNvPr id="1" name=""/>
        <p:cNvGrpSpPr/>
        <p:nvPr/>
      </p:nvGrpSpPr>
      <p:grpSpPr>
        <a:xfrm>
          <a:off x="0" y="0"/>
          <a:ext cx="0" cy="0"/>
          <a:chOff x="0" y="0"/>
          <a:chExt cx="0" cy="0"/>
        </a:xfrm>
      </p:grpSpPr>
      <p:sp>
        <p:nvSpPr>
          <p:cNvPr id="246"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4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518519874"/>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20_Blank">
    <p:spTree>
      <p:nvGrpSpPr>
        <p:cNvPr id="1" name=""/>
        <p:cNvGrpSpPr/>
        <p:nvPr/>
      </p:nvGrpSpPr>
      <p:grpSpPr>
        <a:xfrm>
          <a:off x="0" y="0"/>
          <a:ext cx="0" cy="0"/>
          <a:chOff x="0" y="0"/>
          <a:chExt cx="0" cy="0"/>
        </a:xfrm>
      </p:grpSpPr>
      <p:sp>
        <p:nvSpPr>
          <p:cNvPr id="25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751572788"/>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19_Content with Caption">
    <p:spTree>
      <p:nvGrpSpPr>
        <p:cNvPr id="1" name=""/>
        <p:cNvGrpSpPr/>
        <p:nvPr/>
      </p:nvGrpSpPr>
      <p:grpSpPr>
        <a:xfrm>
          <a:off x="0" y="0"/>
          <a:ext cx="0" cy="0"/>
          <a:chOff x="0" y="0"/>
          <a:chExt cx="0" cy="0"/>
        </a:xfrm>
      </p:grpSpPr>
      <p:sp>
        <p:nvSpPr>
          <p:cNvPr id="26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62"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63"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pPr>
            <a:endParaRPr dirty="0"/>
          </a:p>
        </p:txBody>
      </p:sp>
      <p:sp>
        <p:nvSpPr>
          <p:cNvPr id="26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679780321"/>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19_Picture with Caption">
    <p:spTree>
      <p:nvGrpSpPr>
        <p:cNvPr id="1" name=""/>
        <p:cNvGrpSpPr/>
        <p:nvPr/>
      </p:nvGrpSpPr>
      <p:grpSpPr>
        <a:xfrm>
          <a:off x="0" y="0"/>
          <a:ext cx="0" cy="0"/>
          <a:chOff x="0" y="0"/>
          <a:chExt cx="0" cy="0"/>
        </a:xfrm>
      </p:grpSpPr>
      <p:sp>
        <p:nvSpPr>
          <p:cNvPr id="27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72"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7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61214120"/>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3_Title and 4 Content">
    <p:spTree>
      <p:nvGrpSpPr>
        <p:cNvPr id="1" name=""/>
        <p:cNvGrpSpPr/>
        <p:nvPr/>
      </p:nvGrpSpPr>
      <p:grpSpPr>
        <a:xfrm>
          <a:off x="0" y="0"/>
          <a:ext cx="0" cy="0"/>
          <a:chOff x="0" y="0"/>
          <a:chExt cx="0" cy="0"/>
        </a:xfrm>
      </p:grpSpPr>
      <p:sp>
        <p:nvSpPr>
          <p:cNvPr id="281"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82"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154118087"/>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3_Title, Content, and 2 Content">
    <p:spTree>
      <p:nvGrpSpPr>
        <p:cNvPr id="1" name=""/>
        <p:cNvGrpSpPr/>
        <p:nvPr/>
      </p:nvGrpSpPr>
      <p:grpSpPr>
        <a:xfrm>
          <a:off x="0" y="0"/>
          <a:ext cx="0" cy="0"/>
          <a:chOff x="0" y="0"/>
          <a:chExt cx="0" cy="0"/>
        </a:xfrm>
      </p:grpSpPr>
      <p:sp>
        <p:nvSpPr>
          <p:cNvPr id="290"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91"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6420847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06AB65D-3393-8F44-A878-C65C25DB071B}" type="slidenum">
              <a:rPr lang="en-US"/>
              <a:pPr>
                <a:defRPr/>
              </a:pPr>
              <a:t>‹#›</a:t>
            </a:fld>
            <a:endParaRPr lang="en-US"/>
          </a:p>
        </p:txBody>
      </p:sp>
    </p:spTree>
    <p:extLst>
      <p:ext uri="{BB962C8B-B14F-4D97-AF65-F5344CB8AC3E}">
        <p14:creationId xmlns:p14="http://schemas.microsoft.com/office/powerpoint/2010/main" val="74878731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2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9" name="Title Text"/>
          <p:cNvSpPr txBox="1">
            <a:spLocks noGrp="1"/>
          </p:cNvSpPr>
          <p:nvPr>
            <p:ph type="title"/>
          </p:nvPr>
        </p:nvSpPr>
        <p:spPr>
          <a:xfrm>
            <a:off x="685800" y="2130425"/>
            <a:ext cx="7772400" cy="1470025"/>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marL="0" indent="457200" algn="ctr">
              <a:buSzTx/>
              <a:buNone/>
              <a:defRPr b="1" i="0">
                <a:solidFill>
                  <a:srgbClr val="000000"/>
                </a:solidFill>
                <a:latin typeface="Arial" panose="020B0604020202020204" pitchFamily="34" charset="0"/>
                <a:cs typeface="Arial" panose="020B0604020202020204" pitchFamily="34" charset="0"/>
              </a:defRPr>
            </a:lvl2pPr>
            <a:lvl3pPr marL="0" indent="914400" algn="ctr">
              <a:buSzTx/>
              <a:buNone/>
              <a:defRPr b="1" i="0">
                <a:solidFill>
                  <a:srgbClr val="000000"/>
                </a:solidFill>
                <a:latin typeface="Arial" panose="020B0604020202020204" pitchFamily="34" charset="0"/>
                <a:cs typeface="Arial" panose="020B0604020202020204" pitchFamily="34" charset="0"/>
              </a:defRPr>
            </a:lvl3pPr>
            <a:lvl4pPr marL="0" indent="1371600" algn="ctr">
              <a:buSzTx/>
              <a:buNone/>
              <a:defRPr b="1" i="0">
                <a:solidFill>
                  <a:srgbClr val="000000"/>
                </a:solidFill>
                <a:latin typeface="Arial" panose="020B0604020202020204" pitchFamily="34" charset="0"/>
                <a:cs typeface="Arial" panose="020B0604020202020204" pitchFamily="34" charset="0"/>
              </a:defRPr>
            </a:lvl4pPr>
            <a:lvl5pPr marL="0" indent="1828800" algn="ctr">
              <a:buSzTx/>
              <a:buNone/>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223833042"/>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20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8"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09"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894256896"/>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317"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18"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224059134"/>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18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6"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2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311913141"/>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18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35"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3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rgbClr val="000000"/>
                </a:solidFill>
                <a:latin typeface="Arial" panose="020B0604020202020204" pitchFamily="34" charset="0"/>
                <a:cs typeface="Arial" panose="020B0604020202020204" pitchFamily="34" charset="0"/>
              </a:defRPr>
            </a:lvl1pPr>
            <a:lvl2pPr marL="790575" indent="-333375">
              <a:spcBef>
                <a:spcPts val="600"/>
              </a:spcBef>
              <a:defRPr sz="2800" b="1" i="0">
                <a:solidFill>
                  <a:srgbClr val="000000"/>
                </a:solidFill>
                <a:latin typeface="Arial" panose="020B0604020202020204" pitchFamily="34" charset="0"/>
                <a:cs typeface="Arial" panose="020B0604020202020204" pitchFamily="34" charset="0"/>
              </a:defRPr>
            </a:lvl2pPr>
            <a:lvl3pPr marL="1234439" indent="-320039">
              <a:spcBef>
                <a:spcPts val="600"/>
              </a:spcBef>
              <a:defRPr sz="2800" b="1" i="0">
                <a:solidFill>
                  <a:srgbClr val="000000"/>
                </a:solidFill>
                <a:latin typeface="Arial" panose="020B0604020202020204" pitchFamily="34" charset="0"/>
                <a:cs typeface="Arial" panose="020B0604020202020204" pitchFamily="34" charset="0"/>
              </a:defRPr>
            </a:lvl3pPr>
            <a:lvl4pPr marL="1727200" indent="-355600">
              <a:spcBef>
                <a:spcPts val="600"/>
              </a:spcBef>
              <a:defRPr sz="2800" b="1" i="0">
                <a:solidFill>
                  <a:srgbClr val="000000"/>
                </a:solidFill>
                <a:latin typeface="Arial" panose="020B0604020202020204" pitchFamily="34" charset="0"/>
                <a:cs typeface="Arial" panose="020B0604020202020204" pitchFamily="34" charset="0"/>
              </a:defRPr>
            </a:lvl4pPr>
            <a:lvl5pPr marL="2184400" indent="-355600">
              <a:spcBef>
                <a:spcPts val="600"/>
              </a:spcBef>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906873277"/>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18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4"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4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6"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000000"/>
                </a:solidFill>
              </a:defRPr>
            </a:pPr>
            <a:endParaRPr dirty="0"/>
          </a:p>
        </p:txBody>
      </p:sp>
      <p:sp>
        <p:nvSpPr>
          <p:cNvPr id="34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607234467"/>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19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602762955"/>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18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70"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1"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rgbClr val="000000"/>
                </a:solidFill>
              </a:defRPr>
            </a:pPr>
            <a:endParaRPr dirty="0"/>
          </a:p>
        </p:txBody>
      </p:sp>
      <p:sp>
        <p:nvSpPr>
          <p:cNvPr id="37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518061789"/>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18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9"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80"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3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699904554"/>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20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9" name="Title Text"/>
          <p:cNvSpPr txBox="1">
            <a:spLocks noGrp="1"/>
          </p:cNvSpPr>
          <p:nvPr>
            <p:ph type="title"/>
          </p:nvPr>
        </p:nvSpPr>
        <p:spPr>
          <a:xfrm>
            <a:off x="685800" y="2130425"/>
            <a:ext cx="7772400" cy="1470025"/>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9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marL="0" indent="457200" algn="ctr">
              <a:buSzTx/>
              <a:buNone/>
              <a:defRPr b="1" i="0">
                <a:solidFill>
                  <a:srgbClr val="000000"/>
                </a:solidFill>
                <a:latin typeface="Arial" panose="020B0604020202020204" pitchFamily="34" charset="0"/>
                <a:cs typeface="Arial" panose="020B0604020202020204" pitchFamily="34" charset="0"/>
              </a:defRPr>
            </a:lvl2pPr>
            <a:lvl3pPr marL="0" indent="914400" algn="ctr">
              <a:buSzTx/>
              <a:buNone/>
              <a:defRPr b="1" i="0">
                <a:solidFill>
                  <a:srgbClr val="000000"/>
                </a:solidFill>
                <a:latin typeface="Arial" panose="020B0604020202020204" pitchFamily="34" charset="0"/>
                <a:cs typeface="Arial" panose="020B0604020202020204" pitchFamily="34" charset="0"/>
              </a:defRPr>
            </a:lvl3pPr>
            <a:lvl4pPr marL="0" indent="1371600" algn="ctr">
              <a:buSzTx/>
              <a:buNone/>
              <a:defRPr b="1" i="0">
                <a:solidFill>
                  <a:srgbClr val="000000"/>
                </a:solidFill>
                <a:latin typeface="Arial" panose="020B0604020202020204" pitchFamily="34" charset="0"/>
                <a:cs typeface="Arial" panose="020B0604020202020204" pitchFamily="34" charset="0"/>
              </a:defRPr>
            </a:lvl4pPr>
            <a:lvl5pPr marL="0" indent="1828800" algn="ctr">
              <a:buSzTx/>
              <a:buNone/>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15164946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508D98-1D3C-4C44-9ED6-BE476E2A9059}" type="slidenum">
              <a:rPr lang="en-US"/>
              <a:pPr>
                <a:defRPr/>
              </a:pPr>
              <a:t>‹#›</a:t>
            </a:fld>
            <a:endParaRPr lang="en-US"/>
          </a:p>
        </p:txBody>
      </p:sp>
    </p:spTree>
    <p:extLst>
      <p:ext uri="{BB962C8B-B14F-4D97-AF65-F5344CB8AC3E}">
        <p14:creationId xmlns:p14="http://schemas.microsoft.com/office/powerpoint/2010/main" val="2487496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9D56AA-A751-0E44-80A0-36C19935D786}" type="slidenum">
              <a:rPr lang="en-US"/>
              <a:pPr>
                <a:defRPr/>
              </a:pPr>
              <a:t>‹#›</a:t>
            </a:fld>
            <a:endParaRPr lang="en-US"/>
          </a:p>
        </p:txBody>
      </p:sp>
    </p:spTree>
    <p:extLst>
      <p:ext uri="{BB962C8B-B14F-4D97-AF65-F5344CB8AC3E}">
        <p14:creationId xmlns:p14="http://schemas.microsoft.com/office/powerpoint/2010/main" val="345551622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19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399"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870410297"/>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17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7"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0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568810358"/>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17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6"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1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rgbClr val="000000"/>
                </a:solidFill>
                <a:latin typeface="Arial" panose="020B0604020202020204" pitchFamily="34" charset="0"/>
                <a:cs typeface="Arial" panose="020B0604020202020204" pitchFamily="34" charset="0"/>
              </a:defRPr>
            </a:lvl1pPr>
            <a:lvl2pPr marL="790575" indent="-333375">
              <a:spcBef>
                <a:spcPts val="600"/>
              </a:spcBef>
              <a:defRPr sz="2800" b="1" i="0">
                <a:solidFill>
                  <a:srgbClr val="000000"/>
                </a:solidFill>
                <a:latin typeface="Arial" panose="020B0604020202020204" pitchFamily="34" charset="0"/>
                <a:cs typeface="Arial" panose="020B0604020202020204" pitchFamily="34" charset="0"/>
              </a:defRPr>
            </a:lvl2pPr>
            <a:lvl3pPr marL="1234439" indent="-320039">
              <a:spcBef>
                <a:spcPts val="600"/>
              </a:spcBef>
              <a:defRPr sz="2800" b="1" i="0">
                <a:solidFill>
                  <a:srgbClr val="000000"/>
                </a:solidFill>
                <a:latin typeface="Arial" panose="020B0604020202020204" pitchFamily="34" charset="0"/>
                <a:cs typeface="Arial" panose="020B0604020202020204" pitchFamily="34" charset="0"/>
              </a:defRPr>
            </a:lvl3pPr>
            <a:lvl4pPr marL="1727200" indent="-355600">
              <a:spcBef>
                <a:spcPts val="600"/>
              </a:spcBef>
              <a:defRPr sz="2800" b="1" i="0">
                <a:solidFill>
                  <a:srgbClr val="000000"/>
                </a:solidFill>
                <a:latin typeface="Arial" panose="020B0604020202020204" pitchFamily="34" charset="0"/>
                <a:cs typeface="Arial" panose="020B0604020202020204" pitchFamily="34" charset="0"/>
              </a:defRPr>
            </a:lvl4pPr>
            <a:lvl5pPr marL="2184400" indent="-355600">
              <a:spcBef>
                <a:spcPts val="600"/>
              </a:spcBef>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243671775"/>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17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5"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2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000000"/>
                </a:solidFill>
              </a:defRPr>
            </a:pPr>
            <a:endParaRPr dirty="0"/>
          </a:p>
        </p:txBody>
      </p:sp>
      <p:sp>
        <p:nvSpPr>
          <p:cNvPr id="42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673855694"/>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20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35"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3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966769184"/>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18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4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105153475"/>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17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50"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51"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2"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rgbClr val="000000"/>
                </a:solidFill>
              </a:defRPr>
            </a:pPr>
            <a:endParaRPr dirty="0"/>
          </a:p>
        </p:txBody>
      </p:sp>
      <p:sp>
        <p:nvSpPr>
          <p:cNvPr id="45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30957650"/>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17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60"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61"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46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6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623154164"/>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1_Title, Text,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70"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471"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7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542989105"/>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1_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79" name="Body Level One…"/>
          <p:cNvSpPr txBox="1">
            <a:spLocks noGrp="1"/>
          </p:cNvSpPr>
          <p:nvPr>
            <p:ph type="body" idx="1"/>
          </p:nvPr>
        </p:nvSpPr>
        <p:spPr>
          <a:xfrm>
            <a:off x="685800" y="609600"/>
            <a:ext cx="7772400" cy="54864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59314873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5A5D3E-2E14-1045-8B8A-846DD5C064F1}" type="slidenum">
              <a:rPr lang="en-US"/>
              <a:pPr>
                <a:defRPr/>
              </a:pPr>
              <a:t>‹#›</a:t>
            </a:fld>
            <a:endParaRPr lang="en-US"/>
          </a:p>
        </p:txBody>
      </p:sp>
    </p:spTree>
    <p:extLst>
      <p:ext uri="{BB962C8B-B14F-4D97-AF65-F5344CB8AC3E}">
        <p14:creationId xmlns:p14="http://schemas.microsoft.com/office/powerpoint/2010/main" val="317570422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19_Title Slide">
    <p:spTree>
      <p:nvGrpSpPr>
        <p:cNvPr id="1" name=""/>
        <p:cNvGrpSpPr/>
        <p:nvPr/>
      </p:nvGrpSpPr>
      <p:grpSpPr>
        <a:xfrm>
          <a:off x="0" y="0"/>
          <a:ext cx="0" cy="0"/>
          <a:chOff x="0" y="0"/>
          <a:chExt cx="0" cy="0"/>
        </a:xfrm>
      </p:grpSpPr>
      <p:sp>
        <p:nvSpPr>
          <p:cNvPr id="487" name="Title Text"/>
          <p:cNvSpPr txBox="1">
            <a:spLocks noGrp="1"/>
          </p:cNvSpPr>
          <p:nvPr>
            <p:ph type="title"/>
          </p:nvPr>
        </p:nvSpPr>
        <p:spPr>
          <a:xfrm>
            <a:off x="685800" y="2130425"/>
            <a:ext cx="7772400" cy="1470025"/>
          </a:xfrm>
          <a:prstGeom prst="rect">
            <a:avLst/>
          </a:prstGeom>
        </p:spPr>
        <p:txBody>
          <a:bodyPr>
            <a:normAutofit/>
          </a:bodyPr>
          <a:lstStyle>
            <a:lvl1pPr>
              <a:defRPr b="1" i="0">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48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9" name="Slide Number"/>
          <p:cNvSpPr txBox="1">
            <a:spLocks noGrp="1"/>
          </p:cNvSpPr>
          <p:nvPr>
            <p:ph type="sldNum" sz="quarter" idx="2"/>
          </p:nvPr>
        </p:nvSpPr>
        <p:spPr>
          <a:prstGeom prst="rect">
            <a:avLst/>
          </a:prstGeom>
        </p:spPr>
        <p:txBody>
          <a:bodyPr/>
          <a:lstStyle>
            <a:lvl1pPr defTabSz="457200">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999965142"/>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18_Title and Content">
    <p:spTree>
      <p:nvGrpSpPr>
        <p:cNvPr id="1" name=""/>
        <p:cNvGrpSpPr/>
        <p:nvPr/>
      </p:nvGrpSpPr>
      <p:grpSpPr>
        <a:xfrm>
          <a:off x="0" y="0"/>
          <a:ext cx="0" cy="0"/>
          <a:chOff x="0" y="0"/>
          <a:chExt cx="0" cy="0"/>
        </a:xfrm>
      </p:grpSpPr>
      <p:sp>
        <p:nvSpPr>
          <p:cNvPr id="496"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497"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98" name="Slide Number"/>
          <p:cNvSpPr txBox="1">
            <a:spLocks noGrp="1"/>
          </p:cNvSpPr>
          <p:nvPr>
            <p:ph type="sldNum" sz="quarter" idx="2"/>
          </p:nvPr>
        </p:nvSpPr>
        <p:spPr>
          <a:prstGeom prst="rect">
            <a:avLst/>
          </a:prstGeom>
        </p:spPr>
        <p:txBody>
          <a:bodyPr/>
          <a:lstStyle>
            <a:lvl1pPr defTabSz="457200">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207287470"/>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19_Title Only">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546" name="Group 2"/>
          <p:cNvGrpSpPr/>
          <p:nvPr/>
        </p:nvGrpSpPr>
        <p:grpSpPr>
          <a:xfrm>
            <a:off x="-1" y="-1"/>
            <a:ext cx="9145589" cy="6856415"/>
            <a:chOff x="0" y="0"/>
            <a:chExt cx="9145587" cy="6856413"/>
          </a:xfrm>
        </p:grpSpPr>
        <p:sp>
          <p:nvSpPr>
            <p:cNvPr id="505"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06"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07"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08"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09"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10"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11"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12"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13"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14"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15"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16"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17"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18"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19"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20"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21"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22"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525" name="Freeform 21"/>
            <p:cNvGrpSpPr/>
            <p:nvPr/>
          </p:nvGrpSpPr>
          <p:grpSpPr>
            <a:xfrm>
              <a:off x="8931275" y="4022725"/>
              <a:ext cx="209551" cy="209551"/>
              <a:chOff x="0" y="0"/>
              <a:chExt cx="209550" cy="209550"/>
            </a:xfrm>
          </p:grpSpPr>
          <p:sp>
            <p:nvSpPr>
              <p:cNvPr id="523" name="Line"/>
              <p:cNvSpPr/>
              <p:nvPr/>
            </p:nvSpPr>
            <p:spPr>
              <a:xfrm flipH="1" flipV="1">
                <a:off x="0" y="0"/>
                <a:ext cx="209551" cy="209551"/>
              </a:xfrm>
              <a:prstGeom prst="line">
                <a:avLst/>
              </a:prstGeom>
              <a:noFill/>
              <a:ln w="12700" cap="flat">
                <a:noFill/>
                <a:miter lim="400000"/>
              </a:ln>
              <a:effectLst/>
            </p:spPr>
            <p:txBody>
              <a:bodyPr wrap="square" lIns="46799" tIns="46799" rIns="46799" bIns="46799" numCol="1" anchor="t">
                <a:noAutofit/>
              </a:bodyPr>
              <a:lstStyle/>
              <a:p>
                <a:endParaRPr/>
              </a:p>
            </p:txBody>
          </p:sp>
          <p:sp>
            <p:nvSpPr>
              <p:cNvPr id="524" name="Line"/>
              <p:cNvSpPr/>
              <p:nvPr/>
            </p:nvSpPr>
            <p:spPr>
              <a:xfrm>
                <a:off x="-1" y="0"/>
                <a:ext cx="209552" cy="209551"/>
              </a:xfrm>
              <a:prstGeom prst="line">
                <a:avLst/>
              </a:prstGeom>
              <a:noFill/>
              <a:ln w="12700" cap="flat">
                <a:noFill/>
                <a:miter lim="400000"/>
              </a:ln>
              <a:effectLst/>
            </p:spPr>
            <p:txBody>
              <a:bodyPr wrap="square" lIns="46799" tIns="46799" rIns="46799" bIns="46799" numCol="1" anchor="t">
                <a:noAutofit/>
              </a:bodyPr>
              <a:lstStyle/>
              <a:p>
                <a:endParaRPr/>
              </a:p>
            </p:txBody>
          </p:sp>
        </p:grpSp>
        <p:sp>
          <p:nvSpPr>
            <p:cNvPr id="526"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27"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28"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29"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30"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1"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2"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33"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4"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35"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6"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7"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8"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9"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40"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41"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42"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545" name="Group 39"/>
            <p:cNvGrpSpPr/>
            <p:nvPr/>
          </p:nvGrpSpPr>
          <p:grpSpPr>
            <a:xfrm>
              <a:off x="-1" y="2590800"/>
              <a:ext cx="9140826" cy="2949576"/>
              <a:chOff x="0" y="0"/>
              <a:chExt cx="9140824" cy="2949575"/>
            </a:xfrm>
          </p:grpSpPr>
          <p:sp>
            <p:nvSpPr>
              <p:cNvPr id="543"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44"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grpSp>
      <p:sp>
        <p:nvSpPr>
          <p:cNvPr id="547" name="Title Text"/>
          <p:cNvSpPr txBox="1">
            <a:spLocks noGrp="1"/>
          </p:cNvSpPr>
          <p:nvPr>
            <p:ph type="title"/>
          </p:nvPr>
        </p:nvSpPr>
        <p:spPr>
          <a:xfrm>
            <a:off x="457200" y="277813"/>
            <a:ext cx="8229600" cy="1143001"/>
          </a:xfrm>
          <a:prstGeom prst="rect">
            <a:avLst/>
          </a:prstGeom>
        </p:spPr>
        <p:txBody>
          <a:bodyPr>
            <a:normAutofit/>
          </a:bodyPr>
          <a:lstStyle>
            <a:lvl1pPr>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548" name="Slide Number"/>
          <p:cNvSpPr txBox="1">
            <a:spLocks noGrp="1"/>
          </p:cNvSpPr>
          <p:nvPr>
            <p:ph type="sldNum" sz="quarter" idx="2"/>
          </p:nvPr>
        </p:nvSpPr>
        <p:spPr>
          <a:xfrm>
            <a:off x="8413144" y="6436583"/>
            <a:ext cx="273657" cy="264255"/>
          </a:xfrm>
          <a:prstGeom prst="rect">
            <a:avLst/>
          </a:prstGeom>
        </p:spPr>
        <p:txBody>
          <a:bodyPr anchor="b"/>
          <a:lstStyle>
            <a:lvl1pPr defTabSz="457200">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4206508083"/>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17_Title and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596" name="Group 2"/>
          <p:cNvGrpSpPr/>
          <p:nvPr/>
        </p:nvGrpSpPr>
        <p:grpSpPr>
          <a:xfrm>
            <a:off x="-1" y="-1"/>
            <a:ext cx="9145589" cy="6856415"/>
            <a:chOff x="0" y="0"/>
            <a:chExt cx="9145587" cy="6856413"/>
          </a:xfrm>
        </p:grpSpPr>
        <p:sp>
          <p:nvSpPr>
            <p:cNvPr id="555"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56"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57"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58"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59"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60"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61"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62"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63"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64"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65"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66"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67"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68"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69"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70"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71"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72"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575" name="Freeform 21"/>
            <p:cNvGrpSpPr/>
            <p:nvPr/>
          </p:nvGrpSpPr>
          <p:grpSpPr>
            <a:xfrm>
              <a:off x="8931275" y="4022725"/>
              <a:ext cx="209551" cy="209551"/>
              <a:chOff x="0" y="0"/>
              <a:chExt cx="209550" cy="209550"/>
            </a:xfrm>
          </p:grpSpPr>
          <p:sp>
            <p:nvSpPr>
              <p:cNvPr id="573" name="Line"/>
              <p:cNvSpPr/>
              <p:nvPr/>
            </p:nvSpPr>
            <p:spPr>
              <a:xfrm flipH="1" flipV="1">
                <a:off x="0" y="0"/>
                <a:ext cx="209551" cy="209551"/>
              </a:xfrm>
              <a:prstGeom prst="line">
                <a:avLst/>
              </a:prstGeom>
              <a:noFill/>
              <a:ln w="12700" cap="flat">
                <a:noFill/>
                <a:miter lim="400000"/>
              </a:ln>
              <a:effectLst/>
            </p:spPr>
            <p:txBody>
              <a:bodyPr wrap="square" lIns="46799" tIns="46799" rIns="46799" bIns="46799" numCol="1" anchor="t">
                <a:noAutofit/>
              </a:bodyPr>
              <a:lstStyle/>
              <a:p>
                <a:endParaRPr/>
              </a:p>
            </p:txBody>
          </p:sp>
          <p:sp>
            <p:nvSpPr>
              <p:cNvPr id="574" name="Line"/>
              <p:cNvSpPr/>
              <p:nvPr/>
            </p:nvSpPr>
            <p:spPr>
              <a:xfrm>
                <a:off x="-1" y="0"/>
                <a:ext cx="209552" cy="209551"/>
              </a:xfrm>
              <a:prstGeom prst="line">
                <a:avLst/>
              </a:prstGeom>
              <a:noFill/>
              <a:ln w="12700" cap="flat">
                <a:noFill/>
                <a:miter lim="400000"/>
              </a:ln>
              <a:effectLst/>
            </p:spPr>
            <p:txBody>
              <a:bodyPr wrap="square" lIns="46799" tIns="46799" rIns="46799" bIns="46799" numCol="1" anchor="t">
                <a:noAutofit/>
              </a:bodyPr>
              <a:lstStyle/>
              <a:p>
                <a:endParaRPr/>
              </a:p>
            </p:txBody>
          </p:sp>
        </p:grpSp>
        <p:sp>
          <p:nvSpPr>
            <p:cNvPr id="576"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77"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78"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79"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80"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1"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2"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83"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4"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85"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6"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7"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8"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9"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90"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91"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92"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595" name="Group 39"/>
            <p:cNvGrpSpPr/>
            <p:nvPr/>
          </p:nvGrpSpPr>
          <p:grpSpPr>
            <a:xfrm>
              <a:off x="-1" y="2590800"/>
              <a:ext cx="9140826" cy="2949576"/>
              <a:chOff x="0" y="0"/>
              <a:chExt cx="9140824" cy="2949575"/>
            </a:xfrm>
          </p:grpSpPr>
          <p:sp>
            <p:nvSpPr>
              <p:cNvPr id="593"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94"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grpSp>
      <p:sp>
        <p:nvSpPr>
          <p:cNvPr id="597" name="Title Text"/>
          <p:cNvSpPr txBox="1">
            <a:spLocks noGrp="1"/>
          </p:cNvSpPr>
          <p:nvPr>
            <p:ph type="title"/>
          </p:nvPr>
        </p:nvSpPr>
        <p:spPr>
          <a:xfrm>
            <a:off x="457200" y="277813"/>
            <a:ext cx="8229600" cy="1143001"/>
          </a:xfrm>
          <a:prstGeom prst="rect">
            <a:avLst/>
          </a:prstGeom>
        </p:spPr>
        <p:txBody>
          <a:bodyPr>
            <a:normAutofit/>
          </a:bodyPr>
          <a:lstStyle>
            <a:lvl1pPr>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598" name="Body Level One…"/>
          <p:cNvSpPr txBox="1">
            <a:spLocks noGrp="1"/>
          </p:cNvSpPr>
          <p:nvPr>
            <p:ph type="body" idx="1"/>
          </p:nvPr>
        </p:nvSpPr>
        <p:spPr>
          <a:xfrm>
            <a:off x="457200" y="1600200"/>
            <a:ext cx="8229600" cy="4530725"/>
          </a:xfrm>
          <a:prstGeom prst="rect">
            <a:avLst/>
          </a:prstGeom>
        </p:spPr>
        <p:txBody>
          <a:bodyPr>
            <a:normAutofit/>
          </a:bodyPr>
          <a:lstStyle>
            <a:lvl1pPr>
              <a:buSzPct val="90000"/>
              <a:buBlip>
                <a:blip r:embed="rId2"/>
              </a:buBlip>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a:defRPr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a:buSzPct val="90000"/>
              <a:buBlip>
                <a:blip r:embed="rId3"/>
              </a:buBlip>
              <a:defRPr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a:defRPr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a:buSzPct val="90000"/>
              <a:buBlip>
                <a:blip r:embed="rId4"/>
              </a:buBlip>
              <a:defRPr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99" name="Slide Number"/>
          <p:cNvSpPr txBox="1">
            <a:spLocks noGrp="1"/>
          </p:cNvSpPr>
          <p:nvPr>
            <p:ph type="sldNum" sz="quarter" idx="2"/>
          </p:nvPr>
        </p:nvSpPr>
        <p:spPr>
          <a:xfrm>
            <a:off x="8413144" y="6436583"/>
            <a:ext cx="273657" cy="264255"/>
          </a:xfrm>
          <a:prstGeom prst="rect">
            <a:avLst/>
          </a:prstGeom>
        </p:spPr>
        <p:txBody>
          <a:bodyPr anchor="b"/>
          <a:lstStyle>
            <a:lvl1pPr defTabSz="457200">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848121902"/>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18_Title Slide">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647" name="Group 2"/>
          <p:cNvGrpSpPr/>
          <p:nvPr/>
        </p:nvGrpSpPr>
        <p:grpSpPr>
          <a:xfrm>
            <a:off x="-1" y="-1"/>
            <a:ext cx="9145589" cy="6856415"/>
            <a:chOff x="0" y="0"/>
            <a:chExt cx="9145587" cy="6856413"/>
          </a:xfrm>
        </p:grpSpPr>
        <p:sp>
          <p:nvSpPr>
            <p:cNvPr id="606"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07"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08"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09"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0"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11"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2"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3"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14"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5"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16"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7"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18"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9"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20"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21"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22"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23"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626" name="Freeform 21"/>
            <p:cNvGrpSpPr/>
            <p:nvPr/>
          </p:nvGrpSpPr>
          <p:grpSpPr>
            <a:xfrm>
              <a:off x="8931275" y="4022725"/>
              <a:ext cx="209551" cy="209551"/>
              <a:chOff x="0" y="0"/>
              <a:chExt cx="209550" cy="209550"/>
            </a:xfrm>
          </p:grpSpPr>
          <p:sp>
            <p:nvSpPr>
              <p:cNvPr id="624" name="Line"/>
              <p:cNvSpPr/>
              <p:nvPr/>
            </p:nvSpPr>
            <p:spPr>
              <a:xfrm flipH="1" flipV="1">
                <a:off x="0" y="0"/>
                <a:ext cx="209551" cy="209551"/>
              </a:xfrm>
              <a:prstGeom prst="line">
                <a:avLst/>
              </a:prstGeom>
              <a:noFill/>
              <a:ln w="12700" cap="flat">
                <a:noFill/>
                <a:miter lim="400000"/>
              </a:ln>
              <a:effectLst/>
            </p:spPr>
            <p:txBody>
              <a:bodyPr wrap="square" lIns="46799" tIns="46799" rIns="46799" bIns="46799" numCol="1" anchor="t">
                <a:noAutofit/>
              </a:bodyPr>
              <a:lstStyle/>
              <a:p>
                <a:endParaRPr/>
              </a:p>
            </p:txBody>
          </p:sp>
          <p:sp>
            <p:nvSpPr>
              <p:cNvPr id="625" name="Line"/>
              <p:cNvSpPr/>
              <p:nvPr/>
            </p:nvSpPr>
            <p:spPr>
              <a:xfrm>
                <a:off x="-1" y="0"/>
                <a:ext cx="209552" cy="209551"/>
              </a:xfrm>
              <a:prstGeom prst="line">
                <a:avLst/>
              </a:prstGeom>
              <a:noFill/>
              <a:ln w="12700" cap="flat">
                <a:noFill/>
                <a:miter lim="400000"/>
              </a:ln>
              <a:effectLst/>
            </p:spPr>
            <p:txBody>
              <a:bodyPr wrap="square" lIns="46799" tIns="46799" rIns="46799" bIns="46799" numCol="1" anchor="t">
                <a:noAutofit/>
              </a:bodyPr>
              <a:lstStyle/>
              <a:p>
                <a:endParaRPr/>
              </a:p>
            </p:txBody>
          </p:sp>
        </p:grpSp>
        <p:sp>
          <p:nvSpPr>
            <p:cNvPr id="627"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28"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29"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0"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31"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2"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3"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34"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5"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36"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7"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8"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9"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40"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41"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42"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43"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646" name="Group 39"/>
            <p:cNvGrpSpPr/>
            <p:nvPr/>
          </p:nvGrpSpPr>
          <p:grpSpPr>
            <a:xfrm>
              <a:off x="-1" y="2590800"/>
              <a:ext cx="9140826" cy="2949576"/>
              <a:chOff x="0" y="0"/>
              <a:chExt cx="9140824" cy="2949575"/>
            </a:xfrm>
          </p:grpSpPr>
          <p:sp>
            <p:nvSpPr>
              <p:cNvPr id="644"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45"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grpSp>
      <p:sp>
        <p:nvSpPr>
          <p:cNvPr id="648" name="Title Text"/>
          <p:cNvSpPr txBox="1">
            <a:spLocks noGrp="1"/>
          </p:cNvSpPr>
          <p:nvPr>
            <p:ph type="title"/>
          </p:nvPr>
        </p:nvSpPr>
        <p:spPr>
          <a:xfrm>
            <a:off x="457200" y="1600200"/>
            <a:ext cx="8229600" cy="1828800"/>
          </a:xfrm>
          <a:prstGeom prst="rect">
            <a:avLst/>
          </a:prstGeom>
        </p:spPr>
        <p:txBody>
          <a:bodyPr>
            <a:normAutofit/>
          </a:bodyPr>
          <a:lstStyle>
            <a:lvl1pPr>
              <a:defRPr sz="48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64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spcBef>
                <a:spcPts val="800"/>
              </a:spcBef>
              <a:buSzTx/>
              <a:buNone/>
              <a:defRPr sz="3600"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824592" indent="-367392" algn="ctr">
              <a:spcBef>
                <a:spcPts val="800"/>
              </a:spcBef>
              <a:defRPr sz="3600"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57300" indent="-342900" algn="ctr">
              <a:spcBef>
                <a:spcPts val="800"/>
              </a:spcBef>
              <a:buSzPct val="90000"/>
              <a:buBlip>
                <a:blip r:embed="rId2"/>
              </a:buBlip>
              <a:defRPr sz="3600"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83079" indent="-411479" algn="ctr">
              <a:spcBef>
                <a:spcPts val="800"/>
              </a:spcBef>
              <a:defRPr sz="3600"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240279" indent="-411479" algn="ctr">
              <a:spcBef>
                <a:spcPts val="800"/>
              </a:spcBef>
              <a:buSzPct val="90000"/>
              <a:buBlip>
                <a:blip r:embed="rId3"/>
              </a:buBlip>
              <a:defRPr sz="3600"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50" name="Slide Number"/>
          <p:cNvSpPr txBox="1">
            <a:spLocks noGrp="1"/>
          </p:cNvSpPr>
          <p:nvPr>
            <p:ph type="sldNum" sz="quarter" idx="2"/>
          </p:nvPr>
        </p:nvSpPr>
        <p:spPr>
          <a:xfrm>
            <a:off x="8413144" y="6436583"/>
            <a:ext cx="273657" cy="264255"/>
          </a:xfrm>
          <a:prstGeom prst="rect">
            <a:avLst/>
          </a:prstGeom>
        </p:spPr>
        <p:txBody>
          <a:bodyPr anchor="b"/>
          <a:lstStyle>
            <a:lvl1pPr defTabSz="457200">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410093790"/>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17_Title Slide">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57" name="Title Text"/>
          <p:cNvSpPr txBox="1">
            <a:spLocks noGrp="1"/>
          </p:cNvSpPr>
          <p:nvPr>
            <p:ph type="title"/>
          </p:nvPr>
        </p:nvSpPr>
        <p:spPr>
          <a:xfrm>
            <a:off x="685800" y="2130425"/>
            <a:ext cx="7772400" cy="1470025"/>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65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marL="0" indent="457200" algn="ctr">
              <a:buSzTx/>
              <a:buNone/>
              <a:defRPr b="1" i="0">
                <a:solidFill>
                  <a:srgbClr val="000000"/>
                </a:solidFill>
                <a:latin typeface="Arial" panose="020B0604020202020204" pitchFamily="34" charset="0"/>
                <a:cs typeface="Arial" panose="020B0604020202020204" pitchFamily="34" charset="0"/>
              </a:defRPr>
            </a:lvl2pPr>
            <a:lvl3pPr marL="0" indent="914400" algn="ctr">
              <a:buSzTx/>
              <a:buNone/>
              <a:defRPr b="1" i="0">
                <a:solidFill>
                  <a:srgbClr val="000000"/>
                </a:solidFill>
                <a:latin typeface="Arial" panose="020B0604020202020204" pitchFamily="34" charset="0"/>
                <a:cs typeface="Arial" panose="020B0604020202020204" pitchFamily="34" charset="0"/>
              </a:defRPr>
            </a:lvl3pPr>
            <a:lvl4pPr marL="0" indent="1371600" algn="ctr">
              <a:buSzTx/>
              <a:buNone/>
              <a:defRPr b="1" i="0">
                <a:solidFill>
                  <a:srgbClr val="000000"/>
                </a:solidFill>
                <a:latin typeface="Arial" panose="020B0604020202020204" pitchFamily="34" charset="0"/>
                <a:cs typeface="Arial" panose="020B0604020202020204" pitchFamily="34" charset="0"/>
              </a:defRPr>
            </a:lvl4pPr>
            <a:lvl5pPr marL="0" indent="1828800" algn="ctr">
              <a:buSzTx/>
              <a:buNone/>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5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267458452"/>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16_Title and Content">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66"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667"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6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204440413"/>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16_Section Header">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75"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67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7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110761261"/>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16_Two Content">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84"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68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rgbClr val="000000"/>
                </a:solidFill>
                <a:latin typeface="Arial" panose="020B0604020202020204" pitchFamily="34" charset="0"/>
                <a:cs typeface="Arial" panose="020B0604020202020204" pitchFamily="34" charset="0"/>
              </a:defRPr>
            </a:lvl1pPr>
            <a:lvl2pPr marL="790575" indent="-333375">
              <a:spcBef>
                <a:spcPts val="600"/>
              </a:spcBef>
              <a:defRPr sz="2800" b="1" i="0">
                <a:solidFill>
                  <a:srgbClr val="000000"/>
                </a:solidFill>
                <a:latin typeface="Arial" panose="020B0604020202020204" pitchFamily="34" charset="0"/>
                <a:cs typeface="Arial" panose="020B0604020202020204" pitchFamily="34" charset="0"/>
              </a:defRPr>
            </a:lvl2pPr>
            <a:lvl3pPr marL="1234439" indent="-320039">
              <a:spcBef>
                <a:spcPts val="600"/>
              </a:spcBef>
              <a:defRPr sz="2800" b="1" i="0">
                <a:solidFill>
                  <a:srgbClr val="000000"/>
                </a:solidFill>
                <a:latin typeface="Arial" panose="020B0604020202020204" pitchFamily="34" charset="0"/>
                <a:cs typeface="Arial" panose="020B0604020202020204" pitchFamily="34" charset="0"/>
              </a:defRPr>
            </a:lvl3pPr>
            <a:lvl4pPr marL="1727200" indent="-355600">
              <a:spcBef>
                <a:spcPts val="600"/>
              </a:spcBef>
              <a:defRPr sz="2800" b="1" i="0">
                <a:solidFill>
                  <a:srgbClr val="000000"/>
                </a:solidFill>
                <a:latin typeface="Arial" panose="020B0604020202020204" pitchFamily="34" charset="0"/>
                <a:cs typeface="Arial" panose="020B0604020202020204" pitchFamily="34" charset="0"/>
              </a:defRPr>
            </a:lvl4pPr>
            <a:lvl5pPr marL="2184400" indent="-355600">
              <a:spcBef>
                <a:spcPts val="600"/>
              </a:spcBef>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910967492"/>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16_Comparis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93"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69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95"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000000"/>
                </a:solidFill>
              </a:defRPr>
            </a:pPr>
            <a:endParaRPr dirty="0"/>
          </a:p>
        </p:txBody>
      </p:sp>
      <p:sp>
        <p:nvSpPr>
          <p:cNvPr id="69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84974729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9285E4-3F8D-0A42-8DFC-4DB6BA2108FF}" type="slidenum">
              <a:rPr lang="en-US"/>
              <a:pPr>
                <a:defRPr/>
              </a:pPr>
              <a:t>‹#›</a:t>
            </a:fld>
            <a:endParaRPr lang="en-US"/>
          </a:p>
        </p:txBody>
      </p:sp>
    </p:spTree>
    <p:extLst>
      <p:ext uri="{BB962C8B-B14F-4D97-AF65-F5344CB8AC3E}">
        <p14:creationId xmlns:p14="http://schemas.microsoft.com/office/powerpoint/2010/main" val="148454965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18_Title Only">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703"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70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969329822"/>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17_Blank">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71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234082967"/>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16_Content with Capti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718"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719"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20"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rgbClr val="000000"/>
                </a:solidFill>
              </a:defRPr>
            </a:pPr>
            <a:endParaRPr dirty="0"/>
          </a:p>
        </p:txBody>
      </p:sp>
      <p:sp>
        <p:nvSpPr>
          <p:cNvPr id="72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254935114"/>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16_Picture with Capti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728"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729"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73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118703280"/>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1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738" name="Title Text"/>
          <p:cNvSpPr txBox="1">
            <a:spLocks noGrp="1"/>
          </p:cNvSpPr>
          <p:nvPr>
            <p:ph type="title"/>
          </p:nvPr>
        </p:nvSpPr>
        <p:spPr>
          <a:xfrm>
            <a:off x="685800" y="2130425"/>
            <a:ext cx="7772400" cy="1470025"/>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73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marL="0" indent="457200" algn="ctr">
              <a:buSzTx/>
              <a:buNone/>
              <a:defRPr b="1" i="0">
                <a:solidFill>
                  <a:srgbClr val="000000"/>
                </a:solidFill>
                <a:latin typeface="Arial" panose="020B0604020202020204" pitchFamily="34" charset="0"/>
                <a:cs typeface="Arial" panose="020B0604020202020204" pitchFamily="34" charset="0"/>
              </a:defRPr>
            </a:lvl2pPr>
            <a:lvl3pPr marL="0" indent="914400" algn="ctr">
              <a:buSzTx/>
              <a:buNone/>
              <a:defRPr b="1" i="0">
                <a:solidFill>
                  <a:srgbClr val="000000"/>
                </a:solidFill>
                <a:latin typeface="Arial" panose="020B0604020202020204" pitchFamily="34" charset="0"/>
                <a:cs typeface="Arial" panose="020B0604020202020204" pitchFamily="34" charset="0"/>
              </a:defRPr>
            </a:lvl3pPr>
            <a:lvl4pPr marL="0" indent="1371600" algn="ctr">
              <a:buSzTx/>
              <a:buNone/>
              <a:defRPr b="1" i="0">
                <a:solidFill>
                  <a:srgbClr val="000000"/>
                </a:solidFill>
                <a:latin typeface="Arial" panose="020B0604020202020204" pitchFamily="34" charset="0"/>
                <a:cs typeface="Arial" panose="020B0604020202020204" pitchFamily="34" charset="0"/>
              </a:defRPr>
            </a:lvl4pPr>
            <a:lvl5pPr marL="0" indent="1828800" algn="ctr">
              <a:buSzTx/>
              <a:buNone/>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40"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707238822"/>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15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47"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748" name="Body Level One…"/>
          <p:cNvSpPr txBox="1">
            <a:spLocks noGrp="1"/>
          </p:cNvSpPr>
          <p:nvPr>
            <p:ph type="body" idx="1"/>
          </p:nvPr>
        </p:nvSpPr>
        <p:spPr>
          <a:xfrm>
            <a:off x="457200" y="1600200"/>
            <a:ext cx="8229600" cy="4525963"/>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49"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338116514"/>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1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756"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75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58"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087030765"/>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15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65"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766"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b="1" i="0">
                <a:solidFill>
                  <a:srgbClr val="000000"/>
                </a:solidFill>
                <a:latin typeface="Arial" panose="020B0604020202020204" pitchFamily="34" charset="0"/>
                <a:cs typeface="Arial" panose="020B0604020202020204" pitchFamily="34" charset="0"/>
              </a:defRPr>
            </a:lvl1pPr>
            <a:lvl2pPr marL="790575" indent="-333375">
              <a:spcBef>
                <a:spcPts val="600"/>
              </a:spcBef>
              <a:defRPr sz="2800" b="1" i="0">
                <a:solidFill>
                  <a:srgbClr val="000000"/>
                </a:solidFill>
                <a:latin typeface="Arial" panose="020B0604020202020204" pitchFamily="34" charset="0"/>
                <a:cs typeface="Arial" panose="020B0604020202020204" pitchFamily="34" charset="0"/>
              </a:defRPr>
            </a:lvl2pPr>
            <a:lvl3pPr marL="1234439" indent="-320039">
              <a:spcBef>
                <a:spcPts val="600"/>
              </a:spcBef>
              <a:defRPr sz="2800" b="1" i="0">
                <a:solidFill>
                  <a:srgbClr val="000000"/>
                </a:solidFill>
                <a:latin typeface="Arial" panose="020B0604020202020204" pitchFamily="34" charset="0"/>
                <a:cs typeface="Arial" panose="020B0604020202020204" pitchFamily="34" charset="0"/>
              </a:defRPr>
            </a:lvl3pPr>
            <a:lvl4pPr marL="1727200" indent="-355600">
              <a:spcBef>
                <a:spcPts val="600"/>
              </a:spcBef>
              <a:defRPr sz="2800" b="1" i="0">
                <a:solidFill>
                  <a:srgbClr val="000000"/>
                </a:solidFill>
                <a:latin typeface="Arial" panose="020B0604020202020204" pitchFamily="34" charset="0"/>
                <a:cs typeface="Arial" panose="020B0604020202020204" pitchFamily="34" charset="0"/>
              </a:defRPr>
            </a:lvl4pPr>
            <a:lvl5pPr marL="2184400" indent="-355600">
              <a:spcBef>
                <a:spcPts val="600"/>
              </a:spcBef>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67"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97151539"/>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15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774"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77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76"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000000"/>
                </a:solidFill>
              </a:defRPr>
            </a:pPr>
            <a:endParaRPr dirty="0"/>
          </a:p>
        </p:txBody>
      </p:sp>
      <p:sp>
        <p:nvSpPr>
          <p:cNvPr id="777"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63898244"/>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17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784"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785"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60193827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DD8063-19D4-5145-97F5-B4FD94440417}" type="slidenum">
              <a:rPr lang="en-US"/>
              <a:pPr>
                <a:defRPr/>
              </a:pPr>
              <a:t>‹#›</a:t>
            </a:fld>
            <a:endParaRPr lang="en-US"/>
          </a:p>
        </p:txBody>
      </p:sp>
    </p:spTree>
    <p:extLst>
      <p:ext uri="{BB962C8B-B14F-4D97-AF65-F5344CB8AC3E}">
        <p14:creationId xmlns:p14="http://schemas.microsoft.com/office/powerpoint/2010/main" val="130179003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16_Blank">
    <p:bg>
      <p:bgPr>
        <a:solidFill>
          <a:schemeClr val="accent3">
            <a:lumOff val="44000"/>
          </a:schemeClr>
        </a:solidFill>
        <a:effectLst/>
      </p:bgPr>
    </p:bg>
    <p:spTree>
      <p:nvGrpSpPr>
        <p:cNvPr id="1" name=""/>
        <p:cNvGrpSpPr/>
        <p:nvPr/>
      </p:nvGrpSpPr>
      <p:grpSpPr>
        <a:xfrm>
          <a:off x="0" y="0"/>
          <a:ext cx="0" cy="0"/>
          <a:chOff x="0" y="0"/>
          <a:chExt cx="0" cy="0"/>
        </a:xfrm>
      </p:grpSpPr>
      <p:sp>
        <p:nvSpPr>
          <p:cNvPr id="792"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41151925"/>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15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799"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800"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01"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rgbClr val="000000"/>
                </a:solidFill>
              </a:defRPr>
            </a:pPr>
            <a:endParaRPr dirty="0"/>
          </a:p>
        </p:txBody>
      </p:sp>
      <p:sp>
        <p:nvSpPr>
          <p:cNvPr id="802"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181908556"/>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15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09"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810"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81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12"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514825370"/>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Title, Text,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19"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820" name="Body Level One…"/>
          <p:cNvSpPr txBox="1">
            <a:spLocks noGrp="1"/>
          </p:cNvSpPr>
          <p:nvPr>
            <p:ph type="body" sz="half" idx="1"/>
          </p:nvPr>
        </p:nvSpPr>
        <p:spPr>
          <a:xfrm>
            <a:off x="457200" y="1600200"/>
            <a:ext cx="4038600" cy="4525963"/>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21"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214944928"/>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Content">
    <p:bg>
      <p:bgPr>
        <a:solidFill>
          <a:schemeClr val="accent3">
            <a:lumOff val="44000"/>
          </a:schemeClr>
        </a:solidFill>
        <a:effectLst/>
      </p:bgPr>
    </p:bg>
    <p:spTree>
      <p:nvGrpSpPr>
        <p:cNvPr id="1" name=""/>
        <p:cNvGrpSpPr/>
        <p:nvPr/>
      </p:nvGrpSpPr>
      <p:grpSpPr>
        <a:xfrm>
          <a:off x="0" y="0"/>
          <a:ext cx="0" cy="0"/>
          <a:chOff x="0" y="0"/>
          <a:chExt cx="0" cy="0"/>
        </a:xfrm>
      </p:grpSpPr>
      <p:sp>
        <p:nvSpPr>
          <p:cNvPr id="828" name="Body Level One…"/>
          <p:cNvSpPr txBox="1">
            <a:spLocks noGrp="1"/>
          </p:cNvSpPr>
          <p:nvPr>
            <p:ph type="body" idx="1"/>
          </p:nvPr>
        </p:nvSpPr>
        <p:spPr>
          <a:xfrm>
            <a:off x="457200" y="274638"/>
            <a:ext cx="8229600" cy="5851526"/>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29"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64407745"/>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15_Title Slide">
    <p:bg>
      <p:bgPr>
        <a:solidFill>
          <a:srgbClr val="51596D"/>
        </a:solidFill>
        <a:effectLst/>
      </p:bgPr>
    </p:bg>
    <p:spTree>
      <p:nvGrpSpPr>
        <p:cNvPr id="1" name=""/>
        <p:cNvGrpSpPr/>
        <p:nvPr/>
      </p:nvGrpSpPr>
      <p:grpSpPr>
        <a:xfrm>
          <a:off x="0" y="0"/>
          <a:ext cx="0" cy="0"/>
          <a:chOff x="0" y="0"/>
          <a:chExt cx="0" cy="0"/>
        </a:xfrm>
      </p:grpSpPr>
      <p:grpSp>
        <p:nvGrpSpPr>
          <p:cNvPr id="844" name="Group 2"/>
          <p:cNvGrpSpPr/>
          <p:nvPr/>
        </p:nvGrpSpPr>
        <p:grpSpPr>
          <a:xfrm>
            <a:off x="0" y="0"/>
            <a:ext cx="9140826" cy="6850064"/>
            <a:chOff x="0" y="0"/>
            <a:chExt cx="9140825" cy="6850063"/>
          </a:xfrm>
        </p:grpSpPr>
        <p:grpSp>
          <p:nvGrpSpPr>
            <p:cNvPr id="841" name="Group 3"/>
            <p:cNvGrpSpPr/>
            <p:nvPr/>
          </p:nvGrpSpPr>
          <p:grpSpPr>
            <a:xfrm>
              <a:off x="2743200" y="3540125"/>
              <a:ext cx="6392863" cy="3309939"/>
              <a:chOff x="0" y="0"/>
              <a:chExt cx="6392862" cy="3309937"/>
            </a:xfrm>
          </p:grpSpPr>
          <p:sp>
            <p:nvSpPr>
              <p:cNvPr id="836" name="Freeform 4"/>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37" name="Freeform 5"/>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38" name="Freeform 6"/>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39" name="Freeform 7"/>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40" name="Freeform 8"/>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42" name="Freeform 9"/>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43" name="Freeform 10"/>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45" name="Title Text"/>
          <p:cNvSpPr txBox="1">
            <a:spLocks noGrp="1"/>
          </p:cNvSpPr>
          <p:nvPr>
            <p:ph type="title"/>
          </p:nvPr>
        </p:nvSpPr>
        <p:spPr>
          <a:xfrm>
            <a:off x="685800" y="1736725"/>
            <a:ext cx="7772400" cy="1920875"/>
          </a:xfrm>
          <a:prstGeom prst="rect">
            <a:avLst/>
          </a:prstGeom>
        </p:spPr>
        <p:txBody>
          <a:bodyPr>
            <a:normAutofit/>
          </a:bodyPr>
          <a:lstStyle>
            <a:lvl1pPr>
              <a:defRPr sz="6000" b="1" i="0">
                <a:solidFill>
                  <a:srgbClr val="DDDDDD"/>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84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algn="ctr">
              <a:buSzPct val="70000"/>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algn="ctr">
              <a:buSzPct val="70000"/>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algn="ctr">
              <a:buSzPct val="70000"/>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algn="ctr">
              <a:buSzPct val="70000"/>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47" name="Slide Number"/>
          <p:cNvSpPr txBox="1">
            <a:spLocks noGrp="1"/>
          </p:cNvSpPr>
          <p:nvPr>
            <p:ph type="sldNum" sz="quarter" idx="2"/>
          </p:nvPr>
        </p:nvSpPr>
        <p:spPr>
          <a:xfrm>
            <a:off x="8413144" y="646674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066703525"/>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14_Title and Content">
    <p:bg>
      <p:bgPr>
        <a:solidFill>
          <a:srgbClr val="51596D"/>
        </a:solidFill>
        <a:effectLst/>
      </p:bgPr>
    </p:bg>
    <p:spTree>
      <p:nvGrpSpPr>
        <p:cNvPr id="1" name=""/>
        <p:cNvGrpSpPr/>
        <p:nvPr/>
      </p:nvGrpSpPr>
      <p:grpSpPr>
        <a:xfrm>
          <a:off x="0" y="0"/>
          <a:ext cx="0" cy="0"/>
          <a:chOff x="0" y="0"/>
          <a:chExt cx="0" cy="0"/>
        </a:xfrm>
      </p:grpSpPr>
      <p:grpSp>
        <p:nvGrpSpPr>
          <p:cNvPr id="862" name="Group 4"/>
          <p:cNvGrpSpPr/>
          <p:nvPr/>
        </p:nvGrpSpPr>
        <p:grpSpPr>
          <a:xfrm>
            <a:off x="0" y="0"/>
            <a:ext cx="9140826" cy="6850064"/>
            <a:chOff x="0" y="0"/>
            <a:chExt cx="9140825" cy="6850063"/>
          </a:xfrm>
        </p:grpSpPr>
        <p:grpSp>
          <p:nvGrpSpPr>
            <p:cNvPr id="859" name="Group 5"/>
            <p:cNvGrpSpPr/>
            <p:nvPr/>
          </p:nvGrpSpPr>
          <p:grpSpPr>
            <a:xfrm>
              <a:off x="2743200" y="3540125"/>
              <a:ext cx="6392863" cy="3309939"/>
              <a:chOff x="0" y="0"/>
              <a:chExt cx="6392862" cy="3309937"/>
            </a:xfrm>
          </p:grpSpPr>
          <p:sp>
            <p:nvSpPr>
              <p:cNvPr id="85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5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5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5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5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6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61"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63"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DDDDDD"/>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864"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00FFFF"/>
              </a:buClr>
              <a:buSzPct val="70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a:buClr>
                <a:srgbClr val="00FFFF"/>
              </a:buClr>
              <a:buSzPct val="70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a:buClr>
                <a:srgbClr val="00FFFF"/>
              </a:buClr>
              <a:buSzPct val="70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a:buClr>
                <a:srgbClr val="00FFFF"/>
              </a:buClr>
              <a:buSzPct val="70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a:buClr>
                <a:srgbClr val="00FFFF"/>
              </a:buClr>
              <a:buSzPct val="70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65"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240761792"/>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14_Section Header">
    <p:bg>
      <p:bgPr>
        <a:solidFill>
          <a:srgbClr val="51596D"/>
        </a:solidFill>
        <a:effectLst/>
      </p:bgPr>
    </p:bg>
    <p:spTree>
      <p:nvGrpSpPr>
        <p:cNvPr id="1" name=""/>
        <p:cNvGrpSpPr/>
        <p:nvPr/>
      </p:nvGrpSpPr>
      <p:grpSpPr>
        <a:xfrm>
          <a:off x="0" y="0"/>
          <a:ext cx="0" cy="0"/>
          <a:chOff x="0" y="0"/>
          <a:chExt cx="0" cy="0"/>
        </a:xfrm>
      </p:grpSpPr>
      <p:grpSp>
        <p:nvGrpSpPr>
          <p:cNvPr id="880" name="Group 4"/>
          <p:cNvGrpSpPr/>
          <p:nvPr/>
        </p:nvGrpSpPr>
        <p:grpSpPr>
          <a:xfrm>
            <a:off x="0" y="0"/>
            <a:ext cx="9140826" cy="6850064"/>
            <a:chOff x="0" y="0"/>
            <a:chExt cx="9140825" cy="6850063"/>
          </a:xfrm>
        </p:grpSpPr>
        <p:grpSp>
          <p:nvGrpSpPr>
            <p:cNvPr id="877" name="Group 5"/>
            <p:cNvGrpSpPr/>
            <p:nvPr/>
          </p:nvGrpSpPr>
          <p:grpSpPr>
            <a:xfrm>
              <a:off x="2743200" y="3540125"/>
              <a:ext cx="6392863" cy="3309939"/>
              <a:chOff x="0" y="0"/>
              <a:chExt cx="6392862" cy="3309937"/>
            </a:xfrm>
          </p:grpSpPr>
          <p:sp>
            <p:nvSpPr>
              <p:cNvPr id="872"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73"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74"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75"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76"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78"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79"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81"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solidFill>
                  <a:srgbClr val="DDDDDD"/>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88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200">
              <a:spcBef>
                <a:spcPts val="400"/>
              </a:spcBef>
              <a:buSzTx/>
              <a:buNone/>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400">
              <a:spcBef>
                <a:spcPts val="400"/>
              </a:spcBef>
              <a:buSzTx/>
              <a:buNone/>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600">
              <a:spcBef>
                <a:spcPts val="400"/>
              </a:spcBef>
              <a:buSzTx/>
              <a:buNone/>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800">
              <a:spcBef>
                <a:spcPts val="400"/>
              </a:spcBef>
              <a:buSzTx/>
              <a:buNone/>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83"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847273180"/>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14_Two Content">
    <p:bg>
      <p:bgPr>
        <a:solidFill>
          <a:srgbClr val="51596D"/>
        </a:solidFill>
        <a:effectLst/>
      </p:bgPr>
    </p:bg>
    <p:spTree>
      <p:nvGrpSpPr>
        <p:cNvPr id="1" name=""/>
        <p:cNvGrpSpPr/>
        <p:nvPr/>
      </p:nvGrpSpPr>
      <p:grpSpPr>
        <a:xfrm>
          <a:off x="0" y="0"/>
          <a:ext cx="0" cy="0"/>
          <a:chOff x="0" y="0"/>
          <a:chExt cx="0" cy="0"/>
        </a:xfrm>
      </p:grpSpPr>
      <p:grpSp>
        <p:nvGrpSpPr>
          <p:cNvPr id="898" name="Group 4"/>
          <p:cNvGrpSpPr/>
          <p:nvPr/>
        </p:nvGrpSpPr>
        <p:grpSpPr>
          <a:xfrm>
            <a:off x="0" y="0"/>
            <a:ext cx="9140826" cy="6850064"/>
            <a:chOff x="0" y="0"/>
            <a:chExt cx="9140825" cy="6850063"/>
          </a:xfrm>
        </p:grpSpPr>
        <p:grpSp>
          <p:nvGrpSpPr>
            <p:cNvPr id="895" name="Group 5"/>
            <p:cNvGrpSpPr/>
            <p:nvPr/>
          </p:nvGrpSpPr>
          <p:grpSpPr>
            <a:xfrm>
              <a:off x="2743200" y="3540125"/>
              <a:ext cx="6392863" cy="3309939"/>
              <a:chOff x="0" y="0"/>
              <a:chExt cx="6392862" cy="3309937"/>
            </a:xfrm>
          </p:grpSpPr>
          <p:sp>
            <p:nvSpPr>
              <p:cNvPr id="89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9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9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9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9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9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97"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99"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DDDDDD"/>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900"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
                <a:srgbClr val="00FFFF"/>
              </a:buClr>
              <a:buSzPct val="70000"/>
              <a:buFont typeface="Arial"/>
              <a:buChar char="■"/>
              <a:defRPr sz="2800"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90575" indent="-333375">
              <a:spcBef>
                <a:spcPts val="600"/>
              </a:spcBef>
              <a:buClr>
                <a:srgbClr val="00FFFF"/>
              </a:buClr>
              <a:buSzPct val="70000"/>
              <a:buFont typeface="Arial"/>
              <a:buChar char="■"/>
              <a:defRPr sz="2800"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34439" indent="-320039">
              <a:spcBef>
                <a:spcPts val="600"/>
              </a:spcBef>
              <a:buClr>
                <a:srgbClr val="00FFFF"/>
              </a:buClr>
              <a:buSzPct val="70000"/>
              <a:buFont typeface="Arial"/>
              <a:buChar char="■"/>
              <a:defRPr sz="2800"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27200" indent="-355600">
              <a:spcBef>
                <a:spcPts val="600"/>
              </a:spcBef>
              <a:buClr>
                <a:srgbClr val="00FFFF"/>
              </a:buClr>
              <a:buSzPct val="70000"/>
              <a:buFont typeface="Arial"/>
              <a:buChar char="■"/>
              <a:defRPr sz="2800"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84400" indent="-355600">
              <a:spcBef>
                <a:spcPts val="600"/>
              </a:spcBef>
              <a:buClr>
                <a:srgbClr val="00FFFF"/>
              </a:buClr>
              <a:buSzPct val="70000"/>
              <a:buFont typeface="Arial"/>
              <a:buChar char="■"/>
              <a:defRPr sz="2800"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01"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531863680"/>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14_Comparison">
    <p:bg>
      <p:bgPr>
        <a:solidFill>
          <a:srgbClr val="51596D"/>
        </a:solidFill>
        <a:effectLst/>
      </p:bgPr>
    </p:bg>
    <p:spTree>
      <p:nvGrpSpPr>
        <p:cNvPr id="1" name=""/>
        <p:cNvGrpSpPr/>
        <p:nvPr/>
      </p:nvGrpSpPr>
      <p:grpSpPr>
        <a:xfrm>
          <a:off x="0" y="0"/>
          <a:ext cx="0" cy="0"/>
          <a:chOff x="0" y="0"/>
          <a:chExt cx="0" cy="0"/>
        </a:xfrm>
      </p:grpSpPr>
      <p:grpSp>
        <p:nvGrpSpPr>
          <p:cNvPr id="916" name="Group 4"/>
          <p:cNvGrpSpPr/>
          <p:nvPr/>
        </p:nvGrpSpPr>
        <p:grpSpPr>
          <a:xfrm>
            <a:off x="0" y="0"/>
            <a:ext cx="9140826" cy="6850064"/>
            <a:chOff x="0" y="0"/>
            <a:chExt cx="9140825" cy="6850063"/>
          </a:xfrm>
        </p:grpSpPr>
        <p:grpSp>
          <p:nvGrpSpPr>
            <p:cNvPr id="913" name="Group 5"/>
            <p:cNvGrpSpPr/>
            <p:nvPr/>
          </p:nvGrpSpPr>
          <p:grpSpPr>
            <a:xfrm>
              <a:off x="2743200" y="3540125"/>
              <a:ext cx="6392863" cy="3309939"/>
              <a:chOff x="0" y="0"/>
              <a:chExt cx="6392862" cy="3309937"/>
            </a:xfrm>
          </p:grpSpPr>
          <p:sp>
            <p:nvSpPr>
              <p:cNvPr id="908"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09"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10"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11"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12"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14"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15"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17"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DDDDDD"/>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91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200">
              <a:spcBef>
                <a:spcPts val="500"/>
              </a:spcBef>
              <a:buSzTx/>
              <a:buNone/>
              <a:defRPr sz="2400"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400">
              <a:spcBef>
                <a:spcPts val="500"/>
              </a:spcBef>
              <a:buSzTx/>
              <a:buNone/>
              <a:defRPr sz="2400"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600">
              <a:spcBef>
                <a:spcPts val="500"/>
              </a:spcBef>
              <a:buSzTx/>
              <a:buNone/>
              <a:defRPr sz="2400"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800">
              <a:spcBef>
                <a:spcPts val="500"/>
              </a:spcBef>
              <a:buSzTx/>
              <a:buNone/>
              <a:defRPr sz="2400"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19"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effectLst>
                  <a:outerShdw blurRad="38100" dist="38100" dir="2700000" rotWithShape="0">
                    <a:srgbClr val="000000"/>
                  </a:outerShdw>
                </a:effectLst>
              </a:defRPr>
            </a:pPr>
            <a:endParaRPr dirty="0"/>
          </a:p>
        </p:txBody>
      </p:sp>
      <p:sp>
        <p:nvSpPr>
          <p:cNvPr id="920"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30668793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659936-8F33-6740-8052-0D2D8ED60556}" type="slidenum">
              <a:rPr lang="en-US"/>
              <a:pPr>
                <a:defRPr/>
              </a:pPr>
              <a:t>‹#›</a:t>
            </a:fld>
            <a:endParaRPr lang="en-US"/>
          </a:p>
        </p:txBody>
      </p:sp>
    </p:spTree>
    <p:extLst>
      <p:ext uri="{BB962C8B-B14F-4D97-AF65-F5344CB8AC3E}">
        <p14:creationId xmlns:p14="http://schemas.microsoft.com/office/powerpoint/2010/main" val="283567103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16_Title Only">
    <p:bg>
      <p:bgPr>
        <a:solidFill>
          <a:srgbClr val="51596D"/>
        </a:solidFill>
        <a:effectLst/>
      </p:bgPr>
    </p:bg>
    <p:spTree>
      <p:nvGrpSpPr>
        <p:cNvPr id="1" name=""/>
        <p:cNvGrpSpPr/>
        <p:nvPr/>
      </p:nvGrpSpPr>
      <p:grpSpPr>
        <a:xfrm>
          <a:off x="0" y="0"/>
          <a:ext cx="0" cy="0"/>
          <a:chOff x="0" y="0"/>
          <a:chExt cx="0" cy="0"/>
        </a:xfrm>
      </p:grpSpPr>
      <p:grpSp>
        <p:nvGrpSpPr>
          <p:cNvPr id="935" name="Group 4"/>
          <p:cNvGrpSpPr/>
          <p:nvPr/>
        </p:nvGrpSpPr>
        <p:grpSpPr>
          <a:xfrm>
            <a:off x="0" y="0"/>
            <a:ext cx="9140826" cy="6850064"/>
            <a:chOff x="0" y="0"/>
            <a:chExt cx="9140825" cy="6850063"/>
          </a:xfrm>
        </p:grpSpPr>
        <p:grpSp>
          <p:nvGrpSpPr>
            <p:cNvPr id="932" name="Group 5"/>
            <p:cNvGrpSpPr/>
            <p:nvPr/>
          </p:nvGrpSpPr>
          <p:grpSpPr>
            <a:xfrm>
              <a:off x="2743200" y="3540125"/>
              <a:ext cx="6392863" cy="3309939"/>
              <a:chOff x="0" y="0"/>
              <a:chExt cx="6392862" cy="3309937"/>
            </a:xfrm>
          </p:grpSpPr>
          <p:sp>
            <p:nvSpPr>
              <p:cNvPr id="927"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28"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29"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30"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31"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33"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34"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36"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DDDDDD"/>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937"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151996767"/>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15_Blank">
    <p:bg>
      <p:bgPr>
        <a:solidFill>
          <a:srgbClr val="51596D"/>
        </a:solidFill>
        <a:effectLst/>
      </p:bgPr>
    </p:bg>
    <p:spTree>
      <p:nvGrpSpPr>
        <p:cNvPr id="1" name=""/>
        <p:cNvGrpSpPr/>
        <p:nvPr/>
      </p:nvGrpSpPr>
      <p:grpSpPr>
        <a:xfrm>
          <a:off x="0" y="0"/>
          <a:ext cx="0" cy="0"/>
          <a:chOff x="0" y="0"/>
          <a:chExt cx="0" cy="0"/>
        </a:xfrm>
      </p:grpSpPr>
      <p:grpSp>
        <p:nvGrpSpPr>
          <p:cNvPr id="952" name="Group 4"/>
          <p:cNvGrpSpPr/>
          <p:nvPr/>
        </p:nvGrpSpPr>
        <p:grpSpPr>
          <a:xfrm>
            <a:off x="0" y="0"/>
            <a:ext cx="9140826" cy="6850064"/>
            <a:chOff x="0" y="0"/>
            <a:chExt cx="9140825" cy="6850063"/>
          </a:xfrm>
        </p:grpSpPr>
        <p:grpSp>
          <p:nvGrpSpPr>
            <p:cNvPr id="949" name="Group 5"/>
            <p:cNvGrpSpPr/>
            <p:nvPr/>
          </p:nvGrpSpPr>
          <p:grpSpPr>
            <a:xfrm>
              <a:off x="2743200" y="3540125"/>
              <a:ext cx="6392863" cy="3309939"/>
              <a:chOff x="0" y="0"/>
              <a:chExt cx="6392862" cy="3309937"/>
            </a:xfrm>
          </p:grpSpPr>
          <p:sp>
            <p:nvSpPr>
              <p:cNvPr id="94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4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4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4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4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5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51"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53"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142273478"/>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14_Content with Caption">
    <p:bg>
      <p:bgPr>
        <a:solidFill>
          <a:srgbClr val="51596D"/>
        </a:solidFill>
        <a:effectLst/>
      </p:bgPr>
    </p:bg>
    <p:spTree>
      <p:nvGrpSpPr>
        <p:cNvPr id="1" name=""/>
        <p:cNvGrpSpPr/>
        <p:nvPr/>
      </p:nvGrpSpPr>
      <p:grpSpPr>
        <a:xfrm>
          <a:off x="0" y="0"/>
          <a:ext cx="0" cy="0"/>
          <a:chOff x="0" y="0"/>
          <a:chExt cx="0" cy="0"/>
        </a:xfrm>
      </p:grpSpPr>
      <p:grpSp>
        <p:nvGrpSpPr>
          <p:cNvPr id="968" name="Group 4"/>
          <p:cNvGrpSpPr/>
          <p:nvPr/>
        </p:nvGrpSpPr>
        <p:grpSpPr>
          <a:xfrm>
            <a:off x="0" y="0"/>
            <a:ext cx="9140826" cy="6850064"/>
            <a:chOff x="0" y="0"/>
            <a:chExt cx="9140825" cy="6850063"/>
          </a:xfrm>
        </p:grpSpPr>
        <p:grpSp>
          <p:nvGrpSpPr>
            <p:cNvPr id="965" name="Group 5"/>
            <p:cNvGrpSpPr/>
            <p:nvPr/>
          </p:nvGrpSpPr>
          <p:grpSpPr>
            <a:xfrm>
              <a:off x="2743200" y="3540125"/>
              <a:ext cx="6392863" cy="3309939"/>
              <a:chOff x="0" y="0"/>
              <a:chExt cx="6392862" cy="3309937"/>
            </a:xfrm>
          </p:grpSpPr>
          <p:sp>
            <p:nvSpPr>
              <p:cNvPr id="96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6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6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6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6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6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67"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69"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solidFill>
                  <a:srgbClr val="DDDDDD"/>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970"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00FFFF"/>
              </a:buClr>
              <a:buSzPct val="70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a:buClr>
                <a:srgbClr val="00FFFF"/>
              </a:buClr>
              <a:buSzPct val="70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a:buClr>
                <a:srgbClr val="00FFFF"/>
              </a:buClr>
              <a:buSzPct val="70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a:buClr>
                <a:srgbClr val="00FFFF"/>
              </a:buClr>
              <a:buSzPct val="70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a:buClr>
                <a:srgbClr val="00FFFF"/>
              </a:buClr>
              <a:buSzPct val="70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1"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effectLst>
                  <a:outerShdw blurRad="38100" dist="38100" dir="2700000" rotWithShape="0">
                    <a:srgbClr val="000000"/>
                  </a:outerShdw>
                </a:effectLst>
              </a:defRPr>
            </a:pPr>
            <a:endParaRPr dirty="0"/>
          </a:p>
        </p:txBody>
      </p:sp>
      <p:sp>
        <p:nvSpPr>
          <p:cNvPr id="972"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463082750"/>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14_Picture with Caption">
    <p:bg>
      <p:bgPr>
        <a:solidFill>
          <a:srgbClr val="51596D"/>
        </a:solidFill>
        <a:effectLst/>
      </p:bgPr>
    </p:bg>
    <p:spTree>
      <p:nvGrpSpPr>
        <p:cNvPr id="1" name=""/>
        <p:cNvGrpSpPr/>
        <p:nvPr/>
      </p:nvGrpSpPr>
      <p:grpSpPr>
        <a:xfrm>
          <a:off x="0" y="0"/>
          <a:ext cx="0" cy="0"/>
          <a:chOff x="0" y="0"/>
          <a:chExt cx="0" cy="0"/>
        </a:xfrm>
      </p:grpSpPr>
      <p:grpSp>
        <p:nvGrpSpPr>
          <p:cNvPr id="987" name="Group 4"/>
          <p:cNvGrpSpPr/>
          <p:nvPr/>
        </p:nvGrpSpPr>
        <p:grpSpPr>
          <a:xfrm>
            <a:off x="0" y="0"/>
            <a:ext cx="9140826" cy="6850064"/>
            <a:chOff x="0" y="0"/>
            <a:chExt cx="9140825" cy="6850063"/>
          </a:xfrm>
        </p:grpSpPr>
        <p:grpSp>
          <p:nvGrpSpPr>
            <p:cNvPr id="984" name="Group 5"/>
            <p:cNvGrpSpPr/>
            <p:nvPr/>
          </p:nvGrpSpPr>
          <p:grpSpPr>
            <a:xfrm>
              <a:off x="2743200" y="3540125"/>
              <a:ext cx="6392863" cy="3309939"/>
              <a:chOff x="0" y="0"/>
              <a:chExt cx="6392862" cy="3309937"/>
            </a:xfrm>
          </p:grpSpPr>
          <p:sp>
            <p:nvSpPr>
              <p:cNvPr id="979"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80"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81"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82"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83"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85"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86"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88"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solidFill>
                  <a:srgbClr val="DDDDDD"/>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989"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99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200">
              <a:spcBef>
                <a:spcPts val="300"/>
              </a:spcBef>
              <a:buSzTx/>
              <a:buNone/>
              <a:defRPr sz="1400"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400">
              <a:spcBef>
                <a:spcPts val="300"/>
              </a:spcBef>
              <a:buSzTx/>
              <a:buNone/>
              <a:defRPr sz="1400"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600">
              <a:spcBef>
                <a:spcPts val="300"/>
              </a:spcBef>
              <a:buSzTx/>
              <a:buNone/>
              <a:defRPr sz="1400"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800">
              <a:spcBef>
                <a:spcPts val="300"/>
              </a:spcBef>
              <a:buSzTx/>
              <a:buNone/>
              <a:defRPr sz="1400"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91"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727133549"/>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998" name="Title Text"/>
          <p:cNvSpPr txBox="1">
            <a:spLocks noGrp="1"/>
          </p:cNvSpPr>
          <p:nvPr>
            <p:ph type="title"/>
          </p:nvPr>
        </p:nvSpPr>
        <p:spPr>
          <a:xfrm>
            <a:off x="685800" y="2130425"/>
            <a:ext cx="7772400" cy="1470025"/>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99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marL="0" indent="457200" algn="ctr">
              <a:buSzTx/>
              <a:buNone/>
              <a:defRPr b="1" i="0">
                <a:solidFill>
                  <a:srgbClr val="000000"/>
                </a:solidFill>
                <a:latin typeface="Arial" panose="020B0604020202020204" pitchFamily="34" charset="0"/>
                <a:cs typeface="Arial" panose="020B0604020202020204" pitchFamily="34" charset="0"/>
              </a:defRPr>
            </a:lvl2pPr>
            <a:lvl3pPr marL="0" indent="914400" algn="ctr">
              <a:buSzTx/>
              <a:buNone/>
              <a:defRPr b="1" i="0">
                <a:solidFill>
                  <a:srgbClr val="000000"/>
                </a:solidFill>
                <a:latin typeface="Arial" panose="020B0604020202020204" pitchFamily="34" charset="0"/>
                <a:cs typeface="Arial" panose="020B0604020202020204" pitchFamily="34" charset="0"/>
              </a:defRPr>
            </a:lvl3pPr>
            <a:lvl4pPr marL="0" indent="1371600" algn="ctr">
              <a:buSzTx/>
              <a:buNone/>
              <a:defRPr b="1" i="0">
                <a:solidFill>
                  <a:srgbClr val="000000"/>
                </a:solidFill>
                <a:latin typeface="Arial" panose="020B0604020202020204" pitchFamily="34" charset="0"/>
                <a:cs typeface="Arial" panose="020B0604020202020204" pitchFamily="34" charset="0"/>
              </a:defRPr>
            </a:lvl4pPr>
            <a:lvl5pPr marL="0" indent="1828800" algn="ctr">
              <a:buSzTx/>
              <a:buNone/>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0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512695855"/>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14_Blank">
    <p:spTree>
      <p:nvGrpSpPr>
        <p:cNvPr id="1" name=""/>
        <p:cNvGrpSpPr/>
        <p:nvPr/>
      </p:nvGrpSpPr>
      <p:grpSpPr>
        <a:xfrm>
          <a:off x="0" y="0"/>
          <a:ext cx="0" cy="0"/>
          <a:chOff x="0" y="0"/>
          <a:chExt cx="0" cy="0"/>
        </a:xfrm>
      </p:grpSpPr>
      <p:sp>
        <p:nvSpPr>
          <p:cNvPr id="100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107626175"/>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15_Title Only">
    <p:spTree>
      <p:nvGrpSpPr>
        <p:cNvPr id="1" name=""/>
        <p:cNvGrpSpPr/>
        <p:nvPr/>
      </p:nvGrpSpPr>
      <p:grpSpPr>
        <a:xfrm>
          <a:off x="0" y="0"/>
          <a:ext cx="0" cy="0"/>
          <a:chOff x="0" y="0"/>
          <a:chExt cx="0" cy="0"/>
        </a:xfrm>
      </p:grpSpPr>
      <p:sp>
        <p:nvSpPr>
          <p:cNvPr id="1014"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015"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267127460"/>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13_Blank">
    <p:bg>
      <p:bgPr>
        <a:solidFill>
          <a:schemeClr val="accent3">
            <a:lumOff val="44000"/>
          </a:schemeClr>
        </a:solidFill>
        <a:effectLst/>
      </p:bgPr>
    </p:bg>
    <p:spTree>
      <p:nvGrpSpPr>
        <p:cNvPr id="1" name=""/>
        <p:cNvGrpSpPr/>
        <p:nvPr/>
      </p:nvGrpSpPr>
      <p:grpSpPr>
        <a:xfrm>
          <a:off x="0" y="0"/>
          <a:ext cx="0" cy="0"/>
          <a:chOff x="0" y="0"/>
          <a:chExt cx="0" cy="0"/>
        </a:xfrm>
      </p:grpSpPr>
      <p:sp>
        <p:nvSpPr>
          <p:cNvPr id="102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381879528"/>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14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029"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03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74401036"/>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1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037" name="Title Text"/>
          <p:cNvSpPr txBox="1">
            <a:spLocks noGrp="1"/>
          </p:cNvSpPr>
          <p:nvPr>
            <p:ph type="title"/>
          </p:nvPr>
        </p:nvSpPr>
        <p:spPr>
          <a:xfrm>
            <a:off x="685800" y="2130425"/>
            <a:ext cx="7772400" cy="1470025"/>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03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marL="0" indent="457200" algn="ctr">
              <a:buSzTx/>
              <a:buNone/>
              <a:defRPr b="1" i="0">
                <a:solidFill>
                  <a:srgbClr val="000000"/>
                </a:solidFill>
                <a:latin typeface="Arial" panose="020B0604020202020204" pitchFamily="34" charset="0"/>
                <a:cs typeface="Arial" panose="020B0604020202020204" pitchFamily="34" charset="0"/>
              </a:defRPr>
            </a:lvl2pPr>
            <a:lvl3pPr marL="0" indent="914400" algn="ctr">
              <a:buSzTx/>
              <a:buNone/>
              <a:defRPr b="1" i="0">
                <a:solidFill>
                  <a:srgbClr val="000000"/>
                </a:solidFill>
                <a:latin typeface="Arial" panose="020B0604020202020204" pitchFamily="34" charset="0"/>
                <a:cs typeface="Arial" panose="020B0604020202020204" pitchFamily="34" charset="0"/>
              </a:defRPr>
            </a:lvl3pPr>
            <a:lvl4pPr marL="0" indent="1371600" algn="ctr">
              <a:buSzTx/>
              <a:buNone/>
              <a:defRPr b="1" i="0">
                <a:solidFill>
                  <a:srgbClr val="000000"/>
                </a:solidFill>
                <a:latin typeface="Arial" panose="020B0604020202020204" pitchFamily="34" charset="0"/>
                <a:cs typeface="Arial" panose="020B0604020202020204" pitchFamily="34" charset="0"/>
              </a:defRPr>
            </a:lvl4pPr>
            <a:lvl5pPr marL="0" indent="1828800" algn="ctr">
              <a:buSzTx/>
              <a:buNone/>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3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60909079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9D8967-C427-C447-9F39-A7451528E9D8}" type="slidenum">
              <a:rPr lang="en-US"/>
              <a:pPr>
                <a:defRPr/>
              </a:pPr>
              <a:t>‹#›</a:t>
            </a:fld>
            <a:endParaRPr lang="en-US"/>
          </a:p>
        </p:txBody>
      </p:sp>
    </p:spTree>
    <p:extLst>
      <p:ext uri="{BB962C8B-B14F-4D97-AF65-F5344CB8AC3E}">
        <p14:creationId xmlns:p14="http://schemas.microsoft.com/office/powerpoint/2010/main" val="213527567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1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046"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047"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4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304289317"/>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13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055"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05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5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383146407"/>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13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064"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06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rgbClr val="000000"/>
                </a:solidFill>
                <a:latin typeface="Arial" panose="020B0604020202020204" pitchFamily="34" charset="0"/>
                <a:cs typeface="Arial" panose="020B0604020202020204" pitchFamily="34" charset="0"/>
              </a:defRPr>
            </a:lvl1pPr>
            <a:lvl2pPr marL="790575" indent="-333375">
              <a:spcBef>
                <a:spcPts val="600"/>
              </a:spcBef>
              <a:defRPr sz="2800" b="1" i="0">
                <a:solidFill>
                  <a:srgbClr val="000000"/>
                </a:solidFill>
                <a:latin typeface="Arial" panose="020B0604020202020204" pitchFamily="34" charset="0"/>
                <a:cs typeface="Arial" panose="020B0604020202020204" pitchFamily="34" charset="0"/>
              </a:defRPr>
            </a:lvl2pPr>
            <a:lvl3pPr marL="1234439" indent="-320039">
              <a:spcBef>
                <a:spcPts val="600"/>
              </a:spcBef>
              <a:defRPr sz="2800" b="1" i="0">
                <a:solidFill>
                  <a:srgbClr val="000000"/>
                </a:solidFill>
                <a:latin typeface="Arial" panose="020B0604020202020204" pitchFamily="34" charset="0"/>
                <a:cs typeface="Arial" panose="020B0604020202020204" pitchFamily="34" charset="0"/>
              </a:defRPr>
            </a:lvl3pPr>
            <a:lvl4pPr marL="1727200" indent="-355600">
              <a:spcBef>
                <a:spcPts val="600"/>
              </a:spcBef>
              <a:defRPr sz="2800" b="1" i="0">
                <a:solidFill>
                  <a:srgbClr val="000000"/>
                </a:solidFill>
                <a:latin typeface="Arial" panose="020B0604020202020204" pitchFamily="34" charset="0"/>
                <a:cs typeface="Arial" panose="020B0604020202020204" pitchFamily="34" charset="0"/>
              </a:defRPr>
            </a:lvl4pPr>
            <a:lvl5pPr marL="2184400" indent="-355600">
              <a:spcBef>
                <a:spcPts val="600"/>
              </a:spcBef>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6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293678973"/>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13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073"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07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75"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000000"/>
                </a:solidFill>
              </a:defRPr>
            </a:pPr>
            <a:endParaRPr dirty="0"/>
          </a:p>
        </p:txBody>
      </p:sp>
      <p:sp>
        <p:nvSpPr>
          <p:cNvPr id="107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699266086"/>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13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083"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08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0532753"/>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12_Blank">
    <p:bg>
      <p:bgPr>
        <a:solidFill>
          <a:schemeClr val="accent3">
            <a:lumOff val="44000"/>
          </a:schemeClr>
        </a:solidFill>
        <a:effectLst/>
      </p:bgPr>
    </p:bg>
    <p:spTree>
      <p:nvGrpSpPr>
        <p:cNvPr id="1" name=""/>
        <p:cNvGrpSpPr/>
        <p:nvPr/>
      </p:nvGrpSpPr>
      <p:grpSpPr>
        <a:xfrm>
          <a:off x="0" y="0"/>
          <a:ext cx="0" cy="0"/>
          <a:chOff x="0" y="0"/>
          <a:chExt cx="0" cy="0"/>
        </a:xfrm>
      </p:grpSpPr>
      <p:sp>
        <p:nvSpPr>
          <p:cNvPr id="109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050264428"/>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098"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099"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00"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rgbClr val="000000"/>
                </a:solidFill>
              </a:defRPr>
            </a:pPr>
            <a:endParaRPr dirty="0"/>
          </a:p>
        </p:txBody>
      </p:sp>
      <p:sp>
        <p:nvSpPr>
          <p:cNvPr id="110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973855393"/>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108"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109"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11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1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185071515"/>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2_Title and 4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118"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119"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2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133623369"/>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1_Title and Table">
    <p:bg>
      <p:bgPr>
        <a:solidFill>
          <a:schemeClr val="accent3">
            <a:lumOff val="44000"/>
          </a:schemeClr>
        </a:solidFill>
        <a:effectLst/>
      </p:bgPr>
    </p:bg>
    <p:spTree>
      <p:nvGrpSpPr>
        <p:cNvPr id="1" name=""/>
        <p:cNvGrpSpPr/>
        <p:nvPr/>
      </p:nvGrpSpPr>
      <p:grpSpPr>
        <a:xfrm>
          <a:off x="0" y="0"/>
          <a:ext cx="0" cy="0"/>
          <a:chOff x="0" y="0"/>
          <a:chExt cx="0" cy="0"/>
        </a:xfrm>
      </p:grpSpPr>
      <p:sp>
        <p:nvSpPr>
          <p:cNvPr id="1127"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12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13023190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CD371DC-0897-0642-A659-B1F387EABF49}" type="slidenum">
              <a:rPr lang="en-US"/>
              <a:pPr>
                <a:defRPr/>
              </a:pPr>
              <a:t>‹#›</a:t>
            </a:fld>
            <a:endParaRPr lang="en-US"/>
          </a:p>
        </p:txBody>
      </p:sp>
    </p:spTree>
    <p:extLst>
      <p:ext uri="{BB962C8B-B14F-4D97-AF65-F5344CB8AC3E}">
        <p14:creationId xmlns:p14="http://schemas.microsoft.com/office/powerpoint/2010/main" val="36870806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2_Title, Content, and 2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135"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1136"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3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680069257"/>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12_Title and Content">
    <p:spTree>
      <p:nvGrpSpPr>
        <p:cNvPr id="1" name=""/>
        <p:cNvGrpSpPr/>
        <p:nvPr/>
      </p:nvGrpSpPr>
      <p:grpSpPr>
        <a:xfrm>
          <a:off x="0" y="0"/>
          <a:ext cx="0" cy="0"/>
          <a:chOff x="0" y="0"/>
          <a:chExt cx="0" cy="0"/>
        </a:xfrm>
      </p:grpSpPr>
      <p:grpSp>
        <p:nvGrpSpPr>
          <p:cNvPr id="1151" name="Group 2"/>
          <p:cNvGrpSpPr/>
          <p:nvPr/>
        </p:nvGrpSpPr>
        <p:grpSpPr>
          <a:xfrm>
            <a:off x="0" y="3902080"/>
            <a:ext cx="3400426" cy="2949576"/>
            <a:chOff x="0" y="0"/>
            <a:chExt cx="3400425" cy="2949575"/>
          </a:xfrm>
        </p:grpSpPr>
        <p:sp>
          <p:nvSpPr>
            <p:cNvPr id="114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4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4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4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4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4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5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152" name="Title Text"/>
          <p:cNvSpPr txBox="1">
            <a:spLocks noGrp="1"/>
          </p:cNvSpPr>
          <p:nvPr>
            <p:ph type="title"/>
          </p:nvPr>
        </p:nvSpPr>
        <p:spPr>
          <a:xfrm>
            <a:off x="457200" y="277817"/>
            <a:ext cx="8229600" cy="1139826"/>
          </a:xfrm>
          <a:prstGeom prst="rect">
            <a:avLst/>
          </a:prstGeom>
        </p:spPr>
        <p:txBody>
          <a:bodyPr lIns="45714" tIns="45714" rIns="45714" bIns="45714">
            <a:normAutofit/>
          </a:bodyPr>
          <a:lstStyle>
            <a:lvl1pPr>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153"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54"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538398919"/>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grpSp>
        <p:nvGrpSpPr>
          <p:cNvPr id="1168" name="Group 2"/>
          <p:cNvGrpSpPr/>
          <p:nvPr/>
        </p:nvGrpSpPr>
        <p:grpSpPr>
          <a:xfrm>
            <a:off x="0" y="3902080"/>
            <a:ext cx="3400426" cy="2949576"/>
            <a:chOff x="0" y="0"/>
            <a:chExt cx="3400425" cy="2949575"/>
          </a:xfrm>
        </p:grpSpPr>
        <p:sp>
          <p:nvSpPr>
            <p:cNvPr id="1161"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2"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3"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4"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5"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169" name="Title Text"/>
          <p:cNvSpPr txBox="1">
            <a:spLocks noGrp="1"/>
          </p:cNvSpPr>
          <p:nvPr>
            <p:ph type="title"/>
          </p:nvPr>
        </p:nvSpPr>
        <p:spPr>
          <a:xfrm>
            <a:off x="722312" y="4406905"/>
            <a:ext cx="7772401" cy="1362076"/>
          </a:xfrm>
          <a:prstGeom prst="rect">
            <a:avLst/>
          </a:prstGeom>
        </p:spPr>
        <p:txBody>
          <a:bodyPr lIns="45714" tIns="45714" rIns="45714" bIns="45714" anchor="t">
            <a:normAutofit/>
          </a:bodyPr>
          <a:lstStyle>
            <a:lvl1pPr>
              <a:defRPr sz="4000" b="1" i="0" cap="a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170"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400"/>
              </a:spcBef>
              <a:buSzTx/>
              <a:buNone/>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400"/>
              </a:spcBef>
              <a:buSzTx/>
              <a:buNone/>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400"/>
              </a:spcBef>
              <a:buSzTx/>
              <a:buNone/>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400"/>
              </a:spcBef>
              <a:buSzTx/>
              <a:buNone/>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71"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548703576"/>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12_Two Content">
    <p:spTree>
      <p:nvGrpSpPr>
        <p:cNvPr id="1" name=""/>
        <p:cNvGrpSpPr/>
        <p:nvPr/>
      </p:nvGrpSpPr>
      <p:grpSpPr>
        <a:xfrm>
          <a:off x="0" y="0"/>
          <a:ext cx="0" cy="0"/>
          <a:chOff x="0" y="0"/>
          <a:chExt cx="0" cy="0"/>
        </a:xfrm>
      </p:grpSpPr>
      <p:grpSp>
        <p:nvGrpSpPr>
          <p:cNvPr id="1185" name="Group 2"/>
          <p:cNvGrpSpPr/>
          <p:nvPr/>
        </p:nvGrpSpPr>
        <p:grpSpPr>
          <a:xfrm>
            <a:off x="0" y="3902080"/>
            <a:ext cx="3400426" cy="2949576"/>
            <a:chOff x="0" y="0"/>
            <a:chExt cx="3400425" cy="2949575"/>
          </a:xfrm>
        </p:grpSpPr>
        <p:sp>
          <p:nvSpPr>
            <p:cNvPr id="117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7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8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8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8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8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8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186" name="Title Text"/>
          <p:cNvSpPr txBox="1">
            <a:spLocks noGrp="1"/>
          </p:cNvSpPr>
          <p:nvPr>
            <p:ph type="title"/>
          </p:nvPr>
        </p:nvSpPr>
        <p:spPr>
          <a:xfrm>
            <a:off x="457200" y="277817"/>
            <a:ext cx="8229600" cy="1139826"/>
          </a:xfrm>
          <a:prstGeom prst="rect">
            <a:avLst/>
          </a:prstGeom>
        </p:spPr>
        <p:txBody>
          <a:bodyPr lIns="45714" tIns="45714" rIns="45714" bIns="45714">
            <a:normAutofit/>
          </a:bodyPr>
          <a:lstStyle>
            <a:lvl1pPr>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187"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Font typeface="Arial"/>
              <a:buChar char="●"/>
              <a:defRPr sz="2800"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90488" indent="-333339">
              <a:spcBef>
                <a:spcPts val="600"/>
              </a:spcBef>
              <a:buClr>
                <a:srgbClr val="FFFFCC"/>
              </a:buClr>
              <a:buSzPct val="75000"/>
              <a:buFont typeface="Arial"/>
              <a:buChar char="●"/>
              <a:defRPr sz="2800"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34304" indent="-320004">
              <a:spcBef>
                <a:spcPts val="600"/>
              </a:spcBef>
              <a:buClr>
                <a:srgbClr val="FFFFCC"/>
              </a:buClr>
              <a:buSzPct val="75000"/>
              <a:buFont typeface="Arial"/>
              <a:buChar char="●"/>
              <a:defRPr sz="2800"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27011" indent="-355561">
              <a:spcBef>
                <a:spcPts val="600"/>
              </a:spcBef>
              <a:buClr>
                <a:srgbClr val="FFFFCC"/>
              </a:buClr>
              <a:buSzPct val="75000"/>
              <a:buFont typeface="Arial"/>
              <a:buChar char="●"/>
              <a:defRPr sz="2800"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84161" indent="-355561">
              <a:spcBef>
                <a:spcPts val="600"/>
              </a:spcBef>
              <a:buClr>
                <a:srgbClr val="FFFFCC"/>
              </a:buClr>
              <a:buSzPct val="75000"/>
              <a:buFont typeface="Arial"/>
              <a:buChar char="●"/>
              <a:defRPr sz="2800"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88"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4195394340"/>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12_Comparison">
    <p:spTree>
      <p:nvGrpSpPr>
        <p:cNvPr id="1" name=""/>
        <p:cNvGrpSpPr/>
        <p:nvPr/>
      </p:nvGrpSpPr>
      <p:grpSpPr>
        <a:xfrm>
          <a:off x="0" y="0"/>
          <a:ext cx="0" cy="0"/>
          <a:chOff x="0" y="0"/>
          <a:chExt cx="0" cy="0"/>
        </a:xfrm>
      </p:grpSpPr>
      <p:grpSp>
        <p:nvGrpSpPr>
          <p:cNvPr id="1202" name="Group 2"/>
          <p:cNvGrpSpPr/>
          <p:nvPr/>
        </p:nvGrpSpPr>
        <p:grpSpPr>
          <a:xfrm>
            <a:off x="0" y="3902080"/>
            <a:ext cx="3400426" cy="2949576"/>
            <a:chOff x="0" y="0"/>
            <a:chExt cx="3400425" cy="2949575"/>
          </a:xfrm>
        </p:grpSpPr>
        <p:sp>
          <p:nvSpPr>
            <p:cNvPr id="119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9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9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9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9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0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0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03" name="Title Text"/>
          <p:cNvSpPr txBox="1">
            <a:spLocks noGrp="1"/>
          </p:cNvSpPr>
          <p:nvPr>
            <p:ph type="title"/>
          </p:nvPr>
        </p:nvSpPr>
        <p:spPr>
          <a:xfrm>
            <a:off x="457200" y="274638"/>
            <a:ext cx="8229600" cy="1143001"/>
          </a:xfrm>
          <a:prstGeom prst="rect">
            <a:avLst/>
          </a:prstGeom>
        </p:spPr>
        <p:txBody>
          <a:bodyPr lIns="45714" tIns="45714" rIns="45714" bIns="45714">
            <a:normAutofit/>
          </a:bodyPr>
          <a:lstStyle>
            <a:lvl1pPr>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204"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500"/>
              </a:spcBef>
              <a:buSzTx/>
              <a:buNone/>
              <a:defRPr sz="2400"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500"/>
              </a:spcBef>
              <a:buSzTx/>
              <a:buNone/>
              <a:defRPr sz="2400"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500"/>
              </a:spcBef>
              <a:buSzTx/>
              <a:buNone/>
              <a:defRPr sz="2400"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500"/>
              </a:spcBef>
              <a:buSzTx/>
              <a:buNone/>
              <a:defRPr sz="2400"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05"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effectLst>
                  <a:outerShdw blurRad="38100" dist="38100" dir="2700000" rotWithShape="0">
                    <a:srgbClr val="000000"/>
                  </a:outerShdw>
                </a:effectLst>
              </a:defRPr>
            </a:pPr>
            <a:endParaRPr dirty="0"/>
          </a:p>
        </p:txBody>
      </p:sp>
      <p:sp>
        <p:nvSpPr>
          <p:cNvPr id="1206"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783794926"/>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12_Title Only">
    <p:spTree>
      <p:nvGrpSpPr>
        <p:cNvPr id="1" name=""/>
        <p:cNvGrpSpPr/>
        <p:nvPr/>
      </p:nvGrpSpPr>
      <p:grpSpPr>
        <a:xfrm>
          <a:off x="0" y="0"/>
          <a:ext cx="0" cy="0"/>
          <a:chOff x="0" y="0"/>
          <a:chExt cx="0" cy="0"/>
        </a:xfrm>
      </p:grpSpPr>
      <p:grpSp>
        <p:nvGrpSpPr>
          <p:cNvPr id="1220" name="Group 2"/>
          <p:cNvGrpSpPr/>
          <p:nvPr/>
        </p:nvGrpSpPr>
        <p:grpSpPr>
          <a:xfrm>
            <a:off x="0" y="3902080"/>
            <a:ext cx="3400426" cy="2949576"/>
            <a:chOff x="0" y="0"/>
            <a:chExt cx="3400425" cy="2949575"/>
          </a:xfrm>
        </p:grpSpPr>
        <p:sp>
          <p:nvSpPr>
            <p:cNvPr id="1213"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4"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5"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6"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7"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21" name="Title Text"/>
          <p:cNvSpPr txBox="1">
            <a:spLocks noGrp="1"/>
          </p:cNvSpPr>
          <p:nvPr>
            <p:ph type="title"/>
          </p:nvPr>
        </p:nvSpPr>
        <p:spPr>
          <a:xfrm>
            <a:off x="457200" y="277817"/>
            <a:ext cx="8229600" cy="1139826"/>
          </a:xfrm>
          <a:prstGeom prst="rect">
            <a:avLst/>
          </a:prstGeom>
        </p:spPr>
        <p:txBody>
          <a:bodyPr lIns="45714" tIns="45714" rIns="45714" bIns="45714">
            <a:normAutofit/>
          </a:bodyPr>
          <a:lstStyle>
            <a:lvl1pPr>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222"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744017067"/>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11_Blank">
    <p:spTree>
      <p:nvGrpSpPr>
        <p:cNvPr id="1" name=""/>
        <p:cNvGrpSpPr/>
        <p:nvPr/>
      </p:nvGrpSpPr>
      <p:grpSpPr>
        <a:xfrm>
          <a:off x="0" y="0"/>
          <a:ext cx="0" cy="0"/>
          <a:chOff x="0" y="0"/>
          <a:chExt cx="0" cy="0"/>
        </a:xfrm>
      </p:grpSpPr>
      <p:grpSp>
        <p:nvGrpSpPr>
          <p:cNvPr id="1236" name="Group 2"/>
          <p:cNvGrpSpPr/>
          <p:nvPr/>
        </p:nvGrpSpPr>
        <p:grpSpPr>
          <a:xfrm>
            <a:off x="0" y="3902080"/>
            <a:ext cx="3400426" cy="2949576"/>
            <a:chOff x="0" y="0"/>
            <a:chExt cx="3400425" cy="2949575"/>
          </a:xfrm>
        </p:grpSpPr>
        <p:sp>
          <p:nvSpPr>
            <p:cNvPr id="1229"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0"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1"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2"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3"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37"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054258440"/>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12_Content with Caption">
    <p:spTree>
      <p:nvGrpSpPr>
        <p:cNvPr id="1" name=""/>
        <p:cNvGrpSpPr/>
        <p:nvPr/>
      </p:nvGrpSpPr>
      <p:grpSpPr>
        <a:xfrm>
          <a:off x="0" y="0"/>
          <a:ext cx="0" cy="0"/>
          <a:chOff x="0" y="0"/>
          <a:chExt cx="0" cy="0"/>
        </a:xfrm>
      </p:grpSpPr>
      <p:grpSp>
        <p:nvGrpSpPr>
          <p:cNvPr id="1251" name="Group 2"/>
          <p:cNvGrpSpPr/>
          <p:nvPr/>
        </p:nvGrpSpPr>
        <p:grpSpPr>
          <a:xfrm>
            <a:off x="0" y="3902080"/>
            <a:ext cx="3400426" cy="2949576"/>
            <a:chOff x="0" y="0"/>
            <a:chExt cx="3400425" cy="2949575"/>
          </a:xfrm>
        </p:grpSpPr>
        <p:sp>
          <p:nvSpPr>
            <p:cNvPr id="124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4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4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4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4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4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5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52" name="Title Text"/>
          <p:cNvSpPr txBox="1">
            <a:spLocks noGrp="1"/>
          </p:cNvSpPr>
          <p:nvPr>
            <p:ph type="title"/>
          </p:nvPr>
        </p:nvSpPr>
        <p:spPr>
          <a:xfrm>
            <a:off x="457200" y="273050"/>
            <a:ext cx="3008314" cy="1162050"/>
          </a:xfrm>
          <a:prstGeom prst="rect">
            <a:avLst/>
          </a:prstGeom>
        </p:spPr>
        <p:txBody>
          <a:bodyPr lIns="45714" tIns="45714" rIns="45714" bIns="45714" anchor="b">
            <a:normAutofit/>
          </a:bodyPr>
          <a:lstStyle>
            <a:lvl1pPr>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253"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Font typeface="Arial"/>
              <a:buChar char="●"/>
              <a:defRPr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54"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effectLst>
                  <a:outerShdw blurRad="38100" dist="38100" dir="2700000" rotWithShape="0">
                    <a:srgbClr val="000000"/>
                  </a:outerShdw>
                </a:effectLst>
              </a:defRPr>
            </a:pPr>
            <a:endParaRPr dirty="0"/>
          </a:p>
        </p:txBody>
      </p:sp>
      <p:sp>
        <p:nvSpPr>
          <p:cNvPr id="1255"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440666553"/>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12_Picture with Caption">
    <p:spTree>
      <p:nvGrpSpPr>
        <p:cNvPr id="1" name=""/>
        <p:cNvGrpSpPr/>
        <p:nvPr/>
      </p:nvGrpSpPr>
      <p:grpSpPr>
        <a:xfrm>
          <a:off x="0" y="0"/>
          <a:ext cx="0" cy="0"/>
          <a:chOff x="0" y="0"/>
          <a:chExt cx="0" cy="0"/>
        </a:xfrm>
      </p:grpSpPr>
      <p:grpSp>
        <p:nvGrpSpPr>
          <p:cNvPr id="1269" name="Group 2"/>
          <p:cNvGrpSpPr/>
          <p:nvPr/>
        </p:nvGrpSpPr>
        <p:grpSpPr>
          <a:xfrm>
            <a:off x="0" y="3902080"/>
            <a:ext cx="3400426" cy="2949576"/>
            <a:chOff x="0" y="0"/>
            <a:chExt cx="3400425" cy="2949575"/>
          </a:xfrm>
        </p:grpSpPr>
        <p:sp>
          <p:nvSpPr>
            <p:cNvPr id="1262"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3"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4"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5"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6"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70" name="Title Text"/>
          <p:cNvSpPr txBox="1">
            <a:spLocks noGrp="1"/>
          </p:cNvSpPr>
          <p:nvPr>
            <p:ph type="title"/>
          </p:nvPr>
        </p:nvSpPr>
        <p:spPr>
          <a:xfrm>
            <a:off x="1792288" y="4800600"/>
            <a:ext cx="5486401" cy="566738"/>
          </a:xfrm>
          <a:prstGeom prst="rect">
            <a:avLst/>
          </a:prstGeom>
        </p:spPr>
        <p:txBody>
          <a:bodyPr lIns="45714" tIns="45714" rIns="45714" bIns="45714" anchor="b">
            <a:normAutofit/>
          </a:bodyPr>
          <a:lstStyle>
            <a:lvl1pPr>
              <a:defRPr sz="2000"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271"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272"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300"/>
              </a:spcBef>
              <a:buSzTx/>
              <a:buNone/>
              <a:defRPr sz="1400"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300"/>
              </a:spcBef>
              <a:buSzTx/>
              <a:buNone/>
              <a:defRPr sz="1400"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300"/>
              </a:spcBef>
              <a:buSzTx/>
              <a:buNone/>
              <a:defRPr sz="1400"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300"/>
              </a:spcBef>
              <a:buSzTx/>
              <a:buNone/>
              <a:defRPr sz="1400"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73"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564632383"/>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12_Title Slide">
    <p:spTree>
      <p:nvGrpSpPr>
        <p:cNvPr id="1" name=""/>
        <p:cNvGrpSpPr/>
        <p:nvPr/>
      </p:nvGrpSpPr>
      <p:grpSpPr>
        <a:xfrm>
          <a:off x="0" y="0"/>
          <a:ext cx="0" cy="0"/>
          <a:chOff x="0" y="0"/>
          <a:chExt cx="0" cy="0"/>
        </a:xfrm>
      </p:grpSpPr>
      <p:grpSp>
        <p:nvGrpSpPr>
          <p:cNvPr id="1287" name="Group 2"/>
          <p:cNvGrpSpPr/>
          <p:nvPr/>
        </p:nvGrpSpPr>
        <p:grpSpPr>
          <a:xfrm>
            <a:off x="0" y="3902080"/>
            <a:ext cx="3400426" cy="2949576"/>
            <a:chOff x="0" y="0"/>
            <a:chExt cx="3400425" cy="2949575"/>
          </a:xfrm>
        </p:grpSpPr>
        <p:sp>
          <p:nvSpPr>
            <p:cNvPr id="128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88" name="Title Text"/>
          <p:cNvSpPr txBox="1">
            <a:spLocks noGrp="1"/>
          </p:cNvSpPr>
          <p:nvPr>
            <p:ph type="title"/>
          </p:nvPr>
        </p:nvSpPr>
        <p:spPr>
          <a:xfrm>
            <a:off x="685800" y="2130430"/>
            <a:ext cx="7772400" cy="1470026"/>
          </a:xfrm>
          <a:prstGeom prst="rect">
            <a:avLst/>
          </a:prstGeom>
        </p:spPr>
        <p:txBody>
          <a:bodyPr lIns="45714" tIns="45714" rIns="45714" bIns="45714">
            <a:normAutofit/>
          </a:bodyPr>
          <a:lstStyle>
            <a:lvl1pPr>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289" name="Body Level One…"/>
          <p:cNvSpPr txBox="1">
            <a:spLocks noGrp="1"/>
          </p:cNvSpPr>
          <p:nvPr>
            <p:ph type="body" sz="quarter" idx="1"/>
          </p:nvPr>
        </p:nvSpPr>
        <p:spPr>
          <a:xfrm>
            <a:off x="1371600" y="3886200"/>
            <a:ext cx="6400800" cy="1752600"/>
          </a:xfrm>
          <a:prstGeom prst="rect">
            <a:avLst/>
          </a:prstGeom>
        </p:spPr>
        <p:txBody>
          <a:bodyPr lIns="45714" tIns="45714" rIns="45714" bIns="45714">
            <a:normAutofit/>
          </a:bodyPr>
          <a:lstStyle>
            <a:lvl1pPr marL="0" indent="0" algn="ctr">
              <a:buSzTx/>
              <a:buNone/>
              <a:defRPr b="1" i="0">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lgn="ctr">
              <a:buSzTx/>
              <a:buNone/>
              <a:defRPr b="1" i="0">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lgn="ctr">
              <a:buSzTx/>
              <a:buNone/>
              <a:defRPr b="1" i="0">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lgn="ctr">
              <a:buSzTx/>
              <a:buNone/>
              <a:defRPr b="1" i="0">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lgn="ctr">
              <a:buSzTx/>
              <a:buNone/>
              <a:defRPr b="1" i="0">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90"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15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44393281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lgn="ct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1A3750CB-AB0A-B041-BB45-47C0290D95E1}" type="slidenum">
              <a:rPr lang="en-US"/>
              <a:pPr>
                <a:defRPr/>
              </a:pPr>
              <a:t>‹#›</a:t>
            </a:fld>
            <a:endParaRPr lang="en-US"/>
          </a:p>
        </p:txBody>
      </p:sp>
    </p:spTree>
    <p:extLst>
      <p:ext uri="{BB962C8B-B14F-4D97-AF65-F5344CB8AC3E}">
        <p14:creationId xmlns:p14="http://schemas.microsoft.com/office/powerpoint/2010/main" val="387564592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11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297" name="Title Text"/>
          <p:cNvSpPr txBox="1">
            <a:spLocks noGrp="1"/>
          </p:cNvSpPr>
          <p:nvPr>
            <p:ph type="title"/>
          </p:nvPr>
        </p:nvSpPr>
        <p:spPr>
          <a:xfrm>
            <a:off x="1143000" y="1122362"/>
            <a:ext cx="6858000" cy="2387601"/>
          </a:xfrm>
          <a:prstGeom prst="rect">
            <a:avLst/>
          </a:prstGeom>
        </p:spPr>
        <p:txBody>
          <a:bodyPr anchor="b">
            <a:normAutofit/>
          </a:bodyPr>
          <a:lstStyle>
            <a:lvl1pPr>
              <a:defRPr sz="60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298"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buSzTx/>
              <a:buNone/>
              <a:defRPr sz="2400" b="1" i="0">
                <a:solidFill>
                  <a:srgbClr val="000000"/>
                </a:solidFill>
                <a:latin typeface="Arial" panose="020B0604020202020204" pitchFamily="34" charset="0"/>
                <a:cs typeface="Arial" panose="020B0604020202020204" pitchFamily="34" charset="0"/>
              </a:defRPr>
            </a:lvl1pPr>
            <a:lvl2pPr marL="0" indent="457200" algn="ctr">
              <a:buSzTx/>
              <a:buNone/>
              <a:defRPr sz="2400" b="1" i="0">
                <a:solidFill>
                  <a:srgbClr val="000000"/>
                </a:solidFill>
                <a:latin typeface="Arial" panose="020B0604020202020204" pitchFamily="34" charset="0"/>
                <a:cs typeface="Arial" panose="020B0604020202020204" pitchFamily="34" charset="0"/>
              </a:defRPr>
            </a:lvl2pPr>
            <a:lvl3pPr marL="0" indent="914400" algn="ctr">
              <a:buSzTx/>
              <a:buNone/>
              <a:defRPr sz="2400" b="1" i="0">
                <a:solidFill>
                  <a:srgbClr val="000000"/>
                </a:solidFill>
                <a:latin typeface="Arial" panose="020B0604020202020204" pitchFamily="34" charset="0"/>
                <a:cs typeface="Arial" panose="020B0604020202020204" pitchFamily="34" charset="0"/>
              </a:defRPr>
            </a:lvl3pPr>
            <a:lvl4pPr marL="0" indent="1371600" algn="ctr">
              <a:buSzTx/>
              <a:buNone/>
              <a:defRPr sz="2400" b="1" i="0">
                <a:solidFill>
                  <a:srgbClr val="000000"/>
                </a:solidFill>
                <a:latin typeface="Arial" panose="020B0604020202020204" pitchFamily="34" charset="0"/>
                <a:cs typeface="Arial" panose="020B0604020202020204" pitchFamily="34" charset="0"/>
              </a:defRPr>
            </a:lvl4pPr>
            <a:lvl5pPr marL="0" indent="1828800" algn="ctr">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99"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477385965"/>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11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306" name="Title Text"/>
          <p:cNvSpPr txBox="1">
            <a:spLocks noGrp="1"/>
          </p:cNvSpPr>
          <p:nvPr>
            <p:ph type="title"/>
          </p:nvPr>
        </p:nvSpPr>
        <p:spPr>
          <a:xfrm>
            <a:off x="628650" y="365125"/>
            <a:ext cx="7886700" cy="1325563"/>
          </a:xfrm>
          <a:prstGeom prst="rect">
            <a:avLst/>
          </a:prstGeom>
        </p:spPr>
        <p:txBody>
          <a:bodyPr anchor="t">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307" name="Body Level One…"/>
          <p:cNvSpPr txBox="1">
            <a:spLocks noGrp="1"/>
          </p:cNvSpPr>
          <p:nvPr>
            <p:ph type="body" idx="1"/>
          </p:nvPr>
        </p:nvSpPr>
        <p:spPr>
          <a:xfrm>
            <a:off x="628650" y="1825625"/>
            <a:ext cx="7886700" cy="4351338"/>
          </a:xfrm>
          <a:prstGeom prst="rect">
            <a:avLst/>
          </a:prstGeom>
        </p:spPr>
        <p:txBody>
          <a:bodyPr>
            <a:normAutofit/>
          </a:bodyPr>
          <a:lstStyle>
            <a:lvl1pPr>
              <a:buClr>
                <a:srgbClr val="996600"/>
              </a:buClr>
              <a:buChar char="⬥"/>
              <a:defRPr b="1" i="0">
                <a:solidFill>
                  <a:srgbClr val="000000"/>
                </a:solidFill>
                <a:latin typeface="Arial" panose="020B0604020202020204" pitchFamily="34" charset="0"/>
                <a:cs typeface="Arial" panose="020B0604020202020204" pitchFamily="34" charset="0"/>
              </a:defRPr>
            </a:lvl1pPr>
            <a:lvl2pPr marL="782637" indent="-325437">
              <a:buClr>
                <a:srgbClr val="996600"/>
              </a:buClr>
              <a:buSzPct val="95000"/>
              <a:defRPr b="1" i="0">
                <a:solidFill>
                  <a:srgbClr val="000000"/>
                </a:solidFill>
                <a:latin typeface="Arial" panose="020B0604020202020204" pitchFamily="34" charset="0"/>
                <a:cs typeface="Arial" panose="020B0604020202020204" pitchFamily="34" charset="0"/>
              </a:defRPr>
            </a:lvl2pPr>
            <a:lvl3pPr>
              <a:buClr>
                <a:srgbClr val="996600"/>
              </a:buClr>
              <a:defRPr b="1" i="0">
                <a:solidFill>
                  <a:srgbClr val="000000"/>
                </a:solidFill>
                <a:latin typeface="Arial" panose="020B0604020202020204" pitchFamily="34" charset="0"/>
                <a:cs typeface="Arial" panose="020B0604020202020204" pitchFamily="34" charset="0"/>
              </a:defRPr>
            </a:lvl3pPr>
            <a:lvl4pPr marL="1736725" indent="-365125">
              <a:buClr>
                <a:srgbClr val="996600"/>
              </a:buClr>
              <a:defRPr b="1" i="0">
                <a:solidFill>
                  <a:srgbClr val="000000"/>
                </a:solidFill>
                <a:latin typeface="Arial" panose="020B0604020202020204" pitchFamily="34" charset="0"/>
                <a:cs typeface="Arial" panose="020B0604020202020204" pitchFamily="34" charset="0"/>
              </a:defRPr>
            </a:lvl4pPr>
            <a:lvl5pPr marL="2193925" indent="-365125">
              <a:buClr>
                <a:srgbClr val="996600"/>
              </a:buCl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08"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860949926"/>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11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315" name="Title Text"/>
          <p:cNvSpPr txBox="1">
            <a:spLocks noGrp="1"/>
          </p:cNvSpPr>
          <p:nvPr>
            <p:ph type="title"/>
          </p:nvPr>
        </p:nvSpPr>
        <p:spPr>
          <a:xfrm>
            <a:off x="623887" y="1709738"/>
            <a:ext cx="7886701" cy="2852737"/>
          </a:xfrm>
          <a:prstGeom prst="rect">
            <a:avLst/>
          </a:prstGeom>
        </p:spPr>
        <p:txBody>
          <a:bodyPr anchor="b">
            <a:normAutofit/>
          </a:bodyPr>
          <a:lstStyle>
            <a:lvl1pPr>
              <a:defRPr sz="60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316"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buSzTx/>
              <a:buNone/>
              <a:defRPr sz="2400" b="1" i="0">
                <a:solidFill>
                  <a:srgbClr val="000000"/>
                </a:solidFill>
                <a:latin typeface="Arial" panose="020B0604020202020204" pitchFamily="34" charset="0"/>
                <a:cs typeface="Arial" panose="020B0604020202020204" pitchFamily="34" charset="0"/>
              </a:defRPr>
            </a:lvl1pPr>
            <a:lvl2pPr marL="0" indent="457200">
              <a:buSzTx/>
              <a:buNone/>
              <a:defRPr sz="2400" b="1" i="0">
                <a:solidFill>
                  <a:srgbClr val="000000"/>
                </a:solidFill>
                <a:latin typeface="Arial" panose="020B0604020202020204" pitchFamily="34" charset="0"/>
                <a:cs typeface="Arial" panose="020B0604020202020204" pitchFamily="34" charset="0"/>
              </a:defRPr>
            </a:lvl2pPr>
            <a:lvl3pPr marL="0" indent="914400">
              <a:buSzTx/>
              <a:buNone/>
              <a:defRPr sz="2400" b="1" i="0">
                <a:solidFill>
                  <a:srgbClr val="000000"/>
                </a:solidFill>
                <a:latin typeface="Arial" panose="020B0604020202020204" pitchFamily="34" charset="0"/>
                <a:cs typeface="Arial" panose="020B0604020202020204" pitchFamily="34" charset="0"/>
              </a:defRPr>
            </a:lvl3pPr>
            <a:lvl4pPr marL="0" indent="1371600">
              <a:buSzTx/>
              <a:buNone/>
              <a:defRPr sz="2400" b="1" i="0">
                <a:solidFill>
                  <a:srgbClr val="000000"/>
                </a:solidFill>
                <a:latin typeface="Arial" panose="020B0604020202020204" pitchFamily="34" charset="0"/>
                <a:cs typeface="Arial" panose="020B0604020202020204" pitchFamily="34" charset="0"/>
              </a:defRPr>
            </a:lvl4pPr>
            <a:lvl5pPr marL="0" indent="1828800">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17"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855942313"/>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11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324" name="Title Text"/>
          <p:cNvSpPr txBox="1">
            <a:spLocks noGrp="1"/>
          </p:cNvSpPr>
          <p:nvPr>
            <p:ph type="title"/>
          </p:nvPr>
        </p:nvSpPr>
        <p:spPr>
          <a:xfrm>
            <a:off x="628650" y="365125"/>
            <a:ext cx="7886700" cy="1325563"/>
          </a:xfrm>
          <a:prstGeom prst="rect">
            <a:avLst/>
          </a:prstGeom>
        </p:spPr>
        <p:txBody>
          <a:bodyPr anchor="t">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325" name="Body Level One…"/>
          <p:cNvSpPr txBox="1">
            <a:spLocks noGrp="1"/>
          </p:cNvSpPr>
          <p:nvPr>
            <p:ph type="body" sz="half" idx="1"/>
          </p:nvPr>
        </p:nvSpPr>
        <p:spPr>
          <a:xfrm>
            <a:off x="628650" y="1825625"/>
            <a:ext cx="3867150" cy="4351338"/>
          </a:xfrm>
          <a:prstGeom prst="rect">
            <a:avLst/>
          </a:prstGeom>
        </p:spPr>
        <p:txBody>
          <a:bodyPr>
            <a:normAutofit/>
          </a:bodyPr>
          <a:lstStyle>
            <a:lvl1pPr>
              <a:buClr>
                <a:srgbClr val="996600"/>
              </a:buClr>
              <a:buChar char="⬥"/>
              <a:defRPr b="1" i="0">
                <a:solidFill>
                  <a:srgbClr val="000000"/>
                </a:solidFill>
                <a:latin typeface="Arial" panose="020B0604020202020204" pitchFamily="34" charset="0"/>
                <a:cs typeface="Arial" panose="020B0604020202020204" pitchFamily="34" charset="0"/>
              </a:defRPr>
            </a:lvl1pPr>
            <a:lvl2pPr marL="782637" indent="-325437">
              <a:buClr>
                <a:srgbClr val="996600"/>
              </a:buClr>
              <a:buSzPct val="95000"/>
              <a:defRPr b="1" i="0">
                <a:solidFill>
                  <a:srgbClr val="000000"/>
                </a:solidFill>
                <a:latin typeface="Arial" panose="020B0604020202020204" pitchFamily="34" charset="0"/>
                <a:cs typeface="Arial" panose="020B0604020202020204" pitchFamily="34" charset="0"/>
              </a:defRPr>
            </a:lvl2pPr>
            <a:lvl3pPr>
              <a:buClr>
                <a:srgbClr val="996600"/>
              </a:buClr>
              <a:defRPr b="1" i="0">
                <a:solidFill>
                  <a:srgbClr val="000000"/>
                </a:solidFill>
                <a:latin typeface="Arial" panose="020B0604020202020204" pitchFamily="34" charset="0"/>
                <a:cs typeface="Arial" panose="020B0604020202020204" pitchFamily="34" charset="0"/>
              </a:defRPr>
            </a:lvl3pPr>
            <a:lvl4pPr marL="1736725" indent="-365125">
              <a:buClr>
                <a:srgbClr val="996600"/>
              </a:buClr>
              <a:defRPr b="1" i="0">
                <a:solidFill>
                  <a:srgbClr val="000000"/>
                </a:solidFill>
                <a:latin typeface="Arial" panose="020B0604020202020204" pitchFamily="34" charset="0"/>
                <a:cs typeface="Arial" panose="020B0604020202020204" pitchFamily="34" charset="0"/>
              </a:defRPr>
            </a:lvl4pPr>
            <a:lvl5pPr marL="2193925" indent="-365125">
              <a:buClr>
                <a:srgbClr val="996600"/>
              </a:buCl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26"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587232253"/>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11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333" name="Title Text"/>
          <p:cNvSpPr txBox="1">
            <a:spLocks noGrp="1"/>
          </p:cNvSpPr>
          <p:nvPr>
            <p:ph type="title"/>
          </p:nvPr>
        </p:nvSpPr>
        <p:spPr>
          <a:xfrm>
            <a:off x="630237" y="365125"/>
            <a:ext cx="7886701" cy="1325563"/>
          </a:xfrm>
          <a:prstGeom prst="rect">
            <a:avLst/>
          </a:prstGeom>
        </p:spPr>
        <p:txBody>
          <a:bodyPr anchor="t">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334"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buSzTx/>
              <a:buNone/>
              <a:defRPr sz="2400" b="1" i="0">
                <a:solidFill>
                  <a:srgbClr val="000000"/>
                </a:solidFill>
                <a:latin typeface="Arial" panose="020B0604020202020204" pitchFamily="34" charset="0"/>
                <a:cs typeface="Arial" panose="020B0604020202020204" pitchFamily="34" charset="0"/>
              </a:defRPr>
            </a:lvl1pPr>
            <a:lvl2pPr marL="0" indent="457200">
              <a:buSzTx/>
              <a:buNone/>
              <a:defRPr sz="2400" b="1" i="0">
                <a:solidFill>
                  <a:srgbClr val="000000"/>
                </a:solidFill>
                <a:latin typeface="Arial" panose="020B0604020202020204" pitchFamily="34" charset="0"/>
                <a:cs typeface="Arial" panose="020B0604020202020204" pitchFamily="34" charset="0"/>
              </a:defRPr>
            </a:lvl2pPr>
            <a:lvl3pPr marL="0" indent="914400">
              <a:buSzTx/>
              <a:buNone/>
              <a:defRPr sz="2400" b="1" i="0">
                <a:solidFill>
                  <a:srgbClr val="000000"/>
                </a:solidFill>
                <a:latin typeface="Arial" panose="020B0604020202020204" pitchFamily="34" charset="0"/>
                <a:cs typeface="Arial" panose="020B0604020202020204" pitchFamily="34" charset="0"/>
              </a:defRPr>
            </a:lvl3pPr>
            <a:lvl4pPr marL="0" indent="1371600">
              <a:buSzTx/>
              <a:buNone/>
              <a:defRPr sz="2400" b="1" i="0">
                <a:solidFill>
                  <a:srgbClr val="000000"/>
                </a:solidFill>
                <a:latin typeface="Arial" panose="020B0604020202020204" pitchFamily="34" charset="0"/>
                <a:cs typeface="Arial" panose="020B0604020202020204" pitchFamily="34" charset="0"/>
              </a:defRPr>
            </a:lvl4pPr>
            <a:lvl5pPr marL="0" indent="1828800">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35" name="Text Placeholder 4"/>
          <p:cNvSpPr>
            <a:spLocks noGrp="1"/>
          </p:cNvSpPr>
          <p:nvPr>
            <p:ph type="body" sz="quarter" idx="21"/>
          </p:nvPr>
        </p:nvSpPr>
        <p:spPr>
          <a:xfrm>
            <a:off x="4629150" y="1681163"/>
            <a:ext cx="3887788" cy="82391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buSzTx/>
              <a:buNone/>
              <a:defRPr sz="2400" b="1">
                <a:solidFill>
                  <a:srgbClr val="000000"/>
                </a:solidFill>
              </a:defRPr>
            </a:pPr>
            <a:endParaRPr dirty="0"/>
          </a:p>
        </p:txBody>
      </p:sp>
      <p:sp>
        <p:nvSpPr>
          <p:cNvPr id="1336"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773335"/>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11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343" name="Title Text"/>
          <p:cNvSpPr txBox="1">
            <a:spLocks noGrp="1"/>
          </p:cNvSpPr>
          <p:nvPr>
            <p:ph type="title"/>
          </p:nvPr>
        </p:nvSpPr>
        <p:spPr>
          <a:xfrm>
            <a:off x="628650" y="365125"/>
            <a:ext cx="7886700" cy="1325563"/>
          </a:xfrm>
          <a:prstGeom prst="rect">
            <a:avLst/>
          </a:prstGeom>
        </p:spPr>
        <p:txBody>
          <a:bodyPr anchor="t">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344"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317936927"/>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10_Blank">
    <p:bg>
      <p:bgPr>
        <a:solidFill>
          <a:schemeClr val="accent3">
            <a:lumOff val="44000"/>
          </a:schemeClr>
        </a:solidFill>
        <a:effectLst/>
      </p:bgPr>
    </p:bg>
    <p:spTree>
      <p:nvGrpSpPr>
        <p:cNvPr id="1" name=""/>
        <p:cNvGrpSpPr/>
        <p:nvPr/>
      </p:nvGrpSpPr>
      <p:grpSpPr>
        <a:xfrm>
          <a:off x="0" y="0"/>
          <a:ext cx="0" cy="0"/>
          <a:chOff x="0" y="0"/>
          <a:chExt cx="0" cy="0"/>
        </a:xfrm>
      </p:grpSpPr>
      <p:sp>
        <p:nvSpPr>
          <p:cNvPr id="1351"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753550470"/>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11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358" name="Title Text"/>
          <p:cNvSpPr txBox="1">
            <a:spLocks noGrp="1"/>
          </p:cNvSpPr>
          <p:nvPr>
            <p:ph type="title"/>
          </p:nvPr>
        </p:nvSpPr>
        <p:spPr>
          <a:xfrm>
            <a:off x="630237" y="457200"/>
            <a:ext cx="2949576" cy="1600200"/>
          </a:xfrm>
          <a:prstGeom prst="rect">
            <a:avLst/>
          </a:prstGeom>
        </p:spPr>
        <p:txBody>
          <a:bodyPr anchor="b">
            <a:normAutofit/>
          </a:bodyPr>
          <a:lstStyle>
            <a:lvl1pPr>
              <a:defRPr sz="32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359" name="Body Level One…"/>
          <p:cNvSpPr txBox="1">
            <a:spLocks noGrp="1"/>
          </p:cNvSpPr>
          <p:nvPr>
            <p:ph type="body" sz="half" idx="1"/>
          </p:nvPr>
        </p:nvSpPr>
        <p:spPr>
          <a:xfrm>
            <a:off x="3887787" y="987425"/>
            <a:ext cx="4629151" cy="4873625"/>
          </a:xfrm>
          <a:prstGeom prst="rect">
            <a:avLst/>
          </a:prstGeom>
        </p:spPr>
        <p:txBody>
          <a:bodyPr>
            <a:normAutofit/>
          </a:bodyPr>
          <a:lstStyle>
            <a:lvl1pPr>
              <a:buClr>
                <a:srgbClr val="996600"/>
              </a:buClr>
              <a:buChar char="⬥"/>
              <a:defRPr b="1" i="0">
                <a:solidFill>
                  <a:srgbClr val="000000"/>
                </a:solidFill>
                <a:latin typeface="Arial" panose="020B0604020202020204" pitchFamily="34" charset="0"/>
                <a:cs typeface="Arial" panose="020B0604020202020204" pitchFamily="34" charset="0"/>
              </a:defRPr>
            </a:lvl1pPr>
            <a:lvl2pPr marL="829129" indent="-371929">
              <a:buClr>
                <a:srgbClr val="996600"/>
              </a:buClr>
              <a:buSzPct val="95000"/>
              <a:defRPr b="1" i="0">
                <a:solidFill>
                  <a:srgbClr val="000000"/>
                </a:solidFill>
                <a:latin typeface="Arial" panose="020B0604020202020204" pitchFamily="34" charset="0"/>
                <a:cs typeface="Arial" panose="020B0604020202020204" pitchFamily="34" charset="0"/>
              </a:defRPr>
            </a:lvl2pPr>
            <a:lvl3pPr marL="1320800" indent="-406400">
              <a:buClr>
                <a:srgbClr val="996600"/>
              </a:buClr>
              <a:defRPr b="1" i="0">
                <a:solidFill>
                  <a:srgbClr val="000000"/>
                </a:solidFill>
                <a:latin typeface="Arial" panose="020B0604020202020204" pitchFamily="34" charset="0"/>
                <a:cs typeface="Arial" panose="020B0604020202020204" pitchFamily="34" charset="0"/>
              </a:defRPr>
            </a:lvl3pPr>
            <a:lvl4pPr marL="1955800" indent="-584200">
              <a:buClr>
                <a:srgbClr val="996600"/>
              </a:buClr>
              <a:defRPr b="1" i="0">
                <a:solidFill>
                  <a:srgbClr val="000000"/>
                </a:solidFill>
                <a:latin typeface="Arial" panose="020B0604020202020204" pitchFamily="34" charset="0"/>
                <a:cs typeface="Arial" panose="020B0604020202020204" pitchFamily="34" charset="0"/>
              </a:defRPr>
            </a:lvl4pPr>
            <a:lvl5pPr marL="2413000" indent="-584200">
              <a:buClr>
                <a:srgbClr val="996600"/>
              </a:buCl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60" name="Text Placeholder 3"/>
          <p:cNvSpPr>
            <a:spLocks noGrp="1"/>
          </p:cNvSpPr>
          <p:nvPr>
            <p:ph type="body" sz="quarter" idx="21"/>
          </p:nvPr>
        </p:nvSpPr>
        <p:spPr>
          <a:xfrm>
            <a:off x="630237" y="2057400"/>
            <a:ext cx="2949576" cy="3811588"/>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buSzTx/>
              <a:buNone/>
              <a:defRPr sz="1600">
                <a:solidFill>
                  <a:srgbClr val="000000"/>
                </a:solidFill>
              </a:defRPr>
            </a:pPr>
            <a:endParaRPr dirty="0"/>
          </a:p>
        </p:txBody>
      </p:sp>
      <p:sp>
        <p:nvSpPr>
          <p:cNvPr id="1361"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821382531"/>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11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368" name="Title Text"/>
          <p:cNvSpPr txBox="1">
            <a:spLocks noGrp="1"/>
          </p:cNvSpPr>
          <p:nvPr>
            <p:ph type="title"/>
          </p:nvPr>
        </p:nvSpPr>
        <p:spPr>
          <a:xfrm>
            <a:off x="630237" y="457200"/>
            <a:ext cx="2949576" cy="1600200"/>
          </a:xfrm>
          <a:prstGeom prst="rect">
            <a:avLst/>
          </a:prstGeom>
        </p:spPr>
        <p:txBody>
          <a:bodyPr anchor="b">
            <a:normAutofit/>
          </a:bodyPr>
          <a:lstStyle>
            <a:lvl1pPr>
              <a:defRPr sz="32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369" name="Picture Placeholder 2"/>
          <p:cNvSpPr>
            <a:spLocks noGrp="1"/>
          </p:cNvSpPr>
          <p:nvPr>
            <p:ph type="pic" sz="half" idx="21"/>
          </p:nvPr>
        </p:nvSpPr>
        <p:spPr>
          <a:xfrm>
            <a:off x="3887787" y="987425"/>
            <a:ext cx="4629151" cy="4873625"/>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370"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buSzTx/>
              <a:buNone/>
              <a:defRPr sz="1600" b="1" i="0">
                <a:solidFill>
                  <a:srgbClr val="000000"/>
                </a:solidFill>
                <a:latin typeface="Arial" panose="020B0604020202020204" pitchFamily="34" charset="0"/>
                <a:cs typeface="Arial" panose="020B0604020202020204" pitchFamily="34" charset="0"/>
              </a:defRPr>
            </a:lvl1pPr>
            <a:lvl2pPr marL="0" indent="457200">
              <a:buSzTx/>
              <a:buNone/>
              <a:defRPr sz="1600" b="1" i="0">
                <a:solidFill>
                  <a:srgbClr val="000000"/>
                </a:solidFill>
                <a:latin typeface="Arial" panose="020B0604020202020204" pitchFamily="34" charset="0"/>
                <a:cs typeface="Arial" panose="020B0604020202020204" pitchFamily="34" charset="0"/>
              </a:defRPr>
            </a:lvl2pPr>
            <a:lvl3pPr marL="0" indent="914400">
              <a:buSzTx/>
              <a:buNone/>
              <a:defRPr sz="1600" b="1" i="0">
                <a:solidFill>
                  <a:srgbClr val="000000"/>
                </a:solidFill>
                <a:latin typeface="Arial" panose="020B0604020202020204" pitchFamily="34" charset="0"/>
                <a:cs typeface="Arial" panose="020B0604020202020204" pitchFamily="34" charset="0"/>
              </a:defRPr>
            </a:lvl3pPr>
            <a:lvl4pPr marL="0" indent="1371600">
              <a:buSzTx/>
              <a:buNone/>
              <a:defRPr sz="1600" b="1" i="0">
                <a:solidFill>
                  <a:srgbClr val="000000"/>
                </a:solidFill>
                <a:latin typeface="Arial" panose="020B0604020202020204" pitchFamily="34" charset="0"/>
                <a:cs typeface="Arial" panose="020B0604020202020204" pitchFamily="34" charset="0"/>
              </a:defRPr>
            </a:lvl4pPr>
            <a:lvl5pPr marL="0" indent="1828800">
              <a:buSzTx/>
              <a:buNone/>
              <a:defRPr sz="16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71"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893568324"/>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10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378" name="Title Text"/>
          <p:cNvSpPr txBox="1">
            <a:spLocks noGrp="1"/>
          </p:cNvSpPr>
          <p:nvPr>
            <p:ph type="title"/>
          </p:nvPr>
        </p:nvSpPr>
        <p:spPr>
          <a:xfrm>
            <a:off x="1143000" y="1122362"/>
            <a:ext cx="6858000" cy="2387601"/>
          </a:xfrm>
          <a:prstGeom prst="rect">
            <a:avLst/>
          </a:prstGeom>
        </p:spPr>
        <p:txBody>
          <a:bodyPr anchor="b">
            <a:normAutofit/>
          </a:bodyPr>
          <a:lstStyle>
            <a:lvl1pPr>
              <a:defRPr sz="60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379"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buSzTx/>
              <a:buNone/>
              <a:defRPr sz="2400" b="1" i="0">
                <a:solidFill>
                  <a:srgbClr val="000000"/>
                </a:solidFill>
                <a:latin typeface="Arial" panose="020B0604020202020204" pitchFamily="34" charset="0"/>
                <a:cs typeface="Arial" panose="020B0604020202020204" pitchFamily="34" charset="0"/>
              </a:defRPr>
            </a:lvl1pPr>
            <a:lvl2pPr marL="0" indent="457200" algn="ctr">
              <a:buSzTx/>
              <a:buNone/>
              <a:defRPr sz="2400" b="1" i="0">
                <a:solidFill>
                  <a:srgbClr val="000000"/>
                </a:solidFill>
                <a:latin typeface="Arial" panose="020B0604020202020204" pitchFamily="34" charset="0"/>
                <a:cs typeface="Arial" panose="020B0604020202020204" pitchFamily="34" charset="0"/>
              </a:defRPr>
            </a:lvl2pPr>
            <a:lvl3pPr marL="0" indent="914400" algn="ctr">
              <a:buSzTx/>
              <a:buNone/>
              <a:defRPr sz="2400" b="1" i="0">
                <a:solidFill>
                  <a:srgbClr val="000000"/>
                </a:solidFill>
                <a:latin typeface="Arial" panose="020B0604020202020204" pitchFamily="34" charset="0"/>
                <a:cs typeface="Arial" panose="020B0604020202020204" pitchFamily="34" charset="0"/>
              </a:defRPr>
            </a:lvl3pPr>
            <a:lvl4pPr marL="0" indent="1371600" algn="ctr">
              <a:buSzTx/>
              <a:buNone/>
              <a:defRPr sz="2400" b="1" i="0">
                <a:solidFill>
                  <a:srgbClr val="000000"/>
                </a:solidFill>
                <a:latin typeface="Arial" panose="020B0604020202020204" pitchFamily="34" charset="0"/>
                <a:cs typeface="Arial" panose="020B0604020202020204" pitchFamily="34" charset="0"/>
              </a:defRPr>
            </a:lvl4pPr>
            <a:lvl5pPr marL="0" indent="1828800" algn="ctr">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80"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54449291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036B4231-61E6-1C42-8AA8-3ED416C27273}" type="slidenum">
              <a:rPr lang="en-US" smtClean="0"/>
              <a:pPr>
                <a:defRPr/>
              </a:pPr>
              <a:t>‹#›</a:t>
            </a:fld>
            <a:endParaRPr lang="en-US" dirty="0"/>
          </a:p>
        </p:txBody>
      </p:sp>
    </p:spTree>
    <p:extLst>
      <p:ext uri="{BB962C8B-B14F-4D97-AF65-F5344CB8AC3E}">
        <p14:creationId xmlns:p14="http://schemas.microsoft.com/office/powerpoint/2010/main" val="270122175"/>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10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387" name="Title Text"/>
          <p:cNvSpPr txBox="1">
            <a:spLocks noGrp="1"/>
          </p:cNvSpPr>
          <p:nvPr>
            <p:ph type="title"/>
          </p:nvPr>
        </p:nvSpPr>
        <p:spPr>
          <a:xfrm>
            <a:off x="628650" y="365125"/>
            <a:ext cx="7886700" cy="1325563"/>
          </a:xfrm>
          <a:prstGeom prst="rect">
            <a:avLst/>
          </a:prstGeom>
        </p:spPr>
        <p:txBody>
          <a:bodyPr anchor="t">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388" name="Body Level One…"/>
          <p:cNvSpPr txBox="1">
            <a:spLocks noGrp="1"/>
          </p:cNvSpPr>
          <p:nvPr>
            <p:ph type="body" idx="1"/>
          </p:nvPr>
        </p:nvSpPr>
        <p:spPr>
          <a:xfrm>
            <a:off x="628650" y="1825625"/>
            <a:ext cx="7886700" cy="4351338"/>
          </a:xfrm>
          <a:prstGeom prst="rect">
            <a:avLst/>
          </a:prstGeom>
        </p:spPr>
        <p:txBody>
          <a:bodyPr>
            <a:normAutofit/>
          </a:bodyPr>
          <a:lstStyle>
            <a:lvl1pPr>
              <a:buClr>
                <a:srgbClr val="996600"/>
              </a:buClr>
              <a:buChar char="⬥"/>
              <a:defRPr b="1" i="0">
                <a:solidFill>
                  <a:srgbClr val="000000"/>
                </a:solidFill>
                <a:latin typeface="Arial" panose="020B0604020202020204" pitchFamily="34" charset="0"/>
                <a:cs typeface="Arial" panose="020B0604020202020204" pitchFamily="34" charset="0"/>
              </a:defRPr>
            </a:lvl1pPr>
            <a:lvl2pPr marL="782637" indent="-325437">
              <a:buClr>
                <a:srgbClr val="996600"/>
              </a:buClr>
              <a:buSzPct val="95000"/>
              <a:defRPr b="1" i="0">
                <a:solidFill>
                  <a:srgbClr val="000000"/>
                </a:solidFill>
                <a:latin typeface="Arial" panose="020B0604020202020204" pitchFamily="34" charset="0"/>
                <a:cs typeface="Arial" panose="020B0604020202020204" pitchFamily="34" charset="0"/>
              </a:defRPr>
            </a:lvl2pPr>
            <a:lvl3pPr>
              <a:buClr>
                <a:srgbClr val="996600"/>
              </a:buClr>
              <a:defRPr b="1" i="0">
                <a:solidFill>
                  <a:srgbClr val="000000"/>
                </a:solidFill>
                <a:latin typeface="Arial" panose="020B0604020202020204" pitchFamily="34" charset="0"/>
                <a:cs typeface="Arial" panose="020B0604020202020204" pitchFamily="34" charset="0"/>
              </a:defRPr>
            </a:lvl3pPr>
            <a:lvl4pPr marL="1736725" indent="-365125">
              <a:buClr>
                <a:srgbClr val="996600"/>
              </a:buClr>
              <a:defRPr b="1" i="0">
                <a:solidFill>
                  <a:srgbClr val="000000"/>
                </a:solidFill>
                <a:latin typeface="Arial" panose="020B0604020202020204" pitchFamily="34" charset="0"/>
                <a:cs typeface="Arial" panose="020B0604020202020204" pitchFamily="34" charset="0"/>
              </a:defRPr>
            </a:lvl4pPr>
            <a:lvl5pPr marL="2193925" indent="-365125">
              <a:buClr>
                <a:srgbClr val="996600"/>
              </a:buCl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89"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368374431"/>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10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396" name="Title Text"/>
          <p:cNvSpPr txBox="1">
            <a:spLocks noGrp="1"/>
          </p:cNvSpPr>
          <p:nvPr>
            <p:ph type="title"/>
          </p:nvPr>
        </p:nvSpPr>
        <p:spPr>
          <a:xfrm>
            <a:off x="623887" y="1709738"/>
            <a:ext cx="7886701" cy="2852737"/>
          </a:xfrm>
          <a:prstGeom prst="rect">
            <a:avLst/>
          </a:prstGeom>
        </p:spPr>
        <p:txBody>
          <a:bodyPr anchor="b">
            <a:normAutofit/>
          </a:bodyPr>
          <a:lstStyle>
            <a:lvl1pPr>
              <a:defRPr sz="60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397"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buSzTx/>
              <a:buNone/>
              <a:defRPr sz="2400" b="1" i="0">
                <a:solidFill>
                  <a:srgbClr val="000000"/>
                </a:solidFill>
                <a:latin typeface="Arial" panose="020B0604020202020204" pitchFamily="34" charset="0"/>
                <a:cs typeface="Arial" panose="020B0604020202020204" pitchFamily="34" charset="0"/>
              </a:defRPr>
            </a:lvl1pPr>
            <a:lvl2pPr marL="0" indent="457200">
              <a:buSzTx/>
              <a:buNone/>
              <a:defRPr sz="2400" b="1" i="0">
                <a:solidFill>
                  <a:srgbClr val="000000"/>
                </a:solidFill>
                <a:latin typeface="Arial" panose="020B0604020202020204" pitchFamily="34" charset="0"/>
                <a:cs typeface="Arial" panose="020B0604020202020204" pitchFamily="34" charset="0"/>
              </a:defRPr>
            </a:lvl2pPr>
            <a:lvl3pPr marL="0" indent="914400">
              <a:buSzTx/>
              <a:buNone/>
              <a:defRPr sz="2400" b="1" i="0">
                <a:solidFill>
                  <a:srgbClr val="000000"/>
                </a:solidFill>
                <a:latin typeface="Arial" panose="020B0604020202020204" pitchFamily="34" charset="0"/>
                <a:cs typeface="Arial" panose="020B0604020202020204" pitchFamily="34" charset="0"/>
              </a:defRPr>
            </a:lvl3pPr>
            <a:lvl4pPr marL="0" indent="1371600">
              <a:buSzTx/>
              <a:buNone/>
              <a:defRPr sz="2400" b="1" i="0">
                <a:solidFill>
                  <a:srgbClr val="000000"/>
                </a:solidFill>
                <a:latin typeface="Arial" panose="020B0604020202020204" pitchFamily="34" charset="0"/>
                <a:cs typeface="Arial" panose="020B0604020202020204" pitchFamily="34" charset="0"/>
              </a:defRPr>
            </a:lvl4pPr>
            <a:lvl5pPr marL="0" indent="1828800">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98"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425134945"/>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10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405" name="Title Text"/>
          <p:cNvSpPr txBox="1">
            <a:spLocks noGrp="1"/>
          </p:cNvSpPr>
          <p:nvPr>
            <p:ph type="title"/>
          </p:nvPr>
        </p:nvSpPr>
        <p:spPr>
          <a:xfrm>
            <a:off x="628650" y="365125"/>
            <a:ext cx="7886700" cy="1325563"/>
          </a:xfrm>
          <a:prstGeom prst="rect">
            <a:avLst/>
          </a:prstGeom>
        </p:spPr>
        <p:txBody>
          <a:bodyPr anchor="t">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406" name="Body Level One…"/>
          <p:cNvSpPr txBox="1">
            <a:spLocks noGrp="1"/>
          </p:cNvSpPr>
          <p:nvPr>
            <p:ph type="body" sz="half" idx="1"/>
          </p:nvPr>
        </p:nvSpPr>
        <p:spPr>
          <a:xfrm>
            <a:off x="628650" y="1825625"/>
            <a:ext cx="3867150" cy="4351338"/>
          </a:xfrm>
          <a:prstGeom prst="rect">
            <a:avLst/>
          </a:prstGeom>
        </p:spPr>
        <p:txBody>
          <a:bodyPr>
            <a:normAutofit/>
          </a:bodyPr>
          <a:lstStyle>
            <a:lvl1pPr>
              <a:buClr>
                <a:srgbClr val="996600"/>
              </a:buClr>
              <a:buChar char="⬥"/>
              <a:defRPr b="1" i="0">
                <a:solidFill>
                  <a:srgbClr val="000000"/>
                </a:solidFill>
                <a:latin typeface="Arial" panose="020B0604020202020204" pitchFamily="34" charset="0"/>
                <a:cs typeface="Arial" panose="020B0604020202020204" pitchFamily="34" charset="0"/>
              </a:defRPr>
            </a:lvl1pPr>
            <a:lvl2pPr marL="782637" indent="-325437">
              <a:buClr>
                <a:srgbClr val="996600"/>
              </a:buClr>
              <a:buSzPct val="95000"/>
              <a:defRPr b="1" i="0">
                <a:solidFill>
                  <a:srgbClr val="000000"/>
                </a:solidFill>
                <a:latin typeface="Arial" panose="020B0604020202020204" pitchFamily="34" charset="0"/>
                <a:cs typeface="Arial" panose="020B0604020202020204" pitchFamily="34" charset="0"/>
              </a:defRPr>
            </a:lvl2pPr>
            <a:lvl3pPr>
              <a:buClr>
                <a:srgbClr val="996600"/>
              </a:buClr>
              <a:defRPr b="1" i="0">
                <a:solidFill>
                  <a:srgbClr val="000000"/>
                </a:solidFill>
                <a:latin typeface="Arial" panose="020B0604020202020204" pitchFamily="34" charset="0"/>
                <a:cs typeface="Arial" panose="020B0604020202020204" pitchFamily="34" charset="0"/>
              </a:defRPr>
            </a:lvl3pPr>
            <a:lvl4pPr marL="1736725" indent="-365125">
              <a:buClr>
                <a:srgbClr val="996600"/>
              </a:buClr>
              <a:defRPr b="1" i="0">
                <a:solidFill>
                  <a:srgbClr val="000000"/>
                </a:solidFill>
                <a:latin typeface="Arial" panose="020B0604020202020204" pitchFamily="34" charset="0"/>
                <a:cs typeface="Arial" panose="020B0604020202020204" pitchFamily="34" charset="0"/>
              </a:defRPr>
            </a:lvl4pPr>
            <a:lvl5pPr marL="2193925" indent="-365125">
              <a:buClr>
                <a:srgbClr val="996600"/>
              </a:buCl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07"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709379716"/>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10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414" name="Title Text"/>
          <p:cNvSpPr txBox="1">
            <a:spLocks noGrp="1"/>
          </p:cNvSpPr>
          <p:nvPr>
            <p:ph type="title"/>
          </p:nvPr>
        </p:nvSpPr>
        <p:spPr>
          <a:xfrm>
            <a:off x="630237" y="365125"/>
            <a:ext cx="7886701" cy="1325563"/>
          </a:xfrm>
          <a:prstGeom prst="rect">
            <a:avLst/>
          </a:prstGeom>
        </p:spPr>
        <p:txBody>
          <a:bodyPr anchor="t">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415"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buSzTx/>
              <a:buNone/>
              <a:defRPr sz="2400" b="1" i="0">
                <a:solidFill>
                  <a:srgbClr val="000000"/>
                </a:solidFill>
                <a:latin typeface="Arial" panose="020B0604020202020204" pitchFamily="34" charset="0"/>
                <a:cs typeface="Arial" panose="020B0604020202020204" pitchFamily="34" charset="0"/>
              </a:defRPr>
            </a:lvl1pPr>
            <a:lvl2pPr marL="0" indent="457200">
              <a:buSzTx/>
              <a:buNone/>
              <a:defRPr sz="2400" b="1" i="0">
                <a:solidFill>
                  <a:srgbClr val="000000"/>
                </a:solidFill>
                <a:latin typeface="Arial" panose="020B0604020202020204" pitchFamily="34" charset="0"/>
                <a:cs typeface="Arial" panose="020B0604020202020204" pitchFamily="34" charset="0"/>
              </a:defRPr>
            </a:lvl2pPr>
            <a:lvl3pPr marL="0" indent="914400">
              <a:buSzTx/>
              <a:buNone/>
              <a:defRPr sz="2400" b="1" i="0">
                <a:solidFill>
                  <a:srgbClr val="000000"/>
                </a:solidFill>
                <a:latin typeface="Arial" panose="020B0604020202020204" pitchFamily="34" charset="0"/>
                <a:cs typeface="Arial" panose="020B0604020202020204" pitchFamily="34" charset="0"/>
              </a:defRPr>
            </a:lvl3pPr>
            <a:lvl4pPr marL="0" indent="1371600">
              <a:buSzTx/>
              <a:buNone/>
              <a:defRPr sz="2400" b="1" i="0">
                <a:solidFill>
                  <a:srgbClr val="000000"/>
                </a:solidFill>
                <a:latin typeface="Arial" panose="020B0604020202020204" pitchFamily="34" charset="0"/>
                <a:cs typeface="Arial" panose="020B0604020202020204" pitchFamily="34" charset="0"/>
              </a:defRPr>
            </a:lvl4pPr>
            <a:lvl5pPr marL="0" indent="1828800">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16" name="Text Placeholder 4"/>
          <p:cNvSpPr>
            <a:spLocks noGrp="1"/>
          </p:cNvSpPr>
          <p:nvPr>
            <p:ph type="body" sz="quarter" idx="21"/>
          </p:nvPr>
        </p:nvSpPr>
        <p:spPr>
          <a:xfrm>
            <a:off x="4629150" y="1681163"/>
            <a:ext cx="3887788" cy="82391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buSzTx/>
              <a:buNone/>
              <a:defRPr sz="2400" b="1">
                <a:solidFill>
                  <a:srgbClr val="000000"/>
                </a:solidFill>
              </a:defRPr>
            </a:pPr>
            <a:endParaRPr dirty="0"/>
          </a:p>
        </p:txBody>
      </p:sp>
      <p:sp>
        <p:nvSpPr>
          <p:cNvPr id="1417"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244615948"/>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1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424" name="Title Text"/>
          <p:cNvSpPr txBox="1">
            <a:spLocks noGrp="1"/>
          </p:cNvSpPr>
          <p:nvPr>
            <p:ph type="title"/>
          </p:nvPr>
        </p:nvSpPr>
        <p:spPr>
          <a:xfrm>
            <a:off x="628650" y="365125"/>
            <a:ext cx="7886700" cy="1325563"/>
          </a:xfrm>
          <a:prstGeom prst="rect">
            <a:avLst/>
          </a:prstGeom>
        </p:spPr>
        <p:txBody>
          <a:bodyPr anchor="t">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425"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492888342"/>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9_Blank">
    <p:bg>
      <p:bgPr>
        <a:solidFill>
          <a:schemeClr val="accent3">
            <a:lumOff val="44000"/>
          </a:schemeClr>
        </a:solidFill>
        <a:effectLst/>
      </p:bgPr>
    </p:bg>
    <p:spTree>
      <p:nvGrpSpPr>
        <p:cNvPr id="1" name=""/>
        <p:cNvGrpSpPr/>
        <p:nvPr/>
      </p:nvGrpSpPr>
      <p:grpSpPr>
        <a:xfrm>
          <a:off x="0" y="0"/>
          <a:ext cx="0" cy="0"/>
          <a:chOff x="0" y="0"/>
          <a:chExt cx="0" cy="0"/>
        </a:xfrm>
      </p:grpSpPr>
      <p:sp>
        <p:nvSpPr>
          <p:cNvPr id="1432"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711010170"/>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10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439" name="Title Text"/>
          <p:cNvSpPr txBox="1">
            <a:spLocks noGrp="1"/>
          </p:cNvSpPr>
          <p:nvPr>
            <p:ph type="title"/>
          </p:nvPr>
        </p:nvSpPr>
        <p:spPr>
          <a:xfrm>
            <a:off x="630237" y="457200"/>
            <a:ext cx="2949576" cy="1600200"/>
          </a:xfrm>
          <a:prstGeom prst="rect">
            <a:avLst/>
          </a:prstGeom>
        </p:spPr>
        <p:txBody>
          <a:bodyPr anchor="b">
            <a:normAutofit/>
          </a:bodyPr>
          <a:lstStyle>
            <a:lvl1pPr>
              <a:defRPr sz="32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440" name="Body Level One…"/>
          <p:cNvSpPr txBox="1">
            <a:spLocks noGrp="1"/>
          </p:cNvSpPr>
          <p:nvPr>
            <p:ph type="body" sz="half" idx="1"/>
          </p:nvPr>
        </p:nvSpPr>
        <p:spPr>
          <a:xfrm>
            <a:off x="3887787" y="987425"/>
            <a:ext cx="4629151" cy="4873625"/>
          </a:xfrm>
          <a:prstGeom prst="rect">
            <a:avLst/>
          </a:prstGeom>
        </p:spPr>
        <p:txBody>
          <a:bodyPr>
            <a:normAutofit/>
          </a:bodyPr>
          <a:lstStyle>
            <a:lvl1pPr>
              <a:buClr>
                <a:srgbClr val="996600"/>
              </a:buClr>
              <a:buChar char="⬥"/>
              <a:defRPr b="1" i="0">
                <a:solidFill>
                  <a:srgbClr val="000000"/>
                </a:solidFill>
                <a:latin typeface="Arial" panose="020B0604020202020204" pitchFamily="34" charset="0"/>
                <a:cs typeface="Arial" panose="020B0604020202020204" pitchFamily="34" charset="0"/>
              </a:defRPr>
            </a:lvl1pPr>
            <a:lvl2pPr marL="829129" indent="-371929">
              <a:buClr>
                <a:srgbClr val="996600"/>
              </a:buClr>
              <a:buSzPct val="95000"/>
              <a:defRPr b="1" i="0">
                <a:solidFill>
                  <a:srgbClr val="000000"/>
                </a:solidFill>
                <a:latin typeface="Arial" panose="020B0604020202020204" pitchFamily="34" charset="0"/>
                <a:cs typeface="Arial" panose="020B0604020202020204" pitchFamily="34" charset="0"/>
              </a:defRPr>
            </a:lvl2pPr>
            <a:lvl3pPr marL="1320800" indent="-406400">
              <a:buClr>
                <a:srgbClr val="996600"/>
              </a:buClr>
              <a:defRPr b="1" i="0">
                <a:solidFill>
                  <a:srgbClr val="000000"/>
                </a:solidFill>
                <a:latin typeface="Arial" panose="020B0604020202020204" pitchFamily="34" charset="0"/>
                <a:cs typeface="Arial" panose="020B0604020202020204" pitchFamily="34" charset="0"/>
              </a:defRPr>
            </a:lvl3pPr>
            <a:lvl4pPr marL="1955800" indent="-584200">
              <a:buClr>
                <a:srgbClr val="996600"/>
              </a:buClr>
              <a:defRPr b="1" i="0">
                <a:solidFill>
                  <a:srgbClr val="000000"/>
                </a:solidFill>
                <a:latin typeface="Arial" panose="020B0604020202020204" pitchFamily="34" charset="0"/>
                <a:cs typeface="Arial" panose="020B0604020202020204" pitchFamily="34" charset="0"/>
              </a:defRPr>
            </a:lvl4pPr>
            <a:lvl5pPr marL="2413000" indent="-584200">
              <a:buClr>
                <a:srgbClr val="996600"/>
              </a:buCl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41" name="Text Placeholder 3"/>
          <p:cNvSpPr>
            <a:spLocks noGrp="1"/>
          </p:cNvSpPr>
          <p:nvPr>
            <p:ph type="body" sz="quarter" idx="21"/>
          </p:nvPr>
        </p:nvSpPr>
        <p:spPr>
          <a:xfrm>
            <a:off x="630237" y="2057400"/>
            <a:ext cx="2949576" cy="3811588"/>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buSzTx/>
              <a:buNone/>
              <a:defRPr sz="1600">
                <a:solidFill>
                  <a:srgbClr val="000000"/>
                </a:solidFill>
              </a:defRPr>
            </a:pPr>
            <a:endParaRPr dirty="0"/>
          </a:p>
        </p:txBody>
      </p:sp>
      <p:sp>
        <p:nvSpPr>
          <p:cNvPr id="1442"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970395827"/>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10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449" name="Title Text"/>
          <p:cNvSpPr txBox="1">
            <a:spLocks noGrp="1"/>
          </p:cNvSpPr>
          <p:nvPr>
            <p:ph type="title"/>
          </p:nvPr>
        </p:nvSpPr>
        <p:spPr>
          <a:xfrm>
            <a:off x="630237" y="457200"/>
            <a:ext cx="2949576" cy="1600200"/>
          </a:xfrm>
          <a:prstGeom prst="rect">
            <a:avLst/>
          </a:prstGeom>
        </p:spPr>
        <p:txBody>
          <a:bodyPr anchor="b">
            <a:normAutofit/>
          </a:bodyPr>
          <a:lstStyle>
            <a:lvl1pPr>
              <a:defRPr sz="32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450" name="Picture Placeholder 2"/>
          <p:cNvSpPr>
            <a:spLocks noGrp="1"/>
          </p:cNvSpPr>
          <p:nvPr>
            <p:ph type="pic" sz="half" idx="21"/>
          </p:nvPr>
        </p:nvSpPr>
        <p:spPr>
          <a:xfrm>
            <a:off x="3887787" y="987425"/>
            <a:ext cx="4629151" cy="4873625"/>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451"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buSzTx/>
              <a:buNone/>
              <a:defRPr sz="1600" b="1" i="0">
                <a:solidFill>
                  <a:srgbClr val="000000"/>
                </a:solidFill>
                <a:latin typeface="Arial" panose="020B0604020202020204" pitchFamily="34" charset="0"/>
                <a:cs typeface="Arial" panose="020B0604020202020204" pitchFamily="34" charset="0"/>
              </a:defRPr>
            </a:lvl1pPr>
            <a:lvl2pPr marL="0" indent="457200">
              <a:buSzTx/>
              <a:buNone/>
              <a:defRPr sz="1600" b="1" i="0">
                <a:solidFill>
                  <a:srgbClr val="000000"/>
                </a:solidFill>
                <a:latin typeface="Arial" panose="020B0604020202020204" pitchFamily="34" charset="0"/>
                <a:cs typeface="Arial" panose="020B0604020202020204" pitchFamily="34" charset="0"/>
              </a:defRPr>
            </a:lvl2pPr>
            <a:lvl3pPr marL="0" indent="914400">
              <a:buSzTx/>
              <a:buNone/>
              <a:defRPr sz="1600" b="1" i="0">
                <a:solidFill>
                  <a:srgbClr val="000000"/>
                </a:solidFill>
                <a:latin typeface="Arial" panose="020B0604020202020204" pitchFamily="34" charset="0"/>
                <a:cs typeface="Arial" panose="020B0604020202020204" pitchFamily="34" charset="0"/>
              </a:defRPr>
            </a:lvl3pPr>
            <a:lvl4pPr marL="0" indent="1371600">
              <a:buSzTx/>
              <a:buNone/>
              <a:defRPr sz="1600" b="1" i="0">
                <a:solidFill>
                  <a:srgbClr val="000000"/>
                </a:solidFill>
                <a:latin typeface="Arial" panose="020B0604020202020204" pitchFamily="34" charset="0"/>
                <a:cs typeface="Arial" panose="020B0604020202020204" pitchFamily="34" charset="0"/>
              </a:defRPr>
            </a:lvl4pPr>
            <a:lvl5pPr marL="0" indent="1828800">
              <a:buSzTx/>
              <a:buNone/>
              <a:defRPr sz="16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52"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072480757"/>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9_Title Slide">
    <p:spTree>
      <p:nvGrpSpPr>
        <p:cNvPr id="1" name=""/>
        <p:cNvGrpSpPr/>
        <p:nvPr/>
      </p:nvGrpSpPr>
      <p:grpSpPr>
        <a:xfrm>
          <a:off x="0" y="0"/>
          <a:ext cx="0" cy="0"/>
          <a:chOff x="0" y="0"/>
          <a:chExt cx="0" cy="0"/>
        </a:xfrm>
      </p:grpSpPr>
      <p:sp>
        <p:nvSpPr>
          <p:cNvPr id="1459" name="Title Text"/>
          <p:cNvSpPr txBox="1">
            <a:spLocks noGrp="1"/>
          </p:cNvSpPr>
          <p:nvPr>
            <p:ph type="title"/>
          </p:nvPr>
        </p:nvSpPr>
        <p:spPr>
          <a:xfrm>
            <a:off x="1143000" y="1122362"/>
            <a:ext cx="6858000" cy="2387601"/>
          </a:xfrm>
          <a:prstGeom prst="rect">
            <a:avLst/>
          </a:prstGeom>
        </p:spPr>
        <p:txBody>
          <a:bodyPr anchor="b">
            <a:normAutofit/>
          </a:bodyPr>
          <a:lstStyle>
            <a:lvl1pPr>
              <a:defRPr sz="60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460"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buSzTx/>
              <a:buNone/>
              <a:defRPr sz="2400" b="1" i="0">
                <a:solidFill>
                  <a:srgbClr val="000000"/>
                </a:solidFill>
                <a:latin typeface="Arial" panose="020B0604020202020204" pitchFamily="34" charset="0"/>
                <a:cs typeface="Arial" panose="020B0604020202020204" pitchFamily="34" charset="0"/>
              </a:defRPr>
            </a:lvl1pPr>
            <a:lvl2pPr marL="0" indent="457200" algn="ctr">
              <a:buSzTx/>
              <a:buNone/>
              <a:defRPr sz="2400" b="1" i="0">
                <a:solidFill>
                  <a:srgbClr val="000000"/>
                </a:solidFill>
                <a:latin typeface="Arial" panose="020B0604020202020204" pitchFamily="34" charset="0"/>
                <a:cs typeface="Arial" panose="020B0604020202020204" pitchFamily="34" charset="0"/>
              </a:defRPr>
            </a:lvl2pPr>
            <a:lvl3pPr marL="0" indent="914400" algn="ctr">
              <a:buSzTx/>
              <a:buNone/>
              <a:defRPr sz="2400" b="1" i="0">
                <a:solidFill>
                  <a:srgbClr val="000000"/>
                </a:solidFill>
                <a:latin typeface="Arial" panose="020B0604020202020204" pitchFamily="34" charset="0"/>
                <a:cs typeface="Arial" panose="020B0604020202020204" pitchFamily="34" charset="0"/>
              </a:defRPr>
            </a:lvl3pPr>
            <a:lvl4pPr marL="0" indent="1371600" algn="ctr">
              <a:buSzTx/>
              <a:buNone/>
              <a:defRPr sz="2400" b="1" i="0">
                <a:solidFill>
                  <a:srgbClr val="000000"/>
                </a:solidFill>
                <a:latin typeface="Arial" panose="020B0604020202020204" pitchFamily="34" charset="0"/>
                <a:cs typeface="Arial" panose="020B0604020202020204" pitchFamily="34" charset="0"/>
              </a:defRPr>
            </a:lvl4pPr>
            <a:lvl5pPr marL="0" indent="1828800" algn="ctr">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61"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937025916"/>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9_Title and Content">
    <p:spTree>
      <p:nvGrpSpPr>
        <p:cNvPr id="1" name=""/>
        <p:cNvGrpSpPr/>
        <p:nvPr/>
      </p:nvGrpSpPr>
      <p:grpSpPr>
        <a:xfrm>
          <a:off x="0" y="0"/>
          <a:ext cx="0" cy="0"/>
          <a:chOff x="0" y="0"/>
          <a:chExt cx="0" cy="0"/>
        </a:xfrm>
      </p:grpSpPr>
      <p:sp>
        <p:nvSpPr>
          <p:cNvPr id="1468" name="Title Text"/>
          <p:cNvSpPr txBox="1">
            <a:spLocks noGrp="1"/>
          </p:cNvSpPr>
          <p:nvPr>
            <p:ph type="title"/>
          </p:nvPr>
        </p:nvSpPr>
        <p:spPr>
          <a:xfrm>
            <a:off x="628650" y="365125"/>
            <a:ext cx="7886700" cy="1325563"/>
          </a:xfrm>
          <a:prstGeom prst="rect">
            <a:avLst/>
          </a:prstGeom>
        </p:spPr>
        <p:txBody>
          <a:bodyPr anchor="t">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469" name="Body Level One…"/>
          <p:cNvSpPr txBox="1">
            <a:spLocks noGrp="1"/>
          </p:cNvSpPr>
          <p:nvPr>
            <p:ph type="body" idx="1"/>
          </p:nvPr>
        </p:nvSpPr>
        <p:spPr>
          <a:xfrm>
            <a:off x="628650" y="1825625"/>
            <a:ext cx="7886700" cy="4351338"/>
          </a:xfrm>
          <a:prstGeom prst="rect">
            <a:avLst/>
          </a:prstGeom>
        </p:spPr>
        <p:txBody>
          <a:bodyPr>
            <a:normAutofit/>
          </a:bodyPr>
          <a:lstStyle>
            <a:lvl1pPr>
              <a:buClr>
                <a:srgbClr val="996600"/>
              </a:buClr>
              <a:buChar char="⬥"/>
              <a:defRPr b="1" i="0">
                <a:solidFill>
                  <a:srgbClr val="000000"/>
                </a:solidFill>
                <a:latin typeface="Arial" panose="020B0604020202020204" pitchFamily="34" charset="0"/>
                <a:cs typeface="Arial" panose="020B0604020202020204" pitchFamily="34" charset="0"/>
              </a:defRPr>
            </a:lvl1pPr>
            <a:lvl2pPr marL="782637" indent="-325437">
              <a:buClr>
                <a:srgbClr val="996600"/>
              </a:buClr>
              <a:buSzPct val="95000"/>
              <a:defRPr b="1" i="0">
                <a:solidFill>
                  <a:srgbClr val="000000"/>
                </a:solidFill>
                <a:latin typeface="Arial" panose="020B0604020202020204" pitchFamily="34" charset="0"/>
                <a:cs typeface="Arial" panose="020B0604020202020204" pitchFamily="34" charset="0"/>
              </a:defRPr>
            </a:lvl2pPr>
            <a:lvl3pPr>
              <a:buClr>
                <a:srgbClr val="996600"/>
              </a:buClr>
              <a:defRPr b="1" i="0">
                <a:solidFill>
                  <a:srgbClr val="000000"/>
                </a:solidFill>
                <a:latin typeface="Arial" panose="020B0604020202020204" pitchFamily="34" charset="0"/>
                <a:cs typeface="Arial" panose="020B0604020202020204" pitchFamily="34" charset="0"/>
              </a:defRPr>
            </a:lvl3pPr>
            <a:lvl4pPr marL="1736725" indent="-365125">
              <a:buClr>
                <a:srgbClr val="996600"/>
              </a:buClr>
              <a:defRPr b="1" i="0">
                <a:solidFill>
                  <a:srgbClr val="000000"/>
                </a:solidFill>
                <a:latin typeface="Arial" panose="020B0604020202020204" pitchFamily="34" charset="0"/>
                <a:cs typeface="Arial" panose="020B0604020202020204" pitchFamily="34" charset="0"/>
              </a:defRPr>
            </a:lvl4pPr>
            <a:lvl5pPr marL="2193925" indent="-365125">
              <a:buClr>
                <a:srgbClr val="996600"/>
              </a:buCl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70"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772789424"/>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A88CD5A2-FB93-8945-BA9B-B0AE378A0D9F}" type="slidenum">
              <a:rPr lang="en-US" smtClean="0"/>
              <a:pPr>
                <a:defRPr/>
              </a:pPr>
              <a:t>‹#›</a:t>
            </a:fld>
            <a:endParaRPr lang="en-US" dirty="0"/>
          </a:p>
        </p:txBody>
      </p:sp>
    </p:spTree>
    <p:extLst>
      <p:ext uri="{BB962C8B-B14F-4D97-AF65-F5344CB8AC3E}">
        <p14:creationId xmlns:p14="http://schemas.microsoft.com/office/powerpoint/2010/main" val="1670848109"/>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1477" name="Title Text"/>
          <p:cNvSpPr txBox="1">
            <a:spLocks noGrp="1"/>
          </p:cNvSpPr>
          <p:nvPr>
            <p:ph type="title"/>
          </p:nvPr>
        </p:nvSpPr>
        <p:spPr>
          <a:xfrm>
            <a:off x="623887" y="1709738"/>
            <a:ext cx="7886701" cy="2852737"/>
          </a:xfrm>
          <a:prstGeom prst="rect">
            <a:avLst/>
          </a:prstGeom>
        </p:spPr>
        <p:txBody>
          <a:bodyPr anchor="b">
            <a:normAutofit/>
          </a:bodyPr>
          <a:lstStyle>
            <a:lvl1pPr>
              <a:defRPr sz="60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478"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buSzTx/>
              <a:buNone/>
              <a:defRPr sz="2400" b="1" i="0">
                <a:solidFill>
                  <a:srgbClr val="000000"/>
                </a:solidFill>
                <a:latin typeface="Arial" panose="020B0604020202020204" pitchFamily="34" charset="0"/>
                <a:cs typeface="Arial" panose="020B0604020202020204" pitchFamily="34" charset="0"/>
              </a:defRPr>
            </a:lvl1pPr>
            <a:lvl2pPr marL="0" indent="457200">
              <a:buSzTx/>
              <a:buNone/>
              <a:defRPr sz="2400" b="1" i="0">
                <a:solidFill>
                  <a:srgbClr val="000000"/>
                </a:solidFill>
                <a:latin typeface="Arial" panose="020B0604020202020204" pitchFamily="34" charset="0"/>
                <a:cs typeface="Arial" panose="020B0604020202020204" pitchFamily="34" charset="0"/>
              </a:defRPr>
            </a:lvl2pPr>
            <a:lvl3pPr marL="0" indent="914400">
              <a:buSzTx/>
              <a:buNone/>
              <a:defRPr sz="2400" b="1" i="0">
                <a:solidFill>
                  <a:srgbClr val="000000"/>
                </a:solidFill>
                <a:latin typeface="Arial" panose="020B0604020202020204" pitchFamily="34" charset="0"/>
                <a:cs typeface="Arial" panose="020B0604020202020204" pitchFamily="34" charset="0"/>
              </a:defRPr>
            </a:lvl3pPr>
            <a:lvl4pPr marL="0" indent="1371600">
              <a:buSzTx/>
              <a:buNone/>
              <a:defRPr sz="2400" b="1" i="0">
                <a:solidFill>
                  <a:srgbClr val="000000"/>
                </a:solidFill>
                <a:latin typeface="Arial" panose="020B0604020202020204" pitchFamily="34" charset="0"/>
                <a:cs typeface="Arial" panose="020B0604020202020204" pitchFamily="34" charset="0"/>
              </a:defRPr>
            </a:lvl4pPr>
            <a:lvl5pPr marL="0" indent="1828800">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79"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568028516"/>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9_Two Content">
    <p:spTree>
      <p:nvGrpSpPr>
        <p:cNvPr id="1" name=""/>
        <p:cNvGrpSpPr/>
        <p:nvPr/>
      </p:nvGrpSpPr>
      <p:grpSpPr>
        <a:xfrm>
          <a:off x="0" y="0"/>
          <a:ext cx="0" cy="0"/>
          <a:chOff x="0" y="0"/>
          <a:chExt cx="0" cy="0"/>
        </a:xfrm>
      </p:grpSpPr>
      <p:sp>
        <p:nvSpPr>
          <p:cNvPr id="1486" name="Title Text"/>
          <p:cNvSpPr txBox="1">
            <a:spLocks noGrp="1"/>
          </p:cNvSpPr>
          <p:nvPr>
            <p:ph type="title"/>
          </p:nvPr>
        </p:nvSpPr>
        <p:spPr>
          <a:xfrm>
            <a:off x="628650" y="365125"/>
            <a:ext cx="7886700" cy="1325563"/>
          </a:xfrm>
          <a:prstGeom prst="rect">
            <a:avLst/>
          </a:prstGeom>
        </p:spPr>
        <p:txBody>
          <a:bodyPr anchor="t">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487" name="Body Level One…"/>
          <p:cNvSpPr txBox="1">
            <a:spLocks noGrp="1"/>
          </p:cNvSpPr>
          <p:nvPr>
            <p:ph type="body" sz="half" idx="1"/>
          </p:nvPr>
        </p:nvSpPr>
        <p:spPr>
          <a:xfrm>
            <a:off x="628650" y="1825625"/>
            <a:ext cx="3867150" cy="4351338"/>
          </a:xfrm>
          <a:prstGeom prst="rect">
            <a:avLst/>
          </a:prstGeom>
        </p:spPr>
        <p:txBody>
          <a:bodyPr>
            <a:normAutofit/>
          </a:bodyPr>
          <a:lstStyle>
            <a:lvl1pPr>
              <a:buClr>
                <a:srgbClr val="996600"/>
              </a:buClr>
              <a:buChar char="⬥"/>
              <a:defRPr b="1" i="0">
                <a:solidFill>
                  <a:srgbClr val="000000"/>
                </a:solidFill>
                <a:latin typeface="Arial" panose="020B0604020202020204" pitchFamily="34" charset="0"/>
                <a:cs typeface="Arial" panose="020B0604020202020204" pitchFamily="34" charset="0"/>
              </a:defRPr>
            </a:lvl1pPr>
            <a:lvl2pPr marL="782637" indent="-325437">
              <a:buClr>
                <a:srgbClr val="996600"/>
              </a:buClr>
              <a:buSzPct val="95000"/>
              <a:defRPr b="1" i="0">
                <a:solidFill>
                  <a:srgbClr val="000000"/>
                </a:solidFill>
                <a:latin typeface="Arial" panose="020B0604020202020204" pitchFamily="34" charset="0"/>
                <a:cs typeface="Arial" panose="020B0604020202020204" pitchFamily="34" charset="0"/>
              </a:defRPr>
            </a:lvl2pPr>
            <a:lvl3pPr>
              <a:buClr>
                <a:srgbClr val="996600"/>
              </a:buClr>
              <a:defRPr b="1" i="0">
                <a:solidFill>
                  <a:srgbClr val="000000"/>
                </a:solidFill>
                <a:latin typeface="Arial" panose="020B0604020202020204" pitchFamily="34" charset="0"/>
                <a:cs typeface="Arial" panose="020B0604020202020204" pitchFamily="34" charset="0"/>
              </a:defRPr>
            </a:lvl3pPr>
            <a:lvl4pPr marL="1736725" indent="-365125">
              <a:buClr>
                <a:srgbClr val="996600"/>
              </a:buClr>
              <a:defRPr b="1" i="0">
                <a:solidFill>
                  <a:srgbClr val="000000"/>
                </a:solidFill>
                <a:latin typeface="Arial" panose="020B0604020202020204" pitchFamily="34" charset="0"/>
                <a:cs typeface="Arial" panose="020B0604020202020204" pitchFamily="34" charset="0"/>
              </a:defRPr>
            </a:lvl4pPr>
            <a:lvl5pPr marL="2193925" indent="-365125">
              <a:buClr>
                <a:srgbClr val="996600"/>
              </a:buCl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88"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850404722"/>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9_Comparison">
    <p:spTree>
      <p:nvGrpSpPr>
        <p:cNvPr id="1" name=""/>
        <p:cNvGrpSpPr/>
        <p:nvPr/>
      </p:nvGrpSpPr>
      <p:grpSpPr>
        <a:xfrm>
          <a:off x="0" y="0"/>
          <a:ext cx="0" cy="0"/>
          <a:chOff x="0" y="0"/>
          <a:chExt cx="0" cy="0"/>
        </a:xfrm>
      </p:grpSpPr>
      <p:sp>
        <p:nvSpPr>
          <p:cNvPr id="1495" name="Title Text"/>
          <p:cNvSpPr txBox="1">
            <a:spLocks noGrp="1"/>
          </p:cNvSpPr>
          <p:nvPr>
            <p:ph type="title"/>
          </p:nvPr>
        </p:nvSpPr>
        <p:spPr>
          <a:xfrm>
            <a:off x="630237" y="365125"/>
            <a:ext cx="7886701" cy="1325563"/>
          </a:xfrm>
          <a:prstGeom prst="rect">
            <a:avLst/>
          </a:prstGeom>
        </p:spPr>
        <p:txBody>
          <a:bodyPr anchor="t">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496"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buSzTx/>
              <a:buNone/>
              <a:defRPr sz="2400" b="1" i="0">
                <a:solidFill>
                  <a:srgbClr val="000000"/>
                </a:solidFill>
                <a:latin typeface="Arial" panose="020B0604020202020204" pitchFamily="34" charset="0"/>
                <a:cs typeface="Arial" panose="020B0604020202020204" pitchFamily="34" charset="0"/>
              </a:defRPr>
            </a:lvl1pPr>
            <a:lvl2pPr marL="0" indent="457200">
              <a:buSzTx/>
              <a:buNone/>
              <a:defRPr sz="2400" b="1" i="0">
                <a:solidFill>
                  <a:srgbClr val="000000"/>
                </a:solidFill>
                <a:latin typeface="Arial" panose="020B0604020202020204" pitchFamily="34" charset="0"/>
                <a:cs typeface="Arial" panose="020B0604020202020204" pitchFamily="34" charset="0"/>
              </a:defRPr>
            </a:lvl2pPr>
            <a:lvl3pPr marL="0" indent="914400">
              <a:buSzTx/>
              <a:buNone/>
              <a:defRPr sz="2400" b="1" i="0">
                <a:solidFill>
                  <a:srgbClr val="000000"/>
                </a:solidFill>
                <a:latin typeface="Arial" panose="020B0604020202020204" pitchFamily="34" charset="0"/>
                <a:cs typeface="Arial" panose="020B0604020202020204" pitchFamily="34" charset="0"/>
              </a:defRPr>
            </a:lvl3pPr>
            <a:lvl4pPr marL="0" indent="1371600">
              <a:buSzTx/>
              <a:buNone/>
              <a:defRPr sz="2400" b="1" i="0">
                <a:solidFill>
                  <a:srgbClr val="000000"/>
                </a:solidFill>
                <a:latin typeface="Arial" panose="020B0604020202020204" pitchFamily="34" charset="0"/>
                <a:cs typeface="Arial" panose="020B0604020202020204" pitchFamily="34" charset="0"/>
              </a:defRPr>
            </a:lvl4pPr>
            <a:lvl5pPr marL="0" indent="1828800">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97" name="Text Placeholder 4"/>
          <p:cNvSpPr>
            <a:spLocks noGrp="1"/>
          </p:cNvSpPr>
          <p:nvPr>
            <p:ph type="body" sz="quarter" idx="21"/>
          </p:nvPr>
        </p:nvSpPr>
        <p:spPr>
          <a:xfrm>
            <a:off x="4629150" y="1681163"/>
            <a:ext cx="3887788" cy="82391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buSzTx/>
              <a:buNone/>
              <a:defRPr sz="2400" b="1">
                <a:solidFill>
                  <a:srgbClr val="000000"/>
                </a:solidFill>
              </a:defRPr>
            </a:pPr>
            <a:endParaRPr dirty="0"/>
          </a:p>
        </p:txBody>
      </p:sp>
      <p:sp>
        <p:nvSpPr>
          <p:cNvPr id="1498"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294652732"/>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9_Title Only">
    <p:spTree>
      <p:nvGrpSpPr>
        <p:cNvPr id="1" name=""/>
        <p:cNvGrpSpPr/>
        <p:nvPr/>
      </p:nvGrpSpPr>
      <p:grpSpPr>
        <a:xfrm>
          <a:off x="0" y="0"/>
          <a:ext cx="0" cy="0"/>
          <a:chOff x="0" y="0"/>
          <a:chExt cx="0" cy="0"/>
        </a:xfrm>
      </p:grpSpPr>
      <p:sp>
        <p:nvSpPr>
          <p:cNvPr id="1505" name="Title Text"/>
          <p:cNvSpPr txBox="1">
            <a:spLocks noGrp="1"/>
          </p:cNvSpPr>
          <p:nvPr>
            <p:ph type="title"/>
          </p:nvPr>
        </p:nvSpPr>
        <p:spPr>
          <a:xfrm>
            <a:off x="628650" y="365125"/>
            <a:ext cx="7886700" cy="1325563"/>
          </a:xfrm>
          <a:prstGeom prst="rect">
            <a:avLst/>
          </a:prstGeom>
        </p:spPr>
        <p:txBody>
          <a:bodyPr anchor="t">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506"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625560400"/>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8_Blank">
    <p:spTree>
      <p:nvGrpSpPr>
        <p:cNvPr id="1" name=""/>
        <p:cNvGrpSpPr/>
        <p:nvPr/>
      </p:nvGrpSpPr>
      <p:grpSpPr>
        <a:xfrm>
          <a:off x="0" y="0"/>
          <a:ext cx="0" cy="0"/>
          <a:chOff x="0" y="0"/>
          <a:chExt cx="0" cy="0"/>
        </a:xfrm>
      </p:grpSpPr>
      <p:sp>
        <p:nvSpPr>
          <p:cNvPr id="1513"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74529321"/>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9_Content with Caption">
    <p:spTree>
      <p:nvGrpSpPr>
        <p:cNvPr id="1" name=""/>
        <p:cNvGrpSpPr/>
        <p:nvPr/>
      </p:nvGrpSpPr>
      <p:grpSpPr>
        <a:xfrm>
          <a:off x="0" y="0"/>
          <a:ext cx="0" cy="0"/>
          <a:chOff x="0" y="0"/>
          <a:chExt cx="0" cy="0"/>
        </a:xfrm>
      </p:grpSpPr>
      <p:sp>
        <p:nvSpPr>
          <p:cNvPr id="1520" name="Title Text"/>
          <p:cNvSpPr txBox="1">
            <a:spLocks noGrp="1"/>
          </p:cNvSpPr>
          <p:nvPr>
            <p:ph type="title"/>
          </p:nvPr>
        </p:nvSpPr>
        <p:spPr>
          <a:xfrm>
            <a:off x="630237" y="457200"/>
            <a:ext cx="2949576" cy="1600200"/>
          </a:xfrm>
          <a:prstGeom prst="rect">
            <a:avLst/>
          </a:prstGeom>
        </p:spPr>
        <p:txBody>
          <a:bodyPr anchor="b">
            <a:normAutofit/>
          </a:bodyPr>
          <a:lstStyle>
            <a:lvl1pPr>
              <a:defRPr sz="32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521" name="Body Level One…"/>
          <p:cNvSpPr txBox="1">
            <a:spLocks noGrp="1"/>
          </p:cNvSpPr>
          <p:nvPr>
            <p:ph type="body" sz="half" idx="1"/>
          </p:nvPr>
        </p:nvSpPr>
        <p:spPr>
          <a:xfrm>
            <a:off x="3887787" y="987425"/>
            <a:ext cx="4629151" cy="4873625"/>
          </a:xfrm>
          <a:prstGeom prst="rect">
            <a:avLst/>
          </a:prstGeom>
        </p:spPr>
        <p:txBody>
          <a:bodyPr>
            <a:normAutofit/>
          </a:bodyPr>
          <a:lstStyle>
            <a:lvl1pPr>
              <a:buClr>
                <a:srgbClr val="996600"/>
              </a:buClr>
              <a:buChar char="⬥"/>
              <a:defRPr b="1" i="0">
                <a:solidFill>
                  <a:srgbClr val="000000"/>
                </a:solidFill>
                <a:latin typeface="Arial" panose="020B0604020202020204" pitchFamily="34" charset="0"/>
                <a:cs typeface="Arial" panose="020B0604020202020204" pitchFamily="34" charset="0"/>
              </a:defRPr>
            </a:lvl1pPr>
            <a:lvl2pPr marL="829129" indent="-371929">
              <a:buClr>
                <a:srgbClr val="996600"/>
              </a:buClr>
              <a:buSzPct val="95000"/>
              <a:defRPr b="1" i="0">
                <a:solidFill>
                  <a:srgbClr val="000000"/>
                </a:solidFill>
                <a:latin typeface="Arial" panose="020B0604020202020204" pitchFamily="34" charset="0"/>
                <a:cs typeface="Arial" panose="020B0604020202020204" pitchFamily="34" charset="0"/>
              </a:defRPr>
            </a:lvl2pPr>
            <a:lvl3pPr marL="1320800" indent="-406400">
              <a:buClr>
                <a:srgbClr val="996600"/>
              </a:buClr>
              <a:defRPr b="1" i="0">
                <a:solidFill>
                  <a:srgbClr val="000000"/>
                </a:solidFill>
                <a:latin typeface="Arial" panose="020B0604020202020204" pitchFamily="34" charset="0"/>
                <a:cs typeface="Arial" panose="020B0604020202020204" pitchFamily="34" charset="0"/>
              </a:defRPr>
            </a:lvl3pPr>
            <a:lvl4pPr marL="1955800" indent="-584200">
              <a:buClr>
                <a:srgbClr val="996600"/>
              </a:buClr>
              <a:defRPr b="1" i="0">
                <a:solidFill>
                  <a:srgbClr val="000000"/>
                </a:solidFill>
                <a:latin typeface="Arial" panose="020B0604020202020204" pitchFamily="34" charset="0"/>
                <a:cs typeface="Arial" panose="020B0604020202020204" pitchFamily="34" charset="0"/>
              </a:defRPr>
            </a:lvl4pPr>
            <a:lvl5pPr marL="2413000" indent="-584200">
              <a:buClr>
                <a:srgbClr val="996600"/>
              </a:buCl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22" name="Text Placeholder 3"/>
          <p:cNvSpPr>
            <a:spLocks noGrp="1"/>
          </p:cNvSpPr>
          <p:nvPr>
            <p:ph type="body" sz="quarter" idx="21"/>
          </p:nvPr>
        </p:nvSpPr>
        <p:spPr>
          <a:xfrm>
            <a:off x="630237" y="2057400"/>
            <a:ext cx="2949576" cy="3811588"/>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buSzTx/>
              <a:buNone/>
              <a:defRPr sz="1600">
                <a:solidFill>
                  <a:srgbClr val="000000"/>
                </a:solidFill>
              </a:defRPr>
            </a:pPr>
            <a:endParaRPr dirty="0"/>
          </a:p>
        </p:txBody>
      </p:sp>
      <p:sp>
        <p:nvSpPr>
          <p:cNvPr id="1523"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575000072"/>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9_Picture with Caption">
    <p:spTree>
      <p:nvGrpSpPr>
        <p:cNvPr id="1" name=""/>
        <p:cNvGrpSpPr/>
        <p:nvPr/>
      </p:nvGrpSpPr>
      <p:grpSpPr>
        <a:xfrm>
          <a:off x="0" y="0"/>
          <a:ext cx="0" cy="0"/>
          <a:chOff x="0" y="0"/>
          <a:chExt cx="0" cy="0"/>
        </a:xfrm>
      </p:grpSpPr>
      <p:sp>
        <p:nvSpPr>
          <p:cNvPr id="1530" name="Title Text"/>
          <p:cNvSpPr txBox="1">
            <a:spLocks noGrp="1"/>
          </p:cNvSpPr>
          <p:nvPr>
            <p:ph type="title"/>
          </p:nvPr>
        </p:nvSpPr>
        <p:spPr>
          <a:xfrm>
            <a:off x="630237" y="457200"/>
            <a:ext cx="2949576" cy="1600200"/>
          </a:xfrm>
          <a:prstGeom prst="rect">
            <a:avLst/>
          </a:prstGeom>
        </p:spPr>
        <p:txBody>
          <a:bodyPr anchor="b">
            <a:normAutofit/>
          </a:bodyPr>
          <a:lstStyle>
            <a:lvl1pPr>
              <a:defRPr sz="32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531" name="Picture Placeholder 2"/>
          <p:cNvSpPr>
            <a:spLocks noGrp="1"/>
          </p:cNvSpPr>
          <p:nvPr>
            <p:ph type="pic" sz="half" idx="21"/>
          </p:nvPr>
        </p:nvSpPr>
        <p:spPr>
          <a:xfrm>
            <a:off x="3887787" y="987425"/>
            <a:ext cx="4629151" cy="4873625"/>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532"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buSzTx/>
              <a:buNone/>
              <a:defRPr sz="1600" b="1" i="0">
                <a:solidFill>
                  <a:srgbClr val="000000"/>
                </a:solidFill>
                <a:latin typeface="Arial" panose="020B0604020202020204" pitchFamily="34" charset="0"/>
                <a:cs typeface="Arial" panose="020B0604020202020204" pitchFamily="34" charset="0"/>
              </a:defRPr>
            </a:lvl1pPr>
            <a:lvl2pPr marL="0" indent="457200">
              <a:buSzTx/>
              <a:buNone/>
              <a:defRPr sz="1600" b="1" i="0">
                <a:solidFill>
                  <a:srgbClr val="000000"/>
                </a:solidFill>
                <a:latin typeface="Arial" panose="020B0604020202020204" pitchFamily="34" charset="0"/>
                <a:cs typeface="Arial" panose="020B0604020202020204" pitchFamily="34" charset="0"/>
              </a:defRPr>
            </a:lvl2pPr>
            <a:lvl3pPr marL="0" indent="914400">
              <a:buSzTx/>
              <a:buNone/>
              <a:defRPr sz="1600" b="1" i="0">
                <a:solidFill>
                  <a:srgbClr val="000000"/>
                </a:solidFill>
                <a:latin typeface="Arial" panose="020B0604020202020204" pitchFamily="34" charset="0"/>
                <a:cs typeface="Arial" panose="020B0604020202020204" pitchFamily="34" charset="0"/>
              </a:defRPr>
            </a:lvl3pPr>
            <a:lvl4pPr marL="0" indent="1371600">
              <a:buSzTx/>
              <a:buNone/>
              <a:defRPr sz="1600" b="1" i="0">
                <a:solidFill>
                  <a:srgbClr val="000000"/>
                </a:solidFill>
                <a:latin typeface="Arial" panose="020B0604020202020204" pitchFamily="34" charset="0"/>
                <a:cs typeface="Arial" panose="020B0604020202020204" pitchFamily="34" charset="0"/>
              </a:defRPr>
            </a:lvl4pPr>
            <a:lvl5pPr marL="0" indent="1828800">
              <a:buSzTx/>
              <a:buNone/>
              <a:defRPr sz="16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33"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264785752"/>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8_Title Slide">
    <p:spTree>
      <p:nvGrpSpPr>
        <p:cNvPr id="1" name=""/>
        <p:cNvGrpSpPr/>
        <p:nvPr/>
      </p:nvGrpSpPr>
      <p:grpSpPr>
        <a:xfrm>
          <a:off x="0" y="0"/>
          <a:ext cx="0" cy="0"/>
          <a:chOff x="0" y="0"/>
          <a:chExt cx="0" cy="0"/>
        </a:xfrm>
      </p:grpSpPr>
      <p:sp>
        <p:nvSpPr>
          <p:cNvPr id="1540" name="Title Text"/>
          <p:cNvSpPr txBox="1">
            <a:spLocks noGrp="1"/>
          </p:cNvSpPr>
          <p:nvPr>
            <p:ph type="title"/>
          </p:nvPr>
        </p:nvSpPr>
        <p:spPr>
          <a:xfrm>
            <a:off x="1143000" y="1122362"/>
            <a:ext cx="6858000" cy="2387601"/>
          </a:xfrm>
          <a:prstGeom prst="rect">
            <a:avLst/>
          </a:prstGeom>
        </p:spPr>
        <p:txBody>
          <a:bodyPr anchor="b">
            <a:normAutofit/>
          </a:bodyPr>
          <a:lstStyle>
            <a:lvl1pPr>
              <a:defRPr sz="60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541"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buSzTx/>
              <a:buNone/>
              <a:defRPr sz="2400" b="1" i="0">
                <a:solidFill>
                  <a:srgbClr val="000000"/>
                </a:solidFill>
                <a:latin typeface="Arial" panose="020B0604020202020204" pitchFamily="34" charset="0"/>
                <a:cs typeface="Arial" panose="020B0604020202020204" pitchFamily="34" charset="0"/>
              </a:defRPr>
            </a:lvl1pPr>
            <a:lvl2pPr marL="0" indent="457200" algn="ctr">
              <a:buSzTx/>
              <a:buNone/>
              <a:defRPr sz="2400" b="1" i="0">
                <a:solidFill>
                  <a:srgbClr val="000000"/>
                </a:solidFill>
                <a:latin typeface="Arial" panose="020B0604020202020204" pitchFamily="34" charset="0"/>
                <a:cs typeface="Arial" panose="020B0604020202020204" pitchFamily="34" charset="0"/>
              </a:defRPr>
            </a:lvl2pPr>
            <a:lvl3pPr marL="0" indent="914400" algn="ctr">
              <a:buSzTx/>
              <a:buNone/>
              <a:defRPr sz="2400" b="1" i="0">
                <a:solidFill>
                  <a:srgbClr val="000000"/>
                </a:solidFill>
                <a:latin typeface="Arial" panose="020B0604020202020204" pitchFamily="34" charset="0"/>
                <a:cs typeface="Arial" panose="020B0604020202020204" pitchFamily="34" charset="0"/>
              </a:defRPr>
            </a:lvl3pPr>
            <a:lvl4pPr marL="0" indent="1371600" algn="ctr">
              <a:buSzTx/>
              <a:buNone/>
              <a:defRPr sz="2400" b="1" i="0">
                <a:solidFill>
                  <a:srgbClr val="000000"/>
                </a:solidFill>
                <a:latin typeface="Arial" panose="020B0604020202020204" pitchFamily="34" charset="0"/>
                <a:cs typeface="Arial" panose="020B0604020202020204" pitchFamily="34" charset="0"/>
              </a:defRPr>
            </a:lvl4pPr>
            <a:lvl5pPr marL="0" indent="1828800" algn="ctr">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42"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220595715"/>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8_Title and Content">
    <p:spTree>
      <p:nvGrpSpPr>
        <p:cNvPr id="1" name=""/>
        <p:cNvGrpSpPr/>
        <p:nvPr/>
      </p:nvGrpSpPr>
      <p:grpSpPr>
        <a:xfrm>
          <a:off x="0" y="0"/>
          <a:ext cx="0" cy="0"/>
          <a:chOff x="0" y="0"/>
          <a:chExt cx="0" cy="0"/>
        </a:xfrm>
      </p:grpSpPr>
      <p:sp>
        <p:nvSpPr>
          <p:cNvPr id="1549" name="Title Text"/>
          <p:cNvSpPr txBox="1">
            <a:spLocks noGrp="1"/>
          </p:cNvSpPr>
          <p:nvPr>
            <p:ph type="title"/>
          </p:nvPr>
        </p:nvSpPr>
        <p:spPr>
          <a:xfrm>
            <a:off x="685800" y="2130425"/>
            <a:ext cx="7772400" cy="1470025"/>
          </a:xfrm>
          <a:prstGeom prst="rect">
            <a:avLst/>
          </a:prstGeom>
        </p:spPr>
        <p:txBody>
          <a:bodyPr>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550" name="Body Level One…"/>
          <p:cNvSpPr txBox="1">
            <a:spLocks noGrp="1"/>
          </p:cNvSpPr>
          <p:nvPr>
            <p:ph type="body" sz="quarter" idx="1"/>
          </p:nvPr>
        </p:nvSpPr>
        <p:spPr>
          <a:xfrm>
            <a:off x="1371600" y="3886200"/>
            <a:ext cx="6400800" cy="1752600"/>
          </a:xfrm>
          <a:prstGeom prst="rect">
            <a:avLst/>
          </a:prstGeom>
        </p:spPr>
        <p:txBody>
          <a:bodyPr>
            <a:normAutofit/>
          </a:bodyPr>
          <a:lstStyle>
            <a:lvl1pPr>
              <a:buClr>
                <a:srgbClr val="996600"/>
              </a:buClr>
              <a:buChar char="⬥"/>
              <a:defRPr b="1" i="0">
                <a:solidFill>
                  <a:srgbClr val="000000"/>
                </a:solidFill>
                <a:latin typeface="Arial" panose="020B0604020202020204" pitchFamily="34" charset="0"/>
                <a:cs typeface="Arial" panose="020B0604020202020204" pitchFamily="34" charset="0"/>
              </a:defRPr>
            </a:lvl1pPr>
            <a:lvl2pPr marL="782637" indent="-325437">
              <a:buClr>
                <a:srgbClr val="996600"/>
              </a:buClr>
              <a:buSzPct val="95000"/>
              <a:defRPr b="1" i="0">
                <a:solidFill>
                  <a:srgbClr val="000000"/>
                </a:solidFill>
                <a:latin typeface="Arial" panose="020B0604020202020204" pitchFamily="34" charset="0"/>
                <a:cs typeface="Arial" panose="020B0604020202020204" pitchFamily="34" charset="0"/>
              </a:defRPr>
            </a:lvl2pPr>
            <a:lvl3pPr>
              <a:buClr>
                <a:srgbClr val="996600"/>
              </a:buClr>
              <a:defRPr b="1" i="0">
                <a:solidFill>
                  <a:srgbClr val="000000"/>
                </a:solidFill>
                <a:latin typeface="Arial" panose="020B0604020202020204" pitchFamily="34" charset="0"/>
                <a:cs typeface="Arial" panose="020B0604020202020204" pitchFamily="34" charset="0"/>
              </a:defRPr>
            </a:lvl3pPr>
            <a:lvl4pPr marL="1736725" indent="-365125">
              <a:buClr>
                <a:srgbClr val="996600"/>
              </a:buClr>
              <a:defRPr b="1" i="0">
                <a:solidFill>
                  <a:srgbClr val="000000"/>
                </a:solidFill>
                <a:latin typeface="Arial" panose="020B0604020202020204" pitchFamily="34" charset="0"/>
                <a:cs typeface="Arial" panose="020B0604020202020204" pitchFamily="34" charset="0"/>
              </a:defRPr>
            </a:lvl4pPr>
            <a:lvl5pPr marL="2193925" indent="-365125">
              <a:buClr>
                <a:srgbClr val="996600"/>
              </a:buCl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51"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726948139"/>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1558" name="Title Text"/>
          <p:cNvSpPr txBox="1">
            <a:spLocks noGrp="1"/>
          </p:cNvSpPr>
          <p:nvPr>
            <p:ph type="title"/>
          </p:nvPr>
        </p:nvSpPr>
        <p:spPr>
          <a:xfrm>
            <a:off x="623887" y="1709738"/>
            <a:ext cx="7886701" cy="2852737"/>
          </a:xfrm>
          <a:prstGeom prst="rect">
            <a:avLst/>
          </a:prstGeom>
        </p:spPr>
        <p:txBody>
          <a:bodyPr anchor="b">
            <a:normAutofit/>
          </a:bodyPr>
          <a:lstStyle>
            <a:lvl1pPr>
              <a:defRPr sz="60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559"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buSzTx/>
              <a:buNone/>
              <a:defRPr sz="2400" b="1" i="0">
                <a:solidFill>
                  <a:srgbClr val="000000"/>
                </a:solidFill>
                <a:latin typeface="Arial" panose="020B0604020202020204" pitchFamily="34" charset="0"/>
                <a:cs typeface="Arial" panose="020B0604020202020204" pitchFamily="34" charset="0"/>
              </a:defRPr>
            </a:lvl1pPr>
            <a:lvl2pPr marL="0" indent="457200">
              <a:buSzTx/>
              <a:buNone/>
              <a:defRPr sz="2400" b="1" i="0">
                <a:solidFill>
                  <a:srgbClr val="000000"/>
                </a:solidFill>
                <a:latin typeface="Arial" panose="020B0604020202020204" pitchFamily="34" charset="0"/>
                <a:cs typeface="Arial" panose="020B0604020202020204" pitchFamily="34" charset="0"/>
              </a:defRPr>
            </a:lvl2pPr>
            <a:lvl3pPr marL="0" indent="914400">
              <a:buSzTx/>
              <a:buNone/>
              <a:defRPr sz="2400" b="1" i="0">
                <a:solidFill>
                  <a:srgbClr val="000000"/>
                </a:solidFill>
                <a:latin typeface="Arial" panose="020B0604020202020204" pitchFamily="34" charset="0"/>
                <a:cs typeface="Arial" panose="020B0604020202020204" pitchFamily="34" charset="0"/>
              </a:defRPr>
            </a:lvl3pPr>
            <a:lvl4pPr marL="0" indent="1371600">
              <a:buSzTx/>
              <a:buNone/>
              <a:defRPr sz="2400" b="1" i="0">
                <a:solidFill>
                  <a:srgbClr val="000000"/>
                </a:solidFill>
                <a:latin typeface="Arial" panose="020B0604020202020204" pitchFamily="34" charset="0"/>
                <a:cs typeface="Arial" panose="020B0604020202020204" pitchFamily="34" charset="0"/>
              </a:defRPr>
            </a:lvl4pPr>
            <a:lvl5pPr marL="0" indent="1828800">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60"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90975292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012606-F70A-5A4D-8453-B0AEEADDF6C8}" type="slidenum">
              <a:rPr lang="en-US"/>
              <a:pPr>
                <a:defRPr/>
              </a:pPr>
              <a:t>‹#›</a:t>
            </a:fld>
            <a:endParaRPr lang="en-US"/>
          </a:p>
        </p:txBody>
      </p:sp>
    </p:spTree>
    <p:extLst>
      <p:ext uri="{BB962C8B-B14F-4D97-AF65-F5344CB8AC3E}">
        <p14:creationId xmlns:p14="http://schemas.microsoft.com/office/powerpoint/2010/main" val="10450232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E8239418-3E58-1B45-9D4F-E6565147129F}" type="slidenum">
              <a:rPr lang="en-US" smtClean="0"/>
              <a:pPr>
                <a:defRPr/>
              </a:pPr>
              <a:t>‹#›</a:t>
            </a:fld>
            <a:endParaRPr lang="en-US" dirty="0"/>
          </a:p>
        </p:txBody>
      </p:sp>
    </p:spTree>
    <p:extLst>
      <p:ext uri="{BB962C8B-B14F-4D97-AF65-F5344CB8AC3E}">
        <p14:creationId xmlns:p14="http://schemas.microsoft.com/office/powerpoint/2010/main" val="2209511355"/>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8_Two Content">
    <p:spTree>
      <p:nvGrpSpPr>
        <p:cNvPr id="1" name=""/>
        <p:cNvGrpSpPr/>
        <p:nvPr/>
      </p:nvGrpSpPr>
      <p:grpSpPr>
        <a:xfrm>
          <a:off x="0" y="0"/>
          <a:ext cx="0" cy="0"/>
          <a:chOff x="0" y="0"/>
          <a:chExt cx="0" cy="0"/>
        </a:xfrm>
      </p:grpSpPr>
      <p:sp>
        <p:nvSpPr>
          <p:cNvPr id="1567" name="Title Text"/>
          <p:cNvSpPr txBox="1">
            <a:spLocks noGrp="1"/>
          </p:cNvSpPr>
          <p:nvPr>
            <p:ph type="title"/>
          </p:nvPr>
        </p:nvSpPr>
        <p:spPr>
          <a:xfrm>
            <a:off x="685800" y="2130425"/>
            <a:ext cx="7772400" cy="1470025"/>
          </a:xfrm>
          <a:prstGeom prst="rect">
            <a:avLst/>
          </a:prstGeom>
        </p:spPr>
        <p:txBody>
          <a:bodyPr>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568" name="Body Level One…"/>
          <p:cNvSpPr txBox="1">
            <a:spLocks noGrp="1"/>
          </p:cNvSpPr>
          <p:nvPr>
            <p:ph type="body" sz="quarter" idx="1"/>
          </p:nvPr>
        </p:nvSpPr>
        <p:spPr>
          <a:xfrm>
            <a:off x="1371600" y="3886200"/>
            <a:ext cx="3124200" cy="1752600"/>
          </a:xfrm>
          <a:prstGeom prst="rect">
            <a:avLst/>
          </a:prstGeom>
        </p:spPr>
        <p:txBody>
          <a:bodyPr>
            <a:normAutofit/>
          </a:bodyPr>
          <a:lstStyle>
            <a:lvl1pPr>
              <a:buClr>
                <a:srgbClr val="996600"/>
              </a:buClr>
              <a:buChar char="⬥"/>
              <a:defRPr b="1" i="0">
                <a:solidFill>
                  <a:srgbClr val="000000"/>
                </a:solidFill>
                <a:latin typeface="Arial" panose="020B0604020202020204" pitchFamily="34" charset="0"/>
                <a:cs typeface="Arial" panose="020B0604020202020204" pitchFamily="34" charset="0"/>
              </a:defRPr>
            </a:lvl1pPr>
            <a:lvl2pPr marL="782637" indent="-325437">
              <a:buClr>
                <a:srgbClr val="996600"/>
              </a:buClr>
              <a:buSzPct val="95000"/>
              <a:defRPr b="1" i="0">
                <a:solidFill>
                  <a:srgbClr val="000000"/>
                </a:solidFill>
                <a:latin typeface="Arial" panose="020B0604020202020204" pitchFamily="34" charset="0"/>
                <a:cs typeface="Arial" panose="020B0604020202020204" pitchFamily="34" charset="0"/>
              </a:defRPr>
            </a:lvl2pPr>
            <a:lvl3pPr>
              <a:buClr>
                <a:srgbClr val="996600"/>
              </a:buClr>
              <a:defRPr b="1" i="0">
                <a:solidFill>
                  <a:srgbClr val="000000"/>
                </a:solidFill>
                <a:latin typeface="Arial" panose="020B0604020202020204" pitchFamily="34" charset="0"/>
                <a:cs typeface="Arial" panose="020B0604020202020204" pitchFamily="34" charset="0"/>
              </a:defRPr>
            </a:lvl3pPr>
            <a:lvl4pPr marL="1736725" indent="-365125">
              <a:buClr>
                <a:srgbClr val="996600"/>
              </a:buClr>
              <a:defRPr b="1" i="0">
                <a:solidFill>
                  <a:srgbClr val="000000"/>
                </a:solidFill>
                <a:latin typeface="Arial" panose="020B0604020202020204" pitchFamily="34" charset="0"/>
                <a:cs typeface="Arial" panose="020B0604020202020204" pitchFamily="34" charset="0"/>
              </a:defRPr>
            </a:lvl4pPr>
            <a:lvl5pPr marL="2193925" indent="-365125">
              <a:buClr>
                <a:srgbClr val="996600"/>
              </a:buCl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69"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946671088"/>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8_Comparison">
    <p:spTree>
      <p:nvGrpSpPr>
        <p:cNvPr id="1" name=""/>
        <p:cNvGrpSpPr/>
        <p:nvPr/>
      </p:nvGrpSpPr>
      <p:grpSpPr>
        <a:xfrm>
          <a:off x="0" y="0"/>
          <a:ext cx="0" cy="0"/>
          <a:chOff x="0" y="0"/>
          <a:chExt cx="0" cy="0"/>
        </a:xfrm>
      </p:grpSpPr>
      <p:sp>
        <p:nvSpPr>
          <p:cNvPr id="1576" name="Title Text"/>
          <p:cNvSpPr txBox="1">
            <a:spLocks noGrp="1"/>
          </p:cNvSpPr>
          <p:nvPr>
            <p:ph type="title"/>
          </p:nvPr>
        </p:nvSpPr>
        <p:spPr>
          <a:xfrm>
            <a:off x="630237" y="365125"/>
            <a:ext cx="7886701" cy="1325563"/>
          </a:xfrm>
          <a:prstGeom prst="rect">
            <a:avLst/>
          </a:prstGeom>
        </p:spPr>
        <p:txBody>
          <a:bodyPr>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577"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buSzTx/>
              <a:buNone/>
              <a:defRPr sz="2400" b="1" i="0">
                <a:solidFill>
                  <a:srgbClr val="000000"/>
                </a:solidFill>
                <a:latin typeface="Arial" panose="020B0604020202020204" pitchFamily="34" charset="0"/>
                <a:cs typeface="Arial" panose="020B0604020202020204" pitchFamily="34" charset="0"/>
              </a:defRPr>
            </a:lvl1pPr>
            <a:lvl2pPr marL="0" indent="457200">
              <a:buSzTx/>
              <a:buNone/>
              <a:defRPr sz="2400" b="1" i="0">
                <a:solidFill>
                  <a:srgbClr val="000000"/>
                </a:solidFill>
                <a:latin typeface="Arial" panose="020B0604020202020204" pitchFamily="34" charset="0"/>
                <a:cs typeface="Arial" panose="020B0604020202020204" pitchFamily="34" charset="0"/>
              </a:defRPr>
            </a:lvl2pPr>
            <a:lvl3pPr marL="0" indent="914400">
              <a:buSzTx/>
              <a:buNone/>
              <a:defRPr sz="2400" b="1" i="0">
                <a:solidFill>
                  <a:srgbClr val="000000"/>
                </a:solidFill>
                <a:latin typeface="Arial" panose="020B0604020202020204" pitchFamily="34" charset="0"/>
                <a:cs typeface="Arial" panose="020B0604020202020204" pitchFamily="34" charset="0"/>
              </a:defRPr>
            </a:lvl3pPr>
            <a:lvl4pPr marL="0" indent="1371600">
              <a:buSzTx/>
              <a:buNone/>
              <a:defRPr sz="2400" b="1" i="0">
                <a:solidFill>
                  <a:srgbClr val="000000"/>
                </a:solidFill>
                <a:latin typeface="Arial" panose="020B0604020202020204" pitchFamily="34" charset="0"/>
                <a:cs typeface="Arial" panose="020B0604020202020204" pitchFamily="34" charset="0"/>
              </a:defRPr>
            </a:lvl4pPr>
            <a:lvl5pPr marL="0" indent="1828800">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78" name="Text Placeholder 4"/>
          <p:cNvSpPr>
            <a:spLocks noGrp="1"/>
          </p:cNvSpPr>
          <p:nvPr>
            <p:ph type="body" sz="quarter" idx="21"/>
          </p:nvPr>
        </p:nvSpPr>
        <p:spPr>
          <a:xfrm>
            <a:off x="4629150" y="1681163"/>
            <a:ext cx="3887788" cy="82391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buSzTx/>
              <a:buNone/>
              <a:defRPr sz="2400" b="1">
                <a:solidFill>
                  <a:srgbClr val="000000"/>
                </a:solidFill>
              </a:defRPr>
            </a:pPr>
            <a:endParaRPr dirty="0"/>
          </a:p>
        </p:txBody>
      </p:sp>
      <p:sp>
        <p:nvSpPr>
          <p:cNvPr id="1579"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953595195"/>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8_Title Only">
    <p:spTree>
      <p:nvGrpSpPr>
        <p:cNvPr id="1" name=""/>
        <p:cNvGrpSpPr/>
        <p:nvPr/>
      </p:nvGrpSpPr>
      <p:grpSpPr>
        <a:xfrm>
          <a:off x="0" y="0"/>
          <a:ext cx="0" cy="0"/>
          <a:chOff x="0" y="0"/>
          <a:chExt cx="0" cy="0"/>
        </a:xfrm>
      </p:grpSpPr>
      <p:sp>
        <p:nvSpPr>
          <p:cNvPr id="1586" name="Title Text"/>
          <p:cNvSpPr txBox="1">
            <a:spLocks noGrp="1"/>
          </p:cNvSpPr>
          <p:nvPr>
            <p:ph type="title"/>
          </p:nvPr>
        </p:nvSpPr>
        <p:spPr>
          <a:xfrm>
            <a:off x="685800" y="2130425"/>
            <a:ext cx="7772400" cy="1470025"/>
          </a:xfrm>
          <a:prstGeom prst="rect">
            <a:avLst/>
          </a:prstGeom>
        </p:spPr>
        <p:txBody>
          <a:bodyPr>
            <a:normAutofit/>
          </a:bodyPr>
          <a:lstStyle>
            <a:lvl1pPr>
              <a:defRPr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587"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976587082"/>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1594"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057909969"/>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type="tx">
  <p:cSld name="8_Content with Caption">
    <p:spTree>
      <p:nvGrpSpPr>
        <p:cNvPr id="1" name=""/>
        <p:cNvGrpSpPr/>
        <p:nvPr/>
      </p:nvGrpSpPr>
      <p:grpSpPr>
        <a:xfrm>
          <a:off x="0" y="0"/>
          <a:ext cx="0" cy="0"/>
          <a:chOff x="0" y="0"/>
          <a:chExt cx="0" cy="0"/>
        </a:xfrm>
      </p:grpSpPr>
      <p:sp>
        <p:nvSpPr>
          <p:cNvPr id="1601" name="Title Text"/>
          <p:cNvSpPr txBox="1">
            <a:spLocks noGrp="1"/>
          </p:cNvSpPr>
          <p:nvPr>
            <p:ph type="title"/>
          </p:nvPr>
        </p:nvSpPr>
        <p:spPr>
          <a:xfrm>
            <a:off x="630237" y="457200"/>
            <a:ext cx="2949576" cy="1600200"/>
          </a:xfrm>
          <a:prstGeom prst="rect">
            <a:avLst/>
          </a:prstGeom>
        </p:spPr>
        <p:txBody>
          <a:bodyPr anchor="b">
            <a:normAutofit/>
          </a:bodyPr>
          <a:lstStyle>
            <a:lvl1pPr>
              <a:defRPr sz="32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602" name="Body Level One…"/>
          <p:cNvSpPr txBox="1">
            <a:spLocks noGrp="1"/>
          </p:cNvSpPr>
          <p:nvPr>
            <p:ph type="body" sz="half" idx="1"/>
          </p:nvPr>
        </p:nvSpPr>
        <p:spPr>
          <a:xfrm>
            <a:off x="3887787" y="987425"/>
            <a:ext cx="4629151" cy="4873625"/>
          </a:xfrm>
          <a:prstGeom prst="rect">
            <a:avLst/>
          </a:prstGeom>
        </p:spPr>
        <p:txBody>
          <a:bodyPr>
            <a:normAutofit/>
          </a:bodyPr>
          <a:lstStyle>
            <a:lvl1pPr>
              <a:buClr>
                <a:srgbClr val="996600"/>
              </a:buClr>
              <a:buChar char="⬥"/>
              <a:defRPr b="1" i="0">
                <a:solidFill>
                  <a:srgbClr val="000000"/>
                </a:solidFill>
                <a:latin typeface="Arial" panose="020B0604020202020204" pitchFamily="34" charset="0"/>
                <a:cs typeface="Arial" panose="020B0604020202020204" pitchFamily="34" charset="0"/>
              </a:defRPr>
            </a:lvl1pPr>
            <a:lvl2pPr marL="829129" indent="-371929">
              <a:buClr>
                <a:srgbClr val="996600"/>
              </a:buClr>
              <a:buSzPct val="95000"/>
              <a:defRPr b="1" i="0">
                <a:solidFill>
                  <a:srgbClr val="000000"/>
                </a:solidFill>
                <a:latin typeface="Arial" panose="020B0604020202020204" pitchFamily="34" charset="0"/>
                <a:cs typeface="Arial" panose="020B0604020202020204" pitchFamily="34" charset="0"/>
              </a:defRPr>
            </a:lvl2pPr>
            <a:lvl3pPr marL="1320800" indent="-406400">
              <a:buClr>
                <a:srgbClr val="996600"/>
              </a:buClr>
              <a:defRPr b="1" i="0">
                <a:solidFill>
                  <a:srgbClr val="000000"/>
                </a:solidFill>
                <a:latin typeface="Arial" panose="020B0604020202020204" pitchFamily="34" charset="0"/>
                <a:cs typeface="Arial" panose="020B0604020202020204" pitchFamily="34" charset="0"/>
              </a:defRPr>
            </a:lvl3pPr>
            <a:lvl4pPr marL="1955800" indent="-584200">
              <a:buClr>
                <a:srgbClr val="996600"/>
              </a:buClr>
              <a:defRPr b="1" i="0">
                <a:solidFill>
                  <a:srgbClr val="000000"/>
                </a:solidFill>
                <a:latin typeface="Arial" panose="020B0604020202020204" pitchFamily="34" charset="0"/>
                <a:cs typeface="Arial" panose="020B0604020202020204" pitchFamily="34" charset="0"/>
              </a:defRPr>
            </a:lvl4pPr>
            <a:lvl5pPr marL="2413000" indent="-584200">
              <a:buClr>
                <a:srgbClr val="996600"/>
              </a:buClr>
              <a:buChar cha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03" name="Text Placeholder 3"/>
          <p:cNvSpPr>
            <a:spLocks noGrp="1"/>
          </p:cNvSpPr>
          <p:nvPr>
            <p:ph type="body" sz="quarter" idx="21"/>
          </p:nvPr>
        </p:nvSpPr>
        <p:spPr>
          <a:xfrm>
            <a:off x="630237" y="2057400"/>
            <a:ext cx="2949576" cy="3811588"/>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buSzTx/>
              <a:buNone/>
              <a:defRPr sz="1600">
                <a:solidFill>
                  <a:srgbClr val="000000"/>
                </a:solidFill>
              </a:defRPr>
            </a:pPr>
            <a:endParaRPr dirty="0"/>
          </a:p>
        </p:txBody>
      </p:sp>
      <p:sp>
        <p:nvSpPr>
          <p:cNvPr id="1604"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118164270"/>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type="tx">
  <p:cSld name="8_Picture with Caption">
    <p:spTree>
      <p:nvGrpSpPr>
        <p:cNvPr id="1" name=""/>
        <p:cNvGrpSpPr/>
        <p:nvPr/>
      </p:nvGrpSpPr>
      <p:grpSpPr>
        <a:xfrm>
          <a:off x="0" y="0"/>
          <a:ext cx="0" cy="0"/>
          <a:chOff x="0" y="0"/>
          <a:chExt cx="0" cy="0"/>
        </a:xfrm>
      </p:grpSpPr>
      <p:sp>
        <p:nvSpPr>
          <p:cNvPr id="1611" name="Title Text"/>
          <p:cNvSpPr txBox="1">
            <a:spLocks noGrp="1"/>
          </p:cNvSpPr>
          <p:nvPr>
            <p:ph type="title"/>
          </p:nvPr>
        </p:nvSpPr>
        <p:spPr>
          <a:xfrm>
            <a:off x="630237" y="457200"/>
            <a:ext cx="2949576" cy="1600200"/>
          </a:xfrm>
          <a:prstGeom prst="rect">
            <a:avLst/>
          </a:prstGeom>
        </p:spPr>
        <p:txBody>
          <a:bodyPr anchor="b">
            <a:normAutofit/>
          </a:bodyPr>
          <a:lstStyle>
            <a:lvl1pPr>
              <a:defRPr sz="3200" b="1" i="0">
                <a:solidFill>
                  <a:srgbClr val="996600"/>
                </a:solidFill>
                <a:latin typeface="Arial" panose="020B0604020202020204" pitchFamily="34" charset="0"/>
                <a:cs typeface="Arial" panose="020B0604020202020204" pitchFamily="34" charset="0"/>
              </a:defRPr>
            </a:lvl1pPr>
          </a:lstStyle>
          <a:p>
            <a:r>
              <a:rPr dirty="0"/>
              <a:t>Title Text</a:t>
            </a:r>
          </a:p>
        </p:txBody>
      </p:sp>
      <p:sp>
        <p:nvSpPr>
          <p:cNvPr id="1612" name="Picture Placeholder 2"/>
          <p:cNvSpPr>
            <a:spLocks noGrp="1"/>
          </p:cNvSpPr>
          <p:nvPr>
            <p:ph type="pic" sz="half" idx="21"/>
          </p:nvPr>
        </p:nvSpPr>
        <p:spPr>
          <a:xfrm>
            <a:off x="3887787" y="987425"/>
            <a:ext cx="4629151" cy="4873625"/>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613"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buSzTx/>
              <a:buNone/>
              <a:defRPr sz="1600" b="1" i="0">
                <a:solidFill>
                  <a:srgbClr val="000000"/>
                </a:solidFill>
                <a:latin typeface="Arial" panose="020B0604020202020204" pitchFamily="34" charset="0"/>
                <a:cs typeface="Arial" panose="020B0604020202020204" pitchFamily="34" charset="0"/>
              </a:defRPr>
            </a:lvl1pPr>
            <a:lvl2pPr marL="0" indent="457200">
              <a:buSzTx/>
              <a:buNone/>
              <a:defRPr sz="1600" b="1" i="0">
                <a:solidFill>
                  <a:srgbClr val="000000"/>
                </a:solidFill>
                <a:latin typeface="Arial" panose="020B0604020202020204" pitchFamily="34" charset="0"/>
                <a:cs typeface="Arial" panose="020B0604020202020204" pitchFamily="34" charset="0"/>
              </a:defRPr>
            </a:lvl2pPr>
            <a:lvl3pPr marL="0" indent="914400">
              <a:buSzTx/>
              <a:buNone/>
              <a:defRPr sz="1600" b="1" i="0">
                <a:solidFill>
                  <a:srgbClr val="000000"/>
                </a:solidFill>
                <a:latin typeface="Arial" panose="020B0604020202020204" pitchFamily="34" charset="0"/>
                <a:cs typeface="Arial" panose="020B0604020202020204" pitchFamily="34" charset="0"/>
              </a:defRPr>
            </a:lvl3pPr>
            <a:lvl4pPr marL="0" indent="1371600">
              <a:buSzTx/>
              <a:buNone/>
              <a:defRPr sz="1600" b="1" i="0">
                <a:solidFill>
                  <a:srgbClr val="000000"/>
                </a:solidFill>
                <a:latin typeface="Arial" panose="020B0604020202020204" pitchFamily="34" charset="0"/>
                <a:cs typeface="Arial" panose="020B0604020202020204" pitchFamily="34" charset="0"/>
              </a:defRPr>
            </a:lvl4pPr>
            <a:lvl5pPr marL="0" indent="1828800">
              <a:buSzTx/>
              <a:buNone/>
              <a:defRPr sz="16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14"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318807666"/>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type="tx">
  <p:cSld name="7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21" name="Title Text"/>
          <p:cNvSpPr txBox="1">
            <a:spLocks noGrp="1"/>
          </p:cNvSpPr>
          <p:nvPr>
            <p:ph type="title"/>
          </p:nvPr>
        </p:nvSpPr>
        <p:spPr>
          <a:xfrm>
            <a:off x="685800" y="2286000"/>
            <a:ext cx="7772400" cy="1143000"/>
          </a:xfrm>
          <a:prstGeom prst="rect">
            <a:avLst/>
          </a:prstGeom>
          <a:effectLst>
            <a:outerShdw blurRad="38100" dist="38099" dir="2700000" rotWithShape="0">
              <a:srgbClr val="808080"/>
            </a:outerShdw>
          </a:effectLst>
        </p:spPr>
        <p:txBody>
          <a:bodyPr>
            <a:normAutofit/>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1622" name="Body Level One…"/>
          <p:cNvSpPr txBox="1">
            <a:spLocks noGrp="1"/>
          </p:cNvSpPr>
          <p:nvPr>
            <p:ph type="body" sz="quarter" idx="1"/>
          </p:nvPr>
        </p:nvSpPr>
        <p:spPr>
          <a:xfrm>
            <a:off x="1371600" y="3886200"/>
            <a:ext cx="6400800" cy="1752600"/>
          </a:xfrm>
          <a:prstGeom prst="rect">
            <a:avLst/>
          </a:prstGeom>
          <a:effectLst>
            <a:outerShdw blurRad="38100" dist="38099" dir="2700000" rotWithShape="0">
              <a:srgbClr val="808080"/>
            </a:outerShdw>
          </a:effectLst>
        </p:spPr>
        <p:txBody>
          <a:bodyPr>
            <a:normAutofit/>
          </a:bodyPr>
          <a:lstStyle>
            <a:lvl1pPr marL="0" indent="0" algn="ctr">
              <a:buSzTx/>
              <a:buNone/>
              <a:defRPr b="1" i="0">
                <a:solidFill>
                  <a:srgbClr val="FFFF66"/>
                </a:solidFill>
                <a:latin typeface="Arial" panose="020B0604020202020204" pitchFamily="34" charset="0"/>
                <a:cs typeface="Arial" panose="020B0604020202020204" pitchFamily="34" charset="0"/>
              </a:defRPr>
            </a:lvl1pPr>
            <a:lvl2pPr algn="ctr">
              <a:buChar char="•"/>
              <a:defRPr b="1" i="0">
                <a:solidFill>
                  <a:srgbClr val="FFFF66"/>
                </a:solidFill>
                <a:latin typeface="Arial" panose="020B0604020202020204" pitchFamily="34" charset="0"/>
                <a:cs typeface="Arial" panose="020B0604020202020204" pitchFamily="34" charset="0"/>
              </a:defRPr>
            </a:lvl2pPr>
            <a:lvl3pPr algn="ctr">
              <a:defRPr b="1" i="0">
                <a:solidFill>
                  <a:srgbClr val="FFFF66"/>
                </a:solidFill>
                <a:latin typeface="Arial" panose="020B0604020202020204" pitchFamily="34" charset="0"/>
                <a:cs typeface="Arial" panose="020B0604020202020204" pitchFamily="34" charset="0"/>
              </a:defRPr>
            </a:lvl3pPr>
            <a:lvl4pPr algn="ctr">
              <a:buChar char="•"/>
              <a:defRPr b="1" i="0">
                <a:solidFill>
                  <a:srgbClr val="FFFF66"/>
                </a:solidFill>
                <a:latin typeface="Arial" panose="020B0604020202020204" pitchFamily="34" charset="0"/>
                <a:cs typeface="Arial" panose="020B0604020202020204" pitchFamily="34" charset="0"/>
              </a:defRPr>
            </a:lvl4pPr>
            <a:lvl5pPr algn="ctr">
              <a:buChar char="•"/>
              <a:defRPr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23"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699688139"/>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type="tx">
  <p:cSld name="7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30"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normAutofit/>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1631" name="Body Level One…"/>
          <p:cNvSpPr txBox="1">
            <a:spLocks noGrp="1"/>
          </p:cNvSpPr>
          <p:nvPr>
            <p:ph type="body" idx="1"/>
          </p:nvPr>
        </p:nvSpPr>
        <p:spPr>
          <a:xfrm>
            <a:off x="434975" y="1981200"/>
            <a:ext cx="8458200" cy="4114800"/>
          </a:xfrm>
          <a:prstGeom prst="rect">
            <a:avLst/>
          </a:prstGeom>
          <a:effectLst>
            <a:outerShdw blurRad="38100" dist="38099" dir="2700000" rotWithShape="0">
              <a:srgbClr val="808080"/>
            </a:outerShdw>
          </a:effectLst>
        </p:spPr>
        <p:txBody>
          <a:bodyPr>
            <a:normAutofit/>
          </a:bodyPr>
          <a:lstStyle>
            <a:lvl1pPr>
              <a:buFont typeface="Arial"/>
              <a:defRPr b="1" i="0">
                <a:solidFill>
                  <a:srgbClr val="FFFF66"/>
                </a:solidFill>
                <a:latin typeface="Arial" panose="020B0604020202020204" pitchFamily="34" charset="0"/>
                <a:cs typeface="Arial" panose="020B0604020202020204" pitchFamily="34" charset="0"/>
              </a:defRPr>
            </a:lvl1pPr>
            <a:lvl2pPr>
              <a:buFont typeface="Arial"/>
              <a:buChar char="•"/>
              <a:defRPr b="1" i="0">
                <a:solidFill>
                  <a:srgbClr val="FFFF66"/>
                </a:solidFill>
                <a:latin typeface="Arial" panose="020B0604020202020204" pitchFamily="34" charset="0"/>
                <a:cs typeface="Arial" panose="020B0604020202020204" pitchFamily="34" charset="0"/>
              </a:defRPr>
            </a:lvl2pPr>
            <a:lvl3pPr>
              <a:buFont typeface="Arial"/>
              <a:defRPr b="1" i="0">
                <a:solidFill>
                  <a:srgbClr val="FFFF66"/>
                </a:solidFill>
                <a:latin typeface="Arial" panose="020B0604020202020204" pitchFamily="34" charset="0"/>
                <a:cs typeface="Arial" panose="020B0604020202020204" pitchFamily="34" charset="0"/>
              </a:defRPr>
            </a:lvl3pPr>
            <a:lvl4pPr>
              <a:buFont typeface="Arial"/>
              <a:buChar char="•"/>
              <a:defRPr b="1" i="0">
                <a:solidFill>
                  <a:srgbClr val="FFFF66"/>
                </a:solidFill>
                <a:latin typeface="Arial" panose="020B0604020202020204" pitchFamily="34" charset="0"/>
                <a:cs typeface="Arial" panose="020B0604020202020204" pitchFamily="34" charset="0"/>
              </a:defRPr>
            </a:lvl4pPr>
            <a:lvl5pPr>
              <a:buFont typeface="Arial"/>
              <a:buChar char="•"/>
              <a:defRPr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32"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835892123"/>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type="tx">
  <p:cSld name="7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39" name="Title Text"/>
          <p:cNvSpPr txBox="1">
            <a:spLocks noGrp="1"/>
          </p:cNvSpPr>
          <p:nvPr>
            <p:ph type="title"/>
          </p:nvPr>
        </p:nvSpPr>
        <p:spPr>
          <a:xfrm>
            <a:off x="722312" y="4406900"/>
            <a:ext cx="7772401" cy="1362075"/>
          </a:xfrm>
          <a:prstGeom prst="rect">
            <a:avLst/>
          </a:prstGeom>
          <a:effectLst>
            <a:outerShdw blurRad="38100" dist="38099" dir="2700000" rotWithShape="0">
              <a:srgbClr val="808080"/>
            </a:outerShdw>
          </a:effectLst>
        </p:spPr>
        <p:txBody>
          <a:bodyPr anchor="t">
            <a:normAutofit/>
          </a:bodyPr>
          <a:lstStyle>
            <a:lvl1pPr algn="l">
              <a:defRPr sz="4000" b="1" i="0" cap="all">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1640" name="Body Level One…"/>
          <p:cNvSpPr txBox="1">
            <a:spLocks noGrp="1"/>
          </p:cNvSpPr>
          <p:nvPr>
            <p:ph type="body" sz="quarter" idx="1"/>
          </p:nvPr>
        </p:nvSpPr>
        <p:spPr>
          <a:xfrm>
            <a:off x="722312" y="2906713"/>
            <a:ext cx="7772401" cy="1500188"/>
          </a:xfrm>
          <a:prstGeom prst="rect">
            <a:avLst/>
          </a:prstGeom>
          <a:effectLst>
            <a:outerShdw blurRad="38100" dist="38099" dir="2700000" rotWithShape="0">
              <a:srgbClr val="808080"/>
            </a:outerShdw>
          </a:effectLst>
        </p:spPr>
        <p:txBody>
          <a:bodyPr anchor="b">
            <a:normAutofit/>
          </a:bodyPr>
          <a:lstStyle>
            <a:lvl1pPr marL="0" indent="0">
              <a:spcBef>
                <a:spcPts val="400"/>
              </a:spcBef>
              <a:buSzTx/>
              <a:buNone/>
              <a:defRPr sz="2000" b="1" i="0">
                <a:solidFill>
                  <a:srgbClr val="FFFF66"/>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FFFF66"/>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FFFF66"/>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FFFF66"/>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41"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335353617"/>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type="tx">
  <p:cSld name="7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48"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normAutofit/>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1649"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808080"/>
            </a:outerShdw>
          </a:effectLst>
        </p:spPr>
        <p:txBody>
          <a:bodyPr>
            <a:normAutofit/>
          </a:bodyPr>
          <a:lstStyle>
            <a:lvl1pPr>
              <a:spcBef>
                <a:spcPts val="600"/>
              </a:spcBef>
              <a:buFont typeface="Arial"/>
              <a:defRPr sz="2800" b="1" i="0">
                <a:solidFill>
                  <a:srgbClr val="FFFF66"/>
                </a:solidFill>
                <a:latin typeface="Arial" panose="020B0604020202020204" pitchFamily="34" charset="0"/>
                <a:cs typeface="Arial" panose="020B0604020202020204" pitchFamily="34" charset="0"/>
              </a:defRPr>
            </a:lvl1pPr>
            <a:lvl2pPr marL="790575" indent="-333375">
              <a:spcBef>
                <a:spcPts val="600"/>
              </a:spcBef>
              <a:buFont typeface="Arial"/>
              <a:buChar char="•"/>
              <a:defRPr sz="2800" b="1" i="0">
                <a:solidFill>
                  <a:srgbClr val="FFFF66"/>
                </a:solidFill>
                <a:latin typeface="Arial" panose="020B0604020202020204" pitchFamily="34" charset="0"/>
                <a:cs typeface="Arial" panose="020B0604020202020204" pitchFamily="34" charset="0"/>
              </a:defRPr>
            </a:lvl2pPr>
            <a:lvl3pPr marL="1234439" indent="-320039">
              <a:spcBef>
                <a:spcPts val="600"/>
              </a:spcBef>
              <a:buFont typeface="Arial"/>
              <a:defRPr sz="2800" b="1" i="0">
                <a:solidFill>
                  <a:srgbClr val="FFFF66"/>
                </a:solidFill>
                <a:latin typeface="Arial" panose="020B0604020202020204" pitchFamily="34" charset="0"/>
                <a:cs typeface="Arial" panose="020B0604020202020204" pitchFamily="34" charset="0"/>
              </a:defRPr>
            </a:lvl3pPr>
            <a:lvl4pPr marL="1727200" indent="-355600">
              <a:spcBef>
                <a:spcPts val="600"/>
              </a:spcBef>
              <a:buFont typeface="Arial"/>
              <a:buChar char="•"/>
              <a:defRPr sz="2800" b="1" i="0">
                <a:solidFill>
                  <a:srgbClr val="FFFF66"/>
                </a:solidFill>
                <a:latin typeface="Arial" panose="020B0604020202020204" pitchFamily="34" charset="0"/>
                <a:cs typeface="Arial" panose="020B0604020202020204" pitchFamily="34" charset="0"/>
              </a:defRPr>
            </a:lvl4pPr>
            <a:lvl5pPr marL="2184400" indent="-355600">
              <a:spcBef>
                <a:spcPts val="600"/>
              </a:spcBef>
              <a:buFont typeface="Arial"/>
              <a:buChar char="•"/>
              <a:defRPr sz="2800"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50"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955591068"/>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DBABE7E6-66B1-0B44-A7F4-0710E893C427}" type="slidenum">
              <a:rPr lang="en-US" smtClean="0"/>
              <a:pPr>
                <a:defRPr/>
              </a:pPr>
              <a:t>‹#›</a:t>
            </a:fld>
            <a:endParaRPr lang="en-US" dirty="0"/>
          </a:p>
        </p:txBody>
      </p:sp>
    </p:spTree>
    <p:extLst>
      <p:ext uri="{BB962C8B-B14F-4D97-AF65-F5344CB8AC3E}">
        <p14:creationId xmlns:p14="http://schemas.microsoft.com/office/powerpoint/2010/main" val="1933227672"/>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x">
  <p:cSld name="7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57" name="Title Text"/>
          <p:cNvSpPr txBox="1">
            <a:spLocks noGrp="1"/>
          </p:cNvSpPr>
          <p:nvPr>
            <p:ph type="title"/>
          </p:nvPr>
        </p:nvSpPr>
        <p:spPr>
          <a:xfrm>
            <a:off x="457200" y="274638"/>
            <a:ext cx="8229600" cy="1143001"/>
          </a:xfrm>
          <a:prstGeom prst="rect">
            <a:avLst/>
          </a:prstGeom>
          <a:effectLst>
            <a:outerShdw blurRad="38100" dist="38099" dir="2700000" rotWithShape="0">
              <a:srgbClr val="808080"/>
            </a:outerShdw>
          </a:effectLst>
        </p:spPr>
        <p:txBody>
          <a:bodyPr>
            <a:normAutofit/>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1658"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808080"/>
            </a:outerShdw>
          </a:effectLst>
        </p:spPr>
        <p:txBody>
          <a:bodyPr anchor="b">
            <a:normAutofit/>
          </a:bodyPr>
          <a:lstStyle>
            <a:lvl1pPr marL="0" indent="0">
              <a:spcBef>
                <a:spcPts val="500"/>
              </a:spcBef>
              <a:buSzTx/>
              <a:buNone/>
              <a:defRPr sz="2400" b="1" i="0">
                <a:solidFill>
                  <a:srgbClr val="FFFF66"/>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FFFF66"/>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FFFF66"/>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FFFF66"/>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59" name="Text Placeholder 4"/>
          <p:cNvSpPr>
            <a:spLocks noGrp="1"/>
          </p:cNvSpPr>
          <p:nvPr>
            <p:ph type="body" sz="quarter" idx="21"/>
          </p:nvPr>
        </p:nvSpPr>
        <p:spPr>
          <a:xfrm>
            <a:off x="4645025" y="1535112"/>
            <a:ext cx="4041775" cy="639763"/>
          </a:xfrm>
          <a:prstGeom prst="rect">
            <a:avLst/>
          </a:prstGeom>
          <a:effectLst>
            <a:outerShdw blurRad="38100" dist="38099" dir="2700000" rotWithShape="0">
              <a:srgbClr val="808080"/>
            </a:outerShdw>
          </a:effectLst>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FFFF66"/>
                </a:solidFill>
              </a:defRPr>
            </a:pPr>
            <a:endParaRPr dirty="0"/>
          </a:p>
        </p:txBody>
      </p:sp>
      <p:sp>
        <p:nvSpPr>
          <p:cNvPr id="1660"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935971952"/>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type="tx">
  <p:cSld name="7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67"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normAutofit/>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1668"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982976100"/>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type="tx">
  <p:cSld name="6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75"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034469555"/>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name="7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82" name="Title Text"/>
          <p:cNvSpPr txBox="1">
            <a:spLocks noGrp="1"/>
          </p:cNvSpPr>
          <p:nvPr>
            <p:ph type="title"/>
          </p:nvPr>
        </p:nvSpPr>
        <p:spPr>
          <a:xfrm>
            <a:off x="457200" y="273050"/>
            <a:ext cx="3008314" cy="1162050"/>
          </a:xfrm>
          <a:prstGeom prst="rect">
            <a:avLst/>
          </a:prstGeom>
          <a:effectLst>
            <a:outerShdw blurRad="38100" dist="38099" dir="2700000" rotWithShape="0">
              <a:srgbClr val="808080"/>
            </a:outerShdw>
          </a:effectLst>
        </p:spPr>
        <p:txBody>
          <a:bodyPr anchor="b">
            <a:normAutofit/>
          </a:bodyPr>
          <a:lstStyle>
            <a:lvl1pPr algn="l">
              <a:defRPr sz="2000"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1683" name="Body Level One…"/>
          <p:cNvSpPr txBox="1">
            <a:spLocks noGrp="1"/>
          </p:cNvSpPr>
          <p:nvPr>
            <p:ph type="body" idx="1"/>
          </p:nvPr>
        </p:nvSpPr>
        <p:spPr>
          <a:xfrm>
            <a:off x="3575050" y="273050"/>
            <a:ext cx="5111750" cy="5853113"/>
          </a:xfrm>
          <a:prstGeom prst="rect">
            <a:avLst/>
          </a:prstGeom>
          <a:effectLst>
            <a:outerShdw blurRad="38100" dist="38099" dir="2700000" rotWithShape="0">
              <a:srgbClr val="808080"/>
            </a:outerShdw>
          </a:effectLst>
        </p:spPr>
        <p:txBody>
          <a:bodyPr>
            <a:normAutofit/>
          </a:bodyPr>
          <a:lstStyle>
            <a:lvl1pPr>
              <a:buFont typeface="Arial"/>
              <a:defRPr b="1" i="0">
                <a:solidFill>
                  <a:srgbClr val="FFFF66"/>
                </a:solidFill>
                <a:latin typeface="Arial" panose="020B0604020202020204" pitchFamily="34" charset="0"/>
                <a:cs typeface="Arial" panose="020B0604020202020204" pitchFamily="34" charset="0"/>
              </a:defRPr>
            </a:lvl1pPr>
            <a:lvl2pPr>
              <a:buFont typeface="Arial"/>
              <a:buChar char="•"/>
              <a:defRPr b="1" i="0">
                <a:solidFill>
                  <a:srgbClr val="FFFF66"/>
                </a:solidFill>
                <a:latin typeface="Arial" panose="020B0604020202020204" pitchFamily="34" charset="0"/>
                <a:cs typeface="Arial" panose="020B0604020202020204" pitchFamily="34" charset="0"/>
              </a:defRPr>
            </a:lvl2pPr>
            <a:lvl3pPr>
              <a:buFont typeface="Arial"/>
              <a:defRPr b="1" i="0">
                <a:solidFill>
                  <a:srgbClr val="FFFF66"/>
                </a:solidFill>
                <a:latin typeface="Arial" panose="020B0604020202020204" pitchFamily="34" charset="0"/>
                <a:cs typeface="Arial" panose="020B0604020202020204" pitchFamily="34" charset="0"/>
              </a:defRPr>
            </a:lvl3pPr>
            <a:lvl4pPr>
              <a:buFont typeface="Arial"/>
              <a:buChar char="•"/>
              <a:defRPr b="1" i="0">
                <a:solidFill>
                  <a:srgbClr val="FFFF66"/>
                </a:solidFill>
                <a:latin typeface="Arial" panose="020B0604020202020204" pitchFamily="34" charset="0"/>
                <a:cs typeface="Arial" panose="020B0604020202020204" pitchFamily="34" charset="0"/>
              </a:defRPr>
            </a:lvl4pPr>
            <a:lvl5pPr>
              <a:buFont typeface="Arial"/>
              <a:buChar char="•"/>
              <a:defRPr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84" name="Text Placeholder 3"/>
          <p:cNvSpPr>
            <a:spLocks noGrp="1"/>
          </p:cNvSpPr>
          <p:nvPr>
            <p:ph type="body" sz="half" idx="21"/>
          </p:nvPr>
        </p:nvSpPr>
        <p:spPr>
          <a:xfrm>
            <a:off x="457199" y="1435100"/>
            <a:ext cx="3008315" cy="4691063"/>
          </a:xfrm>
          <a:prstGeom prst="rect">
            <a:avLst/>
          </a:prstGeom>
          <a:effectLst>
            <a:outerShdw blurRad="38100" dist="38099" dir="2700000" rotWithShape="0">
              <a:srgbClr val="808080"/>
            </a:outerShdw>
          </a:effectLst>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rgbClr val="FFFF66"/>
                </a:solidFill>
              </a:defRPr>
            </a:pPr>
            <a:endParaRPr dirty="0"/>
          </a:p>
        </p:txBody>
      </p:sp>
      <p:sp>
        <p:nvSpPr>
          <p:cNvPr id="1685"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4083737295"/>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name="7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92" name="Title Text"/>
          <p:cNvSpPr txBox="1">
            <a:spLocks noGrp="1"/>
          </p:cNvSpPr>
          <p:nvPr>
            <p:ph type="title"/>
          </p:nvPr>
        </p:nvSpPr>
        <p:spPr>
          <a:xfrm>
            <a:off x="1792288" y="4800600"/>
            <a:ext cx="5486401" cy="566738"/>
          </a:xfrm>
          <a:prstGeom prst="rect">
            <a:avLst/>
          </a:prstGeom>
          <a:effectLst>
            <a:outerShdw blurRad="38100" dist="38099" dir="2700000" rotWithShape="0">
              <a:srgbClr val="808080"/>
            </a:outerShdw>
          </a:effectLst>
        </p:spPr>
        <p:txBody>
          <a:bodyPr anchor="b">
            <a:normAutofit/>
          </a:bodyPr>
          <a:lstStyle>
            <a:lvl1pPr algn="l">
              <a:defRPr sz="2000"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1693"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808080"/>
            </a:outerShdw>
          </a:effectLst>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694"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808080"/>
            </a:outerShdw>
          </a:effectLst>
        </p:spPr>
        <p:txBody>
          <a:bodyPr>
            <a:normAutofit/>
          </a:bodyPr>
          <a:lstStyle>
            <a:lvl1pPr marL="0" indent="0">
              <a:spcBef>
                <a:spcPts val="300"/>
              </a:spcBef>
              <a:buSzTx/>
              <a:buNone/>
              <a:defRPr sz="1400" b="1" i="0">
                <a:solidFill>
                  <a:srgbClr val="FFFF66"/>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FFFF66"/>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FFFF66"/>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FFFF66"/>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95"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4211105974"/>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Title and Tab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02"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normAutofit/>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1703"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57315662"/>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6_Title Slide">
    <p:spTree>
      <p:nvGrpSpPr>
        <p:cNvPr id="1" name=""/>
        <p:cNvGrpSpPr/>
        <p:nvPr/>
      </p:nvGrpSpPr>
      <p:grpSpPr>
        <a:xfrm>
          <a:off x="0" y="0"/>
          <a:ext cx="0" cy="0"/>
          <a:chOff x="0" y="0"/>
          <a:chExt cx="0" cy="0"/>
        </a:xfrm>
      </p:grpSpPr>
      <p:sp>
        <p:nvSpPr>
          <p:cNvPr id="1710" name="Title Text"/>
          <p:cNvSpPr txBox="1">
            <a:spLocks noGrp="1"/>
          </p:cNvSpPr>
          <p:nvPr>
            <p:ph type="title"/>
          </p:nvPr>
        </p:nvSpPr>
        <p:spPr>
          <a:xfrm>
            <a:off x="685800" y="2130425"/>
            <a:ext cx="7772400" cy="1470025"/>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71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1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613395360"/>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6_Title and Content">
    <p:spTree>
      <p:nvGrpSpPr>
        <p:cNvPr id="1" name=""/>
        <p:cNvGrpSpPr/>
        <p:nvPr/>
      </p:nvGrpSpPr>
      <p:grpSpPr>
        <a:xfrm>
          <a:off x="0" y="0"/>
          <a:ext cx="0" cy="0"/>
          <a:chOff x="0" y="0"/>
          <a:chExt cx="0" cy="0"/>
        </a:xfrm>
      </p:grpSpPr>
      <p:sp>
        <p:nvSpPr>
          <p:cNvPr id="1719"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720"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2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727841540"/>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72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172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3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410930232"/>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6_Two Content">
    <p:spTree>
      <p:nvGrpSpPr>
        <p:cNvPr id="1" name=""/>
        <p:cNvGrpSpPr/>
        <p:nvPr/>
      </p:nvGrpSpPr>
      <p:grpSpPr>
        <a:xfrm>
          <a:off x="0" y="0"/>
          <a:ext cx="0" cy="0"/>
          <a:chOff x="0" y="0"/>
          <a:chExt cx="0" cy="0"/>
        </a:xfrm>
      </p:grpSpPr>
      <p:sp>
        <p:nvSpPr>
          <p:cNvPr id="1737"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73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3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41052181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C2C3B1D7-34B8-5A45-88A8-14D0E23800C2}" type="slidenum">
              <a:rPr lang="en-US" smtClean="0"/>
              <a:pPr>
                <a:defRPr/>
              </a:pPr>
              <a:t>‹#›</a:t>
            </a:fld>
            <a:endParaRPr lang="en-US" dirty="0"/>
          </a:p>
        </p:txBody>
      </p:sp>
    </p:spTree>
    <p:extLst>
      <p:ext uri="{BB962C8B-B14F-4D97-AF65-F5344CB8AC3E}">
        <p14:creationId xmlns:p14="http://schemas.microsoft.com/office/powerpoint/2010/main" val="1647728044"/>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6_Comparison">
    <p:spTree>
      <p:nvGrpSpPr>
        <p:cNvPr id="1" name=""/>
        <p:cNvGrpSpPr/>
        <p:nvPr/>
      </p:nvGrpSpPr>
      <p:grpSpPr>
        <a:xfrm>
          <a:off x="0" y="0"/>
          <a:ext cx="0" cy="0"/>
          <a:chOff x="0" y="0"/>
          <a:chExt cx="0" cy="0"/>
        </a:xfrm>
      </p:grpSpPr>
      <p:sp>
        <p:nvSpPr>
          <p:cNvPr id="1746" name="Title Text"/>
          <p:cNvSpPr txBox="1">
            <a:spLocks noGrp="1"/>
          </p:cNvSpPr>
          <p:nvPr>
            <p:ph type="title"/>
          </p:nvPr>
        </p:nvSpPr>
        <p:spPr>
          <a:xfrm>
            <a:off x="457200" y="274638"/>
            <a:ext cx="8229600" cy="1143001"/>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74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48"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pPr>
            <a:endParaRPr dirty="0"/>
          </a:p>
        </p:txBody>
      </p:sp>
      <p:sp>
        <p:nvSpPr>
          <p:cNvPr id="174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231268179"/>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6_Title Only">
    <p:spTree>
      <p:nvGrpSpPr>
        <p:cNvPr id="1" name=""/>
        <p:cNvGrpSpPr/>
        <p:nvPr/>
      </p:nvGrpSpPr>
      <p:grpSpPr>
        <a:xfrm>
          <a:off x="0" y="0"/>
          <a:ext cx="0" cy="0"/>
          <a:chOff x="0" y="0"/>
          <a:chExt cx="0" cy="0"/>
        </a:xfrm>
      </p:grpSpPr>
      <p:sp>
        <p:nvSpPr>
          <p:cNvPr id="1756"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75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110936393"/>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176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858964667"/>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6_Content with Caption">
    <p:spTree>
      <p:nvGrpSpPr>
        <p:cNvPr id="1" name=""/>
        <p:cNvGrpSpPr/>
        <p:nvPr/>
      </p:nvGrpSpPr>
      <p:grpSpPr>
        <a:xfrm>
          <a:off x="0" y="0"/>
          <a:ext cx="0" cy="0"/>
          <a:chOff x="0" y="0"/>
          <a:chExt cx="0" cy="0"/>
        </a:xfrm>
      </p:grpSpPr>
      <p:sp>
        <p:nvSpPr>
          <p:cNvPr id="177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772"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73"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pPr>
            <a:endParaRPr dirty="0"/>
          </a:p>
        </p:txBody>
      </p:sp>
      <p:sp>
        <p:nvSpPr>
          <p:cNvPr id="177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561474354"/>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6_Picture with Caption">
    <p:spTree>
      <p:nvGrpSpPr>
        <p:cNvPr id="1" name=""/>
        <p:cNvGrpSpPr/>
        <p:nvPr/>
      </p:nvGrpSpPr>
      <p:grpSpPr>
        <a:xfrm>
          <a:off x="0" y="0"/>
          <a:ext cx="0" cy="0"/>
          <a:chOff x="0" y="0"/>
          <a:chExt cx="0" cy="0"/>
        </a:xfrm>
      </p:grpSpPr>
      <p:sp>
        <p:nvSpPr>
          <p:cNvPr id="178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782"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7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8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50593552"/>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1_Title and 4 Content">
    <p:spTree>
      <p:nvGrpSpPr>
        <p:cNvPr id="1" name=""/>
        <p:cNvGrpSpPr/>
        <p:nvPr/>
      </p:nvGrpSpPr>
      <p:grpSpPr>
        <a:xfrm>
          <a:off x="0" y="0"/>
          <a:ext cx="0" cy="0"/>
          <a:chOff x="0" y="0"/>
          <a:chExt cx="0" cy="0"/>
        </a:xfrm>
      </p:grpSpPr>
      <p:sp>
        <p:nvSpPr>
          <p:cNvPr id="1791"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792"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9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858419897"/>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name="1_Title, Content, and 2 Content">
    <p:spTree>
      <p:nvGrpSpPr>
        <p:cNvPr id="1" name=""/>
        <p:cNvGrpSpPr/>
        <p:nvPr/>
      </p:nvGrpSpPr>
      <p:grpSpPr>
        <a:xfrm>
          <a:off x="0" y="0"/>
          <a:ext cx="0" cy="0"/>
          <a:chOff x="0" y="0"/>
          <a:chExt cx="0" cy="0"/>
        </a:xfrm>
      </p:grpSpPr>
      <p:sp>
        <p:nvSpPr>
          <p:cNvPr id="1800"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801"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0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593594747"/>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5_Title Slide">
    <p:spTree>
      <p:nvGrpSpPr>
        <p:cNvPr id="1" name=""/>
        <p:cNvGrpSpPr/>
        <p:nvPr/>
      </p:nvGrpSpPr>
      <p:grpSpPr>
        <a:xfrm>
          <a:off x="0" y="0"/>
          <a:ext cx="0" cy="0"/>
          <a:chOff x="0" y="0"/>
          <a:chExt cx="0" cy="0"/>
        </a:xfrm>
      </p:grpSpPr>
      <p:sp>
        <p:nvSpPr>
          <p:cNvPr id="1809" name="Title Text"/>
          <p:cNvSpPr txBox="1">
            <a:spLocks noGrp="1"/>
          </p:cNvSpPr>
          <p:nvPr>
            <p:ph type="title"/>
          </p:nvPr>
        </p:nvSpPr>
        <p:spPr>
          <a:xfrm>
            <a:off x="685800" y="2130425"/>
            <a:ext cx="7772400" cy="1470025"/>
          </a:xfrm>
          <a:prstGeom prst="rect">
            <a:avLst/>
          </a:prstGeom>
        </p:spPr>
        <p:txBody>
          <a:bodyPr>
            <a:normAutofit/>
          </a:bodyPr>
          <a:lstStyle>
            <a:lvl1pPr>
              <a:defRPr b="1" i="0">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181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1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33805173"/>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1818" name="Title Text"/>
          <p:cNvSpPr txBox="1">
            <a:spLocks noGrp="1"/>
          </p:cNvSpPr>
          <p:nvPr>
            <p:ph type="title"/>
          </p:nvPr>
        </p:nvSpPr>
        <p:spPr>
          <a:xfrm>
            <a:off x="685800" y="609600"/>
            <a:ext cx="7772400" cy="1143000"/>
          </a:xfrm>
          <a:prstGeom prst="rect">
            <a:avLst/>
          </a:prstGeom>
        </p:spPr>
        <p:txBody>
          <a:bodyPr>
            <a:normAutofit/>
          </a:bodyPr>
          <a:lstStyle>
            <a:lvl1pPr>
              <a:defRPr b="1" i="0">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1819"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2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662699033"/>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827"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182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2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743830662"/>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CC1E05D3-F510-F24D-937B-DFCD7B84BDB9}" type="slidenum">
              <a:rPr lang="en-US" smtClean="0"/>
              <a:pPr>
                <a:defRPr/>
              </a:pPr>
              <a:t>‹#›</a:t>
            </a:fld>
            <a:endParaRPr lang="en-US" dirty="0"/>
          </a:p>
        </p:txBody>
      </p:sp>
    </p:spTree>
    <p:extLst>
      <p:ext uri="{BB962C8B-B14F-4D97-AF65-F5344CB8AC3E}">
        <p14:creationId xmlns:p14="http://schemas.microsoft.com/office/powerpoint/2010/main" val="2208226419"/>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1836" name="Title Text"/>
          <p:cNvSpPr txBox="1">
            <a:spLocks noGrp="1"/>
          </p:cNvSpPr>
          <p:nvPr>
            <p:ph type="title"/>
          </p:nvPr>
        </p:nvSpPr>
        <p:spPr>
          <a:xfrm>
            <a:off x="685800" y="609600"/>
            <a:ext cx="7772400" cy="1143000"/>
          </a:xfrm>
          <a:prstGeom prst="rect">
            <a:avLst/>
          </a:prstGeom>
        </p:spPr>
        <p:txBody>
          <a:bodyPr>
            <a:normAutofit/>
          </a:bodyPr>
          <a:lstStyle>
            <a:lvl1pPr>
              <a:defRPr b="1" i="0">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183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3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074256472"/>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type="tx">
  <p:cSld name="5_Comparison">
    <p:spTree>
      <p:nvGrpSpPr>
        <p:cNvPr id="1" name=""/>
        <p:cNvGrpSpPr/>
        <p:nvPr/>
      </p:nvGrpSpPr>
      <p:grpSpPr>
        <a:xfrm>
          <a:off x="0" y="0"/>
          <a:ext cx="0" cy="0"/>
          <a:chOff x="0" y="0"/>
          <a:chExt cx="0" cy="0"/>
        </a:xfrm>
      </p:grpSpPr>
      <p:sp>
        <p:nvSpPr>
          <p:cNvPr id="1845" name="Title Text"/>
          <p:cNvSpPr txBox="1">
            <a:spLocks noGrp="1"/>
          </p:cNvSpPr>
          <p:nvPr>
            <p:ph type="title"/>
          </p:nvPr>
        </p:nvSpPr>
        <p:spPr>
          <a:xfrm>
            <a:off x="457200" y="274638"/>
            <a:ext cx="8229600" cy="1143001"/>
          </a:xfrm>
          <a:prstGeom prst="rect">
            <a:avLst/>
          </a:prstGeom>
        </p:spPr>
        <p:txBody>
          <a:bodyPr>
            <a:normAutofit/>
          </a:bodyPr>
          <a:lstStyle>
            <a:lvl1pPr>
              <a:defRPr b="1" i="0">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184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4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pPr>
            <a:endParaRPr dirty="0"/>
          </a:p>
        </p:txBody>
      </p:sp>
      <p:sp>
        <p:nvSpPr>
          <p:cNvPr id="184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890192854"/>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5_Title Only">
    <p:spTree>
      <p:nvGrpSpPr>
        <p:cNvPr id="1" name=""/>
        <p:cNvGrpSpPr/>
        <p:nvPr/>
      </p:nvGrpSpPr>
      <p:grpSpPr>
        <a:xfrm>
          <a:off x="0" y="0"/>
          <a:ext cx="0" cy="0"/>
          <a:chOff x="0" y="0"/>
          <a:chExt cx="0" cy="0"/>
        </a:xfrm>
      </p:grpSpPr>
      <p:sp>
        <p:nvSpPr>
          <p:cNvPr id="1855" name="Title Text"/>
          <p:cNvSpPr txBox="1">
            <a:spLocks noGrp="1"/>
          </p:cNvSpPr>
          <p:nvPr>
            <p:ph type="title"/>
          </p:nvPr>
        </p:nvSpPr>
        <p:spPr>
          <a:xfrm>
            <a:off x="685800" y="609600"/>
            <a:ext cx="7772400" cy="1143000"/>
          </a:xfrm>
          <a:prstGeom prst="rect">
            <a:avLst/>
          </a:prstGeom>
        </p:spPr>
        <p:txBody>
          <a:bodyPr>
            <a:normAutofit/>
          </a:bodyPr>
          <a:lstStyle>
            <a:lvl1pPr>
              <a:defRPr b="1" i="0">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185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175467336"/>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sp>
        <p:nvSpPr>
          <p:cNvPr id="186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21457157"/>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1870"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1871"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72"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pPr>
            <a:endParaRPr dirty="0"/>
          </a:p>
        </p:txBody>
      </p:sp>
      <p:sp>
        <p:nvSpPr>
          <p:cNvPr id="187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178546146"/>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5_Picture with Caption">
    <p:spTree>
      <p:nvGrpSpPr>
        <p:cNvPr id="1" name=""/>
        <p:cNvGrpSpPr/>
        <p:nvPr/>
      </p:nvGrpSpPr>
      <p:grpSpPr>
        <a:xfrm>
          <a:off x="0" y="0"/>
          <a:ext cx="0" cy="0"/>
          <a:chOff x="0" y="0"/>
          <a:chExt cx="0" cy="0"/>
        </a:xfrm>
      </p:grpSpPr>
      <p:sp>
        <p:nvSpPr>
          <p:cNvPr id="1880"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1881"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88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8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788470649"/>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4_Title Slide">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890" name="Title Text"/>
          <p:cNvSpPr txBox="1">
            <a:spLocks noGrp="1"/>
          </p:cNvSpPr>
          <p:nvPr>
            <p:ph type="title"/>
          </p:nvPr>
        </p:nvSpPr>
        <p:spPr>
          <a:xfrm>
            <a:off x="685800" y="2130425"/>
            <a:ext cx="7772400" cy="1470025"/>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89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9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184634449"/>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4_Title and Content">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899"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900"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0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609726853"/>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4_Section Header">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0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190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1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032115059"/>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4_Two Content">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17"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91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1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227885476"/>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B6EE2D83-0BE1-EC45-B2DE-DD91F6D57513}" type="slidenum">
              <a:rPr lang="en-US" smtClean="0"/>
              <a:pPr>
                <a:defRPr/>
              </a:pPr>
              <a:t>‹#›</a:t>
            </a:fld>
            <a:endParaRPr lang="en-US" dirty="0"/>
          </a:p>
        </p:txBody>
      </p:sp>
    </p:spTree>
    <p:extLst>
      <p:ext uri="{BB962C8B-B14F-4D97-AF65-F5344CB8AC3E}">
        <p14:creationId xmlns:p14="http://schemas.microsoft.com/office/powerpoint/2010/main" val="4036921802"/>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4_Comparis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26" name="Title Text"/>
          <p:cNvSpPr txBox="1">
            <a:spLocks noGrp="1"/>
          </p:cNvSpPr>
          <p:nvPr>
            <p:ph type="title"/>
          </p:nvPr>
        </p:nvSpPr>
        <p:spPr>
          <a:xfrm>
            <a:off x="457200" y="274638"/>
            <a:ext cx="8229600" cy="1143001"/>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92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28"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pPr>
            <a:endParaRPr dirty="0"/>
          </a:p>
        </p:txBody>
      </p:sp>
      <p:sp>
        <p:nvSpPr>
          <p:cNvPr id="192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934077517"/>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4_Title Only">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36"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93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015185240"/>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3_Blank">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4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849264305"/>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4_Content with Capti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5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952"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53"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pPr>
            <a:endParaRPr dirty="0"/>
          </a:p>
        </p:txBody>
      </p:sp>
      <p:sp>
        <p:nvSpPr>
          <p:cNvPr id="195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523005675"/>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4_Picture with Capti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6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962"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96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6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039841670"/>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1971" name="Title Text"/>
          <p:cNvSpPr txBox="1">
            <a:spLocks noGrp="1"/>
          </p:cNvSpPr>
          <p:nvPr>
            <p:ph type="title"/>
          </p:nvPr>
        </p:nvSpPr>
        <p:spPr>
          <a:xfrm>
            <a:off x="685800" y="2130425"/>
            <a:ext cx="7772400" cy="1470025"/>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97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7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145072917"/>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sp>
        <p:nvSpPr>
          <p:cNvPr id="1980"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981"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8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290486135"/>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989"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199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9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39293554"/>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type="tx">
  <p:cSld name="3_Two Content">
    <p:spTree>
      <p:nvGrpSpPr>
        <p:cNvPr id="1" name=""/>
        <p:cNvGrpSpPr/>
        <p:nvPr/>
      </p:nvGrpSpPr>
      <p:grpSpPr>
        <a:xfrm>
          <a:off x="0" y="0"/>
          <a:ext cx="0" cy="0"/>
          <a:chOff x="0" y="0"/>
          <a:chExt cx="0" cy="0"/>
        </a:xfrm>
      </p:grpSpPr>
      <p:sp>
        <p:nvSpPr>
          <p:cNvPr id="1998"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99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0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431367066"/>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type="tx">
  <p:cSld name="3_Comparison">
    <p:spTree>
      <p:nvGrpSpPr>
        <p:cNvPr id="1" name=""/>
        <p:cNvGrpSpPr/>
        <p:nvPr/>
      </p:nvGrpSpPr>
      <p:grpSpPr>
        <a:xfrm>
          <a:off x="0" y="0"/>
          <a:ext cx="0" cy="0"/>
          <a:chOff x="0" y="0"/>
          <a:chExt cx="0" cy="0"/>
        </a:xfrm>
      </p:grpSpPr>
      <p:sp>
        <p:nvSpPr>
          <p:cNvPr id="2007" name="Title Text"/>
          <p:cNvSpPr txBox="1">
            <a:spLocks noGrp="1"/>
          </p:cNvSpPr>
          <p:nvPr>
            <p:ph type="title"/>
          </p:nvPr>
        </p:nvSpPr>
        <p:spPr>
          <a:xfrm>
            <a:off x="457200" y="274638"/>
            <a:ext cx="8229600" cy="1143001"/>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00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09"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pPr>
            <a:endParaRPr dirty="0"/>
          </a:p>
        </p:txBody>
      </p:sp>
      <p:sp>
        <p:nvSpPr>
          <p:cNvPr id="201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997212351"/>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6F7A1968-3F93-004B-B4DC-966D95FBF354}" type="slidenum">
              <a:rPr lang="en-US" smtClean="0"/>
              <a:pPr>
                <a:defRPr/>
              </a:pPr>
              <a:t>‹#›</a:t>
            </a:fld>
            <a:endParaRPr lang="en-US" dirty="0"/>
          </a:p>
        </p:txBody>
      </p:sp>
    </p:spTree>
    <p:extLst>
      <p:ext uri="{BB962C8B-B14F-4D97-AF65-F5344CB8AC3E}">
        <p14:creationId xmlns:p14="http://schemas.microsoft.com/office/powerpoint/2010/main" val="346291104"/>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x">
  <p:cSld name="3_Title Only">
    <p:spTree>
      <p:nvGrpSpPr>
        <p:cNvPr id="1" name=""/>
        <p:cNvGrpSpPr/>
        <p:nvPr/>
      </p:nvGrpSpPr>
      <p:grpSpPr>
        <a:xfrm>
          <a:off x="0" y="0"/>
          <a:ext cx="0" cy="0"/>
          <a:chOff x="0" y="0"/>
          <a:chExt cx="0" cy="0"/>
        </a:xfrm>
      </p:grpSpPr>
      <p:sp>
        <p:nvSpPr>
          <p:cNvPr id="2017"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01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066625362"/>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2025"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683919304"/>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type="tx">
  <p:cSld name="3_Content with Caption">
    <p:spTree>
      <p:nvGrpSpPr>
        <p:cNvPr id="1" name=""/>
        <p:cNvGrpSpPr/>
        <p:nvPr/>
      </p:nvGrpSpPr>
      <p:grpSpPr>
        <a:xfrm>
          <a:off x="0" y="0"/>
          <a:ext cx="0" cy="0"/>
          <a:chOff x="0" y="0"/>
          <a:chExt cx="0" cy="0"/>
        </a:xfrm>
      </p:grpSpPr>
      <p:sp>
        <p:nvSpPr>
          <p:cNvPr id="2032"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033"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34"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pPr>
            <a:endParaRPr dirty="0"/>
          </a:p>
        </p:txBody>
      </p:sp>
      <p:sp>
        <p:nvSpPr>
          <p:cNvPr id="2035"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474205692"/>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type="tx">
  <p:cSld name="3_Picture with Caption">
    <p:spTree>
      <p:nvGrpSpPr>
        <p:cNvPr id="1" name=""/>
        <p:cNvGrpSpPr/>
        <p:nvPr/>
      </p:nvGrpSpPr>
      <p:grpSpPr>
        <a:xfrm>
          <a:off x="0" y="0"/>
          <a:ext cx="0" cy="0"/>
          <a:chOff x="0" y="0"/>
          <a:chExt cx="0" cy="0"/>
        </a:xfrm>
      </p:grpSpPr>
      <p:sp>
        <p:nvSpPr>
          <p:cNvPr id="2042"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043"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04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45"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004014276"/>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type="tx">
  <p:cSld name="Title and 4 Content">
    <p:spTree>
      <p:nvGrpSpPr>
        <p:cNvPr id="1" name=""/>
        <p:cNvGrpSpPr/>
        <p:nvPr/>
      </p:nvGrpSpPr>
      <p:grpSpPr>
        <a:xfrm>
          <a:off x="0" y="0"/>
          <a:ext cx="0" cy="0"/>
          <a:chOff x="0" y="0"/>
          <a:chExt cx="0" cy="0"/>
        </a:xfrm>
      </p:grpSpPr>
      <p:sp>
        <p:nvSpPr>
          <p:cNvPr id="2052"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053"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5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358884879"/>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type="tx">
  <p:cSld name="Title, Content, and 2 Content">
    <p:spTree>
      <p:nvGrpSpPr>
        <p:cNvPr id="1" name=""/>
        <p:cNvGrpSpPr/>
        <p:nvPr/>
      </p:nvGrpSpPr>
      <p:grpSpPr>
        <a:xfrm>
          <a:off x="0" y="0"/>
          <a:ext cx="0" cy="0"/>
          <a:chOff x="0" y="0"/>
          <a:chExt cx="0" cy="0"/>
        </a:xfrm>
      </p:grpSpPr>
      <p:sp>
        <p:nvSpPr>
          <p:cNvPr id="2061" name="Title Text"/>
          <p:cNvSpPr txBox="1">
            <a:spLocks noGrp="1"/>
          </p:cNvSpPr>
          <p:nvPr>
            <p:ph type="title"/>
          </p:nvPr>
        </p:nvSpPr>
        <p:spPr>
          <a:xfrm>
            <a:off x="685800" y="609600"/>
            <a:ext cx="7772400" cy="11430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062"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6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74904411"/>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type="tx">
  <p:cSld name="2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2070" name="Title Text"/>
          <p:cNvSpPr txBox="1">
            <a:spLocks noGrp="1"/>
          </p:cNvSpPr>
          <p:nvPr>
            <p:ph type="title"/>
          </p:nvPr>
        </p:nvSpPr>
        <p:spPr>
          <a:xfrm>
            <a:off x="685800" y="2130425"/>
            <a:ext cx="7772400" cy="1470025"/>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7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rgbClr val="000000"/>
                </a:solidFill>
                <a:latin typeface="Arial" panose="020B0604020202020204" pitchFamily="34" charset="0"/>
                <a:cs typeface="Arial" panose="020B0604020202020204" pitchFamily="34" charset="0"/>
              </a:defRPr>
            </a:lvl1pPr>
            <a:lvl2pPr marL="0" indent="457200" algn="ctr">
              <a:buSzTx/>
              <a:buNone/>
              <a:defRPr b="1" i="0">
                <a:solidFill>
                  <a:srgbClr val="000000"/>
                </a:solidFill>
                <a:latin typeface="Arial" panose="020B0604020202020204" pitchFamily="34" charset="0"/>
                <a:cs typeface="Arial" panose="020B0604020202020204" pitchFamily="34" charset="0"/>
              </a:defRPr>
            </a:lvl2pPr>
            <a:lvl3pPr marL="0" indent="914400" algn="ctr">
              <a:buSzTx/>
              <a:buNone/>
              <a:defRPr b="1" i="0">
                <a:solidFill>
                  <a:srgbClr val="000000"/>
                </a:solidFill>
                <a:latin typeface="Arial" panose="020B0604020202020204" pitchFamily="34" charset="0"/>
                <a:cs typeface="Arial" panose="020B0604020202020204" pitchFamily="34" charset="0"/>
              </a:defRPr>
            </a:lvl3pPr>
            <a:lvl4pPr marL="0" indent="1371600" algn="ctr">
              <a:buSzTx/>
              <a:buNone/>
              <a:defRPr b="1" i="0">
                <a:solidFill>
                  <a:srgbClr val="000000"/>
                </a:solidFill>
                <a:latin typeface="Arial" panose="020B0604020202020204" pitchFamily="34" charset="0"/>
                <a:cs typeface="Arial" panose="020B0604020202020204" pitchFamily="34" charset="0"/>
              </a:defRPr>
            </a:lvl4pPr>
            <a:lvl5pPr marL="0" indent="1828800" algn="ctr">
              <a:buSzTx/>
              <a:buNone/>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7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280777758"/>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type="tx">
  <p:cSld name="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079"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80"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8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192570335"/>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type="tx">
  <p:cSld name="2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208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i="0" cap="all">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8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rgbClr val="000000"/>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000000"/>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000000"/>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000000"/>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9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404340663"/>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type="tx">
  <p:cSld name="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097"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09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rgbClr val="000000"/>
                </a:solidFill>
                <a:latin typeface="Arial" panose="020B0604020202020204" pitchFamily="34" charset="0"/>
                <a:cs typeface="Arial" panose="020B0604020202020204" pitchFamily="34" charset="0"/>
              </a:defRPr>
            </a:lvl1pPr>
            <a:lvl2pPr marL="790575" indent="-333375">
              <a:spcBef>
                <a:spcPts val="600"/>
              </a:spcBef>
              <a:defRPr sz="2800" b="1" i="0">
                <a:solidFill>
                  <a:srgbClr val="000000"/>
                </a:solidFill>
                <a:latin typeface="Arial" panose="020B0604020202020204" pitchFamily="34" charset="0"/>
                <a:cs typeface="Arial" panose="020B0604020202020204" pitchFamily="34" charset="0"/>
              </a:defRPr>
            </a:lvl2pPr>
            <a:lvl3pPr marL="1234439" indent="-320039">
              <a:spcBef>
                <a:spcPts val="600"/>
              </a:spcBef>
              <a:defRPr sz="2800" b="1" i="0">
                <a:solidFill>
                  <a:srgbClr val="000000"/>
                </a:solidFill>
                <a:latin typeface="Arial" panose="020B0604020202020204" pitchFamily="34" charset="0"/>
                <a:cs typeface="Arial" panose="020B0604020202020204" pitchFamily="34" charset="0"/>
              </a:defRPr>
            </a:lvl3pPr>
            <a:lvl4pPr marL="1727200" indent="-355600">
              <a:spcBef>
                <a:spcPts val="600"/>
              </a:spcBef>
              <a:defRPr sz="2800" b="1" i="0">
                <a:solidFill>
                  <a:srgbClr val="000000"/>
                </a:solidFill>
                <a:latin typeface="Arial" panose="020B0604020202020204" pitchFamily="34" charset="0"/>
                <a:cs typeface="Arial" panose="020B0604020202020204" pitchFamily="34" charset="0"/>
              </a:defRPr>
            </a:lvl4pPr>
            <a:lvl5pPr marL="2184400" indent="-355600">
              <a:spcBef>
                <a:spcPts val="600"/>
              </a:spcBef>
              <a:defRPr sz="28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9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23284101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CB1473D6-AB79-1248-8D7F-EED6F9647A6B}" type="slidenum">
              <a:rPr lang="en-US" smtClean="0"/>
              <a:pPr>
                <a:defRPr/>
              </a:pPr>
              <a:t>‹#›</a:t>
            </a:fld>
            <a:endParaRPr lang="en-US" dirty="0"/>
          </a:p>
        </p:txBody>
      </p:sp>
    </p:spTree>
    <p:extLst>
      <p:ext uri="{BB962C8B-B14F-4D97-AF65-F5344CB8AC3E}">
        <p14:creationId xmlns:p14="http://schemas.microsoft.com/office/powerpoint/2010/main" val="695930421"/>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x">
  <p:cSld name="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2106" name="Title Text"/>
          <p:cNvSpPr txBox="1">
            <a:spLocks noGrp="1"/>
          </p:cNvSpPr>
          <p:nvPr>
            <p:ph type="title"/>
          </p:nvPr>
        </p:nvSpPr>
        <p:spPr>
          <a:xfrm>
            <a:off x="457200" y="274638"/>
            <a:ext cx="8229600" cy="1143001"/>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10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rgbClr val="000000"/>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000000"/>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000000"/>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000000"/>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08"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000000"/>
                </a:solidFill>
              </a:defRPr>
            </a:pPr>
            <a:endParaRPr dirty="0"/>
          </a:p>
        </p:txBody>
      </p:sp>
      <p:sp>
        <p:nvSpPr>
          <p:cNvPr id="210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583016992"/>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type="tx">
  <p:cSld name="2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2116" name="Title Text"/>
          <p:cNvSpPr txBox="1">
            <a:spLocks noGrp="1"/>
          </p:cNvSpPr>
          <p:nvPr>
            <p:ph type="title"/>
          </p:nvPr>
        </p:nvSpPr>
        <p:spPr>
          <a:xfrm>
            <a:off x="685800" y="609600"/>
            <a:ext cx="7772400" cy="1143000"/>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11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559359129"/>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type="tx">
  <p:cSld name="1_Blank">
    <p:bg>
      <p:bgPr>
        <a:solidFill>
          <a:schemeClr val="accent3">
            <a:lumOff val="44000"/>
          </a:schemeClr>
        </a:solidFill>
        <a:effectLst/>
      </p:bgPr>
    </p:bg>
    <p:spTree>
      <p:nvGrpSpPr>
        <p:cNvPr id="1" name=""/>
        <p:cNvGrpSpPr/>
        <p:nvPr/>
      </p:nvGrpSpPr>
      <p:grpSpPr>
        <a:xfrm>
          <a:off x="0" y="0"/>
          <a:ext cx="0" cy="0"/>
          <a:chOff x="0" y="0"/>
          <a:chExt cx="0" cy="0"/>
        </a:xfrm>
      </p:grpSpPr>
      <p:sp>
        <p:nvSpPr>
          <p:cNvPr id="212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243997932"/>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type="tx">
  <p:cSld name="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13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132"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rgbClr val="000000"/>
                </a:solidFill>
                <a:latin typeface="Arial" panose="020B0604020202020204" pitchFamily="34" charset="0"/>
                <a:cs typeface="Arial" panose="020B0604020202020204" pitchFamily="34" charset="0"/>
              </a:defRPr>
            </a:lvl1pPr>
            <a:lvl2pPr>
              <a:defRPr b="1" i="0">
                <a:solidFill>
                  <a:srgbClr val="000000"/>
                </a:solidFill>
                <a:latin typeface="Arial" panose="020B0604020202020204" pitchFamily="34" charset="0"/>
                <a:cs typeface="Arial" panose="020B0604020202020204" pitchFamily="34" charset="0"/>
              </a:defRPr>
            </a:lvl2pPr>
            <a:lvl3pPr>
              <a:defRPr b="1" i="0">
                <a:solidFill>
                  <a:srgbClr val="000000"/>
                </a:solidFill>
                <a:latin typeface="Arial" panose="020B0604020202020204" pitchFamily="34" charset="0"/>
                <a:cs typeface="Arial" panose="020B0604020202020204" pitchFamily="34" charset="0"/>
              </a:defRPr>
            </a:lvl3pPr>
            <a:lvl4pPr>
              <a:defRPr b="1" i="0">
                <a:solidFill>
                  <a:srgbClr val="000000"/>
                </a:solidFill>
                <a:latin typeface="Arial" panose="020B0604020202020204" pitchFamily="34" charset="0"/>
                <a:cs typeface="Arial" panose="020B0604020202020204" pitchFamily="34" charset="0"/>
              </a:defRPr>
            </a:lvl4pPr>
            <a:lvl5pPr>
              <a:defRPr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33"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rgbClr val="000000"/>
                </a:solidFill>
              </a:defRPr>
            </a:pPr>
            <a:endParaRPr dirty="0"/>
          </a:p>
        </p:txBody>
      </p:sp>
      <p:sp>
        <p:nvSpPr>
          <p:cNvPr id="213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733038247"/>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type="tx">
  <p:cSld name="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14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i="0">
                <a:solidFill>
                  <a:srgbClr val="000000"/>
                </a:solidFill>
                <a:latin typeface="Arial" panose="020B0604020202020204" pitchFamily="34" charset="0"/>
                <a:cs typeface="Arial" panose="020B0604020202020204" pitchFamily="34" charset="0"/>
              </a:defRPr>
            </a:lvl1pPr>
          </a:lstStyle>
          <a:p>
            <a:r>
              <a:rPr dirty="0"/>
              <a:t>Title Text</a:t>
            </a:r>
          </a:p>
        </p:txBody>
      </p:sp>
      <p:sp>
        <p:nvSpPr>
          <p:cNvPr id="2142"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14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rgbClr val="000000"/>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000000"/>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000000"/>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000000"/>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00000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4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601301306"/>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type="tx">
  <p:cSld name="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51" name="Title Text"/>
          <p:cNvSpPr txBox="1">
            <a:spLocks noGrp="1"/>
          </p:cNvSpPr>
          <p:nvPr>
            <p:ph type="title"/>
          </p:nvPr>
        </p:nvSpPr>
        <p:spPr>
          <a:xfrm>
            <a:off x="685800" y="2130425"/>
            <a:ext cx="7772400" cy="1470025"/>
          </a:xfrm>
          <a:prstGeom prst="rect">
            <a:avLst/>
          </a:prstGeom>
          <a:effectLst>
            <a:outerShdw blurRad="38100" dist="25399" dir="2700000" rotWithShape="0">
              <a:srgbClr val="003366"/>
            </a:outerShdw>
          </a:effectLst>
        </p:spPr>
        <p:txBody>
          <a:bodyPr>
            <a:normAutofit/>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2152" name="Body Level One…"/>
          <p:cNvSpPr txBox="1">
            <a:spLocks noGrp="1"/>
          </p:cNvSpPr>
          <p:nvPr>
            <p:ph type="body" sz="quarter" idx="1"/>
          </p:nvPr>
        </p:nvSpPr>
        <p:spPr>
          <a:xfrm>
            <a:off x="1371600" y="3886200"/>
            <a:ext cx="6400800" cy="1752600"/>
          </a:xfrm>
          <a:prstGeom prst="rect">
            <a:avLst/>
          </a:prstGeom>
          <a:effectLst>
            <a:outerShdw blurRad="38100" dist="25399" dir="2700000" rotWithShape="0">
              <a:srgbClr val="003366"/>
            </a:outerShdw>
          </a:effectLst>
        </p:spPr>
        <p:txBody>
          <a:bodyPr>
            <a:normAutofit/>
          </a:bodyPr>
          <a:lstStyle>
            <a:lvl1pPr marL="0" indent="0" algn="ctr">
              <a:buSzTx/>
              <a:buNone/>
              <a:defRPr b="1" i="0">
                <a:solidFill>
                  <a:srgbClr val="FFFF66"/>
                </a:solidFill>
                <a:latin typeface="Arial" panose="020B0604020202020204" pitchFamily="34" charset="0"/>
                <a:cs typeface="Arial" panose="020B0604020202020204" pitchFamily="34" charset="0"/>
              </a:defRPr>
            </a:lvl1pPr>
            <a:lvl2pPr marL="0" indent="457200" algn="ctr">
              <a:buSzTx/>
              <a:buNone/>
              <a:defRPr b="1" i="0">
                <a:solidFill>
                  <a:srgbClr val="FFFF66"/>
                </a:solidFill>
                <a:latin typeface="Arial" panose="020B0604020202020204" pitchFamily="34" charset="0"/>
                <a:cs typeface="Arial" panose="020B0604020202020204" pitchFamily="34" charset="0"/>
              </a:defRPr>
            </a:lvl2pPr>
            <a:lvl3pPr marL="0" indent="914400" algn="ctr">
              <a:buSzTx/>
              <a:buNone/>
              <a:defRPr b="1" i="0">
                <a:solidFill>
                  <a:srgbClr val="FFFF66"/>
                </a:solidFill>
                <a:latin typeface="Arial" panose="020B0604020202020204" pitchFamily="34" charset="0"/>
                <a:cs typeface="Arial" panose="020B0604020202020204" pitchFamily="34" charset="0"/>
              </a:defRPr>
            </a:lvl3pPr>
            <a:lvl4pPr marL="0" indent="1371600" algn="ctr">
              <a:buSzTx/>
              <a:buNone/>
              <a:defRPr b="1" i="0">
                <a:solidFill>
                  <a:srgbClr val="FFFF66"/>
                </a:solidFill>
                <a:latin typeface="Arial" panose="020B0604020202020204" pitchFamily="34" charset="0"/>
                <a:cs typeface="Arial" panose="020B0604020202020204" pitchFamily="34" charset="0"/>
              </a:defRPr>
            </a:lvl4pPr>
            <a:lvl5pPr marL="0" indent="1828800" algn="ctr">
              <a:buSzTx/>
              <a:buNone/>
              <a:defRPr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53"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349621945"/>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type="tx">
  <p:cSld name="1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60" name="Title Text"/>
          <p:cNvSpPr txBox="1">
            <a:spLocks noGrp="1"/>
          </p:cNvSpPr>
          <p:nvPr>
            <p:ph type="title"/>
          </p:nvPr>
        </p:nvSpPr>
        <p:spPr>
          <a:xfrm>
            <a:off x="685800" y="609600"/>
            <a:ext cx="7772400" cy="1143000"/>
          </a:xfrm>
          <a:prstGeom prst="rect">
            <a:avLst/>
          </a:prstGeom>
          <a:effectLst>
            <a:outerShdw blurRad="38100" dist="25399" dir="2700000" rotWithShape="0">
              <a:srgbClr val="003366"/>
            </a:outerShdw>
          </a:effectLst>
        </p:spPr>
        <p:txBody>
          <a:bodyPr>
            <a:normAutofit/>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2161" name="Body Level One…"/>
          <p:cNvSpPr txBox="1">
            <a:spLocks noGrp="1"/>
          </p:cNvSpPr>
          <p:nvPr>
            <p:ph type="body" idx="1"/>
          </p:nvPr>
        </p:nvSpPr>
        <p:spPr>
          <a:xfrm>
            <a:off x="685800" y="1981200"/>
            <a:ext cx="7772400" cy="4114800"/>
          </a:xfrm>
          <a:prstGeom prst="rect">
            <a:avLst/>
          </a:prstGeom>
          <a:effectLst>
            <a:outerShdw blurRad="38100" dist="25399" dir="2700000" rotWithShape="0">
              <a:srgbClr val="003366"/>
            </a:outerShdw>
          </a:effectLst>
        </p:spPr>
        <p:txBody>
          <a:bodyPr>
            <a:normAutofit/>
          </a:bodyPr>
          <a:lstStyle>
            <a:lvl1pPr>
              <a:buFont typeface="Arial"/>
              <a:buChar char=""/>
              <a:defRPr b="1" i="0">
                <a:solidFill>
                  <a:srgbClr val="FFFF66"/>
                </a:solidFill>
                <a:latin typeface="Arial" panose="020B0604020202020204" pitchFamily="34" charset="0"/>
                <a:cs typeface="Arial" panose="020B0604020202020204" pitchFamily="34" charset="0"/>
              </a:defRPr>
            </a:lvl1pPr>
            <a:lvl2pPr>
              <a:buFont typeface="Arial"/>
              <a:buChar char=""/>
              <a:defRPr b="1" i="0">
                <a:solidFill>
                  <a:srgbClr val="FFFF66"/>
                </a:solidFill>
                <a:latin typeface="Arial" panose="020B0604020202020204" pitchFamily="34" charset="0"/>
                <a:cs typeface="Arial" panose="020B0604020202020204" pitchFamily="34" charset="0"/>
              </a:defRPr>
            </a:lvl2pPr>
            <a:lvl3pPr>
              <a:buFont typeface="Arial"/>
              <a:buChar char=""/>
              <a:defRPr b="1" i="0">
                <a:solidFill>
                  <a:srgbClr val="FFFF66"/>
                </a:solidFill>
                <a:latin typeface="Arial" panose="020B0604020202020204" pitchFamily="34" charset="0"/>
                <a:cs typeface="Arial" panose="020B0604020202020204" pitchFamily="34" charset="0"/>
              </a:defRPr>
            </a:lvl3pPr>
            <a:lvl4pPr>
              <a:buFont typeface="Arial"/>
              <a:buChar char=""/>
              <a:defRPr b="1" i="0">
                <a:solidFill>
                  <a:srgbClr val="FFFF66"/>
                </a:solidFill>
                <a:latin typeface="Arial" panose="020B0604020202020204" pitchFamily="34" charset="0"/>
                <a:cs typeface="Arial" panose="020B0604020202020204" pitchFamily="34" charset="0"/>
              </a:defRPr>
            </a:lvl4pPr>
            <a:lvl5pPr>
              <a:buFont typeface="Arial"/>
              <a:buChar char=""/>
              <a:defRPr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62"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256877972"/>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type="tx">
  <p:cSld name="1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69" name="Title Text"/>
          <p:cNvSpPr txBox="1">
            <a:spLocks noGrp="1"/>
          </p:cNvSpPr>
          <p:nvPr>
            <p:ph type="title"/>
          </p:nvPr>
        </p:nvSpPr>
        <p:spPr>
          <a:xfrm>
            <a:off x="722312" y="4406900"/>
            <a:ext cx="7772401" cy="1362075"/>
          </a:xfrm>
          <a:prstGeom prst="rect">
            <a:avLst/>
          </a:prstGeom>
          <a:effectLst>
            <a:outerShdw blurRad="38100" dist="25399" dir="2700000" rotWithShape="0">
              <a:srgbClr val="003366"/>
            </a:outerShdw>
          </a:effectLst>
        </p:spPr>
        <p:txBody>
          <a:bodyPr anchor="t">
            <a:normAutofit/>
          </a:bodyPr>
          <a:lstStyle>
            <a:lvl1pPr algn="l">
              <a:defRPr sz="4000" b="1" i="0" cap="all">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2170" name="Body Level One…"/>
          <p:cNvSpPr txBox="1">
            <a:spLocks noGrp="1"/>
          </p:cNvSpPr>
          <p:nvPr>
            <p:ph type="body" sz="quarter" idx="1"/>
          </p:nvPr>
        </p:nvSpPr>
        <p:spPr>
          <a:xfrm>
            <a:off x="722312" y="2906713"/>
            <a:ext cx="7772401" cy="1500188"/>
          </a:xfrm>
          <a:prstGeom prst="rect">
            <a:avLst/>
          </a:prstGeom>
          <a:effectLst>
            <a:outerShdw blurRad="38100" dist="25399" dir="2700000" rotWithShape="0">
              <a:srgbClr val="003366"/>
            </a:outerShdw>
          </a:effectLst>
        </p:spPr>
        <p:txBody>
          <a:bodyPr anchor="b">
            <a:normAutofit/>
          </a:bodyPr>
          <a:lstStyle>
            <a:lvl1pPr marL="0" indent="0">
              <a:spcBef>
                <a:spcPts val="400"/>
              </a:spcBef>
              <a:buSzTx/>
              <a:buNone/>
              <a:defRPr sz="2000" b="1" i="0">
                <a:solidFill>
                  <a:srgbClr val="FFFF66"/>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FFFF66"/>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FFFF66"/>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FFFF66"/>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71"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499558841"/>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type="tx">
  <p:cSld name="1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78" name="Title Text"/>
          <p:cNvSpPr txBox="1">
            <a:spLocks noGrp="1"/>
          </p:cNvSpPr>
          <p:nvPr>
            <p:ph type="title"/>
          </p:nvPr>
        </p:nvSpPr>
        <p:spPr>
          <a:xfrm>
            <a:off x="685800" y="609600"/>
            <a:ext cx="7772400" cy="1143000"/>
          </a:xfrm>
          <a:prstGeom prst="rect">
            <a:avLst/>
          </a:prstGeom>
          <a:effectLst>
            <a:outerShdw blurRad="38100" dist="25399" dir="2700000" rotWithShape="0">
              <a:srgbClr val="003366"/>
            </a:outerShdw>
          </a:effectLst>
        </p:spPr>
        <p:txBody>
          <a:bodyPr>
            <a:normAutofit/>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2179" name="Body Level One…"/>
          <p:cNvSpPr txBox="1">
            <a:spLocks noGrp="1"/>
          </p:cNvSpPr>
          <p:nvPr>
            <p:ph type="body" sz="half" idx="1"/>
          </p:nvPr>
        </p:nvSpPr>
        <p:spPr>
          <a:xfrm>
            <a:off x="685800" y="1981200"/>
            <a:ext cx="3810000" cy="4114800"/>
          </a:xfrm>
          <a:prstGeom prst="rect">
            <a:avLst/>
          </a:prstGeom>
          <a:effectLst>
            <a:outerShdw blurRad="38100" dist="25399" dir="2700000" rotWithShape="0">
              <a:srgbClr val="003366"/>
            </a:outerShdw>
          </a:effectLst>
        </p:spPr>
        <p:txBody>
          <a:bodyPr>
            <a:normAutofit/>
          </a:bodyPr>
          <a:lstStyle>
            <a:lvl1pPr>
              <a:spcBef>
                <a:spcPts val="600"/>
              </a:spcBef>
              <a:buFont typeface="Arial"/>
              <a:buChar char=""/>
              <a:defRPr sz="2800" b="1" i="0">
                <a:solidFill>
                  <a:srgbClr val="FFFF66"/>
                </a:solidFill>
                <a:latin typeface="Arial" panose="020B0604020202020204" pitchFamily="34" charset="0"/>
                <a:cs typeface="Arial" panose="020B0604020202020204" pitchFamily="34" charset="0"/>
              </a:defRPr>
            </a:lvl1pPr>
            <a:lvl2pPr marL="790575" indent="-333375">
              <a:spcBef>
                <a:spcPts val="600"/>
              </a:spcBef>
              <a:buFont typeface="Arial"/>
              <a:buChar char=""/>
              <a:defRPr sz="2800" b="1" i="0">
                <a:solidFill>
                  <a:srgbClr val="FFFF66"/>
                </a:solidFill>
                <a:latin typeface="Arial" panose="020B0604020202020204" pitchFamily="34" charset="0"/>
                <a:cs typeface="Arial" panose="020B0604020202020204" pitchFamily="34" charset="0"/>
              </a:defRPr>
            </a:lvl2pPr>
            <a:lvl3pPr marL="1234439" indent="-320039">
              <a:spcBef>
                <a:spcPts val="600"/>
              </a:spcBef>
              <a:buFont typeface="Arial"/>
              <a:buChar char=""/>
              <a:defRPr sz="2800" b="1" i="0">
                <a:solidFill>
                  <a:srgbClr val="FFFF66"/>
                </a:solidFill>
                <a:latin typeface="Arial" panose="020B0604020202020204" pitchFamily="34" charset="0"/>
                <a:cs typeface="Arial" panose="020B0604020202020204" pitchFamily="34" charset="0"/>
              </a:defRPr>
            </a:lvl3pPr>
            <a:lvl4pPr marL="1727200" indent="-355600">
              <a:spcBef>
                <a:spcPts val="600"/>
              </a:spcBef>
              <a:buFont typeface="Arial"/>
              <a:buChar char=""/>
              <a:defRPr sz="2800" b="1" i="0">
                <a:solidFill>
                  <a:srgbClr val="FFFF66"/>
                </a:solidFill>
                <a:latin typeface="Arial" panose="020B0604020202020204" pitchFamily="34" charset="0"/>
                <a:cs typeface="Arial" panose="020B0604020202020204" pitchFamily="34" charset="0"/>
              </a:defRPr>
            </a:lvl4pPr>
            <a:lvl5pPr marL="2184400" indent="-355600">
              <a:spcBef>
                <a:spcPts val="600"/>
              </a:spcBef>
              <a:buFont typeface="Arial"/>
              <a:buChar char=""/>
              <a:defRPr sz="2800"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80"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198776988"/>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type="tx">
  <p:cSld name="1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87" name="Title Text"/>
          <p:cNvSpPr txBox="1">
            <a:spLocks noGrp="1"/>
          </p:cNvSpPr>
          <p:nvPr>
            <p:ph type="title"/>
          </p:nvPr>
        </p:nvSpPr>
        <p:spPr>
          <a:xfrm>
            <a:off x="457200" y="274638"/>
            <a:ext cx="8229600" cy="1143001"/>
          </a:xfrm>
          <a:prstGeom prst="rect">
            <a:avLst/>
          </a:prstGeom>
          <a:effectLst>
            <a:outerShdw blurRad="38100" dist="25399" dir="2700000" rotWithShape="0">
              <a:srgbClr val="003366"/>
            </a:outerShdw>
          </a:effectLst>
        </p:spPr>
        <p:txBody>
          <a:bodyPr>
            <a:normAutofit/>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2188" name="Body Level One…"/>
          <p:cNvSpPr txBox="1">
            <a:spLocks noGrp="1"/>
          </p:cNvSpPr>
          <p:nvPr>
            <p:ph type="body" sz="quarter" idx="1"/>
          </p:nvPr>
        </p:nvSpPr>
        <p:spPr>
          <a:xfrm>
            <a:off x="457200" y="1535112"/>
            <a:ext cx="4040188" cy="639763"/>
          </a:xfrm>
          <a:prstGeom prst="rect">
            <a:avLst/>
          </a:prstGeom>
          <a:effectLst>
            <a:outerShdw blurRad="38100" dist="25399" dir="2700000" rotWithShape="0">
              <a:srgbClr val="003366"/>
            </a:outerShdw>
          </a:effectLst>
        </p:spPr>
        <p:txBody>
          <a:bodyPr anchor="b">
            <a:normAutofit/>
          </a:bodyPr>
          <a:lstStyle>
            <a:lvl1pPr marL="0" indent="0">
              <a:spcBef>
                <a:spcPts val="500"/>
              </a:spcBef>
              <a:buSzTx/>
              <a:buNone/>
              <a:defRPr sz="2400" b="1" i="0">
                <a:solidFill>
                  <a:srgbClr val="FFFF66"/>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FFFF66"/>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FFFF66"/>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FFFF66"/>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89" name="Text Placeholder 4"/>
          <p:cNvSpPr>
            <a:spLocks noGrp="1"/>
          </p:cNvSpPr>
          <p:nvPr>
            <p:ph type="body" sz="quarter" idx="21"/>
          </p:nvPr>
        </p:nvSpPr>
        <p:spPr>
          <a:xfrm>
            <a:off x="4645025" y="1535112"/>
            <a:ext cx="4041775" cy="639763"/>
          </a:xfrm>
          <a:prstGeom prst="rect">
            <a:avLst/>
          </a:prstGeom>
          <a:effectLst>
            <a:outerShdw blurRad="38100" dist="25399" dir="2700000" rotWithShape="0">
              <a:srgbClr val="003366"/>
            </a:outerShdw>
          </a:effectLst>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FFFF66"/>
                </a:solidFill>
              </a:defRPr>
            </a:pPr>
            <a:endParaRPr dirty="0"/>
          </a:p>
        </p:txBody>
      </p:sp>
      <p:sp>
        <p:nvSpPr>
          <p:cNvPr id="2190"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060893222"/>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4E83E2E8-3740-AA43-A6A7-F155E7D9A52F}" type="slidenum">
              <a:rPr lang="en-US" smtClean="0"/>
              <a:pPr>
                <a:defRPr/>
              </a:pPr>
              <a:t>‹#›</a:t>
            </a:fld>
            <a:endParaRPr lang="en-US" dirty="0"/>
          </a:p>
        </p:txBody>
      </p:sp>
    </p:spTree>
    <p:extLst>
      <p:ext uri="{BB962C8B-B14F-4D97-AF65-F5344CB8AC3E}">
        <p14:creationId xmlns:p14="http://schemas.microsoft.com/office/powerpoint/2010/main" val="1670689391"/>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name="1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97" name="Title Text"/>
          <p:cNvSpPr txBox="1">
            <a:spLocks noGrp="1"/>
          </p:cNvSpPr>
          <p:nvPr>
            <p:ph type="title"/>
          </p:nvPr>
        </p:nvSpPr>
        <p:spPr>
          <a:xfrm>
            <a:off x="685800" y="609600"/>
            <a:ext cx="7772400" cy="1143000"/>
          </a:xfrm>
          <a:prstGeom prst="rect">
            <a:avLst/>
          </a:prstGeom>
          <a:effectLst>
            <a:outerShdw blurRad="38100" dist="25399" dir="2700000" rotWithShape="0">
              <a:srgbClr val="003366"/>
            </a:outerShdw>
          </a:effectLst>
        </p:spPr>
        <p:txBody>
          <a:bodyPr>
            <a:normAutofit/>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2198"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15895882"/>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name="1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12" name="Title Text"/>
          <p:cNvSpPr txBox="1">
            <a:spLocks noGrp="1"/>
          </p:cNvSpPr>
          <p:nvPr>
            <p:ph type="title"/>
          </p:nvPr>
        </p:nvSpPr>
        <p:spPr>
          <a:xfrm>
            <a:off x="457200" y="273050"/>
            <a:ext cx="3008314" cy="1162050"/>
          </a:xfrm>
          <a:prstGeom prst="rect">
            <a:avLst/>
          </a:prstGeom>
          <a:effectLst>
            <a:outerShdw blurRad="38100" dist="25399" dir="2700000" rotWithShape="0">
              <a:srgbClr val="003366"/>
            </a:outerShdw>
          </a:effectLst>
        </p:spPr>
        <p:txBody>
          <a:bodyPr anchor="b">
            <a:normAutofit/>
          </a:bodyPr>
          <a:lstStyle>
            <a:lvl1pPr algn="l">
              <a:defRPr sz="2000"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2213" name="Body Level One…"/>
          <p:cNvSpPr txBox="1">
            <a:spLocks noGrp="1"/>
          </p:cNvSpPr>
          <p:nvPr>
            <p:ph type="body" idx="1"/>
          </p:nvPr>
        </p:nvSpPr>
        <p:spPr>
          <a:xfrm>
            <a:off x="3575050" y="273050"/>
            <a:ext cx="5111750" cy="5853113"/>
          </a:xfrm>
          <a:prstGeom prst="rect">
            <a:avLst/>
          </a:prstGeom>
          <a:effectLst>
            <a:outerShdw blurRad="38100" dist="25399" dir="2700000" rotWithShape="0">
              <a:srgbClr val="003366"/>
            </a:outerShdw>
          </a:effectLst>
        </p:spPr>
        <p:txBody>
          <a:bodyPr>
            <a:normAutofit/>
          </a:bodyPr>
          <a:lstStyle>
            <a:lvl1pPr>
              <a:buFont typeface="Arial"/>
              <a:buChar char=""/>
              <a:defRPr b="1" i="0">
                <a:solidFill>
                  <a:srgbClr val="FFFF66"/>
                </a:solidFill>
                <a:latin typeface="Arial" panose="020B0604020202020204" pitchFamily="34" charset="0"/>
                <a:cs typeface="Arial" panose="020B0604020202020204" pitchFamily="34" charset="0"/>
              </a:defRPr>
            </a:lvl1pPr>
            <a:lvl2pPr>
              <a:buFont typeface="Arial"/>
              <a:buChar char=""/>
              <a:defRPr b="1" i="0">
                <a:solidFill>
                  <a:srgbClr val="FFFF66"/>
                </a:solidFill>
                <a:latin typeface="Arial" panose="020B0604020202020204" pitchFamily="34" charset="0"/>
                <a:cs typeface="Arial" panose="020B0604020202020204" pitchFamily="34" charset="0"/>
              </a:defRPr>
            </a:lvl2pPr>
            <a:lvl3pPr>
              <a:buFont typeface="Arial"/>
              <a:buChar char=""/>
              <a:defRPr b="1" i="0">
                <a:solidFill>
                  <a:srgbClr val="FFFF66"/>
                </a:solidFill>
                <a:latin typeface="Arial" panose="020B0604020202020204" pitchFamily="34" charset="0"/>
                <a:cs typeface="Arial" panose="020B0604020202020204" pitchFamily="34" charset="0"/>
              </a:defRPr>
            </a:lvl3pPr>
            <a:lvl4pPr>
              <a:buFont typeface="Arial"/>
              <a:buChar char=""/>
              <a:defRPr b="1" i="0">
                <a:solidFill>
                  <a:srgbClr val="FFFF66"/>
                </a:solidFill>
                <a:latin typeface="Arial" panose="020B0604020202020204" pitchFamily="34" charset="0"/>
                <a:cs typeface="Arial" panose="020B0604020202020204" pitchFamily="34" charset="0"/>
              </a:defRPr>
            </a:lvl4pPr>
            <a:lvl5pPr>
              <a:buFont typeface="Arial"/>
              <a:buChar char=""/>
              <a:defRPr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14" name="Text Placeholder 3"/>
          <p:cNvSpPr>
            <a:spLocks noGrp="1"/>
          </p:cNvSpPr>
          <p:nvPr>
            <p:ph type="body" sz="half" idx="21"/>
          </p:nvPr>
        </p:nvSpPr>
        <p:spPr>
          <a:xfrm>
            <a:off x="457199" y="1435100"/>
            <a:ext cx="3008315" cy="4691063"/>
          </a:xfrm>
          <a:prstGeom prst="rect">
            <a:avLst/>
          </a:prstGeom>
          <a:effectLst>
            <a:outerShdw blurRad="38100" dist="25399" dir="2700000" rotWithShape="0">
              <a:srgbClr val="003366"/>
            </a:outerShdw>
          </a:effectLst>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rgbClr val="FFFF66"/>
                </a:solidFill>
              </a:defRPr>
            </a:pPr>
            <a:endParaRPr dirty="0"/>
          </a:p>
        </p:txBody>
      </p:sp>
      <p:sp>
        <p:nvSpPr>
          <p:cNvPr id="2215"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553012110"/>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1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22" name="Title Text"/>
          <p:cNvSpPr txBox="1">
            <a:spLocks noGrp="1"/>
          </p:cNvSpPr>
          <p:nvPr>
            <p:ph type="title"/>
          </p:nvPr>
        </p:nvSpPr>
        <p:spPr>
          <a:xfrm>
            <a:off x="1792288" y="4800600"/>
            <a:ext cx="5486401" cy="566738"/>
          </a:xfrm>
          <a:prstGeom prst="rect">
            <a:avLst/>
          </a:prstGeom>
          <a:effectLst>
            <a:outerShdw blurRad="38100" dist="25399" dir="2700000" rotWithShape="0">
              <a:srgbClr val="003366"/>
            </a:outerShdw>
          </a:effectLst>
        </p:spPr>
        <p:txBody>
          <a:bodyPr anchor="b">
            <a:normAutofit/>
          </a:bodyPr>
          <a:lstStyle>
            <a:lvl1pPr algn="l">
              <a:defRPr sz="2000"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2223" name="Picture Placeholder 2"/>
          <p:cNvSpPr>
            <a:spLocks noGrp="1"/>
          </p:cNvSpPr>
          <p:nvPr>
            <p:ph type="pic" sz="half" idx="21"/>
          </p:nvPr>
        </p:nvSpPr>
        <p:spPr>
          <a:xfrm>
            <a:off x="1792288" y="612775"/>
            <a:ext cx="5486401" cy="4114800"/>
          </a:xfrm>
          <a:prstGeom prst="rect">
            <a:avLst/>
          </a:prstGeom>
          <a:effectLst>
            <a:outerShdw blurRad="38100" dist="25399" dir="2700000" rotWithShape="0">
              <a:srgbClr val="003366"/>
            </a:outerShdw>
          </a:effectLst>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224" name="Body Level One…"/>
          <p:cNvSpPr txBox="1">
            <a:spLocks noGrp="1"/>
          </p:cNvSpPr>
          <p:nvPr>
            <p:ph type="body" sz="quarter" idx="1"/>
          </p:nvPr>
        </p:nvSpPr>
        <p:spPr>
          <a:xfrm>
            <a:off x="1792288" y="5367337"/>
            <a:ext cx="5486401" cy="804863"/>
          </a:xfrm>
          <a:prstGeom prst="rect">
            <a:avLst/>
          </a:prstGeom>
          <a:effectLst>
            <a:outerShdw blurRad="38100" dist="25399" dir="2700000" rotWithShape="0">
              <a:srgbClr val="003366"/>
            </a:outerShdw>
          </a:effectLst>
        </p:spPr>
        <p:txBody>
          <a:bodyPr>
            <a:normAutofit/>
          </a:bodyPr>
          <a:lstStyle>
            <a:lvl1pPr marL="0" indent="0">
              <a:spcBef>
                <a:spcPts val="300"/>
              </a:spcBef>
              <a:buSzTx/>
              <a:buNone/>
              <a:defRPr sz="1400" b="1" i="0">
                <a:solidFill>
                  <a:srgbClr val="FFFF66"/>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FFFF66"/>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FFFF66"/>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FFFF66"/>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25"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531579365"/>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232" name="Title Text"/>
          <p:cNvSpPr txBox="1">
            <a:spLocks noGrp="1"/>
          </p:cNvSpPr>
          <p:nvPr>
            <p:ph type="title"/>
          </p:nvPr>
        </p:nvSpPr>
        <p:spPr>
          <a:xfrm>
            <a:off x="685800" y="2130425"/>
            <a:ext cx="7772400" cy="1470025"/>
          </a:xfrm>
          <a:prstGeom prst="rect">
            <a:avLst/>
          </a:prstGeom>
        </p:spPr>
        <p:txBody>
          <a:bodyPr lIns="46799" tIns="46799" rIns="46799" bIns="46799">
            <a:normAutofit/>
          </a:bodyPr>
          <a:lstStyle>
            <a:lvl1pPr defTabSz="449262">
              <a:lnSpc>
                <a:spcPct val="95000"/>
              </a:lnSpc>
              <a:defRPr b="1" i="0">
                <a:latin typeface="Arial" panose="020B0604020202020204" pitchFamily="34" charset="0"/>
                <a:cs typeface="Arial" panose="020B0604020202020204" pitchFamily="34" charset="0"/>
              </a:defRPr>
            </a:lvl1pPr>
          </a:lstStyle>
          <a:p>
            <a:r>
              <a:rPr dirty="0"/>
              <a:t>Title Text</a:t>
            </a:r>
          </a:p>
        </p:txBody>
      </p:sp>
      <p:sp>
        <p:nvSpPr>
          <p:cNvPr id="2233" name="Body Level One…"/>
          <p:cNvSpPr txBox="1">
            <a:spLocks noGrp="1"/>
          </p:cNvSpPr>
          <p:nvPr>
            <p:ph type="body" sz="quarter" idx="1"/>
          </p:nvPr>
        </p:nvSpPr>
        <p:spPr>
          <a:xfrm>
            <a:off x="1371600" y="3886200"/>
            <a:ext cx="6400800" cy="1752600"/>
          </a:xfrm>
          <a:prstGeom prst="rect">
            <a:avLst/>
          </a:prstGeom>
        </p:spPr>
        <p:txBody>
          <a:bodyPr lIns="46799" tIns="46799" rIns="46799" bIns="46799">
            <a:normAutofit/>
          </a:bodyPr>
          <a:lstStyle>
            <a:lvl1pPr marL="0" indent="0" algn="ctr" defTabSz="449262">
              <a:lnSpc>
                <a:spcPct val="95000"/>
              </a:lnSpc>
              <a:spcBef>
                <a:spcPts val="800"/>
              </a:spcBef>
              <a:buSzTx/>
              <a:buNone/>
              <a:defRPr b="1" i="0">
                <a:latin typeface="Arial" panose="020B0604020202020204" pitchFamily="34" charset="0"/>
                <a:cs typeface="Arial" panose="020B0604020202020204" pitchFamily="34" charset="0"/>
              </a:defRPr>
            </a:lvl1pPr>
            <a:lvl2pPr marL="0" indent="457200" algn="ctr" defTabSz="449262">
              <a:lnSpc>
                <a:spcPct val="95000"/>
              </a:lnSpc>
              <a:spcBef>
                <a:spcPts val="800"/>
              </a:spcBef>
              <a:buSzTx/>
              <a:buNone/>
              <a:defRPr b="1" i="0">
                <a:latin typeface="Arial" panose="020B0604020202020204" pitchFamily="34" charset="0"/>
                <a:cs typeface="Arial" panose="020B0604020202020204" pitchFamily="34" charset="0"/>
              </a:defRPr>
            </a:lvl2pPr>
            <a:lvl3pPr marL="0" indent="914400" algn="ctr" defTabSz="449262">
              <a:lnSpc>
                <a:spcPct val="95000"/>
              </a:lnSpc>
              <a:spcBef>
                <a:spcPts val="800"/>
              </a:spcBef>
              <a:buSzTx/>
              <a:buNone/>
              <a:defRPr b="1" i="0">
                <a:latin typeface="Arial" panose="020B0604020202020204" pitchFamily="34" charset="0"/>
                <a:cs typeface="Arial" panose="020B0604020202020204" pitchFamily="34" charset="0"/>
              </a:defRPr>
            </a:lvl3pPr>
            <a:lvl4pPr marL="0" indent="1371600" algn="ctr" defTabSz="449262">
              <a:lnSpc>
                <a:spcPct val="95000"/>
              </a:lnSpc>
              <a:spcBef>
                <a:spcPts val="800"/>
              </a:spcBef>
              <a:buSzTx/>
              <a:buNone/>
              <a:defRPr b="1" i="0">
                <a:latin typeface="Arial" panose="020B0604020202020204" pitchFamily="34" charset="0"/>
                <a:cs typeface="Arial" panose="020B0604020202020204" pitchFamily="34" charset="0"/>
              </a:defRPr>
            </a:lvl4pPr>
            <a:lvl5pPr marL="0" indent="1828800" algn="ctr" defTabSz="449262">
              <a:lnSpc>
                <a:spcPct val="95000"/>
              </a:lnSpc>
              <a:spcBef>
                <a:spcPts val="800"/>
              </a:spcBef>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34"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161033859"/>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241" name="Title Text"/>
          <p:cNvSpPr txBox="1">
            <a:spLocks noGrp="1"/>
          </p:cNvSpPr>
          <p:nvPr>
            <p:ph type="title"/>
          </p:nvPr>
        </p:nvSpPr>
        <p:spPr>
          <a:xfrm>
            <a:off x="685800" y="609600"/>
            <a:ext cx="7770814" cy="1141413"/>
          </a:xfrm>
          <a:prstGeom prst="rect">
            <a:avLst/>
          </a:prstGeom>
        </p:spPr>
        <p:txBody>
          <a:bodyPr lIns="46799" tIns="46799" rIns="46799" bIns="46799">
            <a:normAutofit/>
          </a:bodyPr>
          <a:lstStyle>
            <a:lvl1pPr defTabSz="449262">
              <a:lnSpc>
                <a:spcPct val="95000"/>
              </a:lnSpc>
              <a:defRPr b="1" i="0">
                <a:latin typeface="Arial" panose="020B0604020202020204" pitchFamily="34" charset="0"/>
                <a:cs typeface="Arial" panose="020B0604020202020204" pitchFamily="34" charset="0"/>
              </a:defRPr>
            </a:lvl1pPr>
          </a:lstStyle>
          <a:p>
            <a:r>
              <a:rPr dirty="0"/>
              <a:t>Title Text</a:t>
            </a:r>
          </a:p>
        </p:txBody>
      </p:sp>
      <p:sp>
        <p:nvSpPr>
          <p:cNvPr id="2242" name="Body Level One…"/>
          <p:cNvSpPr txBox="1">
            <a:spLocks noGrp="1"/>
          </p:cNvSpPr>
          <p:nvPr>
            <p:ph type="body" idx="1"/>
          </p:nvPr>
        </p:nvSpPr>
        <p:spPr>
          <a:xfrm>
            <a:off x="685800" y="1981200"/>
            <a:ext cx="7770814"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b="1" i="0">
                <a:latin typeface="Arial" panose="020B0604020202020204" pitchFamily="34" charset="0"/>
                <a:cs typeface="Arial" panose="020B0604020202020204" pitchFamily="34" charset="0"/>
              </a:defRPr>
            </a:lvl1pPr>
            <a:lvl2pPr marL="781957" indent="-324757" defTabSz="449262">
              <a:lnSpc>
                <a:spcPct val="95000"/>
              </a:lnSpc>
              <a:spcBef>
                <a:spcPts val="800"/>
              </a:spcBef>
              <a:buClr>
                <a:srgbClr val="000000"/>
              </a:buClr>
              <a:buFont typeface="Arial"/>
              <a:defRPr b="1" i="0">
                <a:latin typeface="Arial" panose="020B0604020202020204" pitchFamily="34" charset="0"/>
                <a:cs typeface="Arial" panose="020B0604020202020204" pitchFamily="34" charset="0"/>
              </a:defRPr>
            </a:lvl2pPr>
            <a:lvl3pPr defTabSz="449262">
              <a:lnSpc>
                <a:spcPct val="95000"/>
              </a:lnSpc>
              <a:spcBef>
                <a:spcPts val="800"/>
              </a:spcBef>
              <a:buClr>
                <a:srgbClr val="000000"/>
              </a:buClr>
              <a:buFont typeface="Arial"/>
              <a:defRPr b="1" i="0">
                <a:latin typeface="Arial" panose="020B0604020202020204" pitchFamily="34" charset="0"/>
                <a:cs typeface="Arial" panose="020B0604020202020204" pitchFamily="34" charset="0"/>
              </a:defRPr>
            </a:lvl3pPr>
            <a:lvl4pPr defTabSz="449262">
              <a:lnSpc>
                <a:spcPct val="95000"/>
              </a:lnSpc>
              <a:spcBef>
                <a:spcPts val="800"/>
              </a:spcBef>
              <a:buClr>
                <a:srgbClr val="000000"/>
              </a:buClr>
              <a:buFont typeface="Arial"/>
              <a:defRPr b="1" i="0">
                <a:latin typeface="Arial" panose="020B0604020202020204" pitchFamily="34" charset="0"/>
                <a:cs typeface="Arial" panose="020B0604020202020204" pitchFamily="34" charset="0"/>
              </a:defRPr>
            </a:lvl4pPr>
            <a:lvl5pPr defTabSz="449262">
              <a:lnSpc>
                <a:spcPct val="95000"/>
              </a:lnSpc>
              <a:spcBef>
                <a:spcPts val="800"/>
              </a:spcBef>
              <a:buClr>
                <a:srgbClr val="000000"/>
              </a:buClr>
              <a:buFont typeface="Arial"/>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43"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307448768"/>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250" name="Title Text"/>
          <p:cNvSpPr txBox="1">
            <a:spLocks noGrp="1"/>
          </p:cNvSpPr>
          <p:nvPr>
            <p:ph type="title"/>
          </p:nvPr>
        </p:nvSpPr>
        <p:spPr>
          <a:xfrm>
            <a:off x="722312" y="4406900"/>
            <a:ext cx="7772401" cy="1362075"/>
          </a:xfrm>
          <a:prstGeom prst="rect">
            <a:avLst/>
          </a:prstGeom>
        </p:spPr>
        <p:txBody>
          <a:bodyPr lIns="46799" tIns="46799" rIns="46799" bIns="46799" anchor="t">
            <a:normAutofit/>
          </a:bodyPr>
          <a:lstStyle>
            <a:lvl1pPr algn="l" defTabSz="449262">
              <a:lnSpc>
                <a:spcPct val="95000"/>
              </a:lnSpc>
              <a:defRPr sz="4000" b="1" i="0" cap="all">
                <a:latin typeface="Arial" panose="020B0604020202020204" pitchFamily="34" charset="0"/>
                <a:cs typeface="Arial" panose="020B0604020202020204" pitchFamily="34" charset="0"/>
              </a:defRPr>
            </a:lvl1pPr>
          </a:lstStyle>
          <a:p>
            <a:r>
              <a:rPr dirty="0"/>
              <a:t>Title Text</a:t>
            </a:r>
          </a:p>
        </p:txBody>
      </p:sp>
      <p:sp>
        <p:nvSpPr>
          <p:cNvPr id="2251" name="Body Level One…"/>
          <p:cNvSpPr txBox="1">
            <a:spLocks noGrp="1"/>
          </p:cNvSpPr>
          <p:nvPr>
            <p:ph type="body" sz="quarter" idx="1"/>
          </p:nvPr>
        </p:nvSpPr>
        <p:spPr>
          <a:xfrm>
            <a:off x="722312" y="2906713"/>
            <a:ext cx="7772401" cy="1500188"/>
          </a:xfrm>
          <a:prstGeom prst="rect">
            <a:avLst/>
          </a:prstGeom>
        </p:spPr>
        <p:txBody>
          <a:bodyPr lIns="46799" tIns="46799" rIns="46799" bIns="46799" anchor="b">
            <a:normAutofit/>
          </a:bodyPr>
          <a:lstStyle>
            <a:lvl1pPr marL="0" indent="0" defTabSz="449262">
              <a:lnSpc>
                <a:spcPct val="95000"/>
              </a:lnSpc>
              <a:spcBef>
                <a:spcPts val="800"/>
              </a:spcBef>
              <a:buSzTx/>
              <a:buNone/>
              <a:defRPr sz="2000" b="1" i="0">
                <a:latin typeface="Arial" panose="020B0604020202020204" pitchFamily="34" charset="0"/>
                <a:cs typeface="Arial" panose="020B0604020202020204" pitchFamily="34" charset="0"/>
              </a:defRPr>
            </a:lvl1pPr>
            <a:lvl2pPr marL="0" indent="457200" defTabSz="449262">
              <a:lnSpc>
                <a:spcPct val="95000"/>
              </a:lnSpc>
              <a:spcBef>
                <a:spcPts val="800"/>
              </a:spcBef>
              <a:buSzTx/>
              <a:buNone/>
              <a:defRPr sz="2000" b="1" i="0">
                <a:latin typeface="Arial" panose="020B0604020202020204" pitchFamily="34" charset="0"/>
                <a:cs typeface="Arial" panose="020B0604020202020204" pitchFamily="34" charset="0"/>
              </a:defRPr>
            </a:lvl2pPr>
            <a:lvl3pPr marL="0" indent="914400" defTabSz="449262">
              <a:lnSpc>
                <a:spcPct val="95000"/>
              </a:lnSpc>
              <a:spcBef>
                <a:spcPts val="800"/>
              </a:spcBef>
              <a:buSzTx/>
              <a:buNone/>
              <a:defRPr sz="2000" b="1" i="0">
                <a:latin typeface="Arial" panose="020B0604020202020204" pitchFamily="34" charset="0"/>
                <a:cs typeface="Arial" panose="020B0604020202020204" pitchFamily="34" charset="0"/>
              </a:defRPr>
            </a:lvl3pPr>
            <a:lvl4pPr marL="0" indent="1371600" defTabSz="449262">
              <a:lnSpc>
                <a:spcPct val="95000"/>
              </a:lnSpc>
              <a:spcBef>
                <a:spcPts val="800"/>
              </a:spcBef>
              <a:buSzTx/>
              <a:buNone/>
              <a:defRPr sz="2000" b="1" i="0">
                <a:latin typeface="Arial" panose="020B0604020202020204" pitchFamily="34" charset="0"/>
                <a:cs typeface="Arial" panose="020B0604020202020204" pitchFamily="34" charset="0"/>
              </a:defRPr>
            </a:lvl4pPr>
            <a:lvl5pPr marL="0" indent="1828800" defTabSz="449262">
              <a:lnSpc>
                <a:spcPct val="95000"/>
              </a:lnSpc>
              <a:spcBef>
                <a:spcPts val="8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52"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2553570061"/>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259" name="Title Text"/>
          <p:cNvSpPr txBox="1">
            <a:spLocks noGrp="1"/>
          </p:cNvSpPr>
          <p:nvPr>
            <p:ph type="title"/>
          </p:nvPr>
        </p:nvSpPr>
        <p:spPr>
          <a:xfrm>
            <a:off x="685800" y="609600"/>
            <a:ext cx="7770814" cy="1141413"/>
          </a:xfrm>
          <a:prstGeom prst="rect">
            <a:avLst/>
          </a:prstGeom>
        </p:spPr>
        <p:txBody>
          <a:bodyPr lIns="46799" tIns="46799" rIns="46799" bIns="46799">
            <a:normAutofit/>
          </a:bodyPr>
          <a:lstStyle>
            <a:lvl1pPr defTabSz="449262">
              <a:lnSpc>
                <a:spcPct val="95000"/>
              </a:lnSpc>
              <a:defRPr b="1" i="0">
                <a:latin typeface="Arial" panose="020B0604020202020204" pitchFamily="34" charset="0"/>
                <a:cs typeface="Arial" panose="020B0604020202020204" pitchFamily="34" charset="0"/>
              </a:defRPr>
            </a:lvl1pPr>
          </a:lstStyle>
          <a:p>
            <a:r>
              <a:rPr dirty="0"/>
              <a:t>Title Text</a:t>
            </a:r>
          </a:p>
        </p:txBody>
      </p:sp>
      <p:sp>
        <p:nvSpPr>
          <p:cNvPr id="2260" name="Body Level One…"/>
          <p:cNvSpPr txBox="1">
            <a:spLocks noGrp="1"/>
          </p:cNvSpPr>
          <p:nvPr>
            <p:ph type="body" sz="half" idx="1"/>
          </p:nvPr>
        </p:nvSpPr>
        <p:spPr>
          <a:xfrm>
            <a:off x="685800" y="1981200"/>
            <a:ext cx="3808413"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sz="2800" b="1" i="0">
                <a:latin typeface="Arial" panose="020B0604020202020204" pitchFamily="34" charset="0"/>
                <a:cs typeface="Arial" panose="020B0604020202020204" pitchFamily="34" charset="0"/>
              </a:defRPr>
            </a:lvl1pPr>
            <a:lvl2pPr marL="788723" indent="-331523" defTabSz="449262">
              <a:lnSpc>
                <a:spcPct val="95000"/>
              </a:lnSpc>
              <a:spcBef>
                <a:spcPts val="800"/>
              </a:spcBef>
              <a:buClr>
                <a:srgbClr val="000000"/>
              </a:buClr>
              <a:buFont typeface="Arial"/>
              <a:defRPr sz="2800" b="1" i="0">
                <a:latin typeface="Arial" panose="020B0604020202020204" pitchFamily="34" charset="0"/>
                <a:cs typeface="Arial" panose="020B0604020202020204" pitchFamily="34" charset="0"/>
              </a:defRPr>
            </a:lvl2pPr>
            <a:lvl3pPr marL="1234439" indent="-320039" defTabSz="449262">
              <a:lnSpc>
                <a:spcPct val="95000"/>
              </a:lnSpc>
              <a:spcBef>
                <a:spcPts val="800"/>
              </a:spcBef>
              <a:buClr>
                <a:srgbClr val="000000"/>
              </a:buClr>
              <a:buFont typeface="Arial"/>
              <a:defRPr sz="2800" b="1" i="0">
                <a:latin typeface="Arial" panose="020B0604020202020204" pitchFamily="34" charset="0"/>
                <a:cs typeface="Arial" panose="020B0604020202020204" pitchFamily="34" charset="0"/>
              </a:defRPr>
            </a:lvl3pPr>
            <a:lvl4pPr marL="1727200" indent="-355600" defTabSz="449262">
              <a:lnSpc>
                <a:spcPct val="95000"/>
              </a:lnSpc>
              <a:spcBef>
                <a:spcPts val="800"/>
              </a:spcBef>
              <a:buClr>
                <a:srgbClr val="000000"/>
              </a:buClr>
              <a:buFont typeface="Arial"/>
              <a:defRPr sz="2800" b="1" i="0">
                <a:latin typeface="Arial" panose="020B0604020202020204" pitchFamily="34" charset="0"/>
                <a:cs typeface="Arial" panose="020B0604020202020204" pitchFamily="34" charset="0"/>
              </a:defRPr>
            </a:lvl4pPr>
            <a:lvl5pPr marL="2184400" indent="-355600" defTabSz="449262">
              <a:lnSpc>
                <a:spcPct val="95000"/>
              </a:lnSpc>
              <a:spcBef>
                <a:spcPts val="800"/>
              </a:spcBef>
              <a:buClr>
                <a:srgbClr val="000000"/>
              </a:buClr>
              <a:buFont typeface="Arial"/>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61"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1221668643"/>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268" name="Title Text"/>
          <p:cNvSpPr txBox="1">
            <a:spLocks noGrp="1"/>
          </p:cNvSpPr>
          <p:nvPr>
            <p:ph type="title"/>
          </p:nvPr>
        </p:nvSpPr>
        <p:spPr>
          <a:xfrm>
            <a:off x="457200" y="274638"/>
            <a:ext cx="8229600" cy="1143001"/>
          </a:xfrm>
          <a:prstGeom prst="rect">
            <a:avLst/>
          </a:prstGeom>
        </p:spPr>
        <p:txBody>
          <a:bodyPr lIns="46799" tIns="46799" rIns="46799" bIns="46799">
            <a:normAutofit/>
          </a:bodyPr>
          <a:lstStyle>
            <a:lvl1pPr defTabSz="449262">
              <a:lnSpc>
                <a:spcPct val="95000"/>
              </a:lnSpc>
              <a:defRPr b="1" i="0">
                <a:latin typeface="Arial" panose="020B0604020202020204" pitchFamily="34" charset="0"/>
                <a:cs typeface="Arial" panose="020B0604020202020204" pitchFamily="34" charset="0"/>
              </a:defRPr>
            </a:lvl1pPr>
          </a:lstStyle>
          <a:p>
            <a:r>
              <a:rPr dirty="0"/>
              <a:t>Title Text</a:t>
            </a:r>
          </a:p>
        </p:txBody>
      </p:sp>
      <p:sp>
        <p:nvSpPr>
          <p:cNvPr id="2269" name="Body Level One…"/>
          <p:cNvSpPr txBox="1">
            <a:spLocks noGrp="1"/>
          </p:cNvSpPr>
          <p:nvPr>
            <p:ph type="body" sz="quarter" idx="1"/>
          </p:nvPr>
        </p:nvSpPr>
        <p:spPr>
          <a:xfrm>
            <a:off x="457200" y="1535112"/>
            <a:ext cx="4040188" cy="639763"/>
          </a:xfrm>
          <a:prstGeom prst="rect">
            <a:avLst/>
          </a:prstGeom>
        </p:spPr>
        <p:txBody>
          <a:bodyPr lIns="46799" tIns="46799" rIns="46799" bIns="46799" anchor="b">
            <a:normAutofit/>
          </a:bodyPr>
          <a:lstStyle>
            <a:lvl1pPr marL="0" indent="0" defTabSz="449262">
              <a:lnSpc>
                <a:spcPct val="95000"/>
              </a:lnSpc>
              <a:spcBef>
                <a:spcPts val="800"/>
              </a:spcBef>
              <a:buSzTx/>
              <a:buNone/>
              <a:defRPr sz="2400" b="1" i="0">
                <a:latin typeface="Arial" panose="020B0604020202020204" pitchFamily="34" charset="0"/>
                <a:cs typeface="Arial" panose="020B0604020202020204" pitchFamily="34" charset="0"/>
              </a:defRPr>
            </a:lvl1pPr>
            <a:lvl2pPr marL="0" indent="457200" defTabSz="449262">
              <a:lnSpc>
                <a:spcPct val="95000"/>
              </a:lnSpc>
              <a:spcBef>
                <a:spcPts val="800"/>
              </a:spcBef>
              <a:buSzTx/>
              <a:buNone/>
              <a:defRPr sz="2400" b="1" i="0">
                <a:latin typeface="Arial" panose="020B0604020202020204" pitchFamily="34" charset="0"/>
                <a:cs typeface="Arial" panose="020B0604020202020204" pitchFamily="34" charset="0"/>
              </a:defRPr>
            </a:lvl2pPr>
            <a:lvl3pPr marL="0" indent="914400" defTabSz="449262">
              <a:lnSpc>
                <a:spcPct val="95000"/>
              </a:lnSpc>
              <a:spcBef>
                <a:spcPts val="800"/>
              </a:spcBef>
              <a:buSzTx/>
              <a:buNone/>
              <a:defRPr sz="2400" b="1" i="0">
                <a:latin typeface="Arial" panose="020B0604020202020204" pitchFamily="34" charset="0"/>
                <a:cs typeface="Arial" panose="020B0604020202020204" pitchFamily="34" charset="0"/>
              </a:defRPr>
            </a:lvl3pPr>
            <a:lvl4pPr marL="0" indent="1371600" defTabSz="449262">
              <a:lnSpc>
                <a:spcPct val="95000"/>
              </a:lnSpc>
              <a:spcBef>
                <a:spcPts val="800"/>
              </a:spcBef>
              <a:buSzTx/>
              <a:buNone/>
              <a:defRPr sz="2400" b="1" i="0">
                <a:latin typeface="Arial" panose="020B0604020202020204" pitchFamily="34" charset="0"/>
                <a:cs typeface="Arial" panose="020B0604020202020204" pitchFamily="34" charset="0"/>
              </a:defRPr>
            </a:lvl4pPr>
            <a:lvl5pPr marL="0" indent="1828800" defTabSz="449262">
              <a:lnSpc>
                <a:spcPct val="95000"/>
              </a:lnSpc>
              <a:spcBef>
                <a:spcPts val="8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70" name="Text Placeholder 4"/>
          <p:cNvSpPr>
            <a:spLocks noGrp="1"/>
          </p:cNvSpPr>
          <p:nvPr>
            <p:ph type="body" sz="quarter" idx="21"/>
          </p:nvPr>
        </p:nvSpPr>
        <p:spPr>
          <a:xfrm>
            <a:off x="4645025" y="1535112"/>
            <a:ext cx="4041775" cy="639763"/>
          </a:xfrm>
          <a:prstGeom prst="rect">
            <a:avLst/>
          </a:prstGeom>
        </p:spPr>
        <p:txBody>
          <a:bodyPr lIns="46799" tIns="46799" rIns="46799" bIns="46799" anchor="b">
            <a:normAutofit/>
          </a:bodyPr>
          <a:lstStyle>
            <a:lvl1pPr>
              <a:defRPr b="1" i="0">
                <a:latin typeface="Arial" panose="020B0604020202020204" pitchFamily="34" charset="0"/>
                <a:cs typeface="Arial" panose="020B0604020202020204" pitchFamily="34" charset="0"/>
              </a:defRPr>
            </a:lvl1pPr>
          </a:lstStyle>
          <a:p>
            <a:pPr marL="0" indent="0" defTabSz="449262">
              <a:lnSpc>
                <a:spcPct val="95000"/>
              </a:lnSpc>
              <a:spcBef>
                <a:spcPts val="800"/>
              </a:spcBef>
              <a:buSzTx/>
              <a:buNone/>
              <a:defRPr sz="2400" b="1"/>
            </a:pPr>
            <a:endParaRPr dirty="0"/>
          </a:p>
        </p:txBody>
      </p:sp>
      <p:sp>
        <p:nvSpPr>
          <p:cNvPr id="2271"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1672719005"/>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278" name="Title Text"/>
          <p:cNvSpPr txBox="1">
            <a:spLocks noGrp="1"/>
          </p:cNvSpPr>
          <p:nvPr>
            <p:ph type="title"/>
          </p:nvPr>
        </p:nvSpPr>
        <p:spPr>
          <a:xfrm>
            <a:off x="685800" y="609600"/>
            <a:ext cx="7770814" cy="1141413"/>
          </a:xfrm>
          <a:prstGeom prst="rect">
            <a:avLst/>
          </a:prstGeom>
        </p:spPr>
        <p:txBody>
          <a:bodyPr lIns="46799" tIns="46799" rIns="46799" bIns="46799">
            <a:normAutofit/>
          </a:bodyPr>
          <a:lstStyle>
            <a:lvl1pPr defTabSz="449262">
              <a:lnSpc>
                <a:spcPct val="95000"/>
              </a:lnSpc>
              <a:defRPr b="1" i="0">
                <a:latin typeface="Arial" panose="020B0604020202020204" pitchFamily="34" charset="0"/>
                <a:cs typeface="Arial" panose="020B0604020202020204" pitchFamily="34" charset="0"/>
              </a:defRPr>
            </a:lvl1pPr>
          </a:lstStyle>
          <a:p>
            <a:r>
              <a:rPr dirty="0"/>
              <a:t>Title Text</a:t>
            </a:r>
          </a:p>
        </p:txBody>
      </p:sp>
      <p:sp>
        <p:nvSpPr>
          <p:cNvPr id="2279"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4093354230"/>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286"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2282971257"/>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lgn="ct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8C4A64CB-52F4-0E43-8DC6-4F947A8890E4}" type="slidenum">
              <a:rPr lang="en-US" smtClean="0"/>
              <a:pPr>
                <a:defRPr/>
              </a:pPr>
              <a:t>‹#›</a:t>
            </a:fld>
            <a:endParaRPr lang="en-US" dirty="0"/>
          </a:p>
        </p:txBody>
      </p:sp>
    </p:spTree>
    <p:extLst>
      <p:ext uri="{BB962C8B-B14F-4D97-AF65-F5344CB8AC3E}">
        <p14:creationId xmlns:p14="http://schemas.microsoft.com/office/powerpoint/2010/main" val="3964114512"/>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2293" name="Title Text"/>
          <p:cNvSpPr txBox="1">
            <a:spLocks noGrp="1"/>
          </p:cNvSpPr>
          <p:nvPr>
            <p:ph type="title"/>
          </p:nvPr>
        </p:nvSpPr>
        <p:spPr>
          <a:xfrm>
            <a:off x="457200" y="273050"/>
            <a:ext cx="3008314" cy="1162050"/>
          </a:xfrm>
          <a:prstGeom prst="rect">
            <a:avLst/>
          </a:prstGeom>
        </p:spPr>
        <p:txBody>
          <a:bodyPr lIns="46799" tIns="46799" rIns="46799" bIns="46799" anchor="b">
            <a:normAutofit/>
          </a:bodyPr>
          <a:lstStyle>
            <a:lvl1pPr algn="l" defTabSz="449262">
              <a:lnSpc>
                <a:spcPct val="95000"/>
              </a:lnSpc>
              <a:defRPr sz="2000" b="1" i="0">
                <a:latin typeface="Arial" panose="020B0604020202020204" pitchFamily="34" charset="0"/>
                <a:cs typeface="Arial" panose="020B0604020202020204" pitchFamily="34" charset="0"/>
              </a:defRPr>
            </a:lvl1pPr>
          </a:lstStyle>
          <a:p>
            <a:r>
              <a:rPr dirty="0"/>
              <a:t>Title Text</a:t>
            </a:r>
          </a:p>
        </p:txBody>
      </p:sp>
      <p:sp>
        <p:nvSpPr>
          <p:cNvPr id="2294" name="Body Level One…"/>
          <p:cNvSpPr txBox="1">
            <a:spLocks noGrp="1"/>
          </p:cNvSpPr>
          <p:nvPr>
            <p:ph type="body" idx="1"/>
          </p:nvPr>
        </p:nvSpPr>
        <p:spPr>
          <a:xfrm>
            <a:off x="3575050" y="273050"/>
            <a:ext cx="5111750" cy="58531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b="1" i="0">
                <a:latin typeface="Arial" panose="020B0604020202020204" pitchFamily="34" charset="0"/>
                <a:cs typeface="Arial" panose="020B0604020202020204" pitchFamily="34" charset="0"/>
              </a:defRPr>
            </a:lvl1pPr>
            <a:lvl2pPr marL="781957" indent="-324757" defTabSz="449262">
              <a:lnSpc>
                <a:spcPct val="95000"/>
              </a:lnSpc>
              <a:spcBef>
                <a:spcPts val="800"/>
              </a:spcBef>
              <a:buClr>
                <a:srgbClr val="000000"/>
              </a:buClr>
              <a:buFont typeface="Arial"/>
              <a:defRPr b="1" i="0">
                <a:latin typeface="Arial" panose="020B0604020202020204" pitchFamily="34" charset="0"/>
                <a:cs typeface="Arial" panose="020B0604020202020204" pitchFamily="34" charset="0"/>
              </a:defRPr>
            </a:lvl2pPr>
            <a:lvl3pPr defTabSz="449262">
              <a:lnSpc>
                <a:spcPct val="95000"/>
              </a:lnSpc>
              <a:spcBef>
                <a:spcPts val="800"/>
              </a:spcBef>
              <a:buClr>
                <a:srgbClr val="000000"/>
              </a:buClr>
              <a:buFont typeface="Arial"/>
              <a:defRPr b="1" i="0">
                <a:latin typeface="Arial" panose="020B0604020202020204" pitchFamily="34" charset="0"/>
                <a:cs typeface="Arial" panose="020B0604020202020204" pitchFamily="34" charset="0"/>
              </a:defRPr>
            </a:lvl3pPr>
            <a:lvl4pPr defTabSz="449262">
              <a:lnSpc>
                <a:spcPct val="95000"/>
              </a:lnSpc>
              <a:spcBef>
                <a:spcPts val="800"/>
              </a:spcBef>
              <a:buClr>
                <a:srgbClr val="000000"/>
              </a:buClr>
              <a:buFont typeface="Arial"/>
              <a:defRPr b="1" i="0">
                <a:latin typeface="Arial" panose="020B0604020202020204" pitchFamily="34" charset="0"/>
                <a:cs typeface="Arial" panose="020B0604020202020204" pitchFamily="34" charset="0"/>
              </a:defRPr>
            </a:lvl4pPr>
            <a:lvl5pPr defTabSz="449262">
              <a:lnSpc>
                <a:spcPct val="95000"/>
              </a:lnSpc>
              <a:spcBef>
                <a:spcPts val="800"/>
              </a:spcBef>
              <a:buClr>
                <a:srgbClr val="000000"/>
              </a:buClr>
              <a:buFont typeface="Arial"/>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95" name="Text Placeholder 3"/>
          <p:cNvSpPr>
            <a:spLocks noGrp="1"/>
          </p:cNvSpPr>
          <p:nvPr>
            <p:ph type="body" sz="half" idx="21"/>
          </p:nvPr>
        </p:nvSpPr>
        <p:spPr>
          <a:xfrm>
            <a:off x="457199" y="1435100"/>
            <a:ext cx="3008315" cy="4691063"/>
          </a:xfrm>
          <a:prstGeom prst="rect">
            <a:avLst/>
          </a:prstGeom>
        </p:spPr>
        <p:txBody>
          <a:bodyPr lIns="46799" tIns="46799" rIns="46799" bIns="46799">
            <a:normAutofit/>
          </a:bodyPr>
          <a:lstStyle>
            <a:lvl1pPr>
              <a:defRPr b="1" i="0">
                <a:latin typeface="Arial" panose="020B0604020202020204" pitchFamily="34" charset="0"/>
                <a:cs typeface="Arial" panose="020B0604020202020204" pitchFamily="34" charset="0"/>
              </a:defRPr>
            </a:lvl1pPr>
          </a:lstStyle>
          <a:p>
            <a:pPr marL="0" indent="0" defTabSz="449262">
              <a:lnSpc>
                <a:spcPct val="95000"/>
              </a:lnSpc>
              <a:spcBef>
                <a:spcPts val="800"/>
              </a:spcBef>
              <a:buSzTx/>
              <a:buNone/>
              <a:defRPr sz="1400"/>
            </a:pPr>
            <a:endParaRPr dirty="0"/>
          </a:p>
        </p:txBody>
      </p:sp>
      <p:sp>
        <p:nvSpPr>
          <p:cNvPr id="2296"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3269104662"/>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2303" name="Title Text"/>
          <p:cNvSpPr txBox="1">
            <a:spLocks noGrp="1"/>
          </p:cNvSpPr>
          <p:nvPr>
            <p:ph type="title"/>
          </p:nvPr>
        </p:nvSpPr>
        <p:spPr>
          <a:xfrm>
            <a:off x="1792288" y="4800600"/>
            <a:ext cx="5486401" cy="566738"/>
          </a:xfrm>
          <a:prstGeom prst="rect">
            <a:avLst/>
          </a:prstGeom>
        </p:spPr>
        <p:txBody>
          <a:bodyPr lIns="46799" tIns="46799" rIns="46799" bIns="46799" anchor="b">
            <a:normAutofit/>
          </a:bodyPr>
          <a:lstStyle>
            <a:lvl1pPr algn="l" defTabSz="449262">
              <a:lnSpc>
                <a:spcPct val="95000"/>
              </a:lnSpc>
              <a:defRPr sz="2000" b="1" i="0">
                <a:latin typeface="Arial" panose="020B0604020202020204" pitchFamily="34" charset="0"/>
                <a:cs typeface="Arial" panose="020B0604020202020204" pitchFamily="34" charset="0"/>
              </a:defRPr>
            </a:lvl1pPr>
          </a:lstStyle>
          <a:p>
            <a:r>
              <a:rPr dirty="0"/>
              <a:t>Title Text</a:t>
            </a:r>
          </a:p>
        </p:txBody>
      </p:sp>
      <p:sp>
        <p:nvSpPr>
          <p:cNvPr id="230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305" name="Body Level One…"/>
          <p:cNvSpPr txBox="1">
            <a:spLocks noGrp="1"/>
          </p:cNvSpPr>
          <p:nvPr>
            <p:ph type="body" sz="quarter" idx="1"/>
          </p:nvPr>
        </p:nvSpPr>
        <p:spPr>
          <a:xfrm>
            <a:off x="1792288" y="5367337"/>
            <a:ext cx="5486401" cy="804863"/>
          </a:xfrm>
          <a:prstGeom prst="rect">
            <a:avLst/>
          </a:prstGeom>
        </p:spPr>
        <p:txBody>
          <a:bodyPr lIns="46799" tIns="46799" rIns="46799" bIns="46799">
            <a:normAutofit/>
          </a:bodyPr>
          <a:lstStyle>
            <a:lvl1pPr marL="0" indent="0" defTabSz="449262">
              <a:lnSpc>
                <a:spcPct val="95000"/>
              </a:lnSpc>
              <a:spcBef>
                <a:spcPts val="800"/>
              </a:spcBef>
              <a:buSzTx/>
              <a:buNone/>
              <a:defRPr sz="1400" b="1" i="0">
                <a:latin typeface="Arial" panose="020B0604020202020204" pitchFamily="34" charset="0"/>
                <a:cs typeface="Arial" panose="020B0604020202020204" pitchFamily="34" charset="0"/>
              </a:defRPr>
            </a:lvl1pPr>
            <a:lvl2pPr marL="0" indent="457200" defTabSz="449262">
              <a:lnSpc>
                <a:spcPct val="95000"/>
              </a:lnSpc>
              <a:spcBef>
                <a:spcPts val="800"/>
              </a:spcBef>
              <a:buSzTx/>
              <a:buNone/>
              <a:defRPr sz="1400" b="1" i="0">
                <a:latin typeface="Arial" panose="020B0604020202020204" pitchFamily="34" charset="0"/>
                <a:cs typeface="Arial" panose="020B0604020202020204" pitchFamily="34" charset="0"/>
              </a:defRPr>
            </a:lvl2pPr>
            <a:lvl3pPr marL="0" indent="914400" defTabSz="449262">
              <a:lnSpc>
                <a:spcPct val="95000"/>
              </a:lnSpc>
              <a:spcBef>
                <a:spcPts val="800"/>
              </a:spcBef>
              <a:buSzTx/>
              <a:buNone/>
              <a:defRPr sz="1400" b="1" i="0">
                <a:latin typeface="Arial" panose="020B0604020202020204" pitchFamily="34" charset="0"/>
                <a:cs typeface="Arial" panose="020B0604020202020204" pitchFamily="34" charset="0"/>
              </a:defRPr>
            </a:lvl3pPr>
            <a:lvl4pPr marL="0" indent="1371600" defTabSz="449262">
              <a:lnSpc>
                <a:spcPct val="95000"/>
              </a:lnSpc>
              <a:spcBef>
                <a:spcPts val="800"/>
              </a:spcBef>
              <a:buSzTx/>
              <a:buNone/>
              <a:defRPr sz="1400" b="1" i="0">
                <a:latin typeface="Arial" panose="020B0604020202020204" pitchFamily="34" charset="0"/>
                <a:cs typeface="Arial" panose="020B0604020202020204" pitchFamily="34" charset="0"/>
              </a:defRPr>
            </a:lvl4pPr>
            <a:lvl5pPr marL="0" indent="1828800" defTabSz="449262">
              <a:lnSpc>
                <a:spcPct val="95000"/>
              </a:lnSpc>
              <a:spcBef>
                <a:spcPts val="8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06"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3970669025"/>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B796DED-E3A7-8841-935A-A63058AC736F}" type="datetime1">
              <a:rPr lang="en-US"/>
              <a:pPr>
                <a:defRPr/>
              </a:pPr>
              <a:t>6/16/26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E5F6950C-09F8-334E-9148-72B9D27E7606}" type="slidenum">
              <a:rPr lang="en-US"/>
              <a:pPr>
                <a:defRPr/>
              </a:pPr>
              <a:t>‹#›</a:t>
            </a:fld>
            <a:endParaRPr lang="en-US"/>
          </a:p>
        </p:txBody>
      </p:sp>
    </p:spTree>
    <p:extLst>
      <p:ext uri="{BB962C8B-B14F-4D97-AF65-F5344CB8AC3E}">
        <p14:creationId xmlns:p14="http://schemas.microsoft.com/office/powerpoint/2010/main" val="63806779"/>
      </p:ext>
    </p:extLst>
  </p:cSld>
  <p:clrMapOvr>
    <a:overrideClrMapping bg1="lt1" tx1="dk1" bg2="lt2" tx2="dk2" accent1="accent1" accent2="accent2" accent3="accent3" accent4="accent4" accent5="accent5" accent6="accent6" hlink="hlink" folHlink="folHlink"/>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CFC9C259-B10C-A848-BDFF-5D27B21D9F52}" type="datetime1">
              <a:rPr lang="en-US"/>
              <a:pPr>
                <a:defRPr/>
              </a:pPr>
              <a:t>6/16/26</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52FDCB54-83D8-8549-8AAD-F3AC4214E84D}" type="slidenum">
              <a:rPr lang="en-US"/>
              <a:pPr>
                <a:defRPr/>
              </a:pPr>
              <a:t>‹#›</a:t>
            </a:fld>
            <a:endParaRPr lang="en-US"/>
          </a:p>
        </p:txBody>
      </p:sp>
    </p:spTree>
    <p:extLst>
      <p:ext uri="{BB962C8B-B14F-4D97-AF65-F5344CB8AC3E}">
        <p14:creationId xmlns:p14="http://schemas.microsoft.com/office/powerpoint/2010/main" val="2150505952"/>
      </p:ext>
    </p:extLst>
  </p:cSld>
  <p:clrMapOvr>
    <a:overrideClrMapping bg1="lt1" tx1="dk1" bg2="lt2" tx2="dk2" accent1="accent1" accent2="accent2" accent3="accent3" accent4="accent4" accent5="accent5" accent6="accent6" hlink="hlink" folHlink="folHlink"/>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6E719104-BA5E-0B4B-A2A2-FD94B05186D5}" type="datetime1">
              <a:rPr lang="en-US"/>
              <a:pPr>
                <a:defRPr/>
              </a:pPr>
              <a:t>6/16/26</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18BDB5BA-54D6-7441-943E-46DBE7BDD216}" type="slidenum">
              <a:rPr lang="en-US"/>
              <a:pPr>
                <a:defRPr/>
              </a:pPr>
              <a:t>‹#›</a:t>
            </a:fld>
            <a:endParaRPr lang="en-US"/>
          </a:p>
        </p:txBody>
      </p:sp>
    </p:spTree>
    <p:extLst>
      <p:ext uri="{BB962C8B-B14F-4D97-AF65-F5344CB8AC3E}">
        <p14:creationId xmlns:p14="http://schemas.microsoft.com/office/powerpoint/2010/main" val="1046155"/>
      </p:ext>
    </p:extLst>
  </p:cSld>
  <p:clrMapOvr>
    <a:overrideClrMapping bg1="lt1" tx1="dk1" bg2="lt2" tx2="dk2" accent1="accent1" accent2="accent2" accent3="accent3" accent4="accent4" accent5="accent5" accent6="accent6" hlink="hlink" folHlink="folHlink"/>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10778798-C7A1-0F48-A586-27AFC681A55C}" type="datetime1">
              <a:rPr lang="en-US"/>
              <a:pPr>
                <a:defRPr/>
              </a:pPr>
              <a:t>6/16/26</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4DC6C927-1F0A-5046-BE86-C19F8A2CBC4D}" type="slidenum">
              <a:rPr lang="en-US"/>
              <a:pPr>
                <a:defRPr/>
              </a:pPr>
              <a:t>‹#›</a:t>
            </a:fld>
            <a:endParaRPr lang="en-US"/>
          </a:p>
        </p:txBody>
      </p:sp>
    </p:spTree>
    <p:extLst>
      <p:ext uri="{BB962C8B-B14F-4D97-AF65-F5344CB8AC3E}">
        <p14:creationId xmlns:p14="http://schemas.microsoft.com/office/powerpoint/2010/main" val="202369120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8" name="Date Placeholder 1"/>
          <p:cNvSpPr>
            <a:spLocks noGrp="1"/>
          </p:cNvSpPr>
          <p:nvPr>
            <p:ph type="dt" sz="half" idx="10"/>
          </p:nvPr>
        </p:nvSpPr>
        <p:spPr/>
        <p:txBody>
          <a:bodyPr/>
          <a:lstStyle>
            <a:lvl1pPr>
              <a:defRPr/>
            </a:lvl1pPr>
          </a:lstStyle>
          <a:p>
            <a:pPr>
              <a:defRPr/>
            </a:pPr>
            <a:fld id="{351A7F3E-93EE-DF4A-B33C-994677EF2563}" type="datetime1">
              <a:rPr lang="en-US"/>
              <a:pPr>
                <a:defRPr/>
              </a:pPr>
              <a:t>6/16/26</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A17BB3ED-8911-E04C-85FB-9C42DABD7C2E}" type="slidenum">
              <a:rPr lang="en-US"/>
              <a:pPr>
                <a:defRPr/>
              </a:pPr>
              <a:t>‹#›</a:t>
            </a:fld>
            <a:endParaRPr lang="en-US"/>
          </a:p>
        </p:txBody>
      </p:sp>
    </p:spTree>
    <p:extLst>
      <p:ext uri="{BB962C8B-B14F-4D97-AF65-F5344CB8AC3E}">
        <p14:creationId xmlns:p14="http://schemas.microsoft.com/office/powerpoint/2010/main" val="343509311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5" name="Rectangle 21"/>
          <p:cNvSpPr>
            <a:spLocks noChangeArrowheads="1"/>
          </p:cNvSpPr>
          <p:nvPr userDrawn="1"/>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i="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b="1" i="0">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b="1" i="0">
                <a:solidFill>
                  <a:srgbClr val="FFFFFF"/>
                </a:solidFill>
                <a:latin typeface="Arial" panose="020B0604020202020204" pitchFamily="34" charset="0"/>
                <a:cs typeface="Arial" panose="020B0604020202020204" pitchFamily="34" charset="0"/>
              </a:defRPr>
            </a:lvl1pPr>
            <a:lvl2pPr>
              <a:defRPr sz="1200"/>
            </a:lvl2pPr>
            <a:lvl3pPr>
              <a:defRPr sz="1000"/>
            </a:lvl3pPr>
            <a:lvl4pPr>
              <a:defRPr sz="900"/>
            </a:lvl4pPr>
            <a:lvl5pPr>
              <a:defRPr sz="900"/>
            </a:lvl5pPr>
          </a:lstStyle>
          <a:p>
            <a:pPr lvl="0"/>
            <a:r>
              <a:rPr lang="en-US" dirty="0"/>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8C439CEE-3F03-8640-9772-D0A94EA4D8D5}" type="slidenum">
              <a:rPr lang="en-US"/>
              <a:pPr>
                <a:defRPr/>
              </a:pPr>
              <a:t>‹#›</a:t>
            </a:fld>
            <a:endParaRPr lang="en-US"/>
          </a:p>
        </p:txBody>
      </p:sp>
    </p:spTree>
    <p:extLst>
      <p:ext uri="{BB962C8B-B14F-4D97-AF65-F5344CB8AC3E}">
        <p14:creationId xmlns:p14="http://schemas.microsoft.com/office/powerpoint/2010/main" val="263681515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8E3DF28-440A-CA4B-97E1-7B6FD8567086}" type="datetime1">
              <a:rPr lang="en-US"/>
              <a:pPr>
                <a:defRPr/>
              </a:pPr>
              <a:t>6/16/26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96E1E8-66FD-DB47-BF6E-A0AA9BC7B4A3}" type="slidenum">
              <a:rPr lang="en-US"/>
              <a:pPr>
                <a:defRPr/>
              </a:pPr>
              <a:t>‹#›</a:t>
            </a:fld>
            <a:endParaRPr lang="en-US"/>
          </a:p>
        </p:txBody>
      </p:sp>
    </p:spTree>
    <p:extLst>
      <p:ext uri="{BB962C8B-B14F-4D97-AF65-F5344CB8AC3E}">
        <p14:creationId xmlns:p14="http://schemas.microsoft.com/office/powerpoint/2010/main" val="3404850177"/>
      </p:ext>
    </p:extLst>
  </p:cSld>
  <p:clrMapOvr>
    <a:overrideClrMapping bg1="lt1" tx1="dk1" bg2="lt2" tx2="dk2" accent1="accent1" accent2="accent2" accent3="accent3" accent4="accent4" accent5="accent5" accent6="accent6" hlink="hlink" folHlink="folHlink"/>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7ACAC03A-D8DF-2B40-828F-19C332CD1D53}"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0A3E4043-F0D2-9F4B-84B4-A3925341C55E}" type="datetime1">
              <a:rPr lang="en-US"/>
              <a:pPr>
                <a:defRPr/>
              </a:pPr>
              <a:t>6/16/26</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649547389"/>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FCF4E-E25C-3D49-BFD8-A0855281FD44}"/>
              </a:ext>
            </a:extLst>
          </p:cNvPr>
          <p:cNvSpPr>
            <a:spLocks noGrp="1"/>
          </p:cNvSpPr>
          <p:nvPr>
            <p:ph type="ctrTitle"/>
          </p:nvPr>
        </p:nvSpPr>
        <p:spPr>
          <a:xfrm>
            <a:off x="1143140" y="1121975"/>
            <a:ext cx="6857721" cy="2387963"/>
          </a:xfrm>
        </p:spPr>
        <p:txBody>
          <a:bodyPr anchor="b"/>
          <a:lstStyle>
            <a:lvl1pPr algn="ctr">
              <a:defRPr sz="4219" b="1" i="0">
                <a:latin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07D431B9-D897-EB4A-88BB-3D50E26A084C}"/>
              </a:ext>
            </a:extLst>
          </p:cNvPr>
          <p:cNvSpPr>
            <a:spLocks noGrp="1"/>
          </p:cNvSpPr>
          <p:nvPr>
            <p:ph type="subTitle" idx="1"/>
          </p:nvPr>
        </p:nvSpPr>
        <p:spPr>
          <a:xfrm>
            <a:off x="1143140" y="3601482"/>
            <a:ext cx="6857721" cy="1656727"/>
          </a:xfrm>
        </p:spPr>
        <p:txBody>
          <a:bodyPr/>
          <a:lstStyle>
            <a:lvl1pPr marL="0" indent="0" algn="ctr">
              <a:buNone/>
              <a:defRPr sz="1688" b="1" i="0">
                <a:latin typeface="Arial" panose="020B0604020202020204" pitchFamily="34" charset="0"/>
              </a:defRPr>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dirty="0"/>
              <a:t>Click to edit Master subtitle style</a:t>
            </a:r>
          </a:p>
        </p:txBody>
      </p:sp>
      <p:sp>
        <p:nvSpPr>
          <p:cNvPr id="4" name="Date Placeholder 3">
            <a:extLst>
              <a:ext uri="{FF2B5EF4-FFF2-40B4-BE49-F238E27FC236}">
                <a16:creationId xmlns:a16="http://schemas.microsoft.com/office/drawing/2014/main" id="{D2BA3325-CBDC-3447-888C-7EF303B5E366}"/>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67C0BB9-BB4C-B846-A640-4FF85C15769B}"/>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6C237CE-88E6-5047-BF0E-5F588BE00F19}"/>
              </a:ext>
            </a:extLst>
          </p:cNvPr>
          <p:cNvSpPr>
            <a:spLocks noGrp="1"/>
          </p:cNvSpPr>
          <p:nvPr>
            <p:ph type="sldNum" idx="12"/>
          </p:nvPr>
        </p:nvSpPr>
        <p:spPr/>
        <p:txBody>
          <a:bodyPr/>
          <a:lstStyle>
            <a:lvl1pPr>
              <a:defRPr/>
            </a:lvl1pPr>
          </a:lstStyle>
          <a:p>
            <a:fld id="{C37F1F68-A619-494A-9135-894D051FA917}" type="slidenum">
              <a:rPr lang="en-US" altLang="en-US"/>
              <a:pPr/>
              <a:t>‹#›</a:t>
            </a:fld>
            <a:endParaRPr lang="en-US" altLang="en-US"/>
          </a:p>
        </p:txBody>
      </p:sp>
    </p:spTree>
    <p:extLst>
      <p:ext uri="{BB962C8B-B14F-4D97-AF65-F5344CB8AC3E}">
        <p14:creationId xmlns:p14="http://schemas.microsoft.com/office/powerpoint/2010/main" val="27034793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b="1" i="0" dirty="0">
              <a:solidFill>
                <a:prstClr val="black"/>
              </a:solidFill>
              <a:cs typeface="Arial" panose="020B0604020202020204" pitchFamily="34"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solidFill>
                <a:srgbClr val="000000"/>
              </a:solidFill>
              <a:cs typeface="Arial" panose="020B0604020202020204" pitchFamily="34"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solidFill>
                <a:srgbClr val="000000"/>
              </a:solidFill>
              <a:cs typeface="Arial" panose="020B0604020202020204" pitchFamily="34"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solidFill>
                <a:srgbClr val="000000"/>
              </a:solidFill>
              <a:cs typeface="Arial" panose="020B0604020202020204" pitchFamily="34"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solidFill>
                <a:srgbClr val="000000"/>
              </a:solidFill>
              <a:cs typeface="Arial" panose="020B0604020202020204" pitchFamily="34"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b="1" i="0" dirty="0">
              <a:solidFill>
                <a:prstClr val="black"/>
              </a:solidFill>
              <a:cs typeface="Arial" panose="020B0604020202020204" pitchFamily="34"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b="1" i="0" dirty="0">
              <a:solidFill>
                <a:prstClr val="black"/>
              </a:solidFill>
              <a:cs typeface="Arial" panose="020B0604020202020204" pitchFamily="34"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b="1" i="0" dirty="0">
              <a:solidFill>
                <a:prstClr val="black"/>
              </a:solidFill>
              <a:cs typeface="Arial" panose="020B0604020202020204" pitchFamily="34"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i="0">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b="1" i="0">
                <a:solidFill>
                  <a:srgbClr val="FFFFFF"/>
                </a:solidFill>
                <a:latin typeface="Arial" panose="020B0604020202020204" pitchFamily="34" charset="0"/>
                <a:cs typeface="Arial" panose="020B0604020202020204" pitchFamily="34" charset="0"/>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CE51CAF8-4F54-9240-9D1D-958E6D2EBD99}"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258997C3-E1E3-EA47-B2BF-C9A1668C350D}" type="datetime1">
              <a:rPr lang="en-US"/>
              <a:pPr>
                <a:defRPr/>
              </a:pPr>
              <a:t>6/16/26</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p>
        </p:txBody>
      </p:sp>
    </p:spTree>
    <p:extLst>
      <p:ext uri="{BB962C8B-B14F-4D97-AF65-F5344CB8AC3E}">
        <p14:creationId xmlns:p14="http://schemas.microsoft.com/office/powerpoint/2010/main" val="6351049"/>
      </p:ext>
    </p:extLst>
  </p:cSld>
  <p:clrMapOvr>
    <a:overrideClrMapping bg1="lt1" tx1="dk1" bg2="lt2" tx2="dk2" accent1="accent1" accent2="accent2" accent3="accent3" accent4="accent4" accent5="accent5" accent6="accent6" hlink="hlink" folHlink="folHlink"/>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solidFill>
                <a:srgbClr val="000000"/>
              </a:solidFill>
              <a:cs typeface="Arial" panose="020B0604020202020204" pitchFamily="34"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solidFill>
                <a:srgbClr val="000000"/>
              </a:solidFill>
              <a:cs typeface="Arial" panose="020B0604020202020204" pitchFamily="34"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solidFill>
                <a:srgbClr val="000000"/>
              </a:solidFill>
              <a:cs typeface="Arial" panose="020B0604020202020204" pitchFamily="34"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solidFill>
                <a:srgbClr val="000000"/>
              </a:solidFill>
              <a:cs typeface="Arial" panose="020B0604020202020204" pitchFamily="34"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b="1" i="0" dirty="0">
              <a:solidFill>
                <a:prstClr val="black"/>
              </a:solidFill>
              <a:cs typeface="Arial" panose="020B0604020202020204" pitchFamily="34"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b="1" i="0" dirty="0">
              <a:solidFill>
                <a:prstClr val="black"/>
              </a:solidFill>
              <a:cs typeface="Arial" panose="020B0604020202020204" pitchFamily="34"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b="1" i="0" dirty="0">
              <a:solidFill>
                <a:prstClr val="black"/>
              </a:solidFill>
              <a:cs typeface="Arial" panose="020B0604020202020204" pitchFamily="34"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029B9017-75C7-5646-8F85-67BBA2404FCB}" type="datetime1">
              <a:rPr lang="en-US"/>
              <a:pPr>
                <a:defRPr/>
              </a:pPr>
              <a:t>6/16/26</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5ECD23ED-FC7A-6F4B-BCB9-4526E1E0E9DA}" type="slidenum">
              <a:rPr lang="en-US"/>
              <a:pPr>
                <a:defRPr/>
              </a:pPr>
              <a:t>‹#›</a:t>
            </a:fld>
            <a:endParaRPr lang="en-US"/>
          </a:p>
        </p:txBody>
      </p:sp>
    </p:spTree>
    <p:extLst>
      <p:ext uri="{BB962C8B-B14F-4D97-AF65-F5344CB8AC3E}">
        <p14:creationId xmlns:p14="http://schemas.microsoft.com/office/powerpoint/2010/main" val="478855419"/>
      </p:ext>
    </p:extLst>
  </p:cSld>
  <p:clrMapOvr>
    <a:overrideClrMapping bg1="lt1" tx1="dk1" bg2="lt2" tx2="dk2" accent1="accent1" accent2="accent2" accent3="accent3" accent4="accent4" accent5="accent5" accent6="accent6" hlink="hlink" folHlink="folHlink"/>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atin typeface="Times New Roman" pitchFamily="-112" charset="0"/>
                <a:ea typeface="+mn-ea"/>
              </a:defRPr>
            </a:lvl1pPr>
          </a:lstStyle>
          <a:p>
            <a:pPr>
              <a:defRPr/>
            </a:pPr>
            <a:endParaRPr lang="en-US"/>
          </a:p>
        </p:txBody>
      </p:sp>
      <p:sp>
        <p:nvSpPr>
          <p:cNvPr id="28" name="Rectangle 28"/>
          <p:cNvSpPr>
            <a:spLocks noGrp="1" noChangeArrowheads="1"/>
          </p:cNvSpPr>
          <p:nvPr>
            <p:ph type="ftr" sz="quarter" idx="11"/>
          </p:nvPr>
        </p:nvSpPr>
        <p:spPr/>
        <p:txBody>
          <a:bodyPr/>
          <a:lstStyle>
            <a:lvl1pPr>
              <a:defRPr b="0">
                <a:latin typeface="Times New Roman" pitchFamily="-112" charset="0"/>
                <a:ea typeface="+mn-ea"/>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3431CBC-B409-458E-A6B2-931237B8C79F}" type="slidenum">
              <a:rPr lang="en-US" smtClean="0"/>
              <a:pPr>
                <a:defRPr/>
              </a:pPr>
              <a:t>‹#›</a:t>
            </a:fld>
            <a:endParaRPr lang="en-US" dirty="0"/>
          </a:p>
        </p:txBody>
      </p:sp>
    </p:spTree>
    <p:extLst>
      <p:ext uri="{BB962C8B-B14F-4D97-AF65-F5344CB8AC3E}">
        <p14:creationId xmlns:p14="http://schemas.microsoft.com/office/powerpoint/2010/main" val="108967672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p:txBody>
          <a:bodyPr/>
          <a:lstStyle>
            <a:lvl1pPr>
              <a:defRPr>
                <a:ea typeface="ＭＳ Ｐゴシック"/>
              </a:defRPr>
            </a:lvl1pPr>
          </a:lstStyle>
          <a:p>
            <a:pPr>
              <a:defRPr/>
            </a:pPr>
            <a:fld id="{0A507D30-FD77-4B3C-B30E-034785E558A9}" type="slidenum">
              <a:rPr lang="en-GB"/>
              <a:pPr>
                <a:defRPr/>
              </a:pPr>
              <a:t>‹#›</a:t>
            </a:fld>
            <a:endParaRPr lang="en-GB"/>
          </a:p>
        </p:txBody>
      </p:sp>
    </p:spTree>
    <p:extLst>
      <p:ext uri="{BB962C8B-B14F-4D97-AF65-F5344CB8AC3E}">
        <p14:creationId xmlns:p14="http://schemas.microsoft.com/office/powerpoint/2010/main" val="180796557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0F72E9CC-9E54-4244-8C7F-CB2D2AB2CB8D}" type="slidenum">
              <a:rPr lang="en-US"/>
              <a:pPr>
                <a:defRPr/>
              </a:pPr>
              <a:t>‹#›</a:t>
            </a:fld>
            <a:endParaRPr lang="en-US"/>
          </a:p>
        </p:txBody>
      </p:sp>
    </p:spTree>
    <p:extLst>
      <p:ext uri="{BB962C8B-B14F-4D97-AF65-F5344CB8AC3E}">
        <p14:creationId xmlns:p14="http://schemas.microsoft.com/office/powerpoint/2010/main" val="163661005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85546E2-C9FB-0A4A-895B-BB70BEE38D0E}" type="slidenum">
              <a:rPr lang="en-US"/>
              <a:pPr>
                <a:defRPr/>
              </a:pPr>
              <a:t>‹#›</a:t>
            </a:fld>
            <a:endParaRPr lang="en-US"/>
          </a:p>
        </p:txBody>
      </p:sp>
    </p:spTree>
    <p:extLst>
      <p:ext uri="{BB962C8B-B14F-4D97-AF65-F5344CB8AC3E}">
        <p14:creationId xmlns:p14="http://schemas.microsoft.com/office/powerpoint/2010/main" val="204551627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494F51C2-5B00-D142-B931-6F86CE963E7A}" type="slidenum">
              <a:rPr lang="en-US"/>
              <a:pPr>
                <a:defRPr/>
              </a:pPr>
              <a:t>‹#›</a:t>
            </a:fld>
            <a:endParaRPr lang="en-US"/>
          </a:p>
        </p:txBody>
      </p:sp>
    </p:spTree>
    <p:extLst>
      <p:ext uri="{BB962C8B-B14F-4D97-AF65-F5344CB8AC3E}">
        <p14:creationId xmlns:p14="http://schemas.microsoft.com/office/powerpoint/2010/main" val="229176376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8F0CC95-2055-624D-963D-DF04283450F5}" type="slidenum">
              <a:rPr lang="en-US"/>
              <a:pPr>
                <a:defRPr/>
              </a:pPr>
              <a:t>‹#›</a:t>
            </a:fld>
            <a:endParaRPr lang="en-US"/>
          </a:p>
        </p:txBody>
      </p:sp>
    </p:spTree>
    <p:extLst>
      <p:ext uri="{BB962C8B-B14F-4D97-AF65-F5344CB8AC3E}">
        <p14:creationId xmlns:p14="http://schemas.microsoft.com/office/powerpoint/2010/main" val="198690978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EE205465-098D-4B45-8126-61FF6BF1CFCD}" type="slidenum">
              <a:rPr lang="en-US"/>
              <a:pPr>
                <a:defRPr/>
              </a:pPr>
              <a:t>‹#›</a:t>
            </a:fld>
            <a:endParaRPr lang="en-US"/>
          </a:p>
        </p:txBody>
      </p:sp>
    </p:spTree>
    <p:extLst>
      <p:ext uri="{BB962C8B-B14F-4D97-AF65-F5344CB8AC3E}">
        <p14:creationId xmlns:p14="http://schemas.microsoft.com/office/powerpoint/2010/main" val="60440412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20721ADD-4BFA-D14F-A3D0-5A1E9C423F74}" type="slidenum">
              <a:rPr lang="en-US"/>
              <a:pPr>
                <a:defRPr/>
              </a:pPr>
              <a:t>‹#›</a:t>
            </a:fld>
            <a:endParaRPr lang="en-US"/>
          </a:p>
        </p:txBody>
      </p:sp>
    </p:spTree>
    <p:extLst>
      <p:ext uri="{BB962C8B-B14F-4D97-AF65-F5344CB8AC3E}">
        <p14:creationId xmlns:p14="http://schemas.microsoft.com/office/powerpoint/2010/main" val="251336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EC75B1-5AA9-0545-A026-6CFB25D88CA6}" type="slidenum">
              <a:rPr lang="en-US"/>
              <a:pPr>
                <a:defRPr/>
              </a:pPr>
              <a:t>‹#›</a:t>
            </a:fld>
            <a:endParaRPr lang="en-US"/>
          </a:p>
        </p:txBody>
      </p:sp>
    </p:spTree>
    <p:extLst>
      <p:ext uri="{BB962C8B-B14F-4D97-AF65-F5344CB8AC3E}">
        <p14:creationId xmlns:p14="http://schemas.microsoft.com/office/powerpoint/2010/main" val="9333542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7291D-8D26-D54A-8A9E-62DDDE389A56}"/>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27048AE-6103-EA41-8241-9ED7022013F6}"/>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65757B-CE3B-8544-9F1D-6223455E5474}"/>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95EC1F3-3897-8C47-A0A8-5176276FB9BF}"/>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9D5D171-3C61-DD49-942A-88DCE6600CA3}"/>
              </a:ext>
            </a:extLst>
          </p:cNvPr>
          <p:cNvSpPr>
            <a:spLocks noGrp="1"/>
          </p:cNvSpPr>
          <p:nvPr>
            <p:ph type="sldNum" idx="12"/>
          </p:nvPr>
        </p:nvSpPr>
        <p:spPr/>
        <p:txBody>
          <a:bodyPr/>
          <a:lstStyle>
            <a:lvl1pPr>
              <a:defRPr/>
            </a:lvl1pPr>
          </a:lstStyle>
          <a:p>
            <a:fld id="{C1D2D1F6-074F-0E41-B136-3B1BF4A45322}" type="slidenum">
              <a:rPr lang="en-US" altLang="en-US"/>
              <a:pPr/>
              <a:t>‹#›</a:t>
            </a:fld>
            <a:endParaRPr lang="en-US" altLang="en-US"/>
          </a:p>
        </p:txBody>
      </p:sp>
    </p:spTree>
    <p:extLst>
      <p:ext uri="{BB962C8B-B14F-4D97-AF65-F5344CB8AC3E}">
        <p14:creationId xmlns:p14="http://schemas.microsoft.com/office/powerpoint/2010/main" val="81833380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65B8A61C-063B-8E43-951E-A08990268D56}" type="slidenum">
              <a:rPr lang="en-US"/>
              <a:pPr>
                <a:defRPr/>
              </a:pPr>
              <a:t>‹#›</a:t>
            </a:fld>
            <a:endParaRPr lang="en-US"/>
          </a:p>
        </p:txBody>
      </p:sp>
    </p:spTree>
    <p:extLst>
      <p:ext uri="{BB962C8B-B14F-4D97-AF65-F5344CB8AC3E}">
        <p14:creationId xmlns:p14="http://schemas.microsoft.com/office/powerpoint/2010/main" val="137592214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4358787A-5975-A046-915E-4CE9D961EED2}" type="slidenum">
              <a:rPr lang="en-US"/>
              <a:pPr>
                <a:defRPr/>
              </a:pPr>
              <a:t>‹#›</a:t>
            </a:fld>
            <a:endParaRPr lang="en-US"/>
          </a:p>
        </p:txBody>
      </p:sp>
    </p:spTree>
    <p:extLst>
      <p:ext uri="{BB962C8B-B14F-4D97-AF65-F5344CB8AC3E}">
        <p14:creationId xmlns:p14="http://schemas.microsoft.com/office/powerpoint/2010/main" val="167249043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36854E2-A1F5-C845-BC17-624D38317CA5}" type="slidenum">
              <a:rPr lang="en-US"/>
              <a:pPr>
                <a:defRPr/>
              </a:pPr>
              <a:t>‹#›</a:t>
            </a:fld>
            <a:endParaRPr lang="en-US"/>
          </a:p>
        </p:txBody>
      </p:sp>
    </p:spTree>
    <p:extLst>
      <p:ext uri="{BB962C8B-B14F-4D97-AF65-F5344CB8AC3E}">
        <p14:creationId xmlns:p14="http://schemas.microsoft.com/office/powerpoint/2010/main" val="274688516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7486CDD-D0B6-B943-9D38-6D2C897027A2}" type="slidenum">
              <a:rPr lang="en-US"/>
              <a:pPr>
                <a:defRPr/>
              </a:pPr>
              <a:t>‹#›</a:t>
            </a:fld>
            <a:endParaRPr lang="en-US"/>
          </a:p>
        </p:txBody>
      </p:sp>
    </p:spTree>
    <p:extLst>
      <p:ext uri="{BB962C8B-B14F-4D97-AF65-F5344CB8AC3E}">
        <p14:creationId xmlns:p14="http://schemas.microsoft.com/office/powerpoint/2010/main" val="292401925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A4B302E-69FC-AF46-AAA7-42495A1203D2}" type="slidenum">
              <a:rPr lang="en-US"/>
              <a:pPr>
                <a:defRPr/>
              </a:pPr>
              <a:t>‹#›</a:t>
            </a:fld>
            <a:endParaRPr lang="en-US"/>
          </a:p>
        </p:txBody>
      </p:sp>
    </p:spTree>
    <p:extLst>
      <p:ext uri="{BB962C8B-B14F-4D97-AF65-F5344CB8AC3E}">
        <p14:creationId xmlns:p14="http://schemas.microsoft.com/office/powerpoint/2010/main" val="426938379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7CBEB92-3DA5-DE44-B45E-0211E7D237B3}" type="slidenum">
              <a:rPr lang="en-US"/>
              <a:pPr>
                <a:defRPr/>
              </a:pPr>
              <a:t>‹#›</a:t>
            </a:fld>
            <a:endParaRPr lang="en-US"/>
          </a:p>
        </p:txBody>
      </p:sp>
    </p:spTree>
    <p:extLst>
      <p:ext uri="{BB962C8B-B14F-4D97-AF65-F5344CB8AC3E}">
        <p14:creationId xmlns:p14="http://schemas.microsoft.com/office/powerpoint/2010/main" val="378832165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EA29EF-16E9-A042-BC02-9EB2926657B4}" type="slidenum">
              <a:rPr lang="en-US"/>
              <a:pPr>
                <a:defRPr/>
              </a:pPr>
              <a:t>‹#›</a:t>
            </a:fld>
            <a:endParaRPr lang="en-US"/>
          </a:p>
        </p:txBody>
      </p:sp>
    </p:spTree>
    <p:extLst>
      <p:ext uri="{BB962C8B-B14F-4D97-AF65-F5344CB8AC3E}">
        <p14:creationId xmlns:p14="http://schemas.microsoft.com/office/powerpoint/2010/main" val="404655520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AE0148-0DA8-4946-8099-62F17A831B91}" type="slidenum">
              <a:rPr lang="en-US"/>
              <a:pPr>
                <a:defRPr/>
              </a:pPr>
              <a:t>‹#›</a:t>
            </a:fld>
            <a:endParaRPr lang="en-US"/>
          </a:p>
        </p:txBody>
      </p:sp>
    </p:spTree>
    <p:extLst>
      <p:ext uri="{BB962C8B-B14F-4D97-AF65-F5344CB8AC3E}">
        <p14:creationId xmlns:p14="http://schemas.microsoft.com/office/powerpoint/2010/main" val="409495777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FD11B8-586E-2242-9981-A11C323F5452}" type="slidenum">
              <a:rPr lang="en-US"/>
              <a:pPr>
                <a:defRPr/>
              </a:pPr>
              <a:t>‹#›</a:t>
            </a:fld>
            <a:endParaRPr lang="en-US"/>
          </a:p>
        </p:txBody>
      </p:sp>
    </p:spTree>
    <p:extLst>
      <p:ext uri="{BB962C8B-B14F-4D97-AF65-F5344CB8AC3E}">
        <p14:creationId xmlns:p14="http://schemas.microsoft.com/office/powerpoint/2010/main" val="414024044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6E7764-385F-BF4B-9833-32DF2E5D7C17}" type="slidenum">
              <a:rPr lang="en-US"/>
              <a:pPr>
                <a:defRPr/>
              </a:pPr>
              <a:t>‹#›</a:t>
            </a:fld>
            <a:endParaRPr lang="en-US"/>
          </a:p>
        </p:txBody>
      </p:sp>
    </p:spTree>
    <p:extLst>
      <p:ext uri="{BB962C8B-B14F-4D97-AF65-F5344CB8AC3E}">
        <p14:creationId xmlns:p14="http://schemas.microsoft.com/office/powerpoint/2010/main" val="36518826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6E306-061F-D141-B432-702CAAC714AE}"/>
              </a:ext>
            </a:extLst>
          </p:cNvPr>
          <p:cNvSpPr>
            <a:spLocks noGrp="1"/>
          </p:cNvSpPr>
          <p:nvPr>
            <p:ph type="title"/>
          </p:nvPr>
        </p:nvSpPr>
        <p:spPr>
          <a:xfrm>
            <a:off x="624039" y="1709198"/>
            <a:ext cx="7886992" cy="2853499"/>
          </a:xfrm>
        </p:spPr>
        <p:txBody>
          <a:bodyPr anchor="b"/>
          <a:lstStyle>
            <a:lvl1pPr>
              <a:defRPr sz="4219" b="1" i="0">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314BF550-1EE2-2F4D-8012-2144B386261C}"/>
              </a:ext>
            </a:extLst>
          </p:cNvPr>
          <p:cNvSpPr>
            <a:spLocks noGrp="1"/>
          </p:cNvSpPr>
          <p:nvPr>
            <p:ph type="body" idx="1"/>
          </p:nvPr>
        </p:nvSpPr>
        <p:spPr>
          <a:xfrm>
            <a:off x="624039" y="4589490"/>
            <a:ext cx="7886992" cy="1500432"/>
          </a:xfrm>
        </p:spPr>
        <p:txBody>
          <a:bodyPr/>
          <a:lstStyle>
            <a:lvl1pPr marL="0" indent="0">
              <a:buNone/>
              <a:defRPr sz="1688" b="1" i="0">
                <a:latin typeface="Arial" panose="020B0604020202020204" pitchFamily="34" charset="0"/>
              </a:defRPr>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dirty="0"/>
              <a:t>Edit Master text styles</a:t>
            </a:r>
          </a:p>
        </p:txBody>
      </p:sp>
      <p:sp>
        <p:nvSpPr>
          <p:cNvPr id="4" name="Date Placeholder 3">
            <a:extLst>
              <a:ext uri="{FF2B5EF4-FFF2-40B4-BE49-F238E27FC236}">
                <a16:creationId xmlns:a16="http://schemas.microsoft.com/office/drawing/2014/main" id="{A61AEFFF-399C-0340-B40B-E3235AE2412D}"/>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240BC6A-1A8D-BD45-B1A4-B4B2F742A8C0}"/>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E0EA579-4736-0548-8EEA-C636E8C3EBA9}"/>
              </a:ext>
            </a:extLst>
          </p:cNvPr>
          <p:cNvSpPr>
            <a:spLocks noGrp="1"/>
          </p:cNvSpPr>
          <p:nvPr>
            <p:ph type="sldNum" idx="12"/>
          </p:nvPr>
        </p:nvSpPr>
        <p:spPr/>
        <p:txBody>
          <a:bodyPr/>
          <a:lstStyle>
            <a:lvl1pPr>
              <a:defRPr/>
            </a:lvl1pPr>
          </a:lstStyle>
          <a:p>
            <a:fld id="{D01EADB7-683D-AA44-A502-23DCCB9C2BAD}" type="slidenum">
              <a:rPr lang="en-US" altLang="en-US"/>
              <a:pPr/>
              <a:t>‹#›</a:t>
            </a:fld>
            <a:endParaRPr lang="en-US" altLang="en-US"/>
          </a:p>
        </p:txBody>
      </p:sp>
    </p:spTree>
    <p:extLst>
      <p:ext uri="{BB962C8B-B14F-4D97-AF65-F5344CB8AC3E}">
        <p14:creationId xmlns:p14="http://schemas.microsoft.com/office/powerpoint/2010/main" val="27691803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5767AA-0C03-324C-8C99-4F13D6F8835E}" type="slidenum">
              <a:rPr lang="en-US"/>
              <a:pPr>
                <a:defRPr/>
              </a:pPr>
              <a:t>‹#›</a:t>
            </a:fld>
            <a:endParaRPr lang="en-US"/>
          </a:p>
        </p:txBody>
      </p:sp>
    </p:spTree>
    <p:extLst>
      <p:ext uri="{BB962C8B-B14F-4D97-AF65-F5344CB8AC3E}">
        <p14:creationId xmlns:p14="http://schemas.microsoft.com/office/powerpoint/2010/main" val="255892980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B55DF-80D8-1E48-A31B-8A3C2F3185BD}" type="slidenum">
              <a:rPr lang="en-US"/>
              <a:pPr>
                <a:defRPr/>
              </a:pPr>
              <a:t>‹#›</a:t>
            </a:fld>
            <a:endParaRPr lang="en-US"/>
          </a:p>
        </p:txBody>
      </p:sp>
    </p:spTree>
    <p:extLst>
      <p:ext uri="{BB962C8B-B14F-4D97-AF65-F5344CB8AC3E}">
        <p14:creationId xmlns:p14="http://schemas.microsoft.com/office/powerpoint/2010/main" val="139754131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4680B95-C6A8-FB49-A653-53ACF0D47B44}" type="slidenum">
              <a:rPr lang="en-US"/>
              <a:pPr>
                <a:defRPr/>
              </a:pPr>
              <a:t>‹#›</a:t>
            </a:fld>
            <a:endParaRPr lang="en-US"/>
          </a:p>
        </p:txBody>
      </p:sp>
    </p:spTree>
    <p:extLst>
      <p:ext uri="{BB962C8B-B14F-4D97-AF65-F5344CB8AC3E}">
        <p14:creationId xmlns:p14="http://schemas.microsoft.com/office/powerpoint/2010/main" val="271798395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9E4F74-0F13-F747-99FF-C1A9264F0D51}" type="slidenum">
              <a:rPr lang="en-US"/>
              <a:pPr>
                <a:defRPr/>
              </a:pPr>
              <a:t>‹#›</a:t>
            </a:fld>
            <a:endParaRPr lang="en-US"/>
          </a:p>
        </p:txBody>
      </p:sp>
    </p:spTree>
    <p:extLst>
      <p:ext uri="{BB962C8B-B14F-4D97-AF65-F5344CB8AC3E}">
        <p14:creationId xmlns:p14="http://schemas.microsoft.com/office/powerpoint/2010/main" val="250991305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3518EA-52CE-9646-A03F-7D836E651B97}" type="slidenum">
              <a:rPr lang="en-US"/>
              <a:pPr>
                <a:defRPr/>
              </a:pPr>
              <a:t>‹#›</a:t>
            </a:fld>
            <a:endParaRPr lang="en-US"/>
          </a:p>
        </p:txBody>
      </p:sp>
    </p:spTree>
    <p:extLst>
      <p:ext uri="{BB962C8B-B14F-4D97-AF65-F5344CB8AC3E}">
        <p14:creationId xmlns:p14="http://schemas.microsoft.com/office/powerpoint/2010/main" val="351038037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E7D724-88A2-354A-8852-E6EBBA3C75BA}" type="slidenum">
              <a:rPr lang="en-US"/>
              <a:pPr>
                <a:defRPr/>
              </a:pPr>
              <a:t>‹#›</a:t>
            </a:fld>
            <a:endParaRPr lang="en-US"/>
          </a:p>
        </p:txBody>
      </p:sp>
    </p:spTree>
    <p:extLst>
      <p:ext uri="{BB962C8B-B14F-4D97-AF65-F5344CB8AC3E}">
        <p14:creationId xmlns:p14="http://schemas.microsoft.com/office/powerpoint/2010/main" val="393272126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8674BF-F502-584F-8B66-85DBD9ACAB6F}" type="slidenum">
              <a:rPr lang="en-US"/>
              <a:pPr>
                <a:defRPr/>
              </a:pPr>
              <a:t>‹#›</a:t>
            </a:fld>
            <a:endParaRPr lang="en-US"/>
          </a:p>
        </p:txBody>
      </p:sp>
    </p:spTree>
    <p:extLst>
      <p:ext uri="{BB962C8B-B14F-4D97-AF65-F5344CB8AC3E}">
        <p14:creationId xmlns:p14="http://schemas.microsoft.com/office/powerpoint/2010/main" val="144466639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FCF4E-E25C-3D49-BFD8-A0855281FD44}"/>
              </a:ext>
            </a:extLst>
          </p:cNvPr>
          <p:cNvSpPr>
            <a:spLocks noGrp="1"/>
          </p:cNvSpPr>
          <p:nvPr>
            <p:ph type="ctrTitle"/>
          </p:nvPr>
        </p:nvSpPr>
        <p:spPr>
          <a:xfrm>
            <a:off x="1143140" y="1121975"/>
            <a:ext cx="6857721" cy="2387963"/>
          </a:xfrm>
        </p:spPr>
        <p:txBody>
          <a:bodyPr anchor="b"/>
          <a:lstStyle>
            <a:lvl1pPr algn="ctr">
              <a:defRPr sz="4219" b="1" i="0">
                <a:latin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07D431B9-D897-EB4A-88BB-3D50E26A084C}"/>
              </a:ext>
            </a:extLst>
          </p:cNvPr>
          <p:cNvSpPr>
            <a:spLocks noGrp="1"/>
          </p:cNvSpPr>
          <p:nvPr>
            <p:ph type="subTitle" idx="1"/>
          </p:nvPr>
        </p:nvSpPr>
        <p:spPr>
          <a:xfrm>
            <a:off x="1143140" y="3601482"/>
            <a:ext cx="6857721" cy="1656727"/>
          </a:xfrm>
        </p:spPr>
        <p:txBody>
          <a:bodyPr/>
          <a:lstStyle>
            <a:lvl1pPr marL="0" indent="0" algn="ctr">
              <a:buNone/>
              <a:defRPr sz="1688" b="1" i="0">
                <a:latin typeface="Arial" panose="020B0604020202020204" pitchFamily="34" charset="0"/>
              </a:defRPr>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dirty="0"/>
              <a:t>Click to edit Master subtitle style</a:t>
            </a:r>
          </a:p>
        </p:txBody>
      </p:sp>
      <p:sp>
        <p:nvSpPr>
          <p:cNvPr id="4" name="Date Placeholder 3">
            <a:extLst>
              <a:ext uri="{FF2B5EF4-FFF2-40B4-BE49-F238E27FC236}">
                <a16:creationId xmlns:a16="http://schemas.microsoft.com/office/drawing/2014/main" id="{D2BA3325-CBDC-3447-888C-7EF303B5E366}"/>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67C0BB9-BB4C-B846-A640-4FF85C15769B}"/>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6C237CE-88E6-5047-BF0E-5F588BE00F19}"/>
              </a:ext>
            </a:extLst>
          </p:cNvPr>
          <p:cNvSpPr>
            <a:spLocks noGrp="1"/>
          </p:cNvSpPr>
          <p:nvPr>
            <p:ph type="sldNum" idx="12"/>
          </p:nvPr>
        </p:nvSpPr>
        <p:spPr/>
        <p:txBody>
          <a:bodyPr/>
          <a:lstStyle>
            <a:lvl1pPr>
              <a:defRPr/>
            </a:lvl1pPr>
          </a:lstStyle>
          <a:p>
            <a:fld id="{C37F1F68-A619-494A-9135-894D051FA917}" type="slidenum">
              <a:rPr lang="en-US" altLang="en-US"/>
              <a:pPr/>
              <a:t>‹#›</a:t>
            </a:fld>
            <a:endParaRPr lang="en-US" altLang="en-US"/>
          </a:p>
        </p:txBody>
      </p:sp>
    </p:spTree>
    <p:extLst>
      <p:ext uri="{BB962C8B-B14F-4D97-AF65-F5344CB8AC3E}">
        <p14:creationId xmlns:p14="http://schemas.microsoft.com/office/powerpoint/2010/main" val="336241492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7291D-8D26-D54A-8A9E-62DDDE389A56}"/>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27048AE-6103-EA41-8241-9ED7022013F6}"/>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65757B-CE3B-8544-9F1D-6223455E5474}"/>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95EC1F3-3897-8C47-A0A8-5176276FB9BF}"/>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9D5D171-3C61-DD49-942A-88DCE6600CA3}"/>
              </a:ext>
            </a:extLst>
          </p:cNvPr>
          <p:cNvSpPr>
            <a:spLocks noGrp="1"/>
          </p:cNvSpPr>
          <p:nvPr>
            <p:ph type="sldNum" idx="12"/>
          </p:nvPr>
        </p:nvSpPr>
        <p:spPr/>
        <p:txBody>
          <a:bodyPr/>
          <a:lstStyle>
            <a:lvl1pPr>
              <a:defRPr/>
            </a:lvl1pPr>
          </a:lstStyle>
          <a:p>
            <a:fld id="{C1D2D1F6-074F-0E41-B136-3B1BF4A45322}" type="slidenum">
              <a:rPr lang="en-US" altLang="en-US"/>
              <a:pPr/>
              <a:t>‹#›</a:t>
            </a:fld>
            <a:endParaRPr lang="en-US" altLang="en-US"/>
          </a:p>
        </p:txBody>
      </p:sp>
    </p:spTree>
    <p:extLst>
      <p:ext uri="{BB962C8B-B14F-4D97-AF65-F5344CB8AC3E}">
        <p14:creationId xmlns:p14="http://schemas.microsoft.com/office/powerpoint/2010/main" val="345511899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6E306-061F-D141-B432-702CAAC714AE}"/>
              </a:ext>
            </a:extLst>
          </p:cNvPr>
          <p:cNvSpPr>
            <a:spLocks noGrp="1"/>
          </p:cNvSpPr>
          <p:nvPr>
            <p:ph type="title"/>
          </p:nvPr>
        </p:nvSpPr>
        <p:spPr>
          <a:xfrm>
            <a:off x="624039" y="1709198"/>
            <a:ext cx="7886992" cy="2853499"/>
          </a:xfrm>
        </p:spPr>
        <p:txBody>
          <a:bodyPr anchor="b"/>
          <a:lstStyle>
            <a:lvl1pPr>
              <a:defRPr sz="4219" b="1" i="0">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314BF550-1EE2-2F4D-8012-2144B386261C}"/>
              </a:ext>
            </a:extLst>
          </p:cNvPr>
          <p:cNvSpPr>
            <a:spLocks noGrp="1"/>
          </p:cNvSpPr>
          <p:nvPr>
            <p:ph type="body" idx="1"/>
          </p:nvPr>
        </p:nvSpPr>
        <p:spPr>
          <a:xfrm>
            <a:off x="624039" y="4589490"/>
            <a:ext cx="7886992" cy="1500432"/>
          </a:xfrm>
        </p:spPr>
        <p:txBody>
          <a:bodyPr/>
          <a:lstStyle>
            <a:lvl1pPr marL="0" indent="0">
              <a:buNone/>
              <a:defRPr sz="1688" b="1" i="0">
                <a:latin typeface="Arial" panose="020B0604020202020204" pitchFamily="34" charset="0"/>
              </a:defRPr>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dirty="0"/>
              <a:t>Edit Master text styles</a:t>
            </a:r>
          </a:p>
        </p:txBody>
      </p:sp>
      <p:sp>
        <p:nvSpPr>
          <p:cNvPr id="4" name="Date Placeholder 3">
            <a:extLst>
              <a:ext uri="{FF2B5EF4-FFF2-40B4-BE49-F238E27FC236}">
                <a16:creationId xmlns:a16="http://schemas.microsoft.com/office/drawing/2014/main" id="{A61AEFFF-399C-0340-B40B-E3235AE2412D}"/>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240BC6A-1A8D-BD45-B1A4-B4B2F742A8C0}"/>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E0EA579-4736-0548-8EEA-C636E8C3EBA9}"/>
              </a:ext>
            </a:extLst>
          </p:cNvPr>
          <p:cNvSpPr>
            <a:spLocks noGrp="1"/>
          </p:cNvSpPr>
          <p:nvPr>
            <p:ph type="sldNum" idx="12"/>
          </p:nvPr>
        </p:nvSpPr>
        <p:spPr/>
        <p:txBody>
          <a:bodyPr/>
          <a:lstStyle>
            <a:lvl1pPr>
              <a:defRPr/>
            </a:lvl1pPr>
          </a:lstStyle>
          <a:p>
            <a:fld id="{D01EADB7-683D-AA44-A502-23DCCB9C2BAD}" type="slidenum">
              <a:rPr lang="en-US" altLang="en-US"/>
              <a:pPr/>
              <a:t>‹#›</a:t>
            </a:fld>
            <a:endParaRPr lang="en-US" altLang="en-US"/>
          </a:p>
        </p:txBody>
      </p:sp>
    </p:spTree>
    <p:extLst>
      <p:ext uri="{BB962C8B-B14F-4D97-AF65-F5344CB8AC3E}">
        <p14:creationId xmlns:p14="http://schemas.microsoft.com/office/powerpoint/2010/main" val="9110615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71826-4859-1741-BE30-CA7329912F28}"/>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2ADF8E9-2C15-0F4F-8B60-2FDD89D10B91}"/>
              </a:ext>
            </a:extLst>
          </p:cNvPr>
          <p:cNvSpPr>
            <a:spLocks noGrp="1"/>
          </p:cNvSpPr>
          <p:nvPr>
            <p:ph sz="half" idx="1"/>
          </p:nvPr>
        </p:nvSpPr>
        <p:spPr>
          <a:xfrm>
            <a:off x="321508" y="1125324"/>
            <a:ext cx="2838871" cy="3181719"/>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38C02C8-BCEC-6A4B-9B1E-D963C9952389}"/>
              </a:ext>
            </a:extLst>
          </p:cNvPr>
          <p:cNvSpPr>
            <a:spLocks noGrp="1"/>
          </p:cNvSpPr>
          <p:nvPr>
            <p:ph sz="half" idx="2"/>
          </p:nvPr>
        </p:nvSpPr>
        <p:spPr>
          <a:xfrm>
            <a:off x="3267549" y="1125324"/>
            <a:ext cx="2839987" cy="3181719"/>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DD9EBCD-5F65-2749-A31F-527D396BD579}"/>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F7029CF-FD6E-6F47-8387-23A69F5F705A}"/>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2003037-D80A-EA47-91C1-452969222F3E}"/>
              </a:ext>
            </a:extLst>
          </p:cNvPr>
          <p:cNvSpPr>
            <a:spLocks noGrp="1"/>
          </p:cNvSpPr>
          <p:nvPr>
            <p:ph type="sldNum" idx="12"/>
          </p:nvPr>
        </p:nvSpPr>
        <p:spPr/>
        <p:txBody>
          <a:bodyPr/>
          <a:lstStyle>
            <a:lvl1pPr>
              <a:defRPr/>
            </a:lvl1pPr>
          </a:lstStyle>
          <a:p>
            <a:fld id="{B1B5A0DD-A0CD-A147-A1B9-B8F40847E845}" type="slidenum">
              <a:rPr lang="en-US" altLang="en-US"/>
              <a:pPr/>
              <a:t>‹#›</a:t>
            </a:fld>
            <a:endParaRPr lang="en-US" altLang="en-US"/>
          </a:p>
        </p:txBody>
      </p:sp>
    </p:spTree>
    <p:extLst>
      <p:ext uri="{BB962C8B-B14F-4D97-AF65-F5344CB8AC3E}">
        <p14:creationId xmlns:p14="http://schemas.microsoft.com/office/powerpoint/2010/main" val="395556884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71826-4859-1741-BE30-CA7329912F28}"/>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2ADF8E9-2C15-0F4F-8B60-2FDD89D10B91}"/>
              </a:ext>
            </a:extLst>
          </p:cNvPr>
          <p:cNvSpPr>
            <a:spLocks noGrp="1"/>
          </p:cNvSpPr>
          <p:nvPr>
            <p:ph sz="half" idx="1"/>
          </p:nvPr>
        </p:nvSpPr>
        <p:spPr>
          <a:xfrm>
            <a:off x="321508" y="1125324"/>
            <a:ext cx="2838871" cy="3181719"/>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38C02C8-BCEC-6A4B-9B1E-D963C9952389}"/>
              </a:ext>
            </a:extLst>
          </p:cNvPr>
          <p:cNvSpPr>
            <a:spLocks noGrp="1"/>
          </p:cNvSpPr>
          <p:nvPr>
            <p:ph sz="half" idx="2"/>
          </p:nvPr>
        </p:nvSpPr>
        <p:spPr>
          <a:xfrm>
            <a:off x="3267549" y="1125324"/>
            <a:ext cx="2839987" cy="3181719"/>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DD9EBCD-5F65-2749-A31F-527D396BD579}"/>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F7029CF-FD6E-6F47-8387-23A69F5F705A}"/>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2003037-D80A-EA47-91C1-452969222F3E}"/>
              </a:ext>
            </a:extLst>
          </p:cNvPr>
          <p:cNvSpPr>
            <a:spLocks noGrp="1"/>
          </p:cNvSpPr>
          <p:nvPr>
            <p:ph type="sldNum" idx="12"/>
          </p:nvPr>
        </p:nvSpPr>
        <p:spPr/>
        <p:txBody>
          <a:bodyPr/>
          <a:lstStyle>
            <a:lvl1pPr>
              <a:defRPr/>
            </a:lvl1pPr>
          </a:lstStyle>
          <a:p>
            <a:fld id="{B1B5A0DD-A0CD-A147-A1B9-B8F40847E845}" type="slidenum">
              <a:rPr lang="en-US" altLang="en-US"/>
              <a:pPr/>
              <a:t>‹#›</a:t>
            </a:fld>
            <a:endParaRPr lang="en-US" altLang="en-US"/>
          </a:p>
        </p:txBody>
      </p:sp>
    </p:spTree>
    <p:extLst>
      <p:ext uri="{BB962C8B-B14F-4D97-AF65-F5344CB8AC3E}">
        <p14:creationId xmlns:p14="http://schemas.microsoft.com/office/powerpoint/2010/main" val="325417689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A329A-F356-DA4F-9941-DD1A87DA1F15}"/>
              </a:ext>
            </a:extLst>
          </p:cNvPr>
          <p:cNvSpPr>
            <a:spLocks noGrp="1"/>
          </p:cNvSpPr>
          <p:nvPr>
            <p:ph type="title"/>
          </p:nvPr>
        </p:nvSpPr>
        <p:spPr>
          <a:xfrm>
            <a:off x="629620" y="365061"/>
            <a:ext cx="7886993" cy="1325158"/>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43721E6-590B-A342-862A-49FD6052D9DE}"/>
              </a:ext>
            </a:extLst>
          </p:cNvPr>
          <p:cNvSpPr>
            <a:spLocks noGrp="1"/>
          </p:cNvSpPr>
          <p:nvPr>
            <p:ph type="body" idx="1"/>
          </p:nvPr>
        </p:nvSpPr>
        <p:spPr>
          <a:xfrm>
            <a:off x="629620" y="1681287"/>
            <a:ext cx="3868143" cy="823898"/>
          </a:xfrm>
        </p:spPr>
        <p:txBody>
          <a:bodyPr anchor="b"/>
          <a:lstStyle>
            <a:lvl1pPr marL="0" indent="0">
              <a:buNone/>
              <a:defRPr sz="1688" b="1" i="0">
                <a:latin typeface="Arial" panose="020B0604020202020204" pitchFamily="34" charset="0"/>
              </a:defRPr>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dirty="0"/>
              <a:t>Edit Master text styles</a:t>
            </a:r>
          </a:p>
        </p:txBody>
      </p:sp>
      <p:sp>
        <p:nvSpPr>
          <p:cNvPr id="4" name="Content Placeholder 3">
            <a:extLst>
              <a:ext uri="{FF2B5EF4-FFF2-40B4-BE49-F238E27FC236}">
                <a16:creationId xmlns:a16="http://schemas.microsoft.com/office/drawing/2014/main" id="{3019CC45-27CD-EC49-9B71-8120E4A6BBBB}"/>
              </a:ext>
            </a:extLst>
          </p:cNvPr>
          <p:cNvSpPr>
            <a:spLocks noGrp="1"/>
          </p:cNvSpPr>
          <p:nvPr>
            <p:ph sz="half" idx="2"/>
          </p:nvPr>
        </p:nvSpPr>
        <p:spPr>
          <a:xfrm>
            <a:off x="629620" y="2505185"/>
            <a:ext cx="3868143" cy="3684096"/>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30E160F-D882-5F48-BE3A-D40DB7D7608B}"/>
              </a:ext>
            </a:extLst>
          </p:cNvPr>
          <p:cNvSpPr>
            <a:spLocks noGrp="1"/>
          </p:cNvSpPr>
          <p:nvPr>
            <p:ph type="body" sz="quarter" idx="3"/>
          </p:nvPr>
        </p:nvSpPr>
        <p:spPr>
          <a:xfrm>
            <a:off x="4629492" y="1681287"/>
            <a:ext cx="3887121" cy="823898"/>
          </a:xfrm>
        </p:spPr>
        <p:txBody>
          <a:bodyPr anchor="b"/>
          <a:lstStyle>
            <a:lvl1pPr marL="0" indent="0">
              <a:buNone/>
              <a:defRPr sz="1688" b="1" i="0">
                <a:latin typeface="Arial" panose="020B0604020202020204" pitchFamily="34" charset="0"/>
              </a:defRPr>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dirty="0"/>
              <a:t>Edit Master text styles</a:t>
            </a:r>
          </a:p>
        </p:txBody>
      </p:sp>
      <p:sp>
        <p:nvSpPr>
          <p:cNvPr id="6" name="Content Placeholder 5">
            <a:extLst>
              <a:ext uri="{FF2B5EF4-FFF2-40B4-BE49-F238E27FC236}">
                <a16:creationId xmlns:a16="http://schemas.microsoft.com/office/drawing/2014/main" id="{613D9645-C212-4A42-BB33-7DEE85DD3797}"/>
              </a:ext>
            </a:extLst>
          </p:cNvPr>
          <p:cNvSpPr>
            <a:spLocks noGrp="1"/>
          </p:cNvSpPr>
          <p:nvPr>
            <p:ph sz="quarter" idx="4"/>
          </p:nvPr>
        </p:nvSpPr>
        <p:spPr>
          <a:xfrm>
            <a:off x="4629492" y="2505185"/>
            <a:ext cx="3887121" cy="3684096"/>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BC68660-3F45-2249-A817-C802AC495DD5}"/>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609773B-FA4E-D745-9763-552830137178}"/>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4D9F0E9C-6C8B-4240-AB75-65E590F0034C}"/>
              </a:ext>
            </a:extLst>
          </p:cNvPr>
          <p:cNvSpPr>
            <a:spLocks noGrp="1"/>
          </p:cNvSpPr>
          <p:nvPr>
            <p:ph type="sldNum" idx="12"/>
          </p:nvPr>
        </p:nvSpPr>
        <p:spPr/>
        <p:txBody>
          <a:bodyPr/>
          <a:lstStyle>
            <a:lvl1pPr>
              <a:defRPr/>
            </a:lvl1pPr>
          </a:lstStyle>
          <a:p>
            <a:fld id="{942ADF5D-E9ED-1B4C-91DB-FAD43A62B159}" type="slidenum">
              <a:rPr lang="en-US" altLang="en-US"/>
              <a:pPr/>
              <a:t>‹#›</a:t>
            </a:fld>
            <a:endParaRPr lang="en-US" altLang="en-US"/>
          </a:p>
        </p:txBody>
      </p:sp>
    </p:spTree>
    <p:extLst>
      <p:ext uri="{BB962C8B-B14F-4D97-AF65-F5344CB8AC3E}">
        <p14:creationId xmlns:p14="http://schemas.microsoft.com/office/powerpoint/2010/main" val="284625420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76C9B-E6EB-9346-A816-92A321432CB2}"/>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AFEA2610-7686-2645-978A-7CD1C10ED963}"/>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2BC2AAD-B03D-3749-96C1-606ABDC9882D}"/>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A8325FC1-1E90-A54B-9092-16176AB7C613}"/>
              </a:ext>
            </a:extLst>
          </p:cNvPr>
          <p:cNvSpPr>
            <a:spLocks noGrp="1"/>
          </p:cNvSpPr>
          <p:nvPr>
            <p:ph type="sldNum" idx="12"/>
          </p:nvPr>
        </p:nvSpPr>
        <p:spPr/>
        <p:txBody>
          <a:bodyPr/>
          <a:lstStyle>
            <a:lvl1pPr>
              <a:defRPr/>
            </a:lvl1pPr>
          </a:lstStyle>
          <a:p>
            <a:fld id="{A65A7FA0-D5AB-7042-BE7B-8CBACE1B34FC}" type="slidenum">
              <a:rPr lang="en-US" altLang="en-US"/>
              <a:pPr/>
              <a:t>‹#›</a:t>
            </a:fld>
            <a:endParaRPr lang="en-US" altLang="en-US"/>
          </a:p>
        </p:txBody>
      </p:sp>
    </p:spTree>
    <p:extLst>
      <p:ext uri="{BB962C8B-B14F-4D97-AF65-F5344CB8AC3E}">
        <p14:creationId xmlns:p14="http://schemas.microsoft.com/office/powerpoint/2010/main" val="276642382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4DB2CE-904E-524D-AA3B-1A32A54167F8}"/>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32EC843B-FE4D-0A40-AB6D-E0933D6ECCED}"/>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E289771-F296-2142-B1CF-AB9D781198EE}"/>
              </a:ext>
            </a:extLst>
          </p:cNvPr>
          <p:cNvSpPr>
            <a:spLocks noGrp="1"/>
          </p:cNvSpPr>
          <p:nvPr>
            <p:ph type="sldNum" idx="12"/>
          </p:nvPr>
        </p:nvSpPr>
        <p:spPr/>
        <p:txBody>
          <a:bodyPr/>
          <a:lstStyle>
            <a:lvl1pPr>
              <a:defRPr/>
            </a:lvl1pPr>
          </a:lstStyle>
          <a:p>
            <a:fld id="{EC7BAC92-F54A-AB4A-A612-68E6A8CF26FF}" type="slidenum">
              <a:rPr lang="en-US" altLang="en-US"/>
              <a:pPr/>
              <a:t>‹#›</a:t>
            </a:fld>
            <a:endParaRPr lang="en-US" altLang="en-US"/>
          </a:p>
        </p:txBody>
      </p:sp>
    </p:spTree>
    <p:extLst>
      <p:ext uri="{BB962C8B-B14F-4D97-AF65-F5344CB8AC3E}">
        <p14:creationId xmlns:p14="http://schemas.microsoft.com/office/powerpoint/2010/main" val="49970677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4587F-293F-8F45-87EC-EF1BA4D64C70}"/>
              </a:ext>
            </a:extLst>
          </p:cNvPr>
          <p:cNvSpPr>
            <a:spLocks noGrp="1"/>
          </p:cNvSpPr>
          <p:nvPr>
            <p:ph type="title"/>
          </p:nvPr>
        </p:nvSpPr>
        <p:spPr>
          <a:xfrm>
            <a:off x="629620" y="457721"/>
            <a:ext cx="2949389" cy="1599791"/>
          </a:xfrm>
        </p:spPr>
        <p:txBody>
          <a:bodyPr anchor="b"/>
          <a:lstStyle>
            <a:lvl1pPr>
              <a:defRPr sz="2250"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8097B4B-1916-AD48-9090-F6D77EB72F9F}"/>
              </a:ext>
            </a:extLst>
          </p:cNvPr>
          <p:cNvSpPr>
            <a:spLocks noGrp="1"/>
          </p:cNvSpPr>
          <p:nvPr>
            <p:ph idx="1"/>
          </p:nvPr>
        </p:nvSpPr>
        <p:spPr>
          <a:xfrm>
            <a:off x="3887121" y="986891"/>
            <a:ext cx="4629492" cy="4874170"/>
          </a:xfrm>
        </p:spPr>
        <p:txBody>
          <a:bodyPr/>
          <a:lstStyle>
            <a:lvl1pPr>
              <a:defRPr sz="2250" b="1" i="0">
                <a:latin typeface="Arial" panose="020B0604020202020204" pitchFamily="34" charset="0"/>
              </a:defRPr>
            </a:lvl1pPr>
            <a:lvl2pPr>
              <a:defRPr sz="1969" b="1" i="0">
                <a:latin typeface="Arial" panose="020B0604020202020204" pitchFamily="34" charset="0"/>
              </a:defRPr>
            </a:lvl2pPr>
            <a:lvl3pPr>
              <a:defRPr sz="1688" b="1" i="0">
                <a:latin typeface="Arial" panose="020B0604020202020204" pitchFamily="34" charset="0"/>
              </a:defRPr>
            </a:lvl3pPr>
            <a:lvl4pPr>
              <a:defRPr sz="1406" b="1" i="0">
                <a:latin typeface="Arial" panose="020B0604020202020204" pitchFamily="34" charset="0"/>
              </a:defRPr>
            </a:lvl4pPr>
            <a:lvl5pPr>
              <a:defRPr sz="1406" b="1" i="0">
                <a:latin typeface="Arial" panose="020B0604020202020204" pitchFamily="34" charset="0"/>
              </a:defRPr>
            </a:lvl5pPr>
            <a:lvl6pPr>
              <a:defRPr sz="1406"/>
            </a:lvl6pPr>
            <a:lvl7pPr>
              <a:defRPr sz="1406"/>
            </a:lvl7pPr>
            <a:lvl8pPr>
              <a:defRPr sz="1406"/>
            </a:lvl8pPr>
            <a:lvl9pPr>
              <a:defRPr sz="1406"/>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FCC4C63-8A79-B446-8312-A51EE71F19F6}"/>
              </a:ext>
            </a:extLst>
          </p:cNvPr>
          <p:cNvSpPr>
            <a:spLocks noGrp="1"/>
          </p:cNvSpPr>
          <p:nvPr>
            <p:ph type="body" sz="half" idx="2"/>
          </p:nvPr>
        </p:nvSpPr>
        <p:spPr>
          <a:xfrm>
            <a:off x="629620" y="2057512"/>
            <a:ext cx="2949389" cy="3811364"/>
          </a:xfrm>
        </p:spPr>
        <p:txBody>
          <a:bodyPr/>
          <a:lstStyle>
            <a:lvl1pPr marL="0" indent="0">
              <a:buNone/>
              <a:defRPr sz="1125" b="1" i="0">
                <a:latin typeface="Arial" panose="020B0604020202020204" pitchFamily="34" charset="0"/>
              </a:defRPr>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dirty="0"/>
              <a:t>Edit Master text styles</a:t>
            </a:r>
          </a:p>
        </p:txBody>
      </p:sp>
      <p:sp>
        <p:nvSpPr>
          <p:cNvPr id="5" name="Date Placeholder 4">
            <a:extLst>
              <a:ext uri="{FF2B5EF4-FFF2-40B4-BE49-F238E27FC236}">
                <a16:creationId xmlns:a16="http://schemas.microsoft.com/office/drawing/2014/main" id="{7FCFF6F5-C550-AD44-8873-E60E542257A5}"/>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D2F4AE8-86B7-3444-A59A-C539BBD7D0A5}"/>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36505D8-0E01-6646-AEAF-B7AD550286F7}"/>
              </a:ext>
            </a:extLst>
          </p:cNvPr>
          <p:cNvSpPr>
            <a:spLocks noGrp="1"/>
          </p:cNvSpPr>
          <p:nvPr>
            <p:ph type="sldNum" idx="12"/>
          </p:nvPr>
        </p:nvSpPr>
        <p:spPr/>
        <p:txBody>
          <a:bodyPr/>
          <a:lstStyle>
            <a:lvl1pPr>
              <a:defRPr/>
            </a:lvl1pPr>
          </a:lstStyle>
          <a:p>
            <a:fld id="{1A305760-50D7-8843-A67C-5282779F66E0}" type="slidenum">
              <a:rPr lang="en-US" altLang="en-US"/>
              <a:pPr/>
              <a:t>‹#›</a:t>
            </a:fld>
            <a:endParaRPr lang="en-US" altLang="en-US"/>
          </a:p>
        </p:txBody>
      </p:sp>
    </p:spTree>
    <p:extLst>
      <p:ext uri="{BB962C8B-B14F-4D97-AF65-F5344CB8AC3E}">
        <p14:creationId xmlns:p14="http://schemas.microsoft.com/office/powerpoint/2010/main" val="108867969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FCABD-208F-4641-B1AB-0358D6315AC4}"/>
              </a:ext>
            </a:extLst>
          </p:cNvPr>
          <p:cNvSpPr>
            <a:spLocks noGrp="1"/>
          </p:cNvSpPr>
          <p:nvPr>
            <p:ph type="title"/>
          </p:nvPr>
        </p:nvSpPr>
        <p:spPr>
          <a:xfrm>
            <a:off x="629620" y="457721"/>
            <a:ext cx="2949389" cy="1599791"/>
          </a:xfrm>
        </p:spPr>
        <p:txBody>
          <a:bodyPr anchor="b"/>
          <a:lstStyle>
            <a:lvl1pPr>
              <a:defRPr sz="2250" b="1" i="0">
                <a:latin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6724FFF8-6593-184A-8EDC-A30591F3A67E}"/>
              </a:ext>
            </a:extLst>
          </p:cNvPr>
          <p:cNvSpPr>
            <a:spLocks noGrp="1"/>
          </p:cNvSpPr>
          <p:nvPr>
            <p:ph type="pic" idx="1"/>
          </p:nvPr>
        </p:nvSpPr>
        <p:spPr>
          <a:xfrm>
            <a:off x="3887121" y="986891"/>
            <a:ext cx="4629492" cy="4874170"/>
          </a:xfrm>
        </p:spPr>
        <p:txBody>
          <a:bodyPr/>
          <a:lstStyle>
            <a:lvl1pPr marL="0" indent="0">
              <a:buNone/>
              <a:defRPr sz="2250" b="1" i="0">
                <a:latin typeface="Arial" panose="020B0604020202020204" pitchFamily="34" charset="0"/>
              </a:defRPr>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dirty="0"/>
          </a:p>
        </p:txBody>
      </p:sp>
      <p:sp>
        <p:nvSpPr>
          <p:cNvPr id="4" name="Text Placeholder 3">
            <a:extLst>
              <a:ext uri="{FF2B5EF4-FFF2-40B4-BE49-F238E27FC236}">
                <a16:creationId xmlns:a16="http://schemas.microsoft.com/office/drawing/2014/main" id="{EF2ABABD-D73E-4746-90B1-C170273519FC}"/>
              </a:ext>
            </a:extLst>
          </p:cNvPr>
          <p:cNvSpPr>
            <a:spLocks noGrp="1"/>
          </p:cNvSpPr>
          <p:nvPr>
            <p:ph type="body" sz="half" idx="2"/>
          </p:nvPr>
        </p:nvSpPr>
        <p:spPr>
          <a:xfrm>
            <a:off x="629620" y="2057512"/>
            <a:ext cx="2949389" cy="3811364"/>
          </a:xfrm>
        </p:spPr>
        <p:txBody>
          <a:bodyPr/>
          <a:lstStyle>
            <a:lvl1pPr marL="0" indent="0">
              <a:buNone/>
              <a:defRPr sz="1125" b="1" i="0">
                <a:latin typeface="Arial" panose="020B0604020202020204" pitchFamily="34" charset="0"/>
              </a:defRPr>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dirty="0"/>
              <a:t>Edit Master text styles</a:t>
            </a:r>
          </a:p>
        </p:txBody>
      </p:sp>
      <p:sp>
        <p:nvSpPr>
          <p:cNvPr id="5" name="Date Placeholder 4">
            <a:extLst>
              <a:ext uri="{FF2B5EF4-FFF2-40B4-BE49-F238E27FC236}">
                <a16:creationId xmlns:a16="http://schemas.microsoft.com/office/drawing/2014/main" id="{7E167786-8CBE-E941-84CF-ABCA25F6E42C}"/>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CCA05F6-2CD4-A242-85B6-C0BAD9D9FAE4}"/>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F6D4267-9936-ED45-875A-73BF13DD767F}"/>
              </a:ext>
            </a:extLst>
          </p:cNvPr>
          <p:cNvSpPr>
            <a:spLocks noGrp="1"/>
          </p:cNvSpPr>
          <p:nvPr>
            <p:ph type="sldNum" idx="12"/>
          </p:nvPr>
        </p:nvSpPr>
        <p:spPr/>
        <p:txBody>
          <a:bodyPr/>
          <a:lstStyle>
            <a:lvl1pPr>
              <a:defRPr/>
            </a:lvl1pPr>
          </a:lstStyle>
          <a:p>
            <a:fld id="{DC32D530-F6D6-1D4E-BBC1-DF2F02B6D92A}" type="slidenum">
              <a:rPr lang="en-US" altLang="en-US"/>
              <a:pPr/>
              <a:t>‹#›</a:t>
            </a:fld>
            <a:endParaRPr lang="en-US" altLang="en-US"/>
          </a:p>
        </p:txBody>
      </p:sp>
    </p:spTree>
    <p:extLst>
      <p:ext uri="{BB962C8B-B14F-4D97-AF65-F5344CB8AC3E}">
        <p14:creationId xmlns:p14="http://schemas.microsoft.com/office/powerpoint/2010/main" val="238503296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D11A7-8715-ED4D-977D-FEA6F5B1D0E3}"/>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C65F901B-46D1-0349-8A36-872E937E7AC4}"/>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EC12B71-861E-2E40-B69B-17D99D051BFB}"/>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5154770-C530-3144-BAF5-F038A677E03D}"/>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CD80469-079B-E742-B5E6-2A26D9BED529}"/>
              </a:ext>
            </a:extLst>
          </p:cNvPr>
          <p:cNvSpPr>
            <a:spLocks noGrp="1"/>
          </p:cNvSpPr>
          <p:nvPr>
            <p:ph type="sldNum" idx="12"/>
          </p:nvPr>
        </p:nvSpPr>
        <p:spPr/>
        <p:txBody>
          <a:bodyPr/>
          <a:lstStyle>
            <a:lvl1pPr>
              <a:defRPr/>
            </a:lvl1pPr>
          </a:lstStyle>
          <a:p>
            <a:fld id="{BD187B43-638A-DD4D-8FD8-DCC1B91485DC}" type="slidenum">
              <a:rPr lang="en-US" altLang="en-US"/>
              <a:pPr/>
              <a:t>‹#›</a:t>
            </a:fld>
            <a:endParaRPr lang="en-US" altLang="en-US"/>
          </a:p>
        </p:txBody>
      </p:sp>
    </p:spTree>
    <p:extLst>
      <p:ext uri="{BB962C8B-B14F-4D97-AF65-F5344CB8AC3E}">
        <p14:creationId xmlns:p14="http://schemas.microsoft.com/office/powerpoint/2010/main" val="415667481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BFF994-90E1-504C-BA9A-A3694D91A078}"/>
              </a:ext>
            </a:extLst>
          </p:cNvPr>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E01A3415-0A32-8749-82AD-F145B7F38A85}"/>
              </a:ext>
            </a:extLst>
          </p:cNvPr>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08AAEB7-8882-4541-9B71-F81E7714383B}"/>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44CAD63-22B9-DD42-ABAB-6EAD1E039DE1}"/>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A4526C9-ABB8-F04F-A4D9-625A3FC08BB9}"/>
              </a:ext>
            </a:extLst>
          </p:cNvPr>
          <p:cNvSpPr>
            <a:spLocks noGrp="1"/>
          </p:cNvSpPr>
          <p:nvPr>
            <p:ph type="sldNum" idx="12"/>
          </p:nvPr>
        </p:nvSpPr>
        <p:spPr/>
        <p:txBody>
          <a:bodyPr/>
          <a:lstStyle>
            <a:lvl1pPr>
              <a:defRPr/>
            </a:lvl1pPr>
          </a:lstStyle>
          <a:p>
            <a:fld id="{5C4D9FD2-AFE5-6E4B-868A-929E504E3459}" type="slidenum">
              <a:rPr lang="en-US" altLang="en-US"/>
              <a:pPr/>
              <a:t>‹#›</a:t>
            </a:fld>
            <a:endParaRPr lang="en-US" altLang="en-US"/>
          </a:p>
        </p:txBody>
      </p:sp>
    </p:spTree>
    <p:extLst>
      <p:ext uri="{BB962C8B-B14F-4D97-AF65-F5344CB8AC3E}">
        <p14:creationId xmlns:p14="http://schemas.microsoft.com/office/powerpoint/2010/main" val="192005740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3806484"/>
      </p:ext>
    </p:extLst>
  </p:cSld>
  <p:clrMapOvr>
    <a:masterClrMapping/>
  </p:clrMapOvr>
  <p:transition spd="med">
    <p:randomBar dir="vert"/>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1680760"/>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A329A-F356-DA4F-9941-DD1A87DA1F15}"/>
              </a:ext>
            </a:extLst>
          </p:cNvPr>
          <p:cNvSpPr>
            <a:spLocks noGrp="1"/>
          </p:cNvSpPr>
          <p:nvPr>
            <p:ph type="title"/>
          </p:nvPr>
        </p:nvSpPr>
        <p:spPr>
          <a:xfrm>
            <a:off x="629620" y="365061"/>
            <a:ext cx="7886993" cy="1325158"/>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43721E6-590B-A342-862A-49FD6052D9DE}"/>
              </a:ext>
            </a:extLst>
          </p:cNvPr>
          <p:cNvSpPr>
            <a:spLocks noGrp="1"/>
          </p:cNvSpPr>
          <p:nvPr>
            <p:ph type="body" idx="1"/>
          </p:nvPr>
        </p:nvSpPr>
        <p:spPr>
          <a:xfrm>
            <a:off x="629620" y="1681287"/>
            <a:ext cx="3868143" cy="823898"/>
          </a:xfrm>
        </p:spPr>
        <p:txBody>
          <a:bodyPr anchor="b"/>
          <a:lstStyle>
            <a:lvl1pPr marL="0" indent="0">
              <a:buNone/>
              <a:defRPr sz="1688" b="1" i="0">
                <a:latin typeface="Arial" panose="020B0604020202020204" pitchFamily="34" charset="0"/>
              </a:defRPr>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dirty="0"/>
              <a:t>Edit Master text styles</a:t>
            </a:r>
          </a:p>
        </p:txBody>
      </p:sp>
      <p:sp>
        <p:nvSpPr>
          <p:cNvPr id="4" name="Content Placeholder 3">
            <a:extLst>
              <a:ext uri="{FF2B5EF4-FFF2-40B4-BE49-F238E27FC236}">
                <a16:creationId xmlns:a16="http://schemas.microsoft.com/office/drawing/2014/main" id="{3019CC45-27CD-EC49-9B71-8120E4A6BBBB}"/>
              </a:ext>
            </a:extLst>
          </p:cNvPr>
          <p:cNvSpPr>
            <a:spLocks noGrp="1"/>
          </p:cNvSpPr>
          <p:nvPr>
            <p:ph sz="half" idx="2"/>
          </p:nvPr>
        </p:nvSpPr>
        <p:spPr>
          <a:xfrm>
            <a:off x="629620" y="2505185"/>
            <a:ext cx="3868143" cy="3684096"/>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30E160F-D882-5F48-BE3A-D40DB7D7608B}"/>
              </a:ext>
            </a:extLst>
          </p:cNvPr>
          <p:cNvSpPr>
            <a:spLocks noGrp="1"/>
          </p:cNvSpPr>
          <p:nvPr>
            <p:ph type="body" sz="quarter" idx="3"/>
          </p:nvPr>
        </p:nvSpPr>
        <p:spPr>
          <a:xfrm>
            <a:off x="4629492" y="1681287"/>
            <a:ext cx="3887121" cy="823898"/>
          </a:xfrm>
        </p:spPr>
        <p:txBody>
          <a:bodyPr anchor="b"/>
          <a:lstStyle>
            <a:lvl1pPr marL="0" indent="0">
              <a:buNone/>
              <a:defRPr sz="1688" b="1" i="0">
                <a:latin typeface="Arial" panose="020B0604020202020204" pitchFamily="34" charset="0"/>
              </a:defRPr>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dirty="0"/>
              <a:t>Edit Master text styles</a:t>
            </a:r>
          </a:p>
        </p:txBody>
      </p:sp>
      <p:sp>
        <p:nvSpPr>
          <p:cNvPr id="6" name="Content Placeholder 5">
            <a:extLst>
              <a:ext uri="{FF2B5EF4-FFF2-40B4-BE49-F238E27FC236}">
                <a16:creationId xmlns:a16="http://schemas.microsoft.com/office/drawing/2014/main" id="{613D9645-C212-4A42-BB33-7DEE85DD3797}"/>
              </a:ext>
            </a:extLst>
          </p:cNvPr>
          <p:cNvSpPr>
            <a:spLocks noGrp="1"/>
          </p:cNvSpPr>
          <p:nvPr>
            <p:ph sz="quarter" idx="4"/>
          </p:nvPr>
        </p:nvSpPr>
        <p:spPr>
          <a:xfrm>
            <a:off x="4629492" y="2505185"/>
            <a:ext cx="3887121" cy="3684096"/>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BC68660-3F45-2249-A817-C802AC495DD5}"/>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609773B-FA4E-D745-9763-552830137178}"/>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4D9F0E9C-6C8B-4240-AB75-65E590F0034C}"/>
              </a:ext>
            </a:extLst>
          </p:cNvPr>
          <p:cNvSpPr>
            <a:spLocks noGrp="1"/>
          </p:cNvSpPr>
          <p:nvPr>
            <p:ph type="sldNum" idx="12"/>
          </p:nvPr>
        </p:nvSpPr>
        <p:spPr/>
        <p:txBody>
          <a:bodyPr/>
          <a:lstStyle>
            <a:lvl1pPr>
              <a:defRPr/>
            </a:lvl1pPr>
          </a:lstStyle>
          <a:p>
            <a:fld id="{942ADF5D-E9ED-1B4C-91DB-FAD43A62B159}" type="slidenum">
              <a:rPr lang="en-US" altLang="en-US"/>
              <a:pPr/>
              <a:t>‹#›</a:t>
            </a:fld>
            <a:endParaRPr lang="en-US" altLang="en-US"/>
          </a:p>
        </p:txBody>
      </p:sp>
    </p:spTree>
    <p:extLst>
      <p:ext uri="{BB962C8B-B14F-4D97-AF65-F5344CB8AC3E}">
        <p14:creationId xmlns:p14="http://schemas.microsoft.com/office/powerpoint/2010/main" val="137989547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4092248"/>
      </p:ext>
    </p:extLst>
  </p:cSld>
  <p:clrMapOvr>
    <a:masterClrMapping/>
  </p:clrMapOvr>
  <p:transition spd="med">
    <p:randomBar dir="vert"/>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8098366"/>
      </p:ext>
    </p:extLst>
  </p:cSld>
  <p:clrMapOvr>
    <a:masterClrMapping/>
  </p:clrMapOvr>
  <p:transition spd="med">
    <p:randomBar dir="vert"/>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5121705"/>
      </p:ext>
    </p:extLst>
  </p:cSld>
  <p:clrMapOvr>
    <a:masterClrMapping/>
  </p:clrMapOvr>
  <p:transition spd="med">
    <p:randomBar dir="vert"/>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845922"/>
      </p:ext>
    </p:extLst>
  </p:cSld>
  <p:clrMapOvr>
    <a:masterClrMapping/>
  </p:clrMapOvr>
  <p:transition spd="med">
    <p:randomBar dir="vert"/>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7989558"/>
      </p:ext>
    </p:extLst>
  </p:cSld>
  <p:clrMapOvr>
    <a:masterClrMapping/>
  </p:clrMapOvr>
  <p:transition spd="med">
    <p:randomBar dir="vert"/>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126801"/>
      </p:ext>
    </p:extLst>
  </p:cSld>
  <p:clrMapOvr>
    <a:masterClrMapping/>
  </p:clrMapOvr>
  <p:transition spd="med">
    <p:randomBar dir="vert"/>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9127081"/>
      </p:ext>
    </p:extLst>
  </p:cSld>
  <p:clrMapOvr>
    <a:masterClrMapping/>
  </p:clrMapOvr>
  <p:transition spd="med">
    <p:randomBar dir="vert"/>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2715900"/>
      </p:ext>
    </p:extLst>
  </p:cSld>
  <p:clrMapOvr>
    <a:masterClrMapping/>
  </p:clrMapOvr>
  <p:transition spd="med">
    <p:randomBar dir="vert"/>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0840403"/>
      </p:ext>
    </p:extLst>
  </p:cSld>
  <p:clrMapOvr>
    <a:masterClrMapping/>
  </p:clrMapOvr>
  <p:transition spd="med">
    <p:randomBar dir="vert"/>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80147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76C9B-E6EB-9346-A816-92A321432CB2}"/>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AFEA2610-7686-2645-978A-7CD1C10ED963}"/>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2BC2AAD-B03D-3749-96C1-606ABDC9882D}"/>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A8325FC1-1E90-A54B-9092-16176AB7C613}"/>
              </a:ext>
            </a:extLst>
          </p:cNvPr>
          <p:cNvSpPr>
            <a:spLocks noGrp="1"/>
          </p:cNvSpPr>
          <p:nvPr>
            <p:ph type="sldNum" idx="12"/>
          </p:nvPr>
        </p:nvSpPr>
        <p:spPr/>
        <p:txBody>
          <a:bodyPr/>
          <a:lstStyle>
            <a:lvl1pPr>
              <a:defRPr/>
            </a:lvl1pPr>
          </a:lstStyle>
          <a:p>
            <a:fld id="{A65A7FA0-D5AB-7042-BE7B-8CBACE1B34FC}" type="slidenum">
              <a:rPr lang="en-US" altLang="en-US"/>
              <a:pPr/>
              <a:t>‹#›</a:t>
            </a:fld>
            <a:endParaRPr lang="en-US" altLang="en-US"/>
          </a:p>
        </p:txBody>
      </p:sp>
    </p:spTree>
    <p:extLst>
      <p:ext uri="{BB962C8B-B14F-4D97-AF65-F5344CB8AC3E}">
        <p14:creationId xmlns:p14="http://schemas.microsoft.com/office/powerpoint/2010/main" val="222348023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34862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281159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299436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054253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1250541"/>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588566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411053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020824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864943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77304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4DB2CE-904E-524D-AA3B-1A32A54167F8}"/>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32EC843B-FE4D-0A40-AB6D-E0933D6ECCED}"/>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E289771-F296-2142-B1CF-AB9D781198EE}"/>
              </a:ext>
            </a:extLst>
          </p:cNvPr>
          <p:cNvSpPr>
            <a:spLocks noGrp="1"/>
          </p:cNvSpPr>
          <p:nvPr>
            <p:ph type="sldNum" idx="12"/>
          </p:nvPr>
        </p:nvSpPr>
        <p:spPr/>
        <p:txBody>
          <a:bodyPr/>
          <a:lstStyle>
            <a:lvl1pPr>
              <a:defRPr/>
            </a:lvl1pPr>
          </a:lstStyle>
          <a:p>
            <a:fld id="{EC7BAC92-F54A-AB4A-A612-68E6A8CF26FF}" type="slidenum">
              <a:rPr lang="en-US" altLang="en-US"/>
              <a:pPr/>
              <a:t>‹#›</a:t>
            </a:fld>
            <a:endParaRPr lang="en-US" altLang="en-US"/>
          </a:p>
        </p:txBody>
      </p:sp>
    </p:spTree>
    <p:extLst>
      <p:ext uri="{BB962C8B-B14F-4D97-AF65-F5344CB8AC3E}">
        <p14:creationId xmlns:p14="http://schemas.microsoft.com/office/powerpoint/2010/main" val="60565835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2399809"/>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6AB3D0-AF3E-D846-8A8C-CDBF203EE3C2}" type="slidenum">
              <a:rPr lang="en-US"/>
              <a:pPr>
                <a:defRPr/>
              </a:pPr>
              <a:t>‹#›</a:t>
            </a:fld>
            <a:endParaRPr lang="en-US"/>
          </a:p>
        </p:txBody>
      </p:sp>
    </p:spTree>
    <p:extLst>
      <p:ext uri="{BB962C8B-B14F-4D97-AF65-F5344CB8AC3E}">
        <p14:creationId xmlns:p14="http://schemas.microsoft.com/office/powerpoint/2010/main" val="407154598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pPr>
                <a:defRPr/>
              </a:pPr>
              <a:t>‹#›</a:t>
            </a:fld>
            <a:endParaRPr lang="en-US"/>
          </a:p>
        </p:txBody>
      </p:sp>
    </p:spTree>
    <p:extLst>
      <p:ext uri="{BB962C8B-B14F-4D97-AF65-F5344CB8AC3E}">
        <p14:creationId xmlns:p14="http://schemas.microsoft.com/office/powerpoint/2010/main" val="184564041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pPr>
                <a:defRPr/>
              </a:pPr>
              <a:t>‹#›</a:t>
            </a:fld>
            <a:endParaRPr lang="en-US"/>
          </a:p>
        </p:txBody>
      </p:sp>
    </p:spTree>
    <p:extLst>
      <p:ext uri="{BB962C8B-B14F-4D97-AF65-F5344CB8AC3E}">
        <p14:creationId xmlns:p14="http://schemas.microsoft.com/office/powerpoint/2010/main" val="202097308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pPr>
                <a:defRPr/>
              </a:pPr>
              <a:t>‹#›</a:t>
            </a:fld>
            <a:endParaRPr lang="en-US"/>
          </a:p>
        </p:txBody>
      </p:sp>
    </p:spTree>
    <p:extLst>
      <p:ext uri="{BB962C8B-B14F-4D97-AF65-F5344CB8AC3E}">
        <p14:creationId xmlns:p14="http://schemas.microsoft.com/office/powerpoint/2010/main" val="204696412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pPr>
                <a:defRPr/>
              </a:pPr>
              <a:t>‹#›</a:t>
            </a:fld>
            <a:endParaRPr lang="en-US"/>
          </a:p>
        </p:txBody>
      </p:sp>
    </p:spTree>
    <p:extLst>
      <p:ext uri="{BB962C8B-B14F-4D97-AF65-F5344CB8AC3E}">
        <p14:creationId xmlns:p14="http://schemas.microsoft.com/office/powerpoint/2010/main" val="35490563"/>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pPr>
                <a:defRPr/>
              </a:pPr>
              <a:t>‹#›</a:t>
            </a:fld>
            <a:endParaRPr lang="en-US"/>
          </a:p>
        </p:txBody>
      </p:sp>
    </p:spTree>
    <p:extLst>
      <p:ext uri="{BB962C8B-B14F-4D97-AF65-F5344CB8AC3E}">
        <p14:creationId xmlns:p14="http://schemas.microsoft.com/office/powerpoint/2010/main" val="134120588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pPr>
                <a:defRPr/>
              </a:pPr>
              <a:t>‹#›</a:t>
            </a:fld>
            <a:endParaRPr lang="en-US"/>
          </a:p>
        </p:txBody>
      </p:sp>
    </p:spTree>
    <p:extLst>
      <p:ext uri="{BB962C8B-B14F-4D97-AF65-F5344CB8AC3E}">
        <p14:creationId xmlns:p14="http://schemas.microsoft.com/office/powerpoint/2010/main" val="256235797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pPr>
                <a:defRPr/>
              </a:pPr>
              <a:t>‹#›</a:t>
            </a:fld>
            <a:endParaRPr lang="en-US"/>
          </a:p>
        </p:txBody>
      </p:sp>
    </p:spTree>
    <p:extLst>
      <p:ext uri="{BB962C8B-B14F-4D97-AF65-F5344CB8AC3E}">
        <p14:creationId xmlns:p14="http://schemas.microsoft.com/office/powerpoint/2010/main" val="986614265"/>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pPr>
                <a:defRPr/>
              </a:pPr>
              <a:t>‹#›</a:t>
            </a:fld>
            <a:endParaRPr lang="en-US"/>
          </a:p>
        </p:txBody>
      </p:sp>
    </p:spTree>
    <p:extLst>
      <p:ext uri="{BB962C8B-B14F-4D97-AF65-F5344CB8AC3E}">
        <p14:creationId xmlns:p14="http://schemas.microsoft.com/office/powerpoint/2010/main" val="1903953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4587F-293F-8F45-87EC-EF1BA4D64C70}"/>
              </a:ext>
            </a:extLst>
          </p:cNvPr>
          <p:cNvSpPr>
            <a:spLocks noGrp="1"/>
          </p:cNvSpPr>
          <p:nvPr>
            <p:ph type="title"/>
          </p:nvPr>
        </p:nvSpPr>
        <p:spPr>
          <a:xfrm>
            <a:off x="629620" y="457721"/>
            <a:ext cx="2949389" cy="1599791"/>
          </a:xfrm>
        </p:spPr>
        <p:txBody>
          <a:bodyPr anchor="b"/>
          <a:lstStyle>
            <a:lvl1pPr>
              <a:defRPr sz="2250"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8097B4B-1916-AD48-9090-F6D77EB72F9F}"/>
              </a:ext>
            </a:extLst>
          </p:cNvPr>
          <p:cNvSpPr>
            <a:spLocks noGrp="1"/>
          </p:cNvSpPr>
          <p:nvPr>
            <p:ph idx="1"/>
          </p:nvPr>
        </p:nvSpPr>
        <p:spPr>
          <a:xfrm>
            <a:off x="3887121" y="986891"/>
            <a:ext cx="4629492" cy="4874170"/>
          </a:xfrm>
        </p:spPr>
        <p:txBody>
          <a:bodyPr/>
          <a:lstStyle>
            <a:lvl1pPr>
              <a:defRPr sz="2250" b="1" i="0">
                <a:latin typeface="Arial" panose="020B0604020202020204" pitchFamily="34" charset="0"/>
              </a:defRPr>
            </a:lvl1pPr>
            <a:lvl2pPr>
              <a:defRPr sz="1969" b="1" i="0">
                <a:latin typeface="Arial" panose="020B0604020202020204" pitchFamily="34" charset="0"/>
              </a:defRPr>
            </a:lvl2pPr>
            <a:lvl3pPr>
              <a:defRPr sz="1688" b="1" i="0">
                <a:latin typeface="Arial" panose="020B0604020202020204" pitchFamily="34" charset="0"/>
              </a:defRPr>
            </a:lvl3pPr>
            <a:lvl4pPr>
              <a:defRPr sz="1406" b="1" i="0">
                <a:latin typeface="Arial" panose="020B0604020202020204" pitchFamily="34" charset="0"/>
              </a:defRPr>
            </a:lvl4pPr>
            <a:lvl5pPr>
              <a:defRPr sz="1406" b="1" i="0">
                <a:latin typeface="Arial" panose="020B0604020202020204" pitchFamily="34" charset="0"/>
              </a:defRPr>
            </a:lvl5pPr>
            <a:lvl6pPr>
              <a:defRPr sz="1406"/>
            </a:lvl6pPr>
            <a:lvl7pPr>
              <a:defRPr sz="1406"/>
            </a:lvl7pPr>
            <a:lvl8pPr>
              <a:defRPr sz="1406"/>
            </a:lvl8pPr>
            <a:lvl9pPr>
              <a:defRPr sz="1406"/>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FCC4C63-8A79-B446-8312-A51EE71F19F6}"/>
              </a:ext>
            </a:extLst>
          </p:cNvPr>
          <p:cNvSpPr>
            <a:spLocks noGrp="1"/>
          </p:cNvSpPr>
          <p:nvPr>
            <p:ph type="body" sz="half" idx="2"/>
          </p:nvPr>
        </p:nvSpPr>
        <p:spPr>
          <a:xfrm>
            <a:off x="629620" y="2057512"/>
            <a:ext cx="2949389" cy="3811364"/>
          </a:xfrm>
        </p:spPr>
        <p:txBody>
          <a:bodyPr/>
          <a:lstStyle>
            <a:lvl1pPr marL="0" indent="0">
              <a:buNone/>
              <a:defRPr sz="1125" b="1" i="0">
                <a:latin typeface="Arial" panose="020B0604020202020204" pitchFamily="34" charset="0"/>
              </a:defRPr>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dirty="0"/>
              <a:t>Edit Master text styles</a:t>
            </a:r>
          </a:p>
        </p:txBody>
      </p:sp>
      <p:sp>
        <p:nvSpPr>
          <p:cNvPr id="5" name="Date Placeholder 4">
            <a:extLst>
              <a:ext uri="{FF2B5EF4-FFF2-40B4-BE49-F238E27FC236}">
                <a16:creationId xmlns:a16="http://schemas.microsoft.com/office/drawing/2014/main" id="{7FCFF6F5-C550-AD44-8873-E60E542257A5}"/>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D2F4AE8-86B7-3444-A59A-C539BBD7D0A5}"/>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36505D8-0E01-6646-AEAF-B7AD550286F7}"/>
              </a:ext>
            </a:extLst>
          </p:cNvPr>
          <p:cNvSpPr>
            <a:spLocks noGrp="1"/>
          </p:cNvSpPr>
          <p:nvPr>
            <p:ph type="sldNum" idx="12"/>
          </p:nvPr>
        </p:nvSpPr>
        <p:spPr/>
        <p:txBody>
          <a:bodyPr/>
          <a:lstStyle>
            <a:lvl1pPr>
              <a:defRPr/>
            </a:lvl1pPr>
          </a:lstStyle>
          <a:p>
            <a:fld id="{1A305760-50D7-8843-A67C-5282779F66E0}" type="slidenum">
              <a:rPr lang="en-US" altLang="en-US"/>
              <a:pPr/>
              <a:t>‹#›</a:t>
            </a:fld>
            <a:endParaRPr lang="en-US" altLang="en-US"/>
          </a:p>
        </p:txBody>
      </p:sp>
    </p:spTree>
    <p:extLst>
      <p:ext uri="{BB962C8B-B14F-4D97-AF65-F5344CB8AC3E}">
        <p14:creationId xmlns:p14="http://schemas.microsoft.com/office/powerpoint/2010/main" val="1980931037"/>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pPr>
                <a:defRPr/>
              </a:pPr>
              <a:t>‹#›</a:t>
            </a:fld>
            <a:endParaRPr lang="en-US"/>
          </a:p>
        </p:txBody>
      </p:sp>
    </p:spTree>
    <p:extLst>
      <p:ext uri="{BB962C8B-B14F-4D97-AF65-F5344CB8AC3E}">
        <p14:creationId xmlns:p14="http://schemas.microsoft.com/office/powerpoint/2010/main" val="319658704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pPr>
                <a:defRPr/>
              </a:pPr>
              <a:t>‹#›</a:t>
            </a:fld>
            <a:endParaRPr lang="en-US"/>
          </a:p>
        </p:txBody>
      </p:sp>
    </p:spTree>
    <p:extLst>
      <p:ext uri="{BB962C8B-B14F-4D97-AF65-F5344CB8AC3E}">
        <p14:creationId xmlns:p14="http://schemas.microsoft.com/office/powerpoint/2010/main" val="267389036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pPr>
                <a:defRPr/>
              </a:pPr>
              <a:t>‹#›</a:t>
            </a:fld>
            <a:endParaRPr lang="en-US"/>
          </a:p>
        </p:txBody>
      </p:sp>
    </p:spTree>
    <p:extLst>
      <p:ext uri="{BB962C8B-B14F-4D97-AF65-F5344CB8AC3E}">
        <p14:creationId xmlns:p14="http://schemas.microsoft.com/office/powerpoint/2010/main" val="153499725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141514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D86C4662-4B25-4C19-BB39-D6A6258423A9}" type="slidenum">
              <a:rPr lang="en-US" altLang="zh-CN" smtClean="0"/>
              <a:pPr>
                <a:defRPr/>
              </a:pPr>
              <a:t>‹#›</a:t>
            </a:fld>
            <a:endParaRPr lang="en-US" altLang="zh-CN" dirty="0"/>
          </a:p>
        </p:txBody>
      </p:sp>
    </p:spTree>
    <p:extLst>
      <p:ext uri="{BB962C8B-B14F-4D97-AF65-F5344CB8AC3E}">
        <p14:creationId xmlns:p14="http://schemas.microsoft.com/office/powerpoint/2010/main" val="66489151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578BFBE9-E1FF-4166-B7A3-C81A372FFB3A}" type="slidenum">
              <a:rPr lang="en-US" altLang="zh-CN" smtClean="0"/>
              <a:pPr>
                <a:defRPr/>
              </a:pPr>
              <a:t>‹#›</a:t>
            </a:fld>
            <a:endParaRPr lang="en-US" altLang="zh-CN" dirty="0"/>
          </a:p>
        </p:txBody>
      </p:sp>
    </p:spTree>
    <p:extLst>
      <p:ext uri="{BB962C8B-B14F-4D97-AF65-F5344CB8AC3E}">
        <p14:creationId xmlns:p14="http://schemas.microsoft.com/office/powerpoint/2010/main" val="373875239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BBE05265-AE31-4E08-9A28-CF772706B507}" type="slidenum">
              <a:rPr lang="en-US" altLang="zh-CN" smtClean="0"/>
              <a:pPr>
                <a:defRPr/>
              </a:pPr>
              <a:t>‹#›</a:t>
            </a:fld>
            <a:endParaRPr lang="en-US" altLang="zh-CN" dirty="0"/>
          </a:p>
        </p:txBody>
      </p:sp>
    </p:spTree>
    <p:extLst>
      <p:ext uri="{BB962C8B-B14F-4D97-AF65-F5344CB8AC3E}">
        <p14:creationId xmlns:p14="http://schemas.microsoft.com/office/powerpoint/2010/main" val="357650564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7"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D948A8F8-C748-4A35-8F81-A21DCA46166C}" type="slidenum">
              <a:rPr lang="en-US" altLang="zh-CN" smtClean="0"/>
              <a:pPr>
                <a:defRPr/>
              </a:pPr>
              <a:t>‹#›</a:t>
            </a:fld>
            <a:endParaRPr lang="en-US" altLang="zh-CN" dirty="0"/>
          </a:p>
        </p:txBody>
      </p:sp>
    </p:spTree>
    <p:extLst>
      <p:ext uri="{BB962C8B-B14F-4D97-AF65-F5344CB8AC3E}">
        <p14:creationId xmlns:p14="http://schemas.microsoft.com/office/powerpoint/2010/main" val="2114432275"/>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8"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9"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4B9550A1-50BF-4903-AB2E-6A314FD66287}" type="slidenum">
              <a:rPr lang="en-US" altLang="zh-CN" smtClean="0"/>
              <a:pPr>
                <a:defRPr/>
              </a:pPr>
              <a:t>‹#›</a:t>
            </a:fld>
            <a:endParaRPr lang="en-US" altLang="zh-CN" dirty="0"/>
          </a:p>
        </p:txBody>
      </p:sp>
    </p:spTree>
    <p:extLst>
      <p:ext uri="{BB962C8B-B14F-4D97-AF65-F5344CB8AC3E}">
        <p14:creationId xmlns:p14="http://schemas.microsoft.com/office/powerpoint/2010/main" val="191685537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4"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5"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F1E757C1-2017-4F48-9990-55574F70E7B3}" type="slidenum">
              <a:rPr lang="en-US" altLang="zh-CN" smtClean="0"/>
              <a:pPr>
                <a:defRPr/>
              </a:pPr>
              <a:t>‹#›</a:t>
            </a:fld>
            <a:endParaRPr lang="en-US" altLang="zh-CN" dirty="0"/>
          </a:p>
        </p:txBody>
      </p:sp>
    </p:spTree>
    <p:extLst>
      <p:ext uri="{BB962C8B-B14F-4D97-AF65-F5344CB8AC3E}">
        <p14:creationId xmlns:p14="http://schemas.microsoft.com/office/powerpoint/2010/main" val="23584779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FCABD-208F-4641-B1AB-0358D6315AC4}"/>
              </a:ext>
            </a:extLst>
          </p:cNvPr>
          <p:cNvSpPr>
            <a:spLocks noGrp="1"/>
          </p:cNvSpPr>
          <p:nvPr>
            <p:ph type="title"/>
          </p:nvPr>
        </p:nvSpPr>
        <p:spPr>
          <a:xfrm>
            <a:off x="629620" y="457721"/>
            <a:ext cx="2949389" cy="1599791"/>
          </a:xfrm>
        </p:spPr>
        <p:txBody>
          <a:bodyPr anchor="b"/>
          <a:lstStyle>
            <a:lvl1pPr>
              <a:defRPr sz="2250" b="1" i="0">
                <a:latin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6724FFF8-6593-184A-8EDC-A30591F3A67E}"/>
              </a:ext>
            </a:extLst>
          </p:cNvPr>
          <p:cNvSpPr>
            <a:spLocks noGrp="1"/>
          </p:cNvSpPr>
          <p:nvPr>
            <p:ph type="pic" idx="1"/>
          </p:nvPr>
        </p:nvSpPr>
        <p:spPr>
          <a:xfrm>
            <a:off x="3887121" y="986891"/>
            <a:ext cx="4629492" cy="4874170"/>
          </a:xfrm>
        </p:spPr>
        <p:txBody>
          <a:bodyPr/>
          <a:lstStyle>
            <a:lvl1pPr marL="0" indent="0">
              <a:buNone/>
              <a:defRPr sz="2250" b="1" i="0">
                <a:latin typeface="Arial" panose="020B0604020202020204" pitchFamily="34" charset="0"/>
              </a:defRPr>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dirty="0"/>
          </a:p>
        </p:txBody>
      </p:sp>
      <p:sp>
        <p:nvSpPr>
          <p:cNvPr id="4" name="Text Placeholder 3">
            <a:extLst>
              <a:ext uri="{FF2B5EF4-FFF2-40B4-BE49-F238E27FC236}">
                <a16:creationId xmlns:a16="http://schemas.microsoft.com/office/drawing/2014/main" id="{EF2ABABD-D73E-4746-90B1-C170273519FC}"/>
              </a:ext>
            </a:extLst>
          </p:cNvPr>
          <p:cNvSpPr>
            <a:spLocks noGrp="1"/>
          </p:cNvSpPr>
          <p:nvPr>
            <p:ph type="body" sz="half" idx="2"/>
          </p:nvPr>
        </p:nvSpPr>
        <p:spPr>
          <a:xfrm>
            <a:off x="629620" y="2057512"/>
            <a:ext cx="2949389" cy="3811364"/>
          </a:xfrm>
        </p:spPr>
        <p:txBody>
          <a:bodyPr/>
          <a:lstStyle>
            <a:lvl1pPr marL="0" indent="0">
              <a:buNone/>
              <a:defRPr sz="1125" b="1" i="0">
                <a:latin typeface="Arial" panose="020B0604020202020204" pitchFamily="34" charset="0"/>
              </a:defRPr>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dirty="0"/>
              <a:t>Edit Master text styles</a:t>
            </a:r>
          </a:p>
        </p:txBody>
      </p:sp>
      <p:sp>
        <p:nvSpPr>
          <p:cNvPr id="5" name="Date Placeholder 4">
            <a:extLst>
              <a:ext uri="{FF2B5EF4-FFF2-40B4-BE49-F238E27FC236}">
                <a16:creationId xmlns:a16="http://schemas.microsoft.com/office/drawing/2014/main" id="{7E167786-8CBE-E941-84CF-ABCA25F6E42C}"/>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CCA05F6-2CD4-A242-85B6-C0BAD9D9FAE4}"/>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F6D4267-9936-ED45-875A-73BF13DD767F}"/>
              </a:ext>
            </a:extLst>
          </p:cNvPr>
          <p:cNvSpPr>
            <a:spLocks noGrp="1"/>
          </p:cNvSpPr>
          <p:nvPr>
            <p:ph type="sldNum" idx="12"/>
          </p:nvPr>
        </p:nvSpPr>
        <p:spPr/>
        <p:txBody>
          <a:bodyPr/>
          <a:lstStyle>
            <a:lvl1pPr>
              <a:defRPr/>
            </a:lvl1pPr>
          </a:lstStyle>
          <a:p>
            <a:fld id="{DC32D530-F6D6-1D4E-BBC1-DF2F02B6D92A}" type="slidenum">
              <a:rPr lang="en-US" altLang="en-US"/>
              <a:pPr/>
              <a:t>‹#›</a:t>
            </a:fld>
            <a:endParaRPr lang="en-US" altLang="en-US"/>
          </a:p>
        </p:txBody>
      </p:sp>
    </p:spTree>
    <p:extLst>
      <p:ext uri="{BB962C8B-B14F-4D97-AF65-F5344CB8AC3E}">
        <p14:creationId xmlns:p14="http://schemas.microsoft.com/office/powerpoint/2010/main" val="1870731825"/>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3"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4"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96936BAB-3736-40D9-9773-64AC3DB0A2D4}" type="slidenum">
              <a:rPr lang="en-US" altLang="zh-CN" smtClean="0"/>
              <a:pPr>
                <a:defRPr/>
              </a:pPr>
              <a:t>‹#›</a:t>
            </a:fld>
            <a:endParaRPr lang="en-US" altLang="zh-CN" dirty="0"/>
          </a:p>
        </p:txBody>
      </p:sp>
    </p:spTree>
    <p:extLst>
      <p:ext uri="{BB962C8B-B14F-4D97-AF65-F5344CB8AC3E}">
        <p14:creationId xmlns:p14="http://schemas.microsoft.com/office/powerpoint/2010/main" val="18437978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7"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13B086DC-FFA4-4382-8AA2-F88C4BA4D838}" type="slidenum">
              <a:rPr lang="en-US" altLang="zh-CN" smtClean="0"/>
              <a:pPr>
                <a:defRPr/>
              </a:pPr>
              <a:t>‹#›</a:t>
            </a:fld>
            <a:endParaRPr lang="en-US" altLang="zh-CN" dirty="0"/>
          </a:p>
        </p:txBody>
      </p:sp>
    </p:spTree>
    <p:extLst>
      <p:ext uri="{BB962C8B-B14F-4D97-AF65-F5344CB8AC3E}">
        <p14:creationId xmlns:p14="http://schemas.microsoft.com/office/powerpoint/2010/main" val="128381429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7"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E38479F1-47F0-4A5F-8164-A95DF8C40444}" type="slidenum">
              <a:rPr lang="en-US" altLang="zh-CN" smtClean="0"/>
              <a:pPr>
                <a:defRPr/>
              </a:pPr>
              <a:t>‹#›</a:t>
            </a:fld>
            <a:endParaRPr lang="en-US" altLang="zh-CN" dirty="0"/>
          </a:p>
        </p:txBody>
      </p:sp>
    </p:spTree>
    <p:extLst>
      <p:ext uri="{BB962C8B-B14F-4D97-AF65-F5344CB8AC3E}">
        <p14:creationId xmlns:p14="http://schemas.microsoft.com/office/powerpoint/2010/main" val="201116613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1E028C3E-C34B-4A76-8ADC-455890F4DB1A}" type="slidenum">
              <a:rPr lang="en-US" altLang="zh-CN" smtClean="0"/>
              <a:pPr>
                <a:defRPr/>
              </a:pPr>
              <a:t>‹#›</a:t>
            </a:fld>
            <a:endParaRPr lang="en-US" altLang="zh-CN" dirty="0"/>
          </a:p>
        </p:txBody>
      </p:sp>
    </p:spTree>
    <p:extLst>
      <p:ext uri="{BB962C8B-B14F-4D97-AF65-F5344CB8AC3E}">
        <p14:creationId xmlns:p14="http://schemas.microsoft.com/office/powerpoint/2010/main" val="116747937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000D941A-3024-45C1-83D4-8332457708A9}" type="slidenum">
              <a:rPr lang="en-US" altLang="zh-CN" smtClean="0"/>
              <a:pPr>
                <a:defRPr/>
              </a:pPr>
              <a:t>‹#›</a:t>
            </a:fld>
            <a:endParaRPr lang="en-US" altLang="zh-CN" dirty="0"/>
          </a:p>
        </p:txBody>
      </p:sp>
    </p:spTree>
    <p:extLst>
      <p:ext uri="{BB962C8B-B14F-4D97-AF65-F5344CB8AC3E}">
        <p14:creationId xmlns:p14="http://schemas.microsoft.com/office/powerpoint/2010/main" val="21546184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D11A7-8715-ED4D-977D-FEA6F5B1D0E3}"/>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C65F901B-46D1-0349-8A36-872E937E7AC4}"/>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EC12B71-861E-2E40-B69B-17D99D051BFB}"/>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5154770-C530-3144-BAF5-F038A677E03D}"/>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CD80469-079B-E742-B5E6-2A26D9BED529}"/>
              </a:ext>
            </a:extLst>
          </p:cNvPr>
          <p:cNvSpPr>
            <a:spLocks noGrp="1"/>
          </p:cNvSpPr>
          <p:nvPr>
            <p:ph type="sldNum" idx="12"/>
          </p:nvPr>
        </p:nvSpPr>
        <p:spPr/>
        <p:txBody>
          <a:bodyPr/>
          <a:lstStyle>
            <a:lvl1pPr>
              <a:defRPr/>
            </a:lvl1pPr>
          </a:lstStyle>
          <a:p>
            <a:fld id="{BD187B43-638A-DD4D-8FD8-DCC1B91485DC}" type="slidenum">
              <a:rPr lang="en-US" altLang="en-US"/>
              <a:pPr/>
              <a:t>‹#›</a:t>
            </a:fld>
            <a:endParaRPr lang="en-US" altLang="en-US"/>
          </a:p>
        </p:txBody>
      </p:sp>
    </p:spTree>
    <p:extLst>
      <p:ext uri="{BB962C8B-B14F-4D97-AF65-F5344CB8AC3E}">
        <p14:creationId xmlns:p14="http://schemas.microsoft.com/office/powerpoint/2010/main" val="8844800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BFF994-90E1-504C-BA9A-A3694D91A078}"/>
              </a:ext>
            </a:extLst>
          </p:cNvPr>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E01A3415-0A32-8749-82AD-F145B7F38A85}"/>
              </a:ext>
            </a:extLst>
          </p:cNvPr>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08AAEB7-8882-4541-9B71-F81E7714383B}"/>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44CAD63-22B9-DD42-ABAB-6EAD1E039DE1}"/>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A4526C9-ABB8-F04F-A4D9-625A3FC08BB9}"/>
              </a:ext>
            </a:extLst>
          </p:cNvPr>
          <p:cNvSpPr>
            <a:spLocks noGrp="1"/>
          </p:cNvSpPr>
          <p:nvPr>
            <p:ph type="sldNum" idx="12"/>
          </p:nvPr>
        </p:nvSpPr>
        <p:spPr/>
        <p:txBody>
          <a:bodyPr/>
          <a:lstStyle>
            <a:lvl1pPr>
              <a:defRPr/>
            </a:lvl1pPr>
          </a:lstStyle>
          <a:p>
            <a:fld id="{5C4D9FD2-AFE5-6E4B-868A-929E504E3459}" type="slidenum">
              <a:rPr lang="en-US" altLang="en-US"/>
              <a:pPr/>
              <a:t>‹#›</a:t>
            </a:fld>
            <a:endParaRPr lang="en-US" altLang="en-US"/>
          </a:p>
        </p:txBody>
      </p:sp>
    </p:spTree>
    <p:extLst>
      <p:ext uri="{BB962C8B-B14F-4D97-AF65-F5344CB8AC3E}">
        <p14:creationId xmlns:p14="http://schemas.microsoft.com/office/powerpoint/2010/main" val="388257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57CBF3-8544-BB4D-B934-D5CE4044C3CD}" type="slidenum">
              <a:rPr lang="en-US"/>
              <a:pPr>
                <a:defRPr/>
              </a:pPr>
              <a:t>‹#›</a:t>
            </a:fld>
            <a:endParaRPr lang="en-US"/>
          </a:p>
        </p:txBody>
      </p:sp>
    </p:spTree>
    <p:extLst>
      <p:ext uri="{BB962C8B-B14F-4D97-AF65-F5344CB8AC3E}">
        <p14:creationId xmlns:p14="http://schemas.microsoft.com/office/powerpoint/2010/main" val="4977978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C44BEB-802A-8F4E-A0E0-4B1B4F085E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37067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7CFE2E-12A7-B24B-9FD7-26275A1265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38890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7FF1D8-7FE2-6942-8EE2-F45FCD858B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5836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D51F53-0547-B24A-8D9F-3726B67FCA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11633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933F42-D19B-5843-AEC8-18A29263EB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4605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BC5CDC-B31D-E245-ACA5-05F252DE8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30835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276D49-282B-7944-B0A7-7DEBD151E2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40183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115E7A-4B27-9844-92CE-AC60B1EA7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68853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F364DC-5AA2-034B-8C17-9130B808F7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99180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7E8D95-DA29-0143-86CF-5E8A8B7004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1241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AB5AF5-E384-544D-A802-179B46705233}" type="slidenum">
              <a:rPr lang="en-US"/>
              <a:pPr>
                <a:defRPr/>
              </a:pPr>
              <a:t>‹#›</a:t>
            </a:fld>
            <a:endParaRPr lang="en-US"/>
          </a:p>
        </p:txBody>
      </p:sp>
    </p:spTree>
    <p:extLst>
      <p:ext uri="{BB962C8B-B14F-4D97-AF65-F5344CB8AC3E}">
        <p14:creationId xmlns:p14="http://schemas.microsoft.com/office/powerpoint/2010/main" val="17788633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79D21B-3A90-6D48-81ED-420C2DB813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80487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679F01-08BD-5749-8644-4CEC815E86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95764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67C5A2-E225-7B4C-87DB-44EC199A49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88718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508D98-1D3C-4C44-9ED6-BE476E2A90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84771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012606-F70A-5A4D-8453-B0AEEADDF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36815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EC75B1-5AA9-0545-A026-6CFB25D88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54460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E57CBF3-8544-BB4D-B934-D5CE4044C3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88273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AB5AF5-E384-544D-A802-179B467052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17897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AE101D-C9C2-204C-A67B-ADF7CC6FC2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91859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977487-3558-AC44-9CD3-3D00C65194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0665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4AE101D-C9C2-204C-A67B-ADF7CC6FC217}" type="slidenum">
              <a:rPr lang="en-US"/>
              <a:pPr>
                <a:defRPr/>
              </a:pPr>
              <a:t>‹#›</a:t>
            </a:fld>
            <a:endParaRPr lang="en-US"/>
          </a:p>
        </p:txBody>
      </p:sp>
    </p:spTree>
    <p:extLst>
      <p:ext uri="{BB962C8B-B14F-4D97-AF65-F5344CB8AC3E}">
        <p14:creationId xmlns:p14="http://schemas.microsoft.com/office/powerpoint/2010/main" val="12130657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230AA-269E-B04C-9F78-8ECAA7F003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37691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1B3617-A545-224A-8B04-8A5F8EF096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06666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DC5496-F0F4-8E4F-8345-7DF73D8BEA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22896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0C4EAA-E6D3-584B-894E-900CBE881D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60536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FD1A76E-A48C-4745-BE49-FDCD035C6AB0}" type="slidenum">
              <a:rPr lang="en-US"/>
              <a:pPr>
                <a:defRPr/>
              </a:pPr>
              <a:t>‹#›</a:t>
            </a:fld>
            <a:endParaRPr lang="en-US"/>
          </a:p>
        </p:txBody>
      </p:sp>
    </p:spTree>
    <p:extLst>
      <p:ext uri="{BB962C8B-B14F-4D97-AF65-F5344CB8AC3E}">
        <p14:creationId xmlns:p14="http://schemas.microsoft.com/office/powerpoint/2010/main" val="19982034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0FA9091-0E30-0542-9A8E-FFA57288A2CF}" type="slidenum">
              <a:rPr lang="en-US"/>
              <a:pPr>
                <a:defRPr/>
              </a:pPr>
              <a:t>‹#›</a:t>
            </a:fld>
            <a:endParaRPr lang="en-US"/>
          </a:p>
        </p:txBody>
      </p:sp>
    </p:spTree>
    <p:extLst>
      <p:ext uri="{BB962C8B-B14F-4D97-AF65-F5344CB8AC3E}">
        <p14:creationId xmlns:p14="http://schemas.microsoft.com/office/powerpoint/2010/main" val="23589374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91F2D3-1754-754C-BD63-6A3A0AC5BE06}" type="slidenum">
              <a:rPr lang="en-US"/>
              <a:pPr>
                <a:defRPr/>
              </a:pPr>
              <a:t>‹#›</a:t>
            </a:fld>
            <a:endParaRPr lang="en-US"/>
          </a:p>
        </p:txBody>
      </p:sp>
    </p:spTree>
    <p:extLst>
      <p:ext uri="{BB962C8B-B14F-4D97-AF65-F5344CB8AC3E}">
        <p14:creationId xmlns:p14="http://schemas.microsoft.com/office/powerpoint/2010/main" val="29822110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7AC64D1-32AA-7E46-B24E-5E3170C94F4F}" type="slidenum">
              <a:rPr lang="en-US"/>
              <a:pPr>
                <a:defRPr/>
              </a:pPr>
              <a:t>‹#›</a:t>
            </a:fld>
            <a:endParaRPr lang="en-US"/>
          </a:p>
        </p:txBody>
      </p:sp>
    </p:spTree>
    <p:extLst>
      <p:ext uri="{BB962C8B-B14F-4D97-AF65-F5344CB8AC3E}">
        <p14:creationId xmlns:p14="http://schemas.microsoft.com/office/powerpoint/2010/main" val="20234735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D74EBA-13B8-654A-A969-0EDDC55205AA}" type="slidenum">
              <a:rPr lang="en-US"/>
              <a:pPr>
                <a:defRPr/>
              </a:pPr>
              <a:t>‹#›</a:t>
            </a:fld>
            <a:endParaRPr lang="en-US"/>
          </a:p>
        </p:txBody>
      </p:sp>
    </p:spTree>
    <p:extLst>
      <p:ext uri="{BB962C8B-B14F-4D97-AF65-F5344CB8AC3E}">
        <p14:creationId xmlns:p14="http://schemas.microsoft.com/office/powerpoint/2010/main" val="30263560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4EF25DD-81A9-0641-9E8F-867C6987B681}" type="slidenum">
              <a:rPr lang="en-US"/>
              <a:pPr>
                <a:defRPr/>
              </a:pPr>
              <a:t>‹#›</a:t>
            </a:fld>
            <a:endParaRPr lang="en-US"/>
          </a:p>
        </p:txBody>
      </p:sp>
    </p:spTree>
    <p:extLst>
      <p:ext uri="{BB962C8B-B14F-4D97-AF65-F5344CB8AC3E}">
        <p14:creationId xmlns:p14="http://schemas.microsoft.com/office/powerpoint/2010/main" val="25456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977487-3558-AC44-9CD3-3D00C651946D}" type="slidenum">
              <a:rPr lang="en-US"/>
              <a:pPr>
                <a:defRPr/>
              </a:pPr>
              <a:t>‹#›</a:t>
            </a:fld>
            <a:endParaRPr lang="en-US"/>
          </a:p>
        </p:txBody>
      </p:sp>
    </p:spTree>
    <p:extLst>
      <p:ext uri="{BB962C8B-B14F-4D97-AF65-F5344CB8AC3E}">
        <p14:creationId xmlns:p14="http://schemas.microsoft.com/office/powerpoint/2010/main" val="27873156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679BC89-B657-6C4C-964E-7A3C40E6967A}" type="slidenum">
              <a:rPr lang="en-US"/>
              <a:pPr>
                <a:defRPr/>
              </a:pPr>
              <a:t>‹#›</a:t>
            </a:fld>
            <a:endParaRPr lang="en-US"/>
          </a:p>
        </p:txBody>
      </p:sp>
    </p:spTree>
    <p:extLst>
      <p:ext uri="{BB962C8B-B14F-4D97-AF65-F5344CB8AC3E}">
        <p14:creationId xmlns:p14="http://schemas.microsoft.com/office/powerpoint/2010/main" val="42756227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8B2EF8A4-6341-5041-99D0-EB105CD87FA0}" type="slidenum">
              <a:rPr lang="en-US"/>
              <a:pPr>
                <a:defRPr/>
              </a:pPr>
              <a:t>‹#›</a:t>
            </a:fld>
            <a:endParaRPr lang="en-US"/>
          </a:p>
        </p:txBody>
      </p:sp>
    </p:spTree>
    <p:extLst>
      <p:ext uri="{BB962C8B-B14F-4D97-AF65-F5344CB8AC3E}">
        <p14:creationId xmlns:p14="http://schemas.microsoft.com/office/powerpoint/2010/main" val="453235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27F6B62-E08F-F540-A628-D871C7953D1D}" type="slidenum">
              <a:rPr lang="en-US"/>
              <a:pPr>
                <a:defRPr/>
              </a:pPr>
              <a:t>‹#›</a:t>
            </a:fld>
            <a:endParaRPr lang="en-US"/>
          </a:p>
        </p:txBody>
      </p:sp>
    </p:spTree>
    <p:extLst>
      <p:ext uri="{BB962C8B-B14F-4D97-AF65-F5344CB8AC3E}">
        <p14:creationId xmlns:p14="http://schemas.microsoft.com/office/powerpoint/2010/main" val="772123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81930C6-6015-1A4A-900C-4D5E24EE1027}" type="slidenum">
              <a:rPr lang="en-US"/>
              <a:pPr>
                <a:defRPr/>
              </a:pPr>
              <a:t>‹#›</a:t>
            </a:fld>
            <a:endParaRPr lang="en-US"/>
          </a:p>
        </p:txBody>
      </p:sp>
    </p:spTree>
    <p:extLst>
      <p:ext uri="{BB962C8B-B14F-4D97-AF65-F5344CB8AC3E}">
        <p14:creationId xmlns:p14="http://schemas.microsoft.com/office/powerpoint/2010/main" val="38788890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4891F91-DF9D-484C-BBA7-1A799D2F01EF}" type="slidenum">
              <a:rPr lang="en-US"/>
              <a:pPr>
                <a:defRPr/>
              </a:pPr>
              <a:t>‹#›</a:t>
            </a:fld>
            <a:endParaRPr lang="en-US"/>
          </a:p>
        </p:txBody>
      </p:sp>
    </p:spTree>
    <p:extLst>
      <p:ext uri="{BB962C8B-B14F-4D97-AF65-F5344CB8AC3E}">
        <p14:creationId xmlns:p14="http://schemas.microsoft.com/office/powerpoint/2010/main" val="17909020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CEA0B8F-8AD9-4E42-945A-43EF7E2F6FEE}" type="slidenum">
              <a:rPr lang="en-US"/>
              <a:pPr>
                <a:defRPr/>
              </a:pPr>
              <a:t>‹#›</a:t>
            </a:fld>
            <a:endParaRPr lang="en-US"/>
          </a:p>
        </p:txBody>
      </p:sp>
    </p:spTree>
    <p:extLst>
      <p:ext uri="{BB962C8B-B14F-4D97-AF65-F5344CB8AC3E}">
        <p14:creationId xmlns:p14="http://schemas.microsoft.com/office/powerpoint/2010/main" val="42379726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A376FD39-BE68-E147-8660-808B477A80A5}" type="slidenum">
              <a:rPr lang="en-US" altLang="ja-JP"/>
              <a:pPr>
                <a:defRPr/>
              </a:pPr>
              <a:t>‹#›</a:t>
            </a:fld>
            <a:endParaRPr lang="en-US" altLang="ja-JP"/>
          </a:p>
        </p:txBody>
      </p:sp>
    </p:spTree>
    <p:extLst>
      <p:ext uri="{BB962C8B-B14F-4D97-AF65-F5344CB8AC3E}">
        <p14:creationId xmlns:p14="http://schemas.microsoft.com/office/powerpoint/2010/main" val="36047325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E03F37A-017A-0E4D-B733-9AEC051F9DCC}" type="slidenum">
              <a:rPr lang="en-US" altLang="ja-JP"/>
              <a:pPr>
                <a:defRPr/>
              </a:pPr>
              <a:t>‹#›</a:t>
            </a:fld>
            <a:endParaRPr lang="en-US" altLang="ja-JP"/>
          </a:p>
        </p:txBody>
      </p:sp>
    </p:spTree>
    <p:extLst>
      <p:ext uri="{BB962C8B-B14F-4D97-AF65-F5344CB8AC3E}">
        <p14:creationId xmlns:p14="http://schemas.microsoft.com/office/powerpoint/2010/main" val="42267660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DB133CE-28E8-C845-949F-8BF9765E13DC}" type="slidenum">
              <a:rPr lang="en-US" altLang="ja-JP"/>
              <a:pPr>
                <a:defRPr/>
              </a:pPr>
              <a:t>‹#›</a:t>
            </a:fld>
            <a:endParaRPr lang="en-US" altLang="ja-JP"/>
          </a:p>
        </p:txBody>
      </p:sp>
    </p:spTree>
    <p:extLst>
      <p:ext uri="{BB962C8B-B14F-4D97-AF65-F5344CB8AC3E}">
        <p14:creationId xmlns:p14="http://schemas.microsoft.com/office/powerpoint/2010/main" val="15862180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0F0FC6E6-2B54-F94E-80AE-63199204E8AA}" type="slidenum">
              <a:rPr lang="en-US" altLang="ja-JP"/>
              <a:pPr>
                <a:defRPr/>
              </a:pPr>
              <a:t>‹#›</a:t>
            </a:fld>
            <a:endParaRPr lang="en-US" altLang="ja-JP"/>
          </a:p>
        </p:txBody>
      </p:sp>
    </p:spTree>
    <p:extLst>
      <p:ext uri="{BB962C8B-B14F-4D97-AF65-F5344CB8AC3E}">
        <p14:creationId xmlns:p14="http://schemas.microsoft.com/office/powerpoint/2010/main" val="672134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D230AA-269E-B04C-9F78-8ECAA7F003C2}" type="slidenum">
              <a:rPr lang="en-US"/>
              <a:pPr>
                <a:defRPr/>
              </a:pPr>
              <a:t>‹#›</a:t>
            </a:fld>
            <a:endParaRPr lang="en-US"/>
          </a:p>
        </p:txBody>
      </p:sp>
    </p:spTree>
    <p:extLst>
      <p:ext uri="{BB962C8B-B14F-4D97-AF65-F5344CB8AC3E}">
        <p14:creationId xmlns:p14="http://schemas.microsoft.com/office/powerpoint/2010/main" val="26494445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27245A2E-4E4C-464D-A4D6-92C0D163A5B7}" type="slidenum">
              <a:rPr lang="en-US" altLang="ja-JP"/>
              <a:pPr>
                <a:defRPr/>
              </a:pPr>
              <a:t>‹#›</a:t>
            </a:fld>
            <a:endParaRPr lang="en-US" altLang="ja-JP"/>
          </a:p>
        </p:txBody>
      </p:sp>
    </p:spTree>
    <p:extLst>
      <p:ext uri="{BB962C8B-B14F-4D97-AF65-F5344CB8AC3E}">
        <p14:creationId xmlns:p14="http://schemas.microsoft.com/office/powerpoint/2010/main" val="12759217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9001D313-5256-7843-8A8D-9748FD59D254}" type="slidenum">
              <a:rPr lang="en-US" altLang="ja-JP"/>
              <a:pPr>
                <a:defRPr/>
              </a:pPr>
              <a:t>‹#›</a:t>
            </a:fld>
            <a:endParaRPr lang="en-US" altLang="ja-JP"/>
          </a:p>
        </p:txBody>
      </p:sp>
    </p:spTree>
    <p:extLst>
      <p:ext uri="{BB962C8B-B14F-4D97-AF65-F5344CB8AC3E}">
        <p14:creationId xmlns:p14="http://schemas.microsoft.com/office/powerpoint/2010/main" val="3536333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2511B662-E845-4743-B8EC-22E7BE592192}" type="slidenum">
              <a:rPr lang="en-US" altLang="ja-JP"/>
              <a:pPr>
                <a:defRPr/>
              </a:pPr>
              <a:t>‹#›</a:t>
            </a:fld>
            <a:endParaRPr lang="en-US" altLang="ja-JP"/>
          </a:p>
        </p:txBody>
      </p:sp>
    </p:spTree>
    <p:extLst>
      <p:ext uri="{BB962C8B-B14F-4D97-AF65-F5344CB8AC3E}">
        <p14:creationId xmlns:p14="http://schemas.microsoft.com/office/powerpoint/2010/main" val="32174990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CBE882F-9A27-3A4C-9EDB-0BF3949E3383}" type="slidenum">
              <a:rPr lang="en-US" altLang="ja-JP"/>
              <a:pPr>
                <a:defRPr/>
              </a:pPr>
              <a:t>‹#›</a:t>
            </a:fld>
            <a:endParaRPr lang="en-US" altLang="ja-JP"/>
          </a:p>
        </p:txBody>
      </p:sp>
    </p:spTree>
    <p:extLst>
      <p:ext uri="{BB962C8B-B14F-4D97-AF65-F5344CB8AC3E}">
        <p14:creationId xmlns:p14="http://schemas.microsoft.com/office/powerpoint/2010/main" val="41522180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9742D83-C143-B147-8330-4895D98375EC}" type="slidenum">
              <a:rPr lang="en-US" altLang="ja-JP"/>
              <a:pPr>
                <a:defRPr/>
              </a:pPr>
              <a:t>‹#›</a:t>
            </a:fld>
            <a:endParaRPr lang="en-US" altLang="ja-JP"/>
          </a:p>
        </p:txBody>
      </p:sp>
    </p:spTree>
    <p:extLst>
      <p:ext uri="{BB962C8B-B14F-4D97-AF65-F5344CB8AC3E}">
        <p14:creationId xmlns:p14="http://schemas.microsoft.com/office/powerpoint/2010/main" val="23057349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C33106D-828D-5B48-9269-5E72FC0E61B5}" type="slidenum">
              <a:rPr lang="en-US" altLang="ja-JP"/>
              <a:pPr>
                <a:defRPr/>
              </a:pPr>
              <a:t>‹#›</a:t>
            </a:fld>
            <a:endParaRPr lang="en-US" altLang="ja-JP"/>
          </a:p>
        </p:txBody>
      </p:sp>
    </p:spTree>
    <p:extLst>
      <p:ext uri="{BB962C8B-B14F-4D97-AF65-F5344CB8AC3E}">
        <p14:creationId xmlns:p14="http://schemas.microsoft.com/office/powerpoint/2010/main" val="35855108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AB194521-3EFE-9840-9B22-854FFEC26A10}" type="slidenum">
              <a:rPr lang="en-US" altLang="ja-JP"/>
              <a:pPr>
                <a:defRPr/>
              </a:pPr>
              <a:t>‹#›</a:t>
            </a:fld>
            <a:endParaRPr lang="en-US" altLang="ja-JP"/>
          </a:p>
        </p:txBody>
      </p:sp>
    </p:spTree>
    <p:extLst>
      <p:ext uri="{BB962C8B-B14F-4D97-AF65-F5344CB8AC3E}">
        <p14:creationId xmlns:p14="http://schemas.microsoft.com/office/powerpoint/2010/main" val="12070031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D9B065DB-FC38-184F-B50E-10F43D6DE0C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034814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95D4E7B-7A61-3947-A050-68245E77C52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850291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F8E6DBD5-2254-6A43-9F27-41870F89579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35882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10.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1.pn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image" Target="../media/image1.png"/><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117" Type="http://schemas.openxmlformats.org/officeDocument/2006/relationships/slideLayout" Target="../slideLayouts/slideLayout275.xml"/><Relationship Id="rId21" Type="http://schemas.openxmlformats.org/officeDocument/2006/relationships/slideLayout" Target="../slideLayouts/slideLayout179.xml"/><Relationship Id="rId42" Type="http://schemas.openxmlformats.org/officeDocument/2006/relationships/slideLayout" Target="../slideLayouts/slideLayout200.xml"/><Relationship Id="rId63" Type="http://schemas.openxmlformats.org/officeDocument/2006/relationships/slideLayout" Target="../slideLayouts/slideLayout221.xml"/><Relationship Id="rId84" Type="http://schemas.openxmlformats.org/officeDocument/2006/relationships/slideLayout" Target="../slideLayouts/slideLayout242.xml"/><Relationship Id="rId138" Type="http://schemas.openxmlformats.org/officeDocument/2006/relationships/slideLayout" Target="../slideLayouts/slideLayout296.xml"/><Relationship Id="rId159" Type="http://schemas.openxmlformats.org/officeDocument/2006/relationships/slideLayout" Target="../slideLayouts/slideLayout317.xml"/><Relationship Id="rId170" Type="http://schemas.openxmlformats.org/officeDocument/2006/relationships/slideLayout" Target="../slideLayouts/slideLayout328.xml"/><Relationship Id="rId191" Type="http://schemas.openxmlformats.org/officeDocument/2006/relationships/slideLayout" Target="../slideLayouts/slideLayout349.xml"/><Relationship Id="rId205" Type="http://schemas.openxmlformats.org/officeDocument/2006/relationships/slideLayout" Target="../slideLayouts/slideLayout363.xml"/><Relationship Id="rId107" Type="http://schemas.openxmlformats.org/officeDocument/2006/relationships/slideLayout" Target="../slideLayouts/slideLayout265.xml"/><Relationship Id="rId11" Type="http://schemas.openxmlformats.org/officeDocument/2006/relationships/slideLayout" Target="../slideLayouts/slideLayout169.xml"/><Relationship Id="rId32" Type="http://schemas.openxmlformats.org/officeDocument/2006/relationships/slideLayout" Target="../slideLayouts/slideLayout190.xml"/><Relationship Id="rId53" Type="http://schemas.openxmlformats.org/officeDocument/2006/relationships/slideLayout" Target="../slideLayouts/slideLayout211.xml"/><Relationship Id="rId74" Type="http://schemas.openxmlformats.org/officeDocument/2006/relationships/slideLayout" Target="../slideLayouts/slideLayout232.xml"/><Relationship Id="rId128" Type="http://schemas.openxmlformats.org/officeDocument/2006/relationships/slideLayout" Target="../slideLayouts/slideLayout286.xml"/><Relationship Id="rId149" Type="http://schemas.openxmlformats.org/officeDocument/2006/relationships/slideLayout" Target="../slideLayouts/slideLayout307.xml"/><Relationship Id="rId5" Type="http://schemas.openxmlformats.org/officeDocument/2006/relationships/slideLayout" Target="../slideLayouts/slideLayout163.xml"/><Relationship Id="rId95" Type="http://schemas.openxmlformats.org/officeDocument/2006/relationships/slideLayout" Target="../slideLayouts/slideLayout253.xml"/><Relationship Id="rId160" Type="http://schemas.openxmlformats.org/officeDocument/2006/relationships/slideLayout" Target="../slideLayouts/slideLayout318.xml"/><Relationship Id="rId181" Type="http://schemas.openxmlformats.org/officeDocument/2006/relationships/slideLayout" Target="../slideLayouts/slideLayout339.xml"/><Relationship Id="rId216" Type="http://schemas.openxmlformats.org/officeDocument/2006/relationships/slideLayout" Target="../slideLayouts/slideLayout374.xml"/><Relationship Id="rId22" Type="http://schemas.openxmlformats.org/officeDocument/2006/relationships/slideLayout" Target="../slideLayouts/slideLayout180.xml"/><Relationship Id="rId43" Type="http://schemas.openxmlformats.org/officeDocument/2006/relationships/slideLayout" Target="../slideLayouts/slideLayout201.xml"/><Relationship Id="rId64" Type="http://schemas.openxmlformats.org/officeDocument/2006/relationships/slideLayout" Target="../slideLayouts/slideLayout222.xml"/><Relationship Id="rId118" Type="http://schemas.openxmlformats.org/officeDocument/2006/relationships/slideLayout" Target="../slideLayouts/slideLayout276.xml"/><Relationship Id="rId139" Type="http://schemas.openxmlformats.org/officeDocument/2006/relationships/slideLayout" Target="../slideLayouts/slideLayout297.xml"/><Relationship Id="rId85" Type="http://schemas.openxmlformats.org/officeDocument/2006/relationships/slideLayout" Target="../slideLayouts/slideLayout243.xml"/><Relationship Id="rId150" Type="http://schemas.openxmlformats.org/officeDocument/2006/relationships/slideLayout" Target="../slideLayouts/slideLayout308.xml"/><Relationship Id="rId171" Type="http://schemas.openxmlformats.org/officeDocument/2006/relationships/slideLayout" Target="../slideLayouts/slideLayout329.xml"/><Relationship Id="rId192" Type="http://schemas.openxmlformats.org/officeDocument/2006/relationships/slideLayout" Target="../slideLayouts/slideLayout350.xml"/><Relationship Id="rId206" Type="http://schemas.openxmlformats.org/officeDocument/2006/relationships/slideLayout" Target="../slideLayouts/slideLayout364.xml"/><Relationship Id="rId12" Type="http://schemas.openxmlformats.org/officeDocument/2006/relationships/slideLayout" Target="../slideLayouts/slideLayout170.xml"/><Relationship Id="rId33" Type="http://schemas.openxmlformats.org/officeDocument/2006/relationships/slideLayout" Target="../slideLayouts/slideLayout191.xml"/><Relationship Id="rId108" Type="http://schemas.openxmlformats.org/officeDocument/2006/relationships/slideLayout" Target="../slideLayouts/slideLayout266.xml"/><Relationship Id="rId129" Type="http://schemas.openxmlformats.org/officeDocument/2006/relationships/slideLayout" Target="../slideLayouts/slideLayout287.xml"/><Relationship Id="rId54" Type="http://schemas.openxmlformats.org/officeDocument/2006/relationships/slideLayout" Target="../slideLayouts/slideLayout212.xml"/><Relationship Id="rId75" Type="http://schemas.openxmlformats.org/officeDocument/2006/relationships/slideLayout" Target="../slideLayouts/slideLayout233.xml"/><Relationship Id="rId96" Type="http://schemas.openxmlformats.org/officeDocument/2006/relationships/slideLayout" Target="../slideLayouts/slideLayout254.xml"/><Relationship Id="rId140" Type="http://schemas.openxmlformats.org/officeDocument/2006/relationships/slideLayout" Target="../slideLayouts/slideLayout298.xml"/><Relationship Id="rId161" Type="http://schemas.openxmlformats.org/officeDocument/2006/relationships/slideLayout" Target="../slideLayouts/slideLayout319.xml"/><Relationship Id="rId182" Type="http://schemas.openxmlformats.org/officeDocument/2006/relationships/slideLayout" Target="../slideLayouts/slideLayout340.xml"/><Relationship Id="rId217" Type="http://schemas.openxmlformats.org/officeDocument/2006/relationships/slideLayout" Target="../slideLayouts/slideLayout375.xml"/><Relationship Id="rId6" Type="http://schemas.openxmlformats.org/officeDocument/2006/relationships/slideLayout" Target="../slideLayouts/slideLayout164.xml"/><Relationship Id="rId23" Type="http://schemas.openxmlformats.org/officeDocument/2006/relationships/slideLayout" Target="../slideLayouts/slideLayout181.xml"/><Relationship Id="rId119" Type="http://schemas.openxmlformats.org/officeDocument/2006/relationships/slideLayout" Target="../slideLayouts/slideLayout277.xml"/><Relationship Id="rId44" Type="http://schemas.openxmlformats.org/officeDocument/2006/relationships/slideLayout" Target="../slideLayouts/slideLayout202.xml"/><Relationship Id="rId65" Type="http://schemas.openxmlformats.org/officeDocument/2006/relationships/slideLayout" Target="../slideLayouts/slideLayout223.xml"/><Relationship Id="rId86" Type="http://schemas.openxmlformats.org/officeDocument/2006/relationships/slideLayout" Target="../slideLayouts/slideLayout244.xml"/><Relationship Id="rId130" Type="http://schemas.openxmlformats.org/officeDocument/2006/relationships/slideLayout" Target="../slideLayouts/slideLayout288.xml"/><Relationship Id="rId151" Type="http://schemas.openxmlformats.org/officeDocument/2006/relationships/slideLayout" Target="../slideLayouts/slideLayout309.xml"/><Relationship Id="rId172" Type="http://schemas.openxmlformats.org/officeDocument/2006/relationships/slideLayout" Target="../slideLayouts/slideLayout330.xml"/><Relationship Id="rId193" Type="http://schemas.openxmlformats.org/officeDocument/2006/relationships/slideLayout" Target="../slideLayouts/slideLayout351.xml"/><Relationship Id="rId207" Type="http://schemas.openxmlformats.org/officeDocument/2006/relationships/slideLayout" Target="../slideLayouts/slideLayout365.xml"/><Relationship Id="rId13" Type="http://schemas.openxmlformats.org/officeDocument/2006/relationships/slideLayout" Target="../slideLayouts/slideLayout171.xml"/><Relationship Id="rId109" Type="http://schemas.openxmlformats.org/officeDocument/2006/relationships/slideLayout" Target="../slideLayouts/slideLayout267.xml"/><Relationship Id="rId34" Type="http://schemas.openxmlformats.org/officeDocument/2006/relationships/slideLayout" Target="../slideLayouts/slideLayout192.xml"/><Relationship Id="rId55" Type="http://schemas.openxmlformats.org/officeDocument/2006/relationships/slideLayout" Target="../slideLayouts/slideLayout213.xml"/><Relationship Id="rId76" Type="http://schemas.openxmlformats.org/officeDocument/2006/relationships/slideLayout" Target="../slideLayouts/slideLayout234.xml"/><Relationship Id="rId97" Type="http://schemas.openxmlformats.org/officeDocument/2006/relationships/slideLayout" Target="../slideLayouts/slideLayout255.xml"/><Relationship Id="rId120" Type="http://schemas.openxmlformats.org/officeDocument/2006/relationships/slideLayout" Target="../slideLayouts/slideLayout278.xml"/><Relationship Id="rId141" Type="http://schemas.openxmlformats.org/officeDocument/2006/relationships/slideLayout" Target="../slideLayouts/slideLayout299.xml"/><Relationship Id="rId7" Type="http://schemas.openxmlformats.org/officeDocument/2006/relationships/slideLayout" Target="../slideLayouts/slideLayout165.xml"/><Relationship Id="rId162" Type="http://schemas.openxmlformats.org/officeDocument/2006/relationships/slideLayout" Target="../slideLayouts/slideLayout320.xml"/><Relationship Id="rId183" Type="http://schemas.openxmlformats.org/officeDocument/2006/relationships/slideLayout" Target="../slideLayouts/slideLayout341.xml"/><Relationship Id="rId218" Type="http://schemas.openxmlformats.org/officeDocument/2006/relationships/slideLayout" Target="../slideLayouts/slideLayout376.xml"/><Relationship Id="rId24" Type="http://schemas.openxmlformats.org/officeDocument/2006/relationships/slideLayout" Target="../slideLayouts/slideLayout182.xml"/><Relationship Id="rId45" Type="http://schemas.openxmlformats.org/officeDocument/2006/relationships/slideLayout" Target="../slideLayouts/slideLayout203.xml"/><Relationship Id="rId66" Type="http://schemas.openxmlformats.org/officeDocument/2006/relationships/slideLayout" Target="../slideLayouts/slideLayout224.xml"/><Relationship Id="rId87" Type="http://schemas.openxmlformats.org/officeDocument/2006/relationships/slideLayout" Target="../slideLayouts/slideLayout245.xml"/><Relationship Id="rId110" Type="http://schemas.openxmlformats.org/officeDocument/2006/relationships/slideLayout" Target="../slideLayouts/slideLayout268.xml"/><Relationship Id="rId131" Type="http://schemas.openxmlformats.org/officeDocument/2006/relationships/slideLayout" Target="../slideLayouts/slideLayout289.xml"/><Relationship Id="rId152" Type="http://schemas.openxmlformats.org/officeDocument/2006/relationships/slideLayout" Target="../slideLayouts/slideLayout310.xml"/><Relationship Id="rId173" Type="http://schemas.openxmlformats.org/officeDocument/2006/relationships/slideLayout" Target="../slideLayouts/slideLayout331.xml"/><Relationship Id="rId194" Type="http://schemas.openxmlformats.org/officeDocument/2006/relationships/slideLayout" Target="../slideLayouts/slideLayout352.xml"/><Relationship Id="rId208" Type="http://schemas.openxmlformats.org/officeDocument/2006/relationships/slideLayout" Target="../slideLayouts/slideLayout366.xml"/><Relationship Id="rId14" Type="http://schemas.openxmlformats.org/officeDocument/2006/relationships/slideLayout" Target="../slideLayouts/slideLayout172.xml"/><Relationship Id="rId35" Type="http://schemas.openxmlformats.org/officeDocument/2006/relationships/slideLayout" Target="../slideLayouts/slideLayout193.xml"/><Relationship Id="rId56" Type="http://schemas.openxmlformats.org/officeDocument/2006/relationships/slideLayout" Target="../slideLayouts/slideLayout214.xml"/><Relationship Id="rId77" Type="http://schemas.openxmlformats.org/officeDocument/2006/relationships/slideLayout" Target="../slideLayouts/slideLayout235.xml"/><Relationship Id="rId100" Type="http://schemas.openxmlformats.org/officeDocument/2006/relationships/slideLayout" Target="../slideLayouts/slideLayout258.xml"/><Relationship Id="rId8" Type="http://schemas.openxmlformats.org/officeDocument/2006/relationships/slideLayout" Target="../slideLayouts/slideLayout166.xml"/><Relationship Id="rId51" Type="http://schemas.openxmlformats.org/officeDocument/2006/relationships/slideLayout" Target="../slideLayouts/slideLayout209.xml"/><Relationship Id="rId72" Type="http://schemas.openxmlformats.org/officeDocument/2006/relationships/slideLayout" Target="../slideLayouts/slideLayout230.xml"/><Relationship Id="rId93" Type="http://schemas.openxmlformats.org/officeDocument/2006/relationships/slideLayout" Target="../slideLayouts/slideLayout251.xml"/><Relationship Id="rId98" Type="http://schemas.openxmlformats.org/officeDocument/2006/relationships/slideLayout" Target="../slideLayouts/slideLayout256.xml"/><Relationship Id="rId121" Type="http://schemas.openxmlformats.org/officeDocument/2006/relationships/slideLayout" Target="../slideLayouts/slideLayout279.xml"/><Relationship Id="rId142" Type="http://schemas.openxmlformats.org/officeDocument/2006/relationships/slideLayout" Target="../slideLayouts/slideLayout300.xml"/><Relationship Id="rId163" Type="http://schemas.openxmlformats.org/officeDocument/2006/relationships/slideLayout" Target="../slideLayouts/slideLayout321.xml"/><Relationship Id="rId184" Type="http://schemas.openxmlformats.org/officeDocument/2006/relationships/slideLayout" Target="../slideLayouts/slideLayout342.xml"/><Relationship Id="rId189" Type="http://schemas.openxmlformats.org/officeDocument/2006/relationships/slideLayout" Target="../slideLayouts/slideLayout347.xml"/><Relationship Id="rId219" Type="http://schemas.openxmlformats.org/officeDocument/2006/relationships/slideLayout" Target="../slideLayouts/slideLayout377.xml"/><Relationship Id="rId3" Type="http://schemas.openxmlformats.org/officeDocument/2006/relationships/slideLayout" Target="../slideLayouts/slideLayout161.xml"/><Relationship Id="rId214" Type="http://schemas.openxmlformats.org/officeDocument/2006/relationships/slideLayout" Target="../slideLayouts/slideLayout372.xml"/><Relationship Id="rId25" Type="http://schemas.openxmlformats.org/officeDocument/2006/relationships/slideLayout" Target="../slideLayouts/slideLayout183.xml"/><Relationship Id="rId46" Type="http://schemas.openxmlformats.org/officeDocument/2006/relationships/slideLayout" Target="../slideLayouts/slideLayout204.xml"/><Relationship Id="rId67" Type="http://schemas.openxmlformats.org/officeDocument/2006/relationships/slideLayout" Target="../slideLayouts/slideLayout225.xml"/><Relationship Id="rId116" Type="http://schemas.openxmlformats.org/officeDocument/2006/relationships/slideLayout" Target="../slideLayouts/slideLayout274.xml"/><Relationship Id="rId137" Type="http://schemas.openxmlformats.org/officeDocument/2006/relationships/slideLayout" Target="../slideLayouts/slideLayout295.xml"/><Relationship Id="rId158" Type="http://schemas.openxmlformats.org/officeDocument/2006/relationships/slideLayout" Target="../slideLayouts/slideLayout316.xml"/><Relationship Id="rId20" Type="http://schemas.openxmlformats.org/officeDocument/2006/relationships/slideLayout" Target="../slideLayouts/slideLayout178.xml"/><Relationship Id="rId41" Type="http://schemas.openxmlformats.org/officeDocument/2006/relationships/slideLayout" Target="../slideLayouts/slideLayout199.xml"/><Relationship Id="rId62" Type="http://schemas.openxmlformats.org/officeDocument/2006/relationships/slideLayout" Target="../slideLayouts/slideLayout220.xml"/><Relationship Id="rId83" Type="http://schemas.openxmlformats.org/officeDocument/2006/relationships/slideLayout" Target="../slideLayouts/slideLayout241.xml"/><Relationship Id="rId88" Type="http://schemas.openxmlformats.org/officeDocument/2006/relationships/slideLayout" Target="../slideLayouts/slideLayout246.xml"/><Relationship Id="rId111" Type="http://schemas.openxmlformats.org/officeDocument/2006/relationships/slideLayout" Target="../slideLayouts/slideLayout269.xml"/><Relationship Id="rId132" Type="http://schemas.openxmlformats.org/officeDocument/2006/relationships/slideLayout" Target="../slideLayouts/slideLayout290.xml"/><Relationship Id="rId153" Type="http://schemas.openxmlformats.org/officeDocument/2006/relationships/slideLayout" Target="../slideLayouts/slideLayout311.xml"/><Relationship Id="rId174" Type="http://schemas.openxmlformats.org/officeDocument/2006/relationships/slideLayout" Target="../slideLayouts/slideLayout332.xml"/><Relationship Id="rId179" Type="http://schemas.openxmlformats.org/officeDocument/2006/relationships/slideLayout" Target="../slideLayouts/slideLayout337.xml"/><Relationship Id="rId195" Type="http://schemas.openxmlformats.org/officeDocument/2006/relationships/slideLayout" Target="../slideLayouts/slideLayout353.xml"/><Relationship Id="rId209" Type="http://schemas.openxmlformats.org/officeDocument/2006/relationships/slideLayout" Target="../slideLayouts/slideLayout367.xml"/><Relationship Id="rId190" Type="http://schemas.openxmlformats.org/officeDocument/2006/relationships/slideLayout" Target="../slideLayouts/slideLayout348.xml"/><Relationship Id="rId204" Type="http://schemas.openxmlformats.org/officeDocument/2006/relationships/slideLayout" Target="../slideLayouts/slideLayout362.xml"/><Relationship Id="rId220" Type="http://schemas.openxmlformats.org/officeDocument/2006/relationships/slideLayout" Target="../slideLayouts/slideLayout378.xml"/><Relationship Id="rId15" Type="http://schemas.openxmlformats.org/officeDocument/2006/relationships/slideLayout" Target="../slideLayouts/slideLayout173.xml"/><Relationship Id="rId36" Type="http://schemas.openxmlformats.org/officeDocument/2006/relationships/slideLayout" Target="../slideLayouts/slideLayout194.xml"/><Relationship Id="rId57" Type="http://schemas.openxmlformats.org/officeDocument/2006/relationships/slideLayout" Target="../slideLayouts/slideLayout215.xml"/><Relationship Id="rId106" Type="http://schemas.openxmlformats.org/officeDocument/2006/relationships/slideLayout" Target="../slideLayouts/slideLayout264.xml"/><Relationship Id="rId127" Type="http://schemas.openxmlformats.org/officeDocument/2006/relationships/slideLayout" Target="../slideLayouts/slideLayout285.xml"/><Relationship Id="rId10" Type="http://schemas.openxmlformats.org/officeDocument/2006/relationships/slideLayout" Target="../slideLayouts/slideLayout168.xml"/><Relationship Id="rId31" Type="http://schemas.openxmlformats.org/officeDocument/2006/relationships/slideLayout" Target="../slideLayouts/slideLayout189.xml"/><Relationship Id="rId52" Type="http://schemas.openxmlformats.org/officeDocument/2006/relationships/slideLayout" Target="../slideLayouts/slideLayout210.xml"/><Relationship Id="rId73" Type="http://schemas.openxmlformats.org/officeDocument/2006/relationships/slideLayout" Target="../slideLayouts/slideLayout231.xml"/><Relationship Id="rId78" Type="http://schemas.openxmlformats.org/officeDocument/2006/relationships/slideLayout" Target="../slideLayouts/slideLayout236.xml"/><Relationship Id="rId94" Type="http://schemas.openxmlformats.org/officeDocument/2006/relationships/slideLayout" Target="../slideLayouts/slideLayout252.xml"/><Relationship Id="rId99" Type="http://schemas.openxmlformats.org/officeDocument/2006/relationships/slideLayout" Target="../slideLayouts/slideLayout257.xml"/><Relationship Id="rId101" Type="http://schemas.openxmlformats.org/officeDocument/2006/relationships/slideLayout" Target="../slideLayouts/slideLayout259.xml"/><Relationship Id="rId122" Type="http://schemas.openxmlformats.org/officeDocument/2006/relationships/slideLayout" Target="../slideLayouts/slideLayout280.xml"/><Relationship Id="rId143" Type="http://schemas.openxmlformats.org/officeDocument/2006/relationships/slideLayout" Target="../slideLayouts/slideLayout301.xml"/><Relationship Id="rId148" Type="http://schemas.openxmlformats.org/officeDocument/2006/relationships/slideLayout" Target="../slideLayouts/slideLayout306.xml"/><Relationship Id="rId164" Type="http://schemas.openxmlformats.org/officeDocument/2006/relationships/slideLayout" Target="../slideLayouts/slideLayout322.xml"/><Relationship Id="rId169" Type="http://schemas.openxmlformats.org/officeDocument/2006/relationships/slideLayout" Target="../slideLayouts/slideLayout327.xml"/><Relationship Id="rId185" Type="http://schemas.openxmlformats.org/officeDocument/2006/relationships/slideLayout" Target="../slideLayouts/slideLayout343.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80" Type="http://schemas.openxmlformats.org/officeDocument/2006/relationships/slideLayout" Target="../slideLayouts/slideLayout338.xml"/><Relationship Id="rId210" Type="http://schemas.openxmlformats.org/officeDocument/2006/relationships/slideLayout" Target="../slideLayouts/slideLayout368.xml"/><Relationship Id="rId215" Type="http://schemas.openxmlformats.org/officeDocument/2006/relationships/slideLayout" Target="../slideLayouts/slideLayout373.xml"/><Relationship Id="rId26" Type="http://schemas.openxmlformats.org/officeDocument/2006/relationships/slideLayout" Target="../slideLayouts/slideLayout184.xml"/><Relationship Id="rId47" Type="http://schemas.openxmlformats.org/officeDocument/2006/relationships/slideLayout" Target="../slideLayouts/slideLayout205.xml"/><Relationship Id="rId68" Type="http://schemas.openxmlformats.org/officeDocument/2006/relationships/slideLayout" Target="../slideLayouts/slideLayout226.xml"/><Relationship Id="rId89" Type="http://schemas.openxmlformats.org/officeDocument/2006/relationships/slideLayout" Target="../slideLayouts/slideLayout247.xml"/><Relationship Id="rId112" Type="http://schemas.openxmlformats.org/officeDocument/2006/relationships/slideLayout" Target="../slideLayouts/slideLayout270.xml"/><Relationship Id="rId133" Type="http://schemas.openxmlformats.org/officeDocument/2006/relationships/slideLayout" Target="../slideLayouts/slideLayout291.xml"/><Relationship Id="rId154" Type="http://schemas.openxmlformats.org/officeDocument/2006/relationships/slideLayout" Target="../slideLayouts/slideLayout312.xml"/><Relationship Id="rId175" Type="http://schemas.openxmlformats.org/officeDocument/2006/relationships/slideLayout" Target="../slideLayouts/slideLayout333.xml"/><Relationship Id="rId196" Type="http://schemas.openxmlformats.org/officeDocument/2006/relationships/slideLayout" Target="../slideLayouts/slideLayout354.xml"/><Relationship Id="rId200" Type="http://schemas.openxmlformats.org/officeDocument/2006/relationships/slideLayout" Target="../slideLayouts/slideLayout358.xml"/><Relationship Id="rId16" Type="http://schemas.openxmlformats.org/officeDocument/2006/relationships/slideLayout" Target="../slideLayouts/slideLayout174.xml"/><Relationship Id="rId221" Type="http://schemas.openxmlformats.org/officeDocument/2006/relationships/slideLayout" Target="../slideLayouts/slideLayout379.xml"/><Relationship Id="rId37" Type="http://schemas.openxmlformats.org/officeDocument/2006/relationships/slideLayout" Target="../slideLayouts/slideLayout195.xml"/><Relationship Id="rId58" Type="http://schemas.openxmlformats.org/officeDocument/2006/relationships/slideLayout" Target="../slideLayouts/slideLayout216.xml"/><Relationship Id="rId79" Type="http://schemas.openxmlformats.org/officeDocument/2006/relationships/slideLayout" Target="../slideLayouts/slideLayout237.xml"/><Relationship Id="rId102" Type="http://schemas.openxmlformats.org/officeDocument/2006/relationships/slideLayout" Target="../slideLayouts/slideLayout260.xml"/><Relationship Id="rId123" Type="http://schemas.openxmlformats.org/officeDocument/2006/relationships/slideLayout" Target="../slideLayouts/slideLayout281.xml"/><Relationship Id="rId144" Type="http://schemas.openxmlformats.org/officeDocument/2006/relationships/slideLayout" Target="../slideLayouts/slideLayout302.xml"/><Relationship Id="rId90" Type="http://schemas.openxmlformats.org/officeDocument/2006/relationships/slideLayout" Target="../slideLayouts/slideLayout248.xml"/><Relationship Id="rId165" Type="http://schemas.openxmlformats.org/officeDocument/2006/relationships/slideLayout" Target="../slideLayouts/slideLayout323.xml"/><Relationship Id="rId186" Type="http://schemas.openxmlformats.org/officeDocument/2006/relationships/slideLayout" Target="../slideLayouts/slideLayout344.xml"/><Relationship Id="rId211" Type="http://schemas.openxmlformats.org/officeDocument/2006/relationships/slideLayout" Target="../slideLayouts/slideLayout369.xml"/><Relationship Id="rId27" Type="http://schemas.openxmlformats.org/officeDocument/2006/relationships/slideLayout" Target="../slideLayouts/slideLayout185.xml"/><Relationship Id="rId48" Type="http://schemas.openxmlformats.org/officeDocument/2006/relationships/slideLayout" Target="../slideLayouts/slideLayout206.xml"/><Relationship Id="rId69" Type="http://schemas.openxmlformats.org/officeDocument/2006/relationships/slideLayout" Target="../slideLayouts/slideLayout227.xml"/><Relationship Id="rId113" Type="http://schemas.openxmlformats.org/officeDocument/2006/relationships/slideLayout" Target="../slideLayouts/slideLayout271.xml"/><Relationship Id="rId134" Type="http://schemas.openxmlformats.org/officeDocument/2006/relationships/slideLayout" Target="../slideLayouts/slideLayout292.xml"/><Relationship Id="rId80" Type="http://schemas.openxmlformats.org/officeDocument/2006/relationships/slideLayout" Target="../slideLayouts/slideLayout238.xml"/><Relationship Id="rId155" Type="http://schemas.openxmlformats.org/officeDocument/2006/relationships/slideLayout" Target="../slideLayouts/slideLayout313.xml"/><Relationship Id="rId176" Type="http://schemas.openxmlformats.org/officeDocument/2006/relationships/slideLayout" Target="../slideLayouts/slideLayout334.xml"/><Relationship Id="rId197" Type="http://schemas.openxmlformats.org/officeDocument/2006/relationships/slideLayout" Target="../slideLayouts/slideLayout355.xml"/><Relationship Id="rId201" Type="http://schemas.openxmlformats.org/officeDocument/2006/relationships/slideLayout" Target="../slideLayouts/slideLayout359.xml"/><Relationship Id="rId222" Type="http://schemas.openxmlformats.org/officeDocument/2006/relationships/slideLayout" Target="../slideLayouts/slideLayout380.xml"/><Relationship Id="rId17" Type="http://schemas.openxmlformats.org/officeDocument/2006/relationships/slideLayout" Target="../slideLayouts/slideLayout175.xml"/><Relationship Id="rId38" Type="http://schemas.openxmlformats.org/officeDocument/2006/relationships/slideLayout" Target="../slideLayouts/slideLayout196.xml"/><Relationship Id="rId59" Type="http://schemas.openxmlformats.org/officeDocument/2006/relationships/slideLayout" Target="../slideLayouts/slideLayout217.xml"/><Relationship Id="rId103" Type="http://schemas.openxmlformats.org/officeDocument/2006/relationships/slideLayout" Target="../slideLayouts/slideLayout261.xml"/><Relationship Id="rId124" Type="http://schemas.openxmlformats.org/officeDocument/2006/relationships/slideLayout" Target="../slideLayouts/slideLayout282.xml"/><Relationship Id="rId70" Type="http://schemas.openxmlformats.org/officeDocument/2006/relationships/slideLayout" Target="../slideLayouts/slideLayout228.xml"/><Relationship Id="rId91" Type="http://schemas.openxmlformats.org/officeDocument/2006/relationships/slideLayout" Target="../slideLayouts/slideLayout249.xml"/><Relationship Id="rId145" Type="http://schemas.openxmlformats.org/officeDocument/2006/relationships/slideLayout" Target="../slideLayouts/slideLayout303.xml"/><Relationship Id="rId166" Type="http://schemas.openxmlformats.org/officeDocument/2006/relationships/slideLayout" Target="../slideLayouts/slideLayout324.xml"/><Relationship Id="rId187" Type="http://schemas.openxmlformats.org/officeDocument/2006/relationships/slideLayout" Target="../slideLayouts/slideLayout345.xml"/><Relationship Id="rId1" Type="http://schemas.openxmlformats.org/officeDocument/2006/relationships/slideLayout" Target="../slideLayouts/slideLayout159.xml"/><Relationship Id="rId212" Type="http://schemas.openxmlformats.org/officeDocument/2006/relationships/slideLayout" Target="../slideLayouts/slideLayout370.xml"/><Relationship Id="rId28" Type="http://schemas.openxmlformats.org/officeDocument/2006/relationships/slideLayout" Target="../slideLayouts/slideLayout186.xml"/><Relationship Id="rId49" Type="http://schemas.openxmlformats.org/officeDocument/2006/relationships/slideLayout" Target="../slideLayouts/slideLayout207.xml"/><Relationship Id="rId114" Type="http://schemas.openxmlformats.org/officeDocument/2006/relationships/slideLayout" Target="../slideLayouts/slideLayout272.xml"/><Relationship Id="rId60" Type="http://schemas.openxmlformats.org/officeDocument/2006/relationships/slideLayout" Target="../slideLayouts/slideLayout218.xml"/><Relationship Id="rId81" Type="http://schemas.openxmlformats.org/officeDocument/2006/relationships/slideLayout" Target="../slideLayouts/slideLayout239.xml"/><Relationship Id="rId135" Type="http://schemas.openxmlformats.org/officeDocument/2006/relationships/slideLayout" Target="../slideLayouts/slideLayout293.xml"/><Relationship Id="rId156" Type="http://schemas.openxmlformats.org/officeDocument/2006/relationships/slideLayout" Target="../slideLayouts/slideLayout314.xml"/><Relationship Id="rId177" Type="http://schemas.openxmlformats.org/officeDocument/2006/relationships/slideLayout" Target="../slideLayouts/slideLayout335.xml"/><Relationship Id="rId198" Type="http://schemas.openxmlformats.org/officeDocument/2006/relationships/slideLayout" Target="../slideLayouts/slideLayout356.xml"/><Relationship Id="rId202" Type="http://schemas.openxmlformats.org/officeDocument/2006/relationships/slideLayout" Target="../slideLayouts/slideLayout360.xml"/><Relationship Id="rId223" Type="http://schemas.openxmlformats.org/officeDocument/2006/relationships/slideLayout" Target="../slideLayouts/slideLayout381.xml"/><Relationship Id="rId18" Type="http://schemas.openxmlformats.org/officeDocument/2006/relationships/slideLayout" Target="../slideLayouts/slideLayout176.xml"/><Relationship Id="rId39" Type="http://schemas.openxmlformats.org/officeDocument/2006/relationships/slideLayout" Target="../slideLayouts/slideLayout197.xml"/><Relationship Id="rId50" Type="http://schemas.openxmlformats.org/officeDocument/2006/relationships/slideLayout" Target="../slideLayouts/slideLayout208.xml"/><Relationship Id="rId104" Type="http://schemas.openxmlformats.org/officeDocument/2006/relationships/slideLayout" Target="../slideLayouts/slideLayout262.xml"/><Relationship Id="rId125" Type="http://schemas.openxmlformats.org/officeDocument/2006/relationships/slideLayout" Target="../slideLayouts/slideLayout283.xml"/><Relationship Id="rId146" Type="http://schemas.openxmlformats.org/officeDocument/2006/relationships/slideLayout" Target="../slideLayouts/slideLayout304.xml"/><Relationship Id="rId167" Type="http://schemas.openxmlformats.org/officeDocument/2006/relationships/slideLayout" Target="../slideLayouts/slideLayout325.xml"/><Relationship Id="rId188" Type="http://schemas.openxmlformats.org/officeDocument/2006/relationships/slideLayout" Target="../slideLayouts/slideLayout346.xml"/><Relationship Id="rId71" Type="http://schemas.openxmlformats.org/officeDocument/2006/relationships/slideLayout" Target="../slideLayouts/slideLayout229.xml"/><Relationship Id="rId92" Type="http://schemas.openxmlformats.org/officeDocument/2006/relationships/slideLayout" Target="../slideLayouts/slideLayout250.xml"/><Relationship Id="rId213" Type="http://schemas.openxmlformats.org/officeDocument/2006/relationships/slideLayout" Target="../slideLayouts/slideLayout371.xml"/><Relationship Id="rId2" Type="http://schemas.openxmlformats.org/officeDocument/2006/relationships/slideLayout" Target="../slideLayouts/slideLayout160.xml"/><Relationship Id="rId29" Type="http://schemas.openxmlformats.org/officeDocument/2006/relationships/slideLayout" Target="../slideLayouts/slideLayout187.xml"/><Relationship Id="rId40" Type="http://schemas.openxmlformats.org/officeDocument/2006/relationships/slideLayout" Target="../slideLayouts/slideLayout198.xml"/><Relationship Id="rId115" Type="http://schemas.openxmlformats.org/officeDocument/2006/relationships/slideLayout" Target="../slideLayouts/slideLayout273.xml"/><Relationship Id="rId136" Type="http://schemas.openxmlformats.org/officeDocument/2006/relationships/slideLayout" Target="../slideLayouts/slideLayout294.xml"/><Relationship Id="rId157" Type="http://schemas.openxmlformats.org/officeDocument/2006/relationships/slideLayout" Target="../slideLayouts/slideLayout315.xml"/><Relationship Id="rId178" Type="http://schemas.openxmlformats.org/officeDocument/2006/relationships/slideLayout" Target="../slideLayouts/slideLayout336.xml"/><Relationship Id="rId61" Type="http://schemas.openxmlformats.org/officeDocument/2006/relationships/slideLayout" Target="../slideLayouts/slideLayout219.xml"/><Relationship Id="rId82" Type="http://schemas.openxmlformats.org/officeDocument/2006/relationships/slideLayout" Target="../slideLayouts/slideLayout240.xml"/><Relationship Id="rId199" Type="http://schemas.openxmlformats.org/officeDocument/2006/relationships/slideLayout" Target="../slideLayouts/slideLayout357.xml"/><Relationship Id="rId203" Type="http://schemas.openxmlformats.org/officeDocument/2006/relationships/slideLayout" Target="../slideLayouts/slideLayout361.xml"/><Relationship Id="rId19" Type="http://schemas.openxmlformats.org/officeDocument/2006/relationships/slideLayout" Target="../slideLayouts/slideLayout177.xml"/><Relationship Id="rId224" Type="http://schemas.openxmlformats.org/officeDocument/2006/relationships/theme" Target="../theme/theme15.xml"/><Relationship Id="rId30" Type="http://schemas.openxmlformats.org/officeDocument/2006/relationships/slideLayout" Target="../slideLayouts/slideLayout188.xml"/><Relationship Id="rId105" Type="http://schemas.openxmlformats.org/officeDocument/2006/relationships/slideLayout" Target="../slideLayouts/slideLayout263.xml"/><Relationship Id="rId126" Type="http://schemas.openxmlformats.org/officeDocument/2006/relationships/slideLayout" Target="../slideLayouts/slideLayout284.xml"/><Relationship Id="rId147" Type="http://schemas.openxmlformats.org/officeDocument/2006/relationships/slideLayout" Target="../slideLayouts/slideLayout305.xml"/><Relationship Id="rId168" Type="http://schemas.openxmlformats.org/officeDocument/2006/relationships/slideLayout" Target="../slideLayouts/slideLayout32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89.xml"/><Relationship Id="rId3" Type="http://schemas.openxmlformats.org/officeDocument/2006/relationships/slideLayout" Target="../slideLayouts/slideLayout384.xml"/><Relationship Id="rId7" Type="http://schemas.openxmlformats.org/officeDocument/2006/relationships/slideLayout" Target="../slideLayouts/slideLayout388.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theme" Target="../theme/theme16.xml"/><Relationship Id="rId5" Type="http://schemas.openxmlformats.org/officeDocument/2006/relationships/slideLayout" Target="../slideLayouts/slideLayout386.xml"/><Relationship Id="rId10" Type="http://schemas.openxmlformats.org/officeDocument/2006/relationships/slideLayout" Target="../slideLayouts/slideLayout391.xml"/><Relationship Id="rId4" Type="http://schemas.openxmlformats.org/officeDocument/2006/relationships/slideLayout" Target="../slideLayouts/slideLayout385.xml"/><Relationship Id="rId9" Type="http://schemas.openxmlformats.org/officeDocument/2006/relationships/slideLayout" Target="../slideLayouts/slideLayout390.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393.xml"/><Relationship Id="rId1" Type="http://schemas.openxmlformats.org/officeDocument/2006/relationships/slideLayout" Target="../slideLayouts/slideLayout39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401.xml"/><Relationship Id="rId13" Type="http://schemas.openxmlformats.org/officeDocument/2006/relationships/theme" Target="../theme/theme18.xml"/><Relationship Id="rId3" Type="http://schemas.openxmlformats.org/officeDocument/2006/relationships/slideLayout" Target="../slideLayouts/slideLayout396.xml"/><Relationship Id="rId7" Type="http://schemas.openxmlformats.org/officeDocument/2006/relationships/slideLayout" Target="../slideLayouts/slideLayout400.xml"/><Relationship Id="rId12" Type="http://schemas.openxmlformats.org/officeDocument/2006/relationships/slideLayout" Target="../slideLayouts/slideLayout405.xml"/><Relationship Id="rId2" Type="http://schemas.openxmlformats.org/officeDocument/2006/relationships/slideLayout" Target="../slideLayouts/slideLayout395.xml"/><Relationship Id="rId1" Type="http://schemas.openxmlformats.org/officeDocument/2006/relationships/slideLayout" Target="../slideLayouts/slideLayout394.xml"/><Relationship Id="rId6" Type="http://schemas.openxmlformats.org/officeDocument/2006/relationships/slideLayout" Target="../slideLayouts/slideLayout399.xml"/><Relationship Id="rId11" Type="http://schemas.openxmlformats.org/officeDocument/2006/relationships/slideLayout" Target="../slideLayouts/slideLayout404.xml"/><Relationship Id="rId5" Type="http://schemas.openxmlformats.org/officeDocument/2006/relationships/slideLayout" Target="../slideLayouts/slideLayout398.xml"/><Relationship Id="rId10" Type="http://schemas.openxmlformats.org/officeDocument/2006/relationships/slideLayout" Target="../slideLayouts/slideLayout403.xml"/><Relationship Id="rId4" Type="http://schemas.openxmlformats.org/officeDocument/2006/relationships/slideLayout" Target="../slideLayouts/slideLayout397.xml"/><Relationship Id="rId9" Type="http://schemas.openxmlformats.org/officeDocument/2006/relationships/slideLayout" Target="../slideLayouts/slideLayout40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413.xml"/><Relationship Id="rId13" Type="http://schemas.openxmlformats.org/officeDocument/2006/relationships/image" Target="../media/image1.png"/><Relationship Id="rId3" Type="http://schemas.openxmlformats.org/officeDocument/2006/relationships/slideLayout" Target="../slideLayouts/slideLayout408.xml"/><Relationship Id="rId7" Type="http://schemas.openxmlformats.org/officeDocument/2006/relationships/slideLayout" Target="../slideLayouts/slideLayout412.xml"/><Relationship Id="rId12" Type="http://schemas.openxmlformats.org/officeDocument/2006/relationships/theme" Target="../theme/theme19.xml"/><Relationship Id="rId2" Type="http://schemas.openxmlformats.org/officeDocument/2006/relationships/slideLayout" Target="../slideLayouts/slideLayout407.xml"/><Relationship Id="rId1" Type="http://schemas.openxmlformats.org/officeDocument/2006/relationships/slideLayout" Target="../slideLayouts/slideLayout406.xml"/><Relationship Id="rId6" Type="http://schemas.openxmlformats.org/officeDocument/2006/relationships/slideLayout" Target="../slideLayouts/slideLayout411.xml"/><Relationship Id="rId11" Type="http://schemas.openxmlformats.org/officeDocument/2006/relationships/slideLayout" Target="../slideLayouts/slideLayout416.xml"/><Relationship Id="rId5" Type="http://schemas.openxmlformats.org/officeDocument/2006/relationships/slideLayout" Target="../slideLayouts/slideLayout410.xml"/><Relationship Id="rId10" Type="http://schemas.openxmlformats.org/officeDocument/2006/relationships/slideLayout" Target="../slideLayouts/slideLayout415.xml"/><Relationship Id="rId4" Type="http://schemas.openxmlformats.org/officeDocument/2006/relationships/slideLayout" Target="../slideLayouts/slideLayout409.xml"/><Relationship Id="rId9" Type="http://schemas.openxmlformats.org/officeDocument/2006/relationships/slideLayout" Target="../slideLayouts/slideLayout4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424.xml"/><Relationship Id="rId3" Type="http://schemas.openxmlformats.org/officeDocument/2006/relationships/slideLayout" Target="../slideLayouts/slideLayout419.xml"/><Relationship Id="rId7" Type="http://schemas.openxmlformats.org/officeDocument/2006/relationships/slideLayout" Target="../slideLayouts/slideLayout423.xml"/><Relationship Id="rId12" Type="http://schemas.openxmlformats.org/officeDocument/2006/relationships/theme" Target="../theme/theme20.xml"/><Relationship Id="rId2" Type="http://schemas.openxmlformats.org/officeDocument/2006/relationships/slideLayout" Target="../slideLayouts/slideLayout418.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0" Type="http://schemas.openxmlformats.org/officeDocument/2006/relationships/slideLayout" Target="../slideLayouts/slideLayout426.xml"/><Relationship Id="rId4" Type="http://schemas.openxmlformats.org/officeDocument/2006/relationships/slideLayout" Target="../slideLayouts/slideLayout420.xml"/><Relationship Id="rId9" Type="http://schemas.openxmlformats.org/officeDocument/2006/relationships/slideLayout" Target="../slideLayouts/slideLayout42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435.xml"/><Relationship Id="rId3" Type="http://schemas.openxmlformats.org/officeDocument/2006/relationships/slideLayout" Target="../slideLayouts/slideLayout430.xml"/><Relationship Id="rId7" Type="http://schemas.openxmlformats.org/officeDocument/2006/relationships/slideLayout" Target="../slideLayouts/slideLayout434.xml"/><Relationship Id="rId12" Type="http://schemas.openxmlformats.org/officeDocument/2006/relationships/theme" Target="../theme/theme21.xml"/><Relationship Id="rId2" Type="http://schemas.openxmlformats.org/officeDocument/2006/relationships/slideLayout" Target="../slideLayouts/slideLayout429.xml"/><Relationship Id="rId1" Type="http://schemas.openxmlformats.org/officeDocument/2006/relationships/slideLayout" Target="../slideLayouts/slideLayout428.xml"/><Relationship Id="rId6" Type="http://schemas.openxmlformats.org/officeDocument/2006/relationships/slideLayout" Target="../slideLayouts/slideLayout433.xml"/><Relationship Id="rId11" Type="http://schemas.openxmlformats.org/officeDocument/2006/relationships/slideLayout" Target="../slideLayouts/slideLayout438.xml"/><Relationship Id="rId5" Type="http://schemas.openxmlformats.org/officeDocument/2006/relationships/slideLayout" Target="../slideLayouts/slideLayout432.xml"/><Relationship Id="rId10" Type="http://schemas.openxmlformats.org/officeDocument/2006/relationships/slideLayout" Target="../slideLayouts/slideLayout437.xml"/><Relationship Id="rId4" Type="http://schemas.openxmlformats.org/officeDocument/2006/relationships/slideLayout" Target="../slideLayouts/slideLayout431.xml"/><Relationship Id="rId9" Type="http://schemas.openxmlformats.org/officeDocument/2006/relationships/slideLayout" Target="../slideLayouts/slideLayout43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446.xml"/><Relationship Id="rId13" Type="http://schemas.openxmlformats.org/officeDocument/2006/relationships/theme" Target="../theme/theme22.xml"/><Relationship Id="rId3" Type="http://schemas.openxmlformats.org/officeDocument/2006/relationships/slideLayout" Target="../slideLayouts/slideLayout441.xml"/><Relationship Id="rId7" Type="http://schemas.openxmlformats.org/officeDocument/2006/relationships/slideLayout" Target="../slideLayouts/slideLayout445.xml"/><Relationship Id="rId12" Type="http://schemas.openxmlformats.org/officeDocument/2006/relationships/slideLayout" Target="../slideLayouts/slideLayout450.xml"/><Relationship Id="rId2" Type="http://schemas.openxmlformats.org/officeDocument/2006/relationships/slideLayout" Target="../slideLayouts/slideLayout440.xml"/><Relationship Id="rId1" Type="http://schemas.openxmlformats.org/officeDocument/2006/relationships/slideLayout" Target="../slideLayouts/slideLayout439.xml"/><Relationship Id="rId6" Type="http://schemas.openxmlformats.org/officeDocument/2006/relationships/slideLayout" Target="../slideLayouts/slideLayout444.xml"/><Relationship Id="rId11" Type="http://schemas.openxmlformats.org/officeDocument/2006/relationships/slideLayout" Target="../slideLayouts/slideLayout449.xml"/><Relationship Id="rId5" Type="http://schemas.openxmlformats.org/officeDocument/2006/relationships/slideLayout" Target="../slideLayouts/slideLayout443.xml"/><Relationship Id="rId10" Type="http://schemas.openxmlformats.org/officeDocument/2006/relationships/slideLayout" Target="../slideLayouts/slideLayout448.xml"/><Relationship Id="rId4" Type="http://schemas.openxmlformats.org/officeDocument/2006/relationships/slideLayout" Target="../slideLayouts/slideLayout442.xml"/><Relationship Id="rId9" Type="http://schemas.openxmlformats.org/officeDocument/2006/relationships/slideLayout" Target="../slideLayouts/slideLayout447.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23.xml"/><Relationship Id="rId1" Type="http://schemas.openxmlformats.org/officeDocument/2006/relationships/slideLayout" Target="../slideLayouts/slideLayout4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459.xml"/><Relationship Id="rId13" Type="http://schemas.openxmlformats.org/officeDocument/2006/relationships/theme" Target="../theme/theme24.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slideLayout" Target="../slideLayouts/slideLayout463.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471.xml"/><Relationship Id="rId13" Type="http://schemas.openxmlformats.org/officeDocument/2006/relationships/image" Target="../media/image1.png"/><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theme" Target="../theme/theme25.xml"/><Relationship Id="rId2" Type="http://schemas.openxmlformats.org/officeDocument/2006/relationships/slideLayout" Target="../slideLayouts/slideLayout465.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6.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7.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8.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image" Target="../media/image2.emf"/><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9DC586C-AE0B-BD4A-8E39-8E56DBDC326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 id="2147484628" r:id="rId12"/>
    <p:sldLayoutId id="2147485165"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982F4539-A0D0-5E4D-9CE2-0512A28C961A}"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9246059"/>
      </p:ext>
    </p:extLst>
  </p:cSld>
  <p:clrMap bg1="dk2" tx1="lt1" bg2="dk1" tx2="lt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53" r:id="rId7"/>
    <p:sldLayoutId id="2147484754" r:id="rId8"/>
    <p:sldLayoutId id="2147484755" r:id="rId9"/>
    <p:sldLayoutId id="2147484756" r:id="rId10"/>
    <p:sldLayoutId id="2147484757" r:id="rId11"/>
    <p:sldLayoutId id="2147484758" r:id="rId12"/>
  </p:sldLayoutIdLst>
  <p:txStyles>
    <p:titleStyle>
      <a:lvl1pPr algn="ctr" rtl="0" eaLnBrk="0" fontAlgn="base" hangingPunct="0">
        <a:spcBef>
          <a:spcPct val="0"/>
        </a:spcBef>
        <a:spcAft>
          <a:spcPct val="0"/>
        </a:spcAft>
        <a:defRPr sz="40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marL="742950" indent="-285750" algn="l" rtl="0" eaLnBrk="0" fontAlgn="base" hangingPunct="0">
        <a:spcBef>
          <a:spcPct val="20000"/>
        </a:spcBef>
        <a:spcAft>
          <a:spcPct val="0"/>
        </a:spcAft>
        <a:buClr>
          <a:schemeClr val="hlink"/>
        </a:buClr>
        <a:buSzPct val="110000"/>
        <a:buChar char="•"/>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folHlink"/>
        </a:buClr>
        <a:buSzPct val="110000"/>
        <a:buChar char="•"/>
        <a:defRPr sz="2000"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FE9FFFFC-996F-1C4E-93F1-D3DC291E4BB4}" type="slidenum">
              <a:rPr lang="en-US"/>
              <a:pPr>
                <a:defRPr/>
              </a:pPr>
              <a:t>‹#›</a:t>
            </a:fld>
            <a:endParaRPr lang="en-US"/>
          </a:p>
        </p:txBody>
      </p:sp>
      <p:grpSp>
        <p:nvGrpSpPr>
          <p:cNvPr id="135175"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13517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366664274"/>
      </p:ext>
    </p:extLst>
  </p:cSld>
  <p:clrMap bg1="dk2" tx1="lt1" bg2="dk1" tx2="lt2" accent1="accent1" accent2="accent2" accent3="accent3" accent4="accent4" accent5="accent5" accent6="accent6" hlink="hlink" folHlink="folHlink"/>
  <p:sldLayoutIdLst>
    <p:sldLayoutId id="2147484760" r:id="rId1"/>
    <p:sldLayoutId id="2147484761" r:id="rId2"/>
    <p:sldLayoutId id="2147484762" r:id="rId3"/>
    <p:sldLayoutId id="2147484763" r:id="rId4"/>
    <p:sldLayoutId id="2147484764" r:id="rId5"/>
    <p:sldLayoutId id="2147484765" r:id="rId6"/>
    <p:sldLayoutId id="2147484766" r:id="rId7"/>
    <p:sldLayoutId id="2147484767" r:id="rId8"/>
    <p:sldLayoutId id="2147484768" r:id="rId9"/>
    <p:sldLayoutId id="2147484769" r:id="rId10"/>
    <p:sldLayoutId id="214748477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6265F77-D610-E746-B970-39CE6AFB16F2}" type="slidenum">
              <a:rPr lang="en-US"/>
              <a:pPr>
                <a:defRPr/>
              </a:pPr>
              <a:t>‹#›</a:t>
            </a:fld>
            <a:endParaRPr lang="en-US"/>
          </a:p>
        </p:txBody>
      </p:sp>
    </p:spTree>
    <p:extLst>
      <p:ext uri="{BB962C8B-B14F-4D97-AF65-F5344CB8AC3E}">
        <p14:creationId xmlns:p14="http://schemas.microsoft.com/office/powerpoint/2010/main" val="2165775979"/>
      </p:ext>
    </p:extLst>
  </p:cSld>
  <p:clrMap bg1="lt1" tx1="dk1" bg2="lt2" tx2="dk2" accent1="accent1" accent2="accent2" accent3="accent3" accent4="accent4" accent5="accent5" accent6="accent6" hlink="hlink" folHlink="folHlink"/>
  <p:sldLayoutIdLst>
    <p:sldLayoutId id="2147484772" r:id="rId1"/>
    <p:sldLayoutId id="2147484773" r:id="rId2"/>
    <p:sldLayoutId id="2147484774" r:id="rId3"/>
    <p:sldLayoutId id="2147484775" r:id="rId4"/>
    <p:sldLayoutId id="2147484776" r:id="rId5"/>
    <p:sldLayoutId id="2147484777" r:id="rId6"/>
    <p:sldLayoutId id="2147484778" r:id="rId7"/>
    <p:sldLayoutId id="2147484779" r:id="rId8"/>
    <p:sldLayoutId id="2147484780" r:id="rId9"/>
    <p:sldLayoutId id="2147484781" r:id="rId10"/>
    <p:sldLayoutId id="2147484782" r:id="rId11"/>
    <p:sldLayoutId id="2147484783" r:id="rId12"/>
    <p:sldLayoutId id="2147484784"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99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2" charset="0"/>
                <a:ea typeface="+mn-ea"/>
                <a:cs typeface="+mn-cs"/>
              </a:defRPr>
            </a:lvl1pPr>
          </a:lstStyle>
          <a:p>
            <a:pPr>
              <a:defRPr/>
            </a:pPr>
            <a:endParaRPr lang="en-US"/>
          </a:p>
        </p:txBody>
      </p:sp>
      <p:sp>
        <p:nvSpPr>
          <p:cNvPr id="1239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239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0452DD00-D125-6F42-9EEA-06A68084380C}" type="slidenum">
              <a:rPr lang="en-US"/>
              <a:pPr>
                <a:defRPr/>
              </a:pPr>
              <a:t>‹#›</a:t>
            </a:fld>
            <a:endParaRPr lang="en-US"/>
          </a:p>
        </p:txBody>
      </p:sp>
    </p:spTree>
    <p:extLst>
      <p:ext uri="{BB962C8B-B14F-4D97-AF65-F5344CB8AC3E}">
        <p14:creationId xmlns:p14="http://schemas.microsoft.com/office/powerpoint/2010/main" val="3612290274"/>
      </p:ext>
    </p:extLst>
  </p:cSld>
  <p:clrMap bg1="lt1" tx1="dk1" bg2="lt2" tx2="dk2" accent1="accent1" accent2="accent2" accent3="accent3" accent4="accent4" accent5="accent5" accent6="accent6" hlink="hlink" folHlink="folHlink"/>
  <p:sldLayoutIdLst>
    <p:sldLayoutId id="2147484786" r:id="rId1"/>
    <p:sldLayoutId id="2147484787" r:id="rId2"/>
    <p:sldLayoutId id="2147484788" r:id="rId3"/>
    <p:sldLayoutId id="2147484789" r:id="rId4"/>
    <p:sldLayoutId id="2147484790" r:id="rId5"/>
    <p:sldLayoutId id="2147484791" r:id="rId6"/>
    <p:sldLayoutId id="2147484792" r:id="rId7"/>
    <p:sldLayoutId id="2147484793" r:id="rId8"/>
    <p:sldLayoutId id="2147484794" r:id="rId9"/>
    <p:sldLayoutId id="2147484795" r:id="rId10"/>
    <p:sldLayoutId id="2147484796" r:id="rId11"/>
    <p:sldLayoutId id="2147484797" r:id="rId12"/>
    <p:sldLayoutId id="2147484798"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3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4813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4813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995D913C-1481-5C49-BB71-E8E3A449AC24}" type="slidenum">
              <a:rPr lang="en-US"/>
              <a:pPr>
                <a:defRPr/>
              </a:pPr>
              <a:t>‹#›</a:t>
            </a:fld>
            <a:endParaRPr lang="en-US"/>
          </a:p>
        </p:txBody>
      </p:sp>
    </p:spTree>
    <p:extLst>
      <p:ext uri="{BB962C8B-B14F-4D97-AF65-F5344CB8AC3E}">
        <p14:creationId xmlns:p14="http://schemas.microsoft.com/office/powerpoint/2010/main" val="3529275615"/>
      </p:ext>
    </p:extLst>
  </p:cSld>
  <p:clrMap bg1="lt1" tx1="dk1" bg2="lt2" tx2="dk2" accent1="accent1" accent2="accent2" accent3="accent3" accent4="accent4" accent5="accent5" accent6="accent6" hlink="hlink" folHlink="folHlink"/>
  <p:sldLayoutIdLst>
    <p:sldLayoutId id="2147484800" r:id="rId1"/>
    <p:sldLayoutId id="2147484801" r:id="rId2"/>
    <p:sldLayoutId id="2147484802" r:id="rId3"/>
    <p:sldLayoutId id="2147484803" r:id="rId4"/>
    <p:sldLayoutId id="2147484804" r:id="rId5"/>
    <p:sldLayoutId id="2147484805" r:id="rId6"/>
    <p:sldLayoutId id="2147484806" r:id="rId7"/>
    <p:sldLayoutId id="2147484807" r:id="rId8"/>
    <p:sldLayoutId id="2147484808" r:id="rId9"/>
    <p:sldLayoutId id="2147484809" r:id="rId10"/>
    <p:sldLayoutId id="2147484810" r:id="rId11"/>
    <p:sldLayoutId id="2147484811" r:id="rId12"/>
    <p:sldLayoutId id="2147484812" r:id="rId13"/>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92074"/>
            <a:ext cx="8229600" cy="15081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rPr dirty="0"/>
              <a:t>Title Text</a:t>
            </a:r>
          </a:p>
        </p:txBody>
      </p:sp>
      <p:sp>
        <p:nvSpPr>
          <p:cNvPr id="3"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8156292" y="6248400"/>
            <a:ext cx="301909" cy="288824"/>
          </a:xfrm>
          <a:prstGeom prst="rect">
            <a:avLst/>
          </a:prstGeom>
          <a:ln w="12700">
            <a:miter lim="400000"/>
          </a:ln>
        </p:spPr>
        <p:txBody>
          <a:bodyPr wrap="none" lIns="45719" rIns="45719">
            <a:spAutoFit/>
          </a:bodyPr>
          <a:lstStyle>
            <a:lvl1pPr algn="r" defTabSz="914400">
              <a:defRPr sz="1400"/>
            </a:lvl1pPr>
          </a:lstStyle>
          <a:p>
            <a:fld id="{86CB4B4D-7CA3-9044-876B-883B54F8677D}" type="slidenum">
              <a:t>‹#›</a:t>
            </a:fld>
            <a:endParaRPr/>
          </a:p>
        </p:txBody>
      </p:sp>
    </p:spTree>
    <p:extLst>
      <p:ext uri="{BB962C8B-B14F-4D97-AF65-F5344CB8AC3E}">
        <p14:creationId xmlns:p14="http://schemas.microsoft.com/office/powerpoint/2010/main" val="446553101"/>
      </p:ext>
    </p:extLst>
  </p:cSld>
  <p:clrMap bg1="lt1" tx1="dk1" bg2="lt2" tx2="dk2" accent1="accent1" accent2="accent2" accent3="accent3" accent4="accent4" accent5="accent5" accent6="accent6" hlink="hlink" folHlink="folHlink"/>
  <p:sldLayoutIdLst>
    <p:sldLayoutId id="2147484814" r:id="rId1"/>
    <p:sldLayoutId id="2147484815" r:id="rId2"/>
    <p:sldLayoutId id="2147484816" r:id="rId3"/>
    <p:sldLayoutId id="2147484817" r:id="rId4"/>
    <p:sldLayoutId id="2147484818" r:id="rId5"/>
    <p:sldLayoutId id="2147484819" r:id="rId6"/>
    <p:sldLayoutId id="2147484820" r:id="rId7"/>
    <p:sldLayoutId id="2147484821" r:id="rId8"/>
    <p:sldLayoutId id="2147484822" r:id="rId9"/>
    <p:sldLayoutId id="2147484823" r:id="rId10"/>
    <p:sldLayoutId id="2147484824" r:id="rId11"/>
    <p:sldLayoutId id="2147484825" r:id="rId12"/>
    <p:sldLayoutId id="2147484826" r:id="rId13"/>
    <p:sldLayoutId id="2147484827" r:id="rId14"/>
    <p:sldLayoutId id="2147484828" r:id="rId15"/>
    <p:sldLayoutId id="2147484829" r:id="rId16"/>
    <p:sldLayoutId id="2147484830" r:id="rId17"/>
    <p:sldLayoutId id="2147484831" r:id="rId18"/>
    <p:sldLayoutId id="2147484832" r:id="rId19"/>
    <p:sldLayoutId id="2147484833" r:id="rId20"/>
    <p:sldLayoutId id="2147484834" r:id="rId21"/>
    <p:sldLayoutId id="2147484835" r:id="rId22"/>
    <p:sldLayoutId id="2147484836" r:id="rId23"/>
    <p:sldLayoutId id="2147484837" r:id="rId24"/>
    <p:sldLayoutId id="2147484838" r:id="rId25"/>
    <p:sldLayoutId id="2147484839" r:id="rId26"/>
    <p:sldLayoutId id="2147484840" r:id="rId27"/>
    <p:sldLayoutId id="2147484841" r:id="rId28"/>
    <p:sldLayoutId id="2147484842" r:id="rId29"/>
    <p:sldLayoutId id="2147484843" r:id="rId30"/>
    <p:sldLayoutId id="2147484844" r:id="rId31"/>
    <p:sldLayoutId id="2147484845" r:id="rId32"/>
    <p:sldLayoutId id="2147484846" r:id="rId33"/>
    <p:sldLayoutId id="2147484847" r:id="rId34"/>
    <p:sldLayoutId id="2147484848" r:id="rId35"/>
    <p:sldLayoutId id="2147484849" r:id="rId36"/>
    <p:sldLayoutId id="2147484850" r:id="rId37"/>
    <p:sldLayoutId id="2147484851" r:id="rId38"/>
    <p:sldLayoutId id="2147484852" r:id="rId39"/>
    <p:sldLayoutId id="2147484853" r:id="rId40"/>
    <p:sldLayoutId id="2147484854" r:id="rId41"/>
    <p:sldLayoutId id="2147484855" r:id="rId42"/>
    <p:sldLayoutId id="2147484856" r:id="rId43"/>
    <p:sldLayoutId id="2147484857" r:id="rId44"/>
    <p:sldLayoutId id="2147484858" r:id="rId45"/>
    <p:sldLayoutId id="2147484859" r:id="rId46"/>
    <p:sldLayoutId id="2147484860" r:id="rId47"/>
    <p:sldLayoutId id="2147484861" r:id="rId48"/>
    <p:sldLayoutId id="2147484862" r:id="rId49"/>
    <p:sldLayoutId id="2147484863" r:id="rId50"/>
    <p:sldLayoutId id="2147484864" r:id="rId51"/>
    <p:sldLayoutId id="2147484865" r:id="rId52"/>
    <p:sldLayoutId id="2147484866" r:id="rId53"/>
    <p:sldLayoutId id="2147484867" r:id="rId54"/>
    <p:sldLayoutId id="2147484868" r:id="rId55"/>
    <p:sldLayoutId id="2147484869" r:id="rId56"/>
    <p:sldLayoutId id="2147484870" r:id="rId57"/>
    <p:sldLayoutId id="2147484871" r:id="rId58"/>
    <p:sldLayoutId id="2147484872" r:id="rId59"/>
    <p:sldLayoutId id="2147484873" r:id="rId60"/>
    <p:sldLayoutId id="2147484874" r:id="rId61"/>
    <p:sldLayoutId id="2147484875" r:id="rId62"/>
    <p:sldLayoutId id="2147484876" r:id="rId63"/>
    <p:sldLayoutId id="2147484877" r:id="rId64"/>
    <p:sldLayoutId id="2147484878" r:id="rId65"/>
    <p:sldLayoutId id="2147484879" r:id="rId66"/>
    <p:sldLayoutId id="2147484880" r:id="rId67"/>
    <p:sldLayoutId id="2147484881" r:id="rId68"/>
    <p:sldLayoutId id="2147484882" r:id="rId69"/>
    <p:sldLayoutId id="2147484883" r:id="rId70"/>
    <p:sldLayoutId id="2147484884" r:id="rId71"/>
    <p:sldLayoutId id="2147484885" r:id="rId72"/>
    <p:sldLayoutId id="2147484886" r:id="rId73"/>
    <p:sldLayoutId id="2147484887" r:id="rId74"/>
    <p:sldLayoutId id="2147484888" r:id="rId75"/>
    <p:sldLayoutId id="2147484889" r:id="rId76"/>
    <p:sldLayoutId id="2147484890" r:id="rId77"/>
    <p:sldLayoutId id="2147484891" r:id="rId78"/>
    <p:sldLayoutId id="2147484892" r:id="rId79"/>
    <p:sldLayoutId id="2147484893" r:id="rId80"/>
    <p:sldLayoutId id="2147484894" r:id="rId81"/>
    <p:sldLayoutId id="2147484895" r:id="rId82"/>
    <p:sldLayoutId id="2147484896" r:id="rId83"/>
    <p:sldLayoutId id="2147484897" r:id="rId84"/>
    <p:sldLayoutId id="2147484898" r:id="rId85"/>
    <p:sldLayoutId id="2147484899" r:id="rId86"/>
    <p:sldLayoutId id="2147484900" r:id="rId87"/>
    <p:sldLayoutId id="2147484901" r:id="rId88"/>
    <p:sldLayoutId id="2147484902" r:id="rId89"/>
    <p:sldLayoutId id="2147484903" r:id="rId90"/>
    <p:sldLayoutId id="2147484904" r:id="rId91"/>
    <p:sldLayoutId id="2147484905" r:id="rId92"/>
    <p:sldLayoutId id="2147484906" r:id="rId93"/>
    <p:sldLayoutId id="2147484907" r:id="rId94"/>
    <p:sldLayoutId id="2147484908" r:id="rId95"/>
    <p:sldLayoutId id="2147484909" r:id="rId96"/>
    <p:sldLayoutId id="2147484910" r:id="rId97"/>
    <p:sldLayoutId id="2147484911" r:id="rId98"/>
    <p:sldLayoutId id="2147484912" r:id="rId99"/>
    <p:sldLayoutId id="2147484913" r:id="rId100"/>
    <p:sldLayoutId id="2147484914" r:id="rId101"/>
    <p:sldLayoutId id="2147484915" r:id="rId102"/>
    <p:sldLayoutId id="2147484916" r:id="rId103"/>
    <p:sldLayoutId id="2147484917" r:id="rId104"/>
    <p:sldLayoutId id="2147484918" r:id="rId105"/>
    <p:sldLayoutId id="2147484919" r:id="rId106"/>
    <p:sldLayoutId id="2147484920" r:id="rId107"/>
    <p:sldLayoutId id="2147484921" r:id="rId108"/>
    <p:sldLayoutId id="2147484922" r:id="rId109"/>
    <p:sldLayoutId id="2147484923" r:id="rId110"/>
    <p:sldLayoutId id="2147484924" r:id="rId111"/>
    <p:sldLayoutId id="2147484925" r:id="rId112"/>
    <p:sldLayoutId id="2147484926" r:id="rId113"/>
    <p:sldLayoutId id="2147484927" r:id="rId114"/>
    <p:sldLayoutId id="2147484928" r:id="rId115"/>
    <p:sldLayoutId id="2147484929" r:id="rId116"/>
    <p:sldLayoutId id="2147484930" r:id="rId117"/>
    <p:sldLayoutId id="2147484931" r:id="rId118"/>
    <p:sldLayoutId id="2147484932" r:id="rId119"/>
    <p:sldLayoutId id="2147484933" r:id="rId120"/>
    <p:sldLayoutId id="2147484934" r:id="rId121"/>
    <p:sldLayoutId id="2147484935" r:id="rId122"/>
    <p:sldLayoutId id="2147484936" r:id="rId123"/>
    <p:sldLayoutId id="2147484937" r:id="rId124"/>
    <p:sldLayoutId id="2147484938" r:id="rId125"/>
    <p:sldLayoutId id="2147484939" r:id="rId126"/>
    <p:sldLayoutId id="2147484940" r:id="rId127"/>
    <p:sldLayoutId id="2147484941" r:id="rId128"/>
    <p:sldLayoutId id="2147484942" r:id="rId129"/>
    <p:sldLayoutId id="2147484943" r:id="rId130"/>
    <p:sldLayoutId id="2147484944" r:id="rId131"/>
    <p:sldLayoutId id="2147484945" r:id="rId132"/>
    <p:sldLayoutId id="2147484946" r:id="rId133"/>
    <p:sldLayoutId id="2147484947" r:id="rId134"/>
    <p:sldLayoutId id="2147484948" r:id="rId135"/>
    <p:sldLayoutId id="2147484949" r:id="rId136"/>
    <p:sldLayoutId id="2147484950" r:id="rId137"/>
    <p:sldLayoutId id="2147484951" r:id="rId138"/>
    <p:sldLayoutId id="2147484952" r:id="rId139"/>
    <p:sldLayoutId id="2147484953" r:id="rId140"/>
    <p:sldLayoutId id="2147484954" r:id="rId141"/>
    <p:sldLayoutId id="2147484955" r:id="rId142"/>
    <p:sldLayoutId id="2147484956" r:id="rId143"/>
    <p:sldLayoutId id="2147484957" r:id="rId144"/>
    <p:sldLayoutId id="2147484958" r:id="rId145"/>
    <p:sldLayoutId id="2147484959" r:id="rId146"/>
    <p:sldLayoutId id="2147484960" r:id="rId147"/>
    <p:sldLayoutId id="2147484961" r:id="rId148"/>
    <p:sldLayoutId id="2147484962" r:id="rId149"/>
    <p:sldLayoutId id="2147484963" r:id="rId150"/>
    <p:sldLayoutId id="2147484964" r:id="rId151"/>
    <p:sldLayoutId id="2147484965" r:id="rId152"/>
    <p:sldLayoutId id="2147484966" r:id="rId153"/>
    <p:sldLayoutId id="2147484967" r:id="rId154"/>
    <p:sldLayoutId id="2147484968" r:id="rId155"/>
    <p:sldLayoutId id="2147484969" r:id="rId156"/>
    <p:sldLayoutId id="2147484970" r:id="rId157"/>
    <p:sldLayoutId id="2147484971" r:id="rId158"/>
    <p:sldLayoutId id="2147484972" r:id="rId159"/>
    <p:sldLayoutId id="2147484973" r:id="rId160"/>
    <p:sldLayoutId id="2147484974" r:id="rId161"/>
    <p:sldLayoutId id="2147484975" r:id="rId162"/>
    <p:sldLayoutId id="2147484976" r:id="rId163"/>
    <p:sldLayoutId id="2147484977" r:id="rId164"/>
    <p:sldLayoutId id="2147484978" r:id="rId165"/>
    <p:sldLayoutId id="2147484979" r:id="rId166"/>
    <p:sldLayoutId id="2147484980" r:id="rId167"/>
    <p:sldLayoutId id="2147484981" r:id="rId168"/>
    <p:sldLayoutId id="2147484982" r:id="rId169"/>
    <p:sldLayoutId id="2147484983" r:id="rId170"/>
    <p:sldLayoutId id="2147484984" r:id="rId171"/>
    <p:sldLayoutId id="2147484985" r:id="rId172"/>
    <p:sldLayoutId id="2147484986" r:id="rId173"/>
    <p:sldLayoutId id="2147484987" r:id="rId174"/>
    <p:sldLayoutId id="2147484988" r:id="rId175"/>
    <p:sldLayoutId id="2147484989" r:id="rId176"/>
    <p:sldLayoutId id="2147484990" r:id="rId177"/>
    <p:sldLayoutId id="2147484991" r:id="rId178"/>
    <p:sldLayoutId id="2147484992" r:id="rId179"/>
    <p:sldLayoutId id="2147484993" r:id="rId180"/>
    <p:sldLayoutId id="2147484994" r:id="rId181"/>
    <p:sldLayoutId id="2147484995" r:id="rId182"/>
    <p:sldLayoutId id="2147484996" r:id="rId183"/>
    <p:sldLayoutId id="2147484997" r:id="rId184"/>
    <p:sldLayoutId id="2147484998" r:id="rId185"/>
    <p:sldLayoutId id="2147484999" r:id="rId186"/>
    <p:sldLayoutId id="2147485000" r:id="rId187"/>
    <p:sldLayoutId id="2147485001" r:id="rId188"/>
    <p:sldLayoutId id="2147485002" r:id="rId189"/>
    <p:sldLayoutId id="2147485003" r:id="rId190"/>
    <p:sldLayoutId id="2147485004" r:id="rId191"/>
    <p:sldLayoutId id="2147485005" r:id="rId192"/>
    <p:sldLayoutId id="2147485006" r:id="rId193"/>
    <p:sldLayoutId id="2147485007" r:id="rId194"/>
    <p:sldLayoutId id="2147485008" r:id="rId195"/>
    <p:sldLayoutId id="2147485009" r:id="rId196"/>
    <p:sldLayoutId id="2147485010" r:id="rId197"/>
    <p:sldLayoutId id="2147485011" r:id="rId198"/>
    <p:sldLayoutId id="2147485012" r:id="rId199"/>
    <p:sldLayoutId id="2147485013" r:id="rId200"/>
    <p:sldLayoutId id="2147485014" r:id="rId201"/>
    <p:sldLayoutId id="2147485015" r:id="rId202"/>
    <p:sldLayoutId id="2147485016" r:id="rId203"/>
    <p:sldLayoutId id="2147485017" r:id="rId204"/>
    <p:sldLayoutId id="2147485018" r:id="rId205"/>
    <p:sldLayoutId id="2147485019" r:id="rId206"/>
    <p:sldLayoutId id="2147485020" r:id="rId207"/>
    <p:sldLayoutId id="2147485021" r:id="rId208"/>
    <p:sldLayoutId id="2147485022" r:id="rId209"/>
    <p:sldLayoutId id="2147485023" r:id="rId210"/>
    <p:sldLayoutId id="2147485024" r:id="rId211"/>
    <p:sldLayoutId id="2147485025" r:id="rId212"/>
    <p:sldLayoutId id="2147485026" r:id="rId213"/>
    <p:sldLayoutId id="2147485027" r:id="rId214"/>
    <p:sldLayoutId id="2147485028" r:id="rId215"/>
    <p:sldLayoutId id="2147485029" r:id="rId216"/>
    <p:sldLayoutId id="2147485030" r:id="rId217"/>
    <p:sldLayoutId id="2147485031" r:id="rId218"/>
    <p:sldLayoutId id="2147485032" r:id="rId219"/>
    <p:sldLayoutId id="2147485033" r:id="rId220"/>
    <p:sldLayoutId id="2147485034" r:id="rId221"/>
    <p:sldLayoutId id="2147485035" r:id="rId222"/>
    <p:sldLayoutId id="2147485036" r:id="rId223"/>
  </p:sldLayoutIdLst>
  <p:transitio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solidFill>
            <a:schemeClr val="accent3">
              <a:lumOff val="44000"/>
            </a:schemeClr>
          </a:solidFill>
          <a:uFillTx/>
          <a:latin typeface="Arial" panose="020B0604020202020204" pitchFamily="34" charset="0"/>
          <a:ea typeface="+mn-ea"/>
          <a:cs typeface="Arial" panose="020B0604020202020204" pitchFamily="34" charset="0"/>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1" i="0" u="none" strike="noStrike" cap="none" spc="0" baseline="0">
          <a:solidFill>
            <a:schemeClr val="accent3">
              <a:lumOff val="44000"/>
            </a:schemeClr>
          </a:solidFill>
          <a:uFillTx/>
          <a:latin typeface="Arial" panose="020B0604020202020204" pitchFamily="34" charset="0"/>
          <a:ea typeface="+mn-ea"/>
          <a:cs typeface="Arial" panose="020B0604020202020204" pitchFamily="34" charset="0"/>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1" i="0" u="none" strike="noStrike" cap="none" spc="0" baseline="0">
          <a:solidFill>
            <a:schemeClr val="accent3">
              <a:lumOff val="44000"/>
            </a:schemeClr>
          </a:solidFill>
          <a:uFillTx/>
          <a:latin typeface="Arial" panose="020B0604020202020204" pitchFamily="34" charset="0"/>
          <a:ea typeface="+mn-ea"/>
          <a:cs typeface="Arial" panose="020B0604020202020204" pitchFamily="34" charset="0"/>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1" i="0" u="none" strike="noStrike" cap="none" spc="0" baseline="0">
          <a:solidFill>
            <a:schemeClr val="accent3">
              <a:lumOff val="44000"/>
            </a:schemeClr>
          </a:solidFill>
          <a:uFillTx/>
          <a:latin typeface="Arial" panose="020B0604020202020204" pitchFamily="34" charset="0"/>
          <a:ea typeface="+mn-ea"/>
          <a:cs typeface="Arial" panose="020B0604020202020204" pitchFamily="34" charset="0"/>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1" i="0" u="none" strike="noStrike" cap="none" spc="0" baseline="0">
          <a:solidFill>
            <a:schemeClr val="accent3">
              <a:lumOff val="44000"/>
            </a:schemeClr>
          </a:solidFill>
          <a:uFillTx/>
          <a:latin typeface="Arial" panose="020B0604020202020204" pitchFamily="34" charset="0"/>
          <a:ea typeface="+mn-ea"/>
          <a:cs typeface="Arial" panose="020B0604020202020204" pitchFamily="34" charset="0"/>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1" i="0" u="none" strike="noStrike" cap="none" spc="0" baseline="0">
          <a:solidFill>
            <a:schemeClr val="accent3">
              <a:lumOff val="44000"/>
            </a:schemeClr>
          </a:solidFill>
          <a:uFillTx/>
          <a:latin typeface="Arial" panose="020B0604020202020204" pitchFamily="34" charset="0"/>
          <a:ea typeface="+mn-ea"/>
          <a:cs typeface="Arial" panose="020B0604020202020204" pitchFamily="34" charset="0"/>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7394"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87395"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87396"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187397"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Georgia"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a:defRPr/>
            </a:pPr>
            <a:fld id="{F6BEF3A0-FDB9-2B47-8AD3-C5BC82774313}" type="datetime1">
              <a:rPr lang="en-US"/>
              <a:pPr>
                <a:defRPr/>
              </a:pPr>
              <a:t>6/16/26</a:t>
            </a:fld>
            <a:endParaRPr lang="en-US"/>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Georgia"/>
                <a:ea typeface="+mn-ea"/>
                <a:cs typeface="+mn-cs"/>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solidFill>
                <a:prstClr val="black"/>
              </a:solidFill>
              <a:latin typeface="Georgia"/>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solidFill>
                <a:prstClr val="black"/>
              </a:solidFill>
              <a:latin typeface="Georgia"/>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a:defRPr/>
            </a:pPr>
            <a:fld id="{5144284D-ABDD-D849-B984-352B2424FBE8}" type="slidenum">
              <a:rPr lang="en-US"/>
              <a:pPr>
                <a:defRPr/>
              </a:pPr>
              <a:t>‹#›</a:t>
            </a:fld>
            <a:endParaRPr lang="en-US"/>
          </a:p>
        </p:txBody>
      </p:sp>
      <p:sp>
        <p:nvSpPr>
          <p:cNvPr id="187406"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87407"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1538831"/>
      </p:ext>
    </p:extLst>
  </p:cSld>
  <p:clrMap bg1="lt1" tx1="dk1" bg2="lt2" tx2="dk2" accent1="accent1" accent2="accent2" accent3="accent3" accent4="accent4" accent5="accent5" accent6="accent6" hlink="hlink" folHlink="folHlink"/>
  <p:sldLayoutIdLst>
    <p:sldLayoutId id="2147485051" r:id="rId1"/>
    <p:sldLayoutId id="2147485052" r:id="rId2"/>
    <p:sldLayoutId id="2147485053" r:id="rId3"/>
    <p:sldLayoutId id="2147485054" r:id="rId4"/>
    <p:sldLayoutId id="2147485055" r:id="rId5"/>
    <p:sldLayoutId id="2147485056" r:id="rId6"/>
    <p:sldLayoutId id="2147485057" r:id="rId7"/>
    <p:sldLayoutId id="2147485058" r:id="rId8"/>
    <p:sldLayoutId id="2147485059" r:id="rId9"/>
    <p:sldLayoutId id="2147485060"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0" y="0"/>
            <a:ext cx="8839200" cy="6858000"/>
            <a:chOff x="0" y="0"/>
            <a:chExt cx="5568" cy="4320"/>
          </a:xfrm>
        </p:grpSpPr>
        <p:grpSp>
          <p:nvGrpSpPr>
            <p:cNvPr id="24584" name="Group 3"/>
            <p:cNvGrpSpPr>
              <a:grpSpLocks/>
            </p:cNvGrpSpPr>
            <p:nvPr userDrawn="1"/>
          </p:nvGrpSpPr>
          <p:grpSpPr bwMode="auto">
            <a:xfrm>
              <a:off x="0" y="0"/>
              <a:ext cx="3216" cy="3072"/>
              <a:chOff x="0" y="0"/>
              <a:chExt cx="2928" cy="2784"/>
            </a:xfrm>
          </p:grpSpPr>
          <p:sp>
            <p:nvSpPr>
              <p:cNvPr id="13333"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4"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5"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6"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7"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24585" name="Group 9"/>
            <p:cNvGrpSpPr>
              <a:grpSpLocks/>
            </p:cNvGrpSpPr>
            <p:nvPr userDrawn="1"/>
          </p:nvGrpSpPr>
          <p:grpSpPr bwMode="auto">
            <a:xfrm>
              <a:off x="2016" y="2016"/>
              <a:ext cx="2448" cy="2304"/>
              <a:chOff x="0" y="0"/>
              <a:chExt cx="2928" cy="2784"/>
            </a:xfrm>
          </p:grpSpPr>
          <p:sp>
            <p:nvSpPr>
              <p:cNvPr id="13328"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9"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0"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1"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2"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24586" name="Group 15"/>
            <p:cNvGrpSpPr>
              <a:grpSpLocks/>
            </p:cNvGrpSpPr>
            <p:nvPr userDrawn="1"/>
          </p:nvGrpSpPr>
          <p:grpSpPr bwMode="auto">
            <a:xfrm>
              <a:off x="2832" y="96"/>
              <a:ext cx="2736" cy="2592"/>
              <a:chOff x="0" y="0"/>
              <a:chExt cx="2928" cy="2784"/>
            </a:xfrm>
          </p:grpSpPr>
          <p:sp>
            <p:nvSpPr>
              <p:cNvPr id="13323"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4"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5"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6"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7"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sp>
        <p:nvSpPr>
          <p:cNvPr id="24579"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0"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400" b="1" smtClean="0">
                <a:solidFill>
                  <a:srgbClr val="EAEAEA"/>
                </a:solidFill>
                <a:latin typeface="Times New Roman" pitchFamily="18" charset="0"/>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a:defRPr sz="1400" b="1" smtClean="0">
                <a:solidFill>
                  <a:srgbClr val="EAEAEA"/>
                </a:solidFill>
                <a:latin typeface="Times New Roman" pitchFamily="18" charset="0"/>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a:defRPr sz="1400" b="1" smtClean="0">
                <a:solidFill>
                  <a:srgbClr val="EAEAEA"/>
                </a:solidFill>
                <a:latin typeface="Times New Roman" pitchFamily="18" charset="0"/>
              </a:defRPr>
            </a:lvl1pPr>
          </a:lstStyle>
          <a:p>
            <a:pPr>
              <a:defRPr/>
            </a:pPr>
            <a:fld id="{39596F40-16C5-4B3E-8C10-649516152D9F}" type="slidenum">
              <a:rPr lang="en-US"/>
              <a:pPr>
                <a:defRPr/>
              </a:pPr>
              <a:t>‹#›</a:t>
            </a:fld>
            <a:endParaRPr lang="en-US"/>
          </a:p>
        </p:txBody>
      </p:sp>
    </p:spTree>
    <p:extLst>
      <p:ext uri="{BB962C8B-B14F-4D97-AF65-F5344CB8AC3E}">
        <p14:creationId xmlns:p14="http://schemas.microsoft.com/office/powerpoint/2010/main" val="103169370"/>
      </p:ext>
    </p:extLst>
  </p:cSld>
  <p:clrMap bg1="dk2" tx1="lt1" bg2="dk1" tx2="lt2" accent1="accent1" accent2="accent2" accent3="accent3" accent4="accent4" accent5="accent5" accent6="accent6" hlink="hlink" folHlink="folHlink"/>
  <p:sldLayoutIdLst>
    <p:sldLayoutId id="2147485062" r:id="rId1"/>
    <p:sldLayoutId id="2147485063" r:id="rId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B6B4D505-5A84-CF45-A4B8-17C5ED6A46AD}"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1888118"/>
      </p:ext>
    </p:extLst>
  </p:cSld>
  <p:clrMap bg1="dk2" tx1="lt1" bg2="dk1" tx2="lt2" accent1="accent1" accent2="accent2" accent3="accent3" accent4="accent4" accent5="accent5" accent6="accent6" hlink="hlink" folHlink="folHlink"/>
  <p:sldLayoutIdLst>
    <p:sldLayoutId id="2147485065" r:id="rId1"/>
    <p:sldLayoutId id="2147485066" r:id="rId2"/>
    <p:sldLayoutId id="2147485067" r:id="rId3"/>
    <p:sldLayoutId id="2147485068" r:id="rId4"/>
    <p:sldLayoutId id="2147485069" r:id="rId5"/>
    <p:sldLayoutId id="2147485070" r:id="rId6"/>
    <p:sldLayoutId id="2147485071" r:id="rId7"/>
    <p:sldLayoutId id="2147485072" r:id="rId8"/>
    <p:sldLayoutId id="2147485073" r:id="rId9"/>
    <p:sldLayoutId id="2147485074" r:id="rId10"/>
    <p:sldLayoutId id="2147485075" r:id="rId11"/>
    <p:sldLayoutId id="2147485076"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16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12" charset="0"/>
                <a:ea typeface="+mn-ea"/>
                <a:cs typeface="+mn-cs"/>
              </a:defRPr>
            </a:lvl1pPr>
          </a:lstStyle>
          <a:p>
            <a:pPr>
              <a:defRPr/>
            </a:pPr>
            <a:endParaRPr lang="en-US"/>
          </a:p>
        </p:txBody>
      </p:sp>
      <p:sp>
        <p:nvSpPr>
          <p:cNvPr id="2416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12" charset="0"/>
                <a:ea typeface="+mn-ea"/>
                <a:cs typeface="+mn-cs"/>
              </a:defRPr>
            </a:lvl1pPr>
          </a:lstStyle>
          <a:p>
            <a:pPr>
              <a:defRPr/>
            </a:pPr>
            <a:endParaRPr lang="en-US"/>
          </a:p>
        </p:txBody>
      </p:sp>
      <p:sp>
        <p:nvSpPr>
          <p:cNvPr id="2416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CA4B89DA-E146-5943-8FC5-2921A6FBB221}" type="slidenum">
              <a:rPr lang="en-US"/>
              <a:pPr>
                <a:defRPr/>
              </a:pPr>
              <a:t>‹#›</a:t>
            </a:fld>
            <a:endParaRPr lang="en-US"/>
          </a:p>
        </p:txBody>
      </p:sp>
    </p:spTree>
    <p:extLst>
      <p:ext uri="{BB962C8B-B14F-4D97-AF65-F5344CB8AC3E}">
        <p14:creationId xmlns:p14="http://schemas.microsoft.com/office/powerpoint/2010/main" val="682284434"/>
      </p:ext>
    </p:extLst>
  </p:cSld>
  <p:clrMap bg1="lt1" tx1="dk1" bg2="lt2" tx2="dk2" accent1="accent1" accent2="accent2" accent3="accent3" accent4="accent4" accent5="accent5" accent6="accent6" hlink="hlink" folHlink="folHlink"/>
  <p:sldLayoutIdLst>
    <p:sldLayoutId id="2147485078" r:id="rId1"/>
    <p:sldLayoutId id="2147485079" r:id="rId2"/>
    <p:sldLayoutId id="2147485080" r:id="rId3"/>
    <p:sldLayoutId id="2147485081" r:id="rId4"/>
    <p:sldLayoutId id="2147485082" r:id="rId5"/>
    <p:sldLayoutId id="2147485083" r:id="rId6"/>
    <p:sldLayoutId id="2147485084" r:id="rId7"/>
    <p:sldLayoutId id="2147485085" r:id="rId8"/>
    <p:sldLayoutId id="2147485086" r:id="rId9"/>
    <p:sldLayoutId id="2147485087" r:id="rId10"/>
    <p:sldLayoutId id="214748508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p>
        </p:txBody>
      </p:sp>
      <p:sp>
        <p:nvSpPr>
          <p:cNvPr id="1239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239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A16ECDD-270E-2840-8C46-755DFC6630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 id="2147484640" r:id="rId12"/>
    <p:sldLayoutId id="2147484641"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9517FE2D-37FD-E347-B358-B784DB51692F}"/>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dirty="0"/>
              <a:t>Click to edit the title text format</a:t>
            </a:r>
          </a:p>
        </p:txBody>
      </p:sp>
      <p:sp>
        <p:nvSpPr>
          <p:cNvPr id="1026" name="Rectangle 2">
            <a:extLst>
              <a:ext uri="{FF2B5EF4-FFF2-40B4-BE49-F238E27FC236}">
                <a16:creationId xmlns:a16="http://schemas.microsoft.com/office/drawing/2014/main" id="{5296305F-616F-9540-AB9A-F4C9FC27CF38}"/>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dirty="0"/>
              <a:t>Click to edit the outline text format</a:t>
            </a:r>
          </a:p>
          <a:p>
            <a:pPr lvl="1"/>
            <a:r>
              <a:rPr lang="en-GB" altLang="en-US" dirty="0"/>
              <a:t>Second Outline Level</a:t>
            </a:r>
          </a:p>
          <a:p>
            <a:pPr lvl="2"/>
            <a:r>
              <a:rPr lang="en-GB" altLang="en-US" dirty="0"/>
              <a:t>Third Outline Level</a:t>
            </a:r>
          </a:p>
          <a:p>
            <a:pPr lvl="3"/>
            <a:r>
              <a:rPr lang="en-GB" altLang="en-US" dirty="0"/>
              <a:t>Fourth Outline Level</a:t>
            </a:r>
          </a:p>
          <a:p>
            <a:pPr lvl="4"/>
            <a:r>
              <a:rPr lang="en-GB" altLang="en-US" dirty="0"/>
              <a:t>Fifth Outline Level</a:t>
            </a:r>
          </a:p>
          <a:p>
            <a:pPr lvl="4"/>
            <a:r>
              <a:rPr lang="en-GB" altLang="en-US" dirty="0"/>
              <a:t>Sixth Outline Level</a:t>
            </a:r>
          </a:p>
          <a:p>
            <a:pPr lvl="4"/>
            <a:r>
              <a:rPr lang="en-GB" altLang="en-US" dirty="0"/>
              <a:t>Seventh Outline Level</a:t>
            </a:r>
          </a:p>
        </p:txBody>
      </p:sp>
      <p:sp>
        <p:nvSpPr>
          <p:cNvPr id="1027" name="Rectangle 3">
            <a:extLst>
              <a:ext uri="{FF2B5EF4-FFF2-40B4-BE49-F238E27FC236}">
                <a16:creationId xmlns:a16="http://schemas.microsoft.com/office/drawing/2014/main" id="{A2AABF7D-070D-8C49-95D2-6102A2FD323D}"/>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B66E5964-C4BE-D64C-8B9D-1E11B77C7627}"/>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73859A1E-CE9C-3940-BB8D-DF5C83C9D901}"/>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fld id="{320BDF33-0A92-2046-A899-DC90DE4DF79B}" type="slidenum">
              <a:rPr lang="en-US" altLang="en-US"/>
              <a:pPr/>
              <a:t>‹#›</a:t>
            </a:fld>
            <a:endParaRPr lang="en-US" altLang="en-US"/>
          </a:p>
        </p:txBody>
      </p:sp>
    </p:spTree>
    <p:extLst>
      <p:ext uri="{BB962C8B-B14F-4D97-AF65-F5344CB8AC3E}">
        <p14:creationId xmlns:p14="http://schemas.microsoft.com/office/powerpoint/2010/main" val="3182365587"/>
      </p:ext>
    </p:extLst>
  </p:cSld>
  <p:clrMap bg1="lt1" tx1="dk1" bg2="lt2" tx2="dk2" accent1="accent1" accent2="accent2" accent3="accent3" accent4="accent4" accent5="accent5" accent6="accent6" hlink="hlink" folHlink="folHlink"/>
  <p:sldLayoutIdLst>
    <p:sldLayoutId id="2147485090" r:id="rId1"/>
    <p:sldLayoutId id="2147485091" r:id="rId2"/>
    <p:sldLayoutId id="2147485092" r:id="rId3"/>
    <p:sldLayoutId id="2147485093" r:id="rId4"/>
    <p:sldLayoutId id="2147485094" r:id="rId5"/>
    <p:sldLayoutId id="2147485095" r:id="rId6"/>
    <p:sldLayoutId id="2147485096" r:id="rId7"/>
    <p:sldLayoutId id="2147485097" r:id="rId8"/>
    <p:sldLayoutId id="2147485098" r:id="rId9"/>
    <p:sldLayoutId id="2147485099" r:id="rId10"/>
    <p:sldLayoutId id="2147485100"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b="1" i="0" kern="1200">
          <a:solidFill>
            <a:srgbClr val="000000"/>
          </a:solidFill>
          <a:latin typeface="Arial" panose="020B0604020202020204" pitchFamily="34" charset="0"/>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b="1" i="0" kern="1200">
          <a:solidFill>
            <a:srgbClr val="000000"/>
          </a:solidFill>
          <a:latin typeface="Arial" panose="020B0604020202020204" pitchFamily="34" charset="0"/>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b="1" i="0" kern="1200">
          <a:solidFill>
            <a:srgbClr val="000000"/>
          </a:solidFill>
          <a:latin typeface="Arial" panose="020B0604020202020204" pitchFamily="34" charset="0"/>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b="1" i="0" kern="1200">
          <a:solidFill>
            <a:srgbClr val="000000"/>
          </a:solidFill>
          <a:latin typeface="Arial" panose="020B0604020202020204" pitchFamily="34" charset="0"/>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b="1" i="0" kern="1200">
          <a:solidFill>
            <a:srgbClr val="000000"/>
          </a:solidFill>
          <a:latin typeface="Arial" panose="020B0604020202020204" pitchFamily="34" charset="0"/>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b="1" i="0" kern="1200">
          <a:solidFill>
            <a:srgbClr val="000000"/>
          </a:solidFill>
          <a:latin typeface="Arial" panose="020B0604020202020204" pitchFamily="34" charset="0"/>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22824185"/>
      </p:ext>
    </p:extLst>
  </p:cSld>
  <p:clrMap bg1="lt1" tx1="dk1" bg2="lt2" tx2="dk2" accent1="accent1" accent2="accent2" accent3="accent3" accent4="accent4" accent5="accent5" accent6="accent6" hlink="hlink" folHlink="folHlink"/>
  <p:sldLayoutIdLst>
    <p:sldLayoutId id="2147485114" r:id="rId1"/>
    <p:sldLayoutId id="2147485115" r:id="rId2"/>
    <p:sldLayoutId id="2147485116" r:id="rId3"/>
    <p:sldLayoutId id="2147485117" r:id="rId4"/>
    <p:sldLayoutId id="2147485118" r:id="rId5"/>
    <p:sldLayoutId id="2147485119" r:id="rId6"/>
    <p:sldLayoutId id="2147485120" r:id="rId7"/>
    <p:sldLayoutId id="2147485121" r:id="rId8"/>
    <p:sldLayoutId id="2147485122" r:id="rId9"/>
    <p:sldLayoutId id="2147485123" r:id="rId10"/>
    <p:sldLayoutId id="2147485124" r:id="rId11"/>
  </p:sldLayoutIdLst>
  <p:transition spd="med">
    <p:randomBar dir="vert"/>
  </p:transition>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75403DA-82AB-A446-987D-E2F9DEBD579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5899825"/>
      </p:ext>
    </p:extLst>
  </p:cSld>
  <p:clrMap bg1="lt1" tx1="dk1" bg2="lt2" tx2="dk2" accent1="accent1" accent2="accent2" accent3="accent3" accent4="accent4" accent5="accent5" accent6="accent6" hlink="hlink" folHlink="folHlink"/>
  <p:sldLayoutIdLst>
    <p:sldLayoutId id="2147485126" r:id="rId1"/>
    <p:sldLayoutId id="2147485127" r:id="rId2"/>
    <p:sldLayoutId id="2147485128" r:id="rId3"/>
    <p:sldLayoutId id="2147485129" r:id="rId4"/>
    <p:sldLayoutId id="2147485130" r:id="rId5"/>
    <p:sldLayoutId id="2147485131" r:id="rId6"/>
    <p:sldLayoutId id="2147485132" r:id="rId7"/>
    <p:sldLayoutId id="2147485133" r:id="rId8"/>
    <p:sldLayoutId id="2147485134" r:id="rId9"/>
    <p:sldLayoutId id="2147485135" r:id="rId10"/>
    <p:sldLayoutId id="2147485136" r:id="rId11"/>
    <p:sldLayoutId id="2147485137" r:id="rId12"/>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A8786C52-BB26-4A40-A2AD-FB18FAAE27AD}" type="slidenum">
              <a:rPr lang="en-US"/>
              <a:pPr>
                <a:defRPr/>
              </a:pPr>
              <a:t>‹#›</a:t>
            </a:fld>
            <a:endParaRPr lang="en-US"/>
          </a:p>
        </p:txBody>
      </p:sp>
    </p:spTree>
    <p:extLst>
      <p:ext uri="{BB962C8B-B14F-4D97-AF65-F5344CB8AC3E}">
        <p14:creationId xmlns:p14="http://schemas.microsoft.com/office/powerpoint/2010/main" val="3281784707"/>
      </p:ext>
    </p:extLst>
  </p:cSld>
  <p:clrMap bg1="lt1" tx1="dk1" bg2="lt2" tx2="dk2" accent1="accent1" accent2="accent2" accent3="accent3" accent4="accent4" accent5="accent5" accent6="accent6" hlink="hlink" folHlink="folHlink"/>
  <p:sldLayoutIdLst>
    <p:sldLayoutId id="214748513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pPr>
                <a:defRPr/>
              </a:pPr>
              <a:t>‹#›</a:t>
            </a:fld>
            <a:endParaRPr lang="en-US"/>
          </a:p>
        </p:txBody>
      </p:sp>
    </p:spTree>
    <p:extLst>
      <p:ext uri="{BB962C8B-B14F-4D97-AF65-F5344CB8AC3E}">
        <p14:creationId xmlns:p14="http://schemas.microsoft.com/office/powerpoint/2010/main" val="3519734404"/>
      </p:ext>
    </p:extLst>
  </p:cSld>
  <p:clrMap bg1="lt1" tx1="dk1" bg2="lt2" tx2="dk2" accent1="accent1" accent2="accent2" accent3="accent3" accent4="accent4" accent5="accent5" accent6="accent6" hlink="hlink" folHlink="folHlink"/>
  <p:sldLayoutIdLst>
    <p:sldLayoutId id="2147485141" r:id="rId1"/>
    <p:sldLayoutId id="2147485142" r:id="rId2"/>
    <p:sldLayoutId id="2147485143" r:id="rId3"/>
    <p:sldLayoutId id="2147485144" r:id="rId4"/>
    <p:sldLayoutId id="2147485145" r:id="rId5"/>
    <p:sldLayoutId id="2147485146" r:id="rId6"/>
    <p:sldLayoutId id="2147485147" r:id="rId7"/>
    <p:sldLayoutId id="2147485148" r:id="rId8"/>
    <p:sldLayoutId id="2147485149" r:id="rId9"/>
    <p:sldLayoutId id="2147485150" r:id="rId10"/>
    <p:sldLayoutId id="2147485151" r:id="rId11"/>
    <p:sldLayoutId id="2147485152" r:id="rId12"/>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16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hangingPunct="0">
              <a:defRPr sz="1400">
                <a:solidFill>
                  <a:srgbClr val="000000"/>
                </a:solidFill>
                <a:latin typeface="Times New Roman" pitchFamily="18" charset="0"/>
              </a:defRPr>
            </a:lvl1pPr>
          </a:lstStyle>
          <a:p>
            <a:endParaRPr lang="zh-CN" altLang="en-US"/>
          </a:p>
        </p:txBody>
      </p:sp>
      <p:sp>
        <p:nvSpPr>
          <p:cNvPr id="2416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hangingPunct="0">
              <a:defRPr sz="1400">
                <a:solidFill>
                  <a:srgbClr val="000000"/>
                </a:solidFill>
                <a:latin typeface="Times New Roman" pitchFamily="18" charset="0"/>
              </a:defRPr>
            </a:lvl1pPr>
          </a:lstStyle>
          <a:p>
            <a:endParaRPr lang="zh-CN" altLang="en-US"/>
          </a:p>
        </p:txBody>
      </p:sp>
      <p:sp>
        <p:nvSpPr>
          <p:cNvPr id="2416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eaLnBrk="0" hangingPunct="0">
              <a:defRPr sz="1400">
                <a:solidFill>
                  <a:srgbClr val="000000"/>
                </a:solidFill>
                <a:latin typeface="Times New Roman" pitchFamily="18" charset="0"/>
              </a:defRPr>
            </a:lvl1pPr>
          </a:lstStyle>
          <a:p>
            <a:fld id="{AB50C1F0-9751-4E3F-AF7A-AD287CD26CE9}" type="slidenum">
              <a:rPr lang="en-US" altLang="zh-CN"/>
              <a:pPr/>
              <a:t>‹#›</a:t>
            </a:fld>
            <a:endParaRPr lang="en-US" altLang="zh-CN"/>
          </a:p>
        </p:txBody>
      </p:sp>
    </p:spTree>
    <p:extLst>
      <p:ext uri="{BB962C8B-B14F-4D97-AF65-F5344CB8AC3E}">
        <p14:creationId xmlns:p14="http://schemas.microsoft.com/office/powerpoint/2010/main" val="3949997749"/>
      </p:ext>
    </p:extLst>
  </p:cSld>
  <p:clrMap bg1="lt1" tx1="dk1" bg2="lt2" tx2="dk2" accent1="accent1" accent2="accent2" accent3="accent3" accent4="accent4" accent5="accent5" accent6="accent6" hlink="hlink" folHlink="folHlink"/>
  <p:sldLayoutIdLst>
    <p:sldLayoutId id="2147485154" r:id="rId1"/>
    <p:sldLayoutId id="2147485155" r:id="rId2"/>
    <p:sldLayoutId id="2147485156" r:id="rId3"/>
    <p:sldLayoutId id="2147485157" r:id="rId4"/>
    <p:sldLayoutId id="2147485158" r:id="rId5"/>
    <p:sldLayoutId id="2147485159" r:id="rId6"/>
    <p:sldLayoutId id="2147485160" r:id="rId7"/>
    <p:sldLayoutId id="2147485161" r:id="rId8"/>
    <p:sldLayoutId id="2147485162" r:id="rId9"/>
    <p:sldLayoutId id="2147485163" r:id="rId10"/>
    <p:sldLayoutId id="2147485164"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8839200" cy="6858000"/>
            <a:chOff x="0" y="0"/>
            <a:chExt cx="5568" cy="4320"/>
          </a:xfrm>
        </p:grpSpPr>
        <p:grpSp>
          <p:nvGrpSpPr>
            <p:cNvPr id="32776" name="Group 3"/>
            <p:cNvGrpSpPr>
              <a:grpSpLocks/>
            </p:cNvGrpSpPr>
            <p:nvPr userDrawn="1"/>
          </p:nvGrpSpPr>
          <p:grpSpPr bwMode="auto">
            <a:xfrm>
              <a:off x="0" y="0"/>
              <a:ext cx="3216" cy="3072"/>
              <a:chOff x="0" y="0"/>
              <a:chExt cx="2928" cy="2784"/>
            </a:xfrm>
          </p:grpSpPr>
          <p:sp>
            <p:nvSpPr>
              <p:cNvPr id="32789"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90"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91"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92"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93"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grpSp>
        <p:grpSp>
          <p:nvGrpSpPr>
            <p:cNvPr id="32777" name="Group 9"/>
            <p:cNvGrpSpPr>
              <a:grpSpLocks/>
            </p:cNvGrpSpPr>
            <p:nvPr userDrawn="1"/>
          </p:nvGrpSpPr>
          <p:grpSpPr bwMode="auto">
            <a:xfrm>
              <a:off x="2016" y="2016"/>
              <a:ext cx="2448" cy="2304"/>
              <a:chOff x="0" y="0"/>
              <a:chExt cx="2928" cy="2784"/>
            </a:xfrm>
          </p:grpSpPr>
          <p:sp>
            <p:nvSpPr>
              <p:cNvPr id="32784"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85"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86"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87"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88"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grpSp>
        <p:grpSp>
          <p:nvGrpSpPr>
            <p:cNvPr id="32778" name="Group 15"/>
            <p:cNvGrpSpPr>
              <a:grpSpLocks/>
            </p:cNvGrpSpPr>
            <p:nvPr userDrawn="1"/>
          </p:nvGrpSpPr>
          <p:grpSpPr bwMode="auto">
            <a:xfrm>
              <a:off x="2832" y="96"/>
              <a:ext cx="2736" cy="2592"/>
              <a:chOff x="0" y="0"/>
              <a:chExt cx="2928" cy="2784"/>
            </a:xfrm>
          </p:grpSpPr>
          <p:sp>
            <p:nvSpPr>
              <p:cNvPr id="32779"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80"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81"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82"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83"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grpSp>
      </p:grpSp>
      <p:sp>
        <p:nvSpPr>
          <p:cNvPr id="32771"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2"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defRPr>
            </a:lvl1pPr>
          </a:lstStyle>
          <a:p>
            <a:pPr>
              <a:defRPr/>
            </a:pPr>
            <a:fld id="{4456D0B8-70D8-D346-ACA5-1E21589FF83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4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4302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endParaRPr lang="en-US">
                <a:solidFill>
                  <a:srgbClr val="FFFFFF"/>
                </a:solidFill>
              </a:endParaRPr>
            </a:p>
          </p:txBody>
        </p:sp>
        <p:sp>
          <p:nvSpPr>
            <p:cNvPr id="4302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endParaRPr lang="en-US">
                <a:solidFill>
                  <a:srgbClr val="FFFFFF"/>
                </a:solidFill>
              </a:endParaRPr>
            </a:p>
          </p:txBody>
        </p:sp>
        <p:sp>
          <p:nvSpPr>
            <p:cNvPr id="4302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2820283F-A56A-F841-A1DB-11062F5DEDA4}"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4649" r:id="rId1"/>
    <p:sldLayoutId id="2147484650" r:id="rId2"/>
    <p:sldLayoutId id="2147484651" r:id="rId3"/>
    <p:sldLayoutId id="2147484652" r:id="rId4"/>
    <p:sldLayoutId id="2147484653" r:id="rId5"/>
    <p:sldLayoutId id="2147484654" r:id="rId6"/>
    <p:sldLayoutId id="2147484655" r:id="rId7"/>
    <p:sldLayoutId id="2147484656" r:id="rId8"/>
    <p:sldLayoutId id="2147484657" r:id="rId9"/>
    <p:sldLayoutId id="2147484658" r:id="rId10"/>
    <p:sldLayoutId id="2147484659"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9517FE2D-37FD-E347-B358-B784DB51692F}"/>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dirty="0"/>
              <a:t>Click to edit the title text format</a:t>
            </a:r>
          </a:p>
        </p:txBody>
      </p:sp>
      <p:sp>
        <p:nvSpPr>
          <p:cNvPr id="1026" name="Rectangle 2">
            <a:extLst>
              <a:ext uri="{FF2B5EF4-FFF2-40B4-BE49-F238E27FC236}">
                <a16:creationId xmlns:a16="http://schemas.microsoft.com/office/drawing/2014/main" id="{5296305F-616F-9540-AB9A-F4C9FC27CF38}"/>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dirty="0"/>
              <a:t>Click to edit the outline text format</a:t>
            </a:r>
          </a:p>
          <a:p>
            <a:pPr lvl="1"/>
            <a:r>
              <a:rPr lang="en-GB" altLang="en-US" dirty="0"/>
              <a:t>Second Outline Level</a:t>
            </a:r>
          </a:p>
          <a:p>
            <a:pPr lvl="2"/>
            <a:r>
              <a:rPr lang="en-GB" altLang="en-US" dirty="0"/>
              <a:t>Third Outline Level</a:t>
            </a:r>
          </a:p>
          <a:p>
            <a:pPr lvl="3"/>
            <a:r>
              <a:rPr lang="en-GB" altLang="en-US" dirty="0"/>
              <a:t>Fourth Outline Level</a:t>
            </a:r>
          </a:p>
          <a:p>
            <a:pPr lvl="4"/>
            <a:r>
              <a:rPr lang="en-GB" altLang="en-US" dirty="0"/>
              <a:t>Fifth Outline Level</a:t>
            </a:r>
          </a:p>
          <a:p>
            <a:pPr lvl="4"/>
            <a:r>
              <a:rPr lang="en-GB" altLang="en-US" dirty="0"/>
              <a:t>Sixth Outline Level</a:t>
            </a:r>
          </a:p>
          <a:p>
            <a:pPr lvl="4"/>
            <a:r>
              <a:rPr lang="en-GB" altLang="en-US" dirty="0"/>
              <a:t>Seventh Outline Level</a:t>
            </a:r>
          </a:p>
        </p:txBody>
      </p:sp>
      <p:sp>
        <p:nvSpPr>
          <p:cNvPr id="1027" name="Rectangle 3">
            <a:extLst>
              <a:ext uri="{FF2B5EF4-FFF2-40B4-BE49-F238E27FC236}">
                <a16:creationId xmlns:a16="http://schemas.microsoft.com/office/drawing/2014/main" id="{A2AABF7D-070D-8C49-95D2-6102A2FD323D}"/>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B66E5964-C4BE-D64C-8B9D-1E11B77C7627}"/>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73859A1E-CE9C-3940-BB8D-DF5C83C9D901}"/>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fld id="{320BDF33-0A92-2046-A899-DC90DE4DF79B}" type="slidenum">
              <a:rPr lang="en-US" altLang="en-US"/>
              <a:pPr/>
              <a:t>‹#›</a:t>
            </a:fld>
            <a:endParaRPr lang="en-US" altLang="en-US"/>
          </a:p>
        </p:txBody>
      </p:sp>
    </p:spTree>
    <p:extLst>
      <p:ext uri="{BB962C8B-B14F-4D97-AF65-F5344CB8AC3E}">
        <p14:creationId xmlns:p14="http://schemas.microsoft.com/office/powerpoint/2010/main" val="2126288451"/>
      </p:ext>
    </p:extLst>
  </p:cSld>
  <p:clrMap bg1="lt1" tx1="dk1" bg2="lt2" tx2="dk2" accent1="accent1" accent2="accent2" accent3="accent3" accent4="accent4" accent5="accent5" accent6="accent6" hlink="hlink" folHlink="folHlink"/>
  <p:sldLayoutIdLst>
    <p:sldLayoutId id="2147484684" r:id="rId1"/>
    <p:sldLayoutId id="2147484685" r:id="rId2"/>
    <p:sldLayoutId id="2147484686" r:id="rId3"/>
    <p:sldLayoutId id="2147484687" r:id="rId4"/>
    <p:sldLayoutId id="2147484688" r:id="rId5"/>
    <p:sldLayoutId id="2147484689" r:id="rId6"/>
    <p:sldLayoutId id="2147484690" r:id="rId7"/>
    <p:sldLayoutId id="2147484691" r:id="rId8"/>
    <p:sldLayoutId id="2147484692" r:id="rId9"/>
    <p:sldLayoutId id="2147484693" r:id="rId10"/>
    <p:sldLayoutId id="2147484694"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b="1" i="0" kern="1200">
          <a:solidFill>
            <a:srgbClr val="000000"/>
          </a:solidFill>
          <a:latin typeface="Arial" panose="020B0604020202020204" pitchFamily="34" charset="0"/>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b="1" i="0" kern="1200">
          <a:solidFill>
            <a:srgbClr val="000000"/>
          </a:solidFill>
          <a:latin typeface="Arial" panose="020B0604020202020204" pitchFamily="34" charset="0"/>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b="1" i="0" kern="1200">
          <a:solidFill>
            <a:srgbClr val="000000"/>
          </a:solidFill>
          <a:latin typeface="Arial" panose="020B0604020202020204" pitchFamily="34" charset="0"/>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b="1" i="0" kern="1200">
          <a:solidFill>
            <a:srgbClr val="000000"/>
          </a:solidFill>
          <a:latin typeface="Arial" panose="020B0604020202020204" pitchFamily="34" charset="0"/>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b="1" i="0" kern="1200">
          <a:solidFill>
            <a:srgbClr val="000000"/>
          </a:solidFill>
          <a:latin typeface="Arial" panose="020B0604020202020204" pitchFamily="34" charset="0"/>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b="1" i="0" kern="1200">
          <a:solidFill>
            <a:srgbClr val="000000"/>
          </a:solidFill>
          <a:latin typeface="Arial" panose="020B0604020202020204" pitchFamily="34" charset="0"/>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lgn="ct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57453B29-912D-2E41-8A36-0EDBAB358B74}" type="slidenum">
              <a:rPr lang="en-US">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58437945"/>
      </p:ext>
    </p:extLst>
  </p:cSld>
  <p:clrMap bg1="lt1" tx1="dk1" bg2="lt2" tx2="dk2" accent1="accent1" accent2="accent2" accent3="accent3" accent4="accent4" accent5="accent5" accent6="accent6" hlink="hlink" folHlink="folHlink"/>
  <p:sldLayoutIdLst>
    <p:sldLayoutId id="2147484696" r:id="rId1"/>
    <p:sldLayoutId id="2147484697" r:id="rId2"/>
    <p:sldLayoutId id="2147484698" r:id="rId3"/>
    <p:sldLayoutId id="2147484699" r:id="rId4"/>
    <p:sldLayoutId id="2147484700" r:id="rId5"/>
    <p:sldLayoutId id="2147484701" r:id="rId6"/>
    <p:sldLayoutId id="2147484702" r:id="rId7"/>
    <p:sldLayoutId id="2147484703" r:id="rId8"/>
    <p:sldLayoutId id="2147484704" r:id="rId9"/>
    <p:sldLayoutId id="2147484705" r:id="rId10"/>
    <p:sldLayoutId id="2147484706" r:id="rId11"/>
    <p:sldLayoutId id="2147484707"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lgn="ct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9DC586C-AE0B-BD4A-8E39-8E56DBDC326C}"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1898416562"/>
      </p:ext>
    </p:extLst>
  </p:cSld>
  <p:clrMap bg1="lt1" tx1="dk1" bg2="lt2" tx2="dk2" accent1="accent1" accent2="accent2" accent3="accent3" accent4="accent4" accent5="accent5" accent6="accent6" hlink="hlink" folHlink="folHlink"/>
  <p:sldLayoutIdLst>
    <p:sldLayoutId id="2147484709" r:id="rId1"/>
    <p:sldLayoutId id="2147484710" r:id="rId2"/>
    <p:sldLayoutId id="2147484711" r:id="rId3"/>
    <p:sldLayoutId id="2147484712" r:id="rId4"/>
    <p:sldLayoutId id="2147484713" r:id="rId5"/>
    <p:sldLayoutId id="2147484714" r:id="rId6"/>
    <p:sldLayoutId id="2147484715" r:id="rId7"/>
    <p:sldLayoutId id="2147484716" r:id="rId8"/>
    <p:sldLayoutId id="2147484717" r:id="rId9"/>
    <p:sldLayoutId id="2147484718" r:id="rId10"/>
    <p:sldLayoutId id="2147484719" r:id="rId11"/>
    <p:sldLayoutId id="2147484720"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6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AAECEFBA-7B32-3940-BD83-0DD78C838749}" type="slidenum">
              <a:rPr lang="en-US"/>
              <a:pPr>
                <a:defRPr/>
              </a:pPr>
              <a:t>‹#›</a:t>
            </a:fld>
            <a:endParaRPr lang="en-US"/>
          </a:p>
        </p:txBody>
      </p:sp>
    </p:spTree>
    <p:extLst>
      <p:ext uri="{BB962C8B-B14F-4D97-AF65-F5344CB8AC3E}">
        <p14:creationId xmlns:p14="http://schemas.microsoft.com/office/powerpoint/2010/main" val="256754566"/>
      </p:ext>
    </p:extLst>
  </p:cSld>
  <p:clrMap bg1="lt1" tx1="dk1" bg2="lt2" tx2="dk2" accent1="accent1" accent2="accent2" accent3="accent3" accent4="accent4" accent5="accent5" accent6="accent6" hlink="hlink" folHlink="folHlink"/>
  <p:sldLayoutIdLst>
    <p:sldLayoutId id="2147484722" r:id="rId1"/>
    <p:sldLayoutId id="2147484723" r:id="rId2"/>
    <p:sldLayoutId id="2147484724" r:id="rId3"/>
    <p:sldLayoutId id="2147484725" r:id="rId4"/>
    <p:sldLayoutId id="2147484726" r:id="rId5"/>
    <p:sldLayoutId id="2147484727" r:id="rId6"/>
    <p:sldLayoutId id="2147484728" r:id="rId7"/>
    <p:sldLayoutId id="2147484729" r:id="rId8"/>
    <p:sldLayoutId id="2147484730" r:id="rId9"/>
    <p:sldLayoutId id="2147484731" r:id="rId10"/>
    <p:sldLayoutId id="2147484732" r:id="rId11"/>
    <p:sldLayoutId id="2147484733"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9746" name="Group 2"/>
          <p:cNvGrpSpPr>
            <a:grpSpLocks/>
          </p:cNvGrpSpPr>
          <p:nvPr/>
        </p:nvGrpSpPr>
        <p:grpSpPr bwMode="auto">
          <a:xfrm>
            <a:off x="0" y="2286000"/>
            <a:ext cx="9144000" cy="3581400"/>
            <a:chOff x="0" y="1968"/>
            <a:chExt cx="5760" cy="2256"/>
          </a:xfrm>
        </p:grpSpPr>
        <p:sp>
          <p:nvSpPr>
            <p:cNvPr id="15975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15974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5974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CFF3EF21-504C-8946-88A0-753075A341F6}" type="slidenum">
              <a:rPr lang="en-US" altLang="ja-JP"/>
              <a:pPr>
                <a:defRPr/>
              </a:pPr>
              <a:t>‹#›</a:t>
            </a:fld>
            <a:endParaRPr lang="en-US" altLang="ja-JP"/>
          </a:p>
        </p:txBody>
      </p:sp>
      <p:pic>
        <p:nvPicPr>
          <p:cNvPr id="15975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69786317"/>
      </p:ext>
    </p:extLst>
  </p:cSld>
  <p:clrMap bg1="dk2" tx1="lt1" bg2="dk1" tx2="lt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images.google.com/imgres?imgurl=www.civ3.com/images/civ_01bab-ham.gif&amp;imgrefurl=http://www.civ3.com/civoftheweek.cfm?civ=Babylonians&amp;h=156&amp;w=120&amp;prev=/images?q=Arameans&amp;svnum=10&amp;hl=en&amp;lr=&amp;ie=UTF-8&amp;oe=UTF-8" TargetMode="Externa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9.xml"/><Relationship Id="rId1" Type="http://schemas.openxmlformats.org/officeDocument/2006/relationships/slideLayout" Target="../slideLayouts/slideLayout38.xml"/><Relationship Id="rId4" Type="http://schemas.openxmlformats.org/officeDocument/2006/relationships/image" Target="../media/image88.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 Target="slide17.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9.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6.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26.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17.xml"/><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45.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5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45.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145.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45.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4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4.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7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5.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08.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08.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0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08.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208.xml"/><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08.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08.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208.xml"/><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5.xml"/></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5.xml"/></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5.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5.xml"/></Relationships>
</file>

<file path=ppt/slides/_rels/slide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69.png"/><Relationship Id="rId1" Type="http://schemas.openxmlformats.org/officeDocument/2006/relationships/slideLayout" Target="../slideLayouts/slideLayout85.xml"/><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6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6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6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6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6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77.xml"/><Relationship Id="rId5" Type="http://schemas.openxmlformats.org/officeDocument/2006/relationships/image" Target="../media/image70.png"/><Relationship Id="rId4" Type="http://schemas.openxmlformats.org/officeDocument/2006/relationships/slide" Target="slide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93.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86.xml"/></Relationships>
</file>

<file path=ppt/slides/_rels/slide7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2.xml"/><Relationship Id="rId1" Type="http://schemas.openxmlformats.org/officeDocument/2006/relationships/slideLayout" Target="../slideLayouts/slideLayout405.xml"/></Relationships>
</file>

<file path=ppt/slides/_rels/slide7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7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7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7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7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57.xml"/><Relationship Id="rId1" Type="http://schemas.openxmlformats.org/officeDocument/2006/relationships/slideLayout" Target="../slideLayouts/slideLayout409.xml"/><Relationship Id="rId5" Type="http://schemas.openxmlformats.org/officeDocument/2006/relationships/image" Target="../media/image73.jpeg"/><Relationship Id="rId4" Type="http://schemas.openxmlformats.org/officeDocument/2006/relationships/image" Target="../media/image70.png"/></Relationships>
</file>

<file path=ppt/slides/_rels/slide7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9.xml"/><Relationship Id="rId1" Type="http://schemas.openxmlformats.org/officeDocument/2006/relationships/slideLayout" Target="../slideLayouts/slideLayout470.xml"/></Relationships>
</file>

<file path=ppt/slides/_rels/slide8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0.xml"/><Relationship Id="rId1" Type="http://schemas.openxmlformats.org/officeDocument/2006/relationships/slideLayout" Target="../slideLayouts/slideLayout470.xml"/><Relationship Id="rId4" Type="http://schemas.openxmlformats.org/officeDocument/2006/relationships/image" Target="../media/image75.jpeg"/></Relationships>
</file>

<file path=ppt/slides/_rels/slide8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1.xml"/><Relationship Id="rId1" Type="http://schemas.openxmlformats.org/officeDocument/2006/relationships/slideLayout" Target="../slideLayouts/slideLayout470.xml"/><Relationship Id="rId5" Type="http://schemas.openxmlformats.org/officeDocument/2006/relationships/image" Target="../media/image76.jpeg"/><Relationship Id="rId4" Type="http://schemas.openxmlformats.org/officeDocument/2006/relationships/image" Target="../media/image75.jpeg"/></Relationships>
</file>

<file path=ppt/slides/_rels/slide8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2.xml"/><Relationship Id="rId1" Type="http://schemas.openxmlformats.org/officeDocument/2006/relationships/slideLayout" Target="../slideLayouts/slideLayout470.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85.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63.xml"/><Relationship Id="rId1" Type="http://schemas.openxmlformats.org/officeDocument/2006/relationships/slideLayout" Target="../slideLayouts/slideLayout470.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86.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64.xml"/><Relationship Id="rId1" Type="http://schemas.openxmlformats.org/officeDocument/2006/relationships/slideLayout" Target="../slideLayouts/slideLayout470.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8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90.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2" Type="http://schemas.openxmlformats.org/officeDocument/2006/relationships/notesSlide" Target="../notesSlides/notesSlide65.xml"/><Relationship Id="rId1" Type="http://schemas.openxmlformats.org/officeDocument/2006/relationships/slideLayout" Target="../slideLayouts/slideLayout429.xml"/><Relationship Id="rId4" Type="http://schemas.openxmlformats.org/officeDocument/2006/relationships/image" Target="../media/image82.jpeg"/></Relationships>
</file>

<file path=ppt/slides/_rels/slide9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6.xml"/><Relationship Id="rId1" Type="http://schemas.openxmlformats.org/officeDocument/2006/relationships/slideLayout" Target="../slideLayouts/slideLayout445.xml"/><Relationship Id="rId5" Type="http://schemas.openxmlformats.org/officeDocument/2006/relationships/image" Target="../media/image83.png"/><Relationship Id="rId4" Type="http://schemas.openxmlformats.org/officeDocument/2006/relationships/image" Target="../media/image39.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5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58.xml"/></Relationships>
</file>

<file path=ppt/slides/_rels/slide9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C:\WINDOWS\Desktop\BabylonSong.mp3" TargetMode="External"/><Relationship Id="rId1" Type="http://schemas.microsoft.com/office/2007/relationships/media" Target="file:///C:\WINDOWS\Desktop\BabylonSong.mp3" TargetMode="External"/><Relationship Id="rId4" Type="http://schemas.openxmlformats.org/officeDocument/2006/relationships/image" Target="../media/image86.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 Target="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Picture 21"/>
          <p:cNvSpPr>
            <a:spLocks noChangeAspect="1" noChangeArrowheads="1"/>
          </p:cNvSpPr>
          <p:nvPr/>
        </p:nvSpPr>
        <p:spPr bwMode="auto">
          <a:xfrm>
            <a:off x="-228600" y="0"/>
            <a:ext cx="93726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1923" name="Picture 14" descr="civ_01bab-ham">
            <a:hlinkClick r:id="rId2"/>
          </p:cNvPr>
          <p:cNvSpPr>
            <a:spLocks noChangeAspect="1" noChangeArrowheads="1"/>
          </p:cNvSpPr>
          <p:nvPr/>
        </p:nvSpPr>
        <p:spPr bwMode="auto">
          <a:xfrm>
            <a:off x="7620000" y="152400"/>
            <a:ext cx="134778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8192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81325" y="3735388"/>
            <a:ext cx="3602038"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3735388"/>
            <a:ext cx="3030538"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Picture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510338" y="3733800"/>
            <a:ext cx="2670175"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E3C3288-94D9-73C5-BA1A-B536C694FE68}"/>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
        <p:nvSpPr>
          <p:cNvPr id="3" name="Text Box 6">
            <a:extLst>
              <a:ext uri="{FF2B5EF4-FFF2-40B4-BE49-F238E27FC236}">
                <a16:creationId xmlns:a16="http://schemas.microsoft.com/office/drawing/2014/main" id="{29410475-2396-8ED0-8B28-1112BDB78C71}"/>
              </a:ext>
            </a:extLst>
          </p:cNvPr>
          <p:cNvSpPr txBox="1">
            <a:spLocks noChangeArrowheads="1"/>
          </p:cNvSpPr>
          <p:nvPr/>
        </p:nvSpPr>
        <p:spPr bwMode="auto">
          <a:xfrm>
            <a:off x="3100388" y="2203383"/>
            <a:ext cx="5867400" cy="1323439"/>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defPPr>
              <a:defRPr lang="en-US"/>
            </a:defPPr>
            <a:lvl1pPr>
              <a:defRPr sz="4000" b="1">
                <a:latin typeface="Arial"/>
                <a:ea typeface="+mn-ea"/>
                <a:cs typeface="Arial"/>
              </a:defRPr>
            </a:lvl1pPr>
          </a:lstStyle>
          <a:p>
            <a:r>
              <a:rPr lang="en-US"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إمبراطورية بابل الحديثة</a:t>
            </a:r>
            <a:r>
              <a:rPr lang="en-US" dirty="0">
                <a:latin typeface="Arial" panose="020B0604020202020204" pitchFamily="34" charset="0"/>
                <a:cs typeface="Arial" panose="020B0604020202020204" pitchFamily="34" charset="0"/>
              </a:rPr>
              <a:t>)</a:t>
            </a:r>
          </a:p>
          <a:p>
            <a:r>
              <a:rPr lang="ar-JO" dirty="0">
                <a:latin typeface="Arial" panose="020B0604020202020204" pitchFamily="34" charset="0"/>
                <a:cs typeface="Arial" panose="020B0604020202020204" pitchFamily="34" charset="0"/>
              </a:rPr>
              <a:t>625-539 ق.م</a:t>
            </a:r>
            <a:endParaRPr lang="en-US"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D6825304-99BE-EE23-30EA-AF12F0903519}"/>
              </a:ext>
            </a:extLst>
          </p:cNvPr>
          <p:cNvSpPr txBox="1">
            <a:spLocks/>
          </p:cNvSpPr>
          <p:nvPr/>
        </p:nvSpPr>
        <p:spPr bwMode="auto">
          <a:xfrm>
            <a:off x="395536" y="476672"/>
            <a:ext cx="5616624" cy="233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fromWordArt="1" anchor="ctr" anchorCtr="0" compatLnSpc="1">
            <a:prstTxWarp prst="textSlantUp">
              <a:avLst>
                <a:gd name="adj" fmla="val 32056"/>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600" b="1"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Arial" panose="020B0604020202020204" pitchFamily="34" charset="0"/>
                <a:ea typeface="Impact"/>
                <a:cs typeface="Arial" panose="020B0604020202020204" pitchFamily="34" charset="0"/>
              </a:rPr>
              <a:t>البابليون</a:t>
            </a:r>
            <a:endParaRPr lang="en-US" sz="3600" b="1"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Arial" panose="020B0604020202020204" pitchFamily="34" charset="0"/>
              <a:ea typeface="Impact"/>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ADD92170-48BB-9947-9CC7-417734875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081452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2"/>
          <p:cNvSpPr>
            <a:spLocks noGrp="1" noChangeArrowheads="1"/>
          </p:cNvSpPr>
          <p:nvPr>
            <p:ph type="ctrTitle"/>
          </p:nvPr>
        </p:nvSpPr>
        <p:spPr>
          <a:xfrm>
            <a:off x="685800" y="2286000"/>
            <a:ext cx="7772400" cy="1143000"/>
          </a:xfrm>
        </p:spPr>
        <p:txBody>
          <a:bodyPr/>
          <a:lstStyle/>
          <a:p>
            <a:endParaRPr lang="en-US" b="1" dirty="0">
              <a:latin typeface="Arial" panose="020B0604020202020204" pitchFamily="34" charset="0"/>
              <a:ea typeface="ＭＳ Ｐゴシック" charset="0"/>
              <a:cs typeface="Arial" panose="020B0604020202020204" pitchFamily="34" charset="0"/>
            </a:endParaRPr>
          </a:p>
        </p:txBody>
      </p:sp>
      <p:sp>
        <p:nvSpPr>
          <p:cNvPr id="202754" name="Rectangle 3"/>
          <p:cNvSpPr>
            <a:spLocks noGrp="1" noChangeArrowheads="1"/>
          </p:cNvSpPr>
          <p:nvPr>
            <p:ph type="subTitle" idx="1"/>
          </p:nvPr>
        </p:nvSpPr>
        <p:spPr/>
        <p:txBody>
          <a:bodyPr/>
          <a:lstStyle/>
          <a:p>
            <a:endParaRPr lang="en-US" b="1" dirty="0">
              <a:latin typeface="Arial" panose="020B0604020202020204" pitchFamily="34" charset="0"/>
              <a:ea typeface="ＭＳ Ｐゴシック" charset="0"/>
              <a:cs typeface="Arial" panose="020B0604020202020204" pitchFamily="34" charset="0"/>
            </a:endParaRPr>
          </a:p>
        </p:txBody>
      </p:sp>
      <p:sp>
        <p:nvSpPr>
          <p:cNvPr id="202755"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74085" name="Text Box 5"/>
          <p:cNvSpPr txBox="1">
            <a:spLocks noChangeArrowheads="1"/>
          </p:cNvSpPr>
          <p:nvPr/>
        </p:nvSpPr>
        <p:spPr bwMode="auto">
          <a:xfrm>
            <a:off x="539750" y="1125538"/>
            <a:ext cx="8229600" cy="4278094"/>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p>
            <a:pPr>
              <a:defRPr/>
            </a:pPr>
            <a:r>
              <a:rPr lang="ar-JO" sz="4000" b="1" dirty="0">
                <a:solidFill>
                  <a:schemeClr val="bg1"/>
                </a:solidFill>
                <a:latin typeface="Arial" panose="020B0604020202020204" pitchFamily="34" charset="0"/>
                <a:ea typeface="+mn-ea"/>
                <a:cs typeface="Arial" panose="020B0604020202020204" pitchFamily="34" charset="0"/>
              </a:rPr>
              <a:t>مقتبسة من العرض التقديمي</a:t>
            </a:r>
          </a:p>
          <a:p>
            <a:pPr>
              <a:defRPr/>
            </a:pPr>
            <a:r>
              <a:rPr lang="ar-JO" sz="4000" b="1" dirty="0">
                <a:solidFill>
                  <a:schemeClr val="bg1"/>
                </a:solidFill>
                <a:latin typeface="Arial" panose="020B0604020202020204" pitchFamily="34" charset="0"/>
                <a:ea typeface="+mn-ea"/>
                <a:cs typeface="Arial" panose="020B0604020202020204" pitchFamily="34" charset="0"/>
              </a:rPr>
              <a:t>من :</a:t>
            </a:r>
            <a:endParaRPr lang="en-US" sz="4000" b="1" dirty="0">
              <a:solidFill>
                <a:schemeClr val="bg1"/>
              </a:solidFill>
              <a:latin typeface="Arial" panose="020B0604020202020204" pitchFamily="34" charset="0"/>
              <a:ea typeface="+mn-ea"/>
              <a:cs typeface="Arial" panose="020B0604020202020204" pitchFamily="34" charset="0"/>
            </a:endParaRPr>
          </a:p>
          <a:p>
            <a:pPr>
              <a:defRPr/>
            </a:pPr>
            <a:r>
              <a:rPr lang="ar-JO" sz="4000" b="1" dirty="0">
                <a:solidFill>
                  <a:schemeClr val="bg1"/>
                </a:solidFill>
                <a:latin typeface="Arial" panose="020B0604020202020204" pitchFamily="34" charset="0"/>
                <a:ea typeface="+mn-ea"/>
                <a:cs typeface="Arial" panose="020B0604020202020204" pitchFamily="34" charset="0"/>
              </a:rPr>
              <a:t>أونغ سيم تشوان</a:t>
            </a:r>
          </a:p>
          <a:p>
            <a:pPr>
              <a:defRPr/>
            </a:pPr>
            <a:r>
              <a:rPr lang="ar-JO" sz="4000" b="1" dirty="0">
                <a:solidFill>
                  <a:schemeClr val="bg1"/>
                </a:solidFill>
                <a:latin typeface="Arial" panose="020B0604020202020204" pitchFamily="34" charset="0"/>
                <a:ea typeface="+mn-ea"/>
                <a:cs typeface="Arial" panose="020B0604020202020204" pitchFamily="34" charset="0"/>
              </a:rPr>
              <a:t>ريك توه</a:t>
            </a:r>
          </a:p>
          <a:p>
            <a:pPr>
              <a:defRPr/>
            </a:pPr>
            <a:r>
              <a:rPr lang="ar-JO" sz="4000" b="1" dirty="0">
                <a:solidFill>
                  <a:schemeClr val="bg1"/>
                </a:solidFill>
                <a:latin typeface="Arial" panose="020B0604020202020204" pitchFamily="34" charset="0"/>
                <a:ea typeface="+mn-ea"/>
                <a:cs typeface="Arial" panose="020B0604020202020204" pitchFamily="34" charset="0"/>
              </a:rPr>
              <a:t>ميشيل يونغ</a:t>
            </a:r>
            <a:endParaRPr lang="en-US" sz="4000" b="1" dirty="0">
              <a:solidFill>
                <a:schemeClr val="bg1"/>
              </a:solidFill>
              <a:latin typeface="Arial" panose="020B0604020202020204" pitchFamily="34" charset="0"/>
              <a:ea typeface="+mn-ea"/>
              <a:cs typeface="Arial" panose="020B0604020202020204" pitchFamily="34" charset="0"/>
            </a:endParaRPr>
          </a:p>
          <a:p>
            <a:pPr>
              <a:defRPr/>
            </a:pPr>
            <a:endParaRPr lang="en-US" sz="3600" b="1" dirty="0">
              <a:solidFill>
                <a:schemeClr val="bg1"/>
              </a:solidFill>
              <a:latin typeface="Arial" panose="020B0604020202020204" pitchFamily="34" charset="0"/>
              <a:ea typeface="+mn-ea"/>
              <a:cs typeface="Arial" panose="020B0604020202020204" pitchFamily="34" charset="0"/>
            </a:endParaRPr>
          </a:p>
          <a:p>
            <a:pPr>
              <a:defRPr/>
            </a:pPr>
            <a:r>
              <a:rPr lang="ar-JO" sz="3600" b="1" dirty="0">
                <a:solidFill>
                  <a:schemeClr val="bg1"/>
                </a:solidFill>
                <a:latin typeface="Arial" panose="020B0604020202020204" pitchFamily="34" charset="0"/>
                <a:ea typeface="+mn-ea"/>
                <a:cs typeface="Arial" panose="020B0604020202020204" pitchFamily="34" charset="0"/>
              </a:rPr>
              <a:t>29 أيلول 2001</a:t>
            </a:r>
            <a:endParaRPr lang="en-US" sz="3600" b="1"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ctrTitle"/>
          </p:nvPr>
        </p:nvSpPr>
        <p:spPr>
          <a:xfrm>
            <a:off x="685800" y="2286000"/>
            <a:ext cx="7772400" cy="1143000"/>
          </a:xfrm>
        </p:spPr>
        <p:txBody>
          <a:bodyPr/>
          <a:lstStyle/>
          <a:p>
            <a:endParaRPr lang="en-US">
              <a:latin typeface="Times New Roman" charset="0"/>
              <a:ea typeface="ＭＳ Ｐゴシック" charset="0"/>
              <a:cs typeface="ＭＳ Ｐゴシック" charset="0"/>
            </a:endParaRPr>
          </a:p>
        </p:txBody>
      </p:sp>
      <p:sp>
        <p:nvSpPr>
          <p:cNvPr id="201730" name="Rectangle 3"/>
          <p:cNvSpPr>
            <a:spLocks noGrp="1" noChangeArrowheads="1"/>
          </p:cNvSpPr>
          <p:nvPr>
            <p:ph type="subTitle" idx="1"/>
          </p:nvPr>
        </p:nvSpPr>
        <p:spPr/>
        <p:txBody>
          <a:bodyPr/>
          <a:lstStyle/>
          <a:p>
            <a:endParaRPr lang="en-US">
              <a:latin typeface="Times New Roman" charset="0"/>
              <a:ea typeface="ＭＳ Ｐゴシック" charset="0"/>
              <a:cs typeface="ＭＳ Ｐゴシック" charset="0"/>
            </a:endParaRPr>
          </a:p>
        </p:txBody>
      </p:sp>
      <p:sp>
        <p:nvSpPr>
          <p:cNvPr id="201731"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p>
            <a:endParaRPr 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cs typeface="Arial" panose="020B0604020202020204" pitchFamily="34" charset="0"/>
              </a:rPr>
              <a:t>خلفيات العهد القديم</a:t>
            </a:r>
            <a:r>
              <a:rPr lang="en-US" sz="2800" dirty="0">
                <a:solidFill>
                  <a:srgbClr val="FFFFFF"/>
                </a:solidFill>
                <a:ea typeface="ＭＳ Ｐゴシック" charset="0"/>
                <a:cs typeface="Arial" panose="020B0604020202020204" pitchFamily="34" charset="0"/>
              </a:rPr>
              <a:t> at BibleStudyDownloads.org</a:t>
            </a:r>
            <a:endParaRPr lang="en-US" sz="105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000" b="1" dirty="0">
                <a:solidFill>
                  <a:srgbClr val="FFFFFF"/>
                </a:solidFill>
                <a:latin typeface="Arial" panose="020B0604020202020204" pitchFamily="34" charset="0"/>
                <a:cs typeface="Arial" panose="020B0604020202020204" pitchFamily="34" charset="0"/>
              </a:rPr>
              <a:t>أحصل على هذا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1627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58AE9DAC-10CC-5045-9BCE-C6DC0C500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555596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5EA084D3-E871-FD44-979F-14C6F0256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646213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F2A10D4F-5DFF-754E-912B-48EF804CB2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99601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5941785F-668A-174D-B85D-A794778141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490704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96BAE36A-DE4B-EB4D-B85D-B3F87BC5E5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509870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618DB9DF-60EF-4045-860F-3F6DBEEDD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 y="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843215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8" descr="middle babylonian 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62800" y="3200400"/>
            <a:ext cx="1497013"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0" name="Picture 9" descr="l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4724400"/>
            <a:ext cx="2895600"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10" descr="near_east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78488" y="152400"/>
            <a:ext cx="25463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4" name="Text Box 16"/>
          <p:cNvSpPr txBox="1">
            <a:spLocks noChangeArrowheads="1"/>
          </p:cNvSpPr>
          <p:nvPr/>
        </p:nvSpPr>
        <p:spPr bwMode="auto">
          <a:xfrm>
            <a:off x="1630725" y="1447800"/>
            <a:ext cx="1697902" cy="64633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sz="3600" b="1" dirty="0">
                <a:solidFill>
                  <a:srgbClr val="660066"/>
                </a:solidFill>
                <a:latin typeface="Arial" panose="020B0604020202020204" pitchFamily="34" charset="0"/>
                <a:ea typeface="+mn-ea"/>
                <a:cs typeface="Arial" panose="020B0604020202020204" pitchFamily="34" charset="0"/>
              </a:rPr>
              <a:t>تاريخ بابل</a:t>
            </a:r>
            <a:endParaRPr lang="en-US" sz="3600" b="1" dirty="0">
              <a:solidFill>
                <a:srgbClr val="660066"/>
              </a:solidFill>
              <a:latin typeface="Arial" panose="020B0604020202020204" pitchFamily="34" charset="0"/>
              <a:ea typeface="+mn-ea"/>
              <a:cs typeface="Arial" panose="020B0604020202020204" pitchFamily="34" charset="0"/>
            </a:endParaRPr>
          </a:p>
        </p:txBody>
      </p:sp>
      <p:sp>
        <p:nvSpPr>
          <p:cNvPr id="43025" name="Text Box 17"/>
          <p:cNvSpPr txBox="1">
            <a:spLocks noChangeArrowheads="1"/>
          </p:cNvSpPr>
          <p:nvPr/>
        </p:nvSpPr>
        <p:spPr bwMode="auto">
          <a:xfrm>
            <a:off x="4057640" y="2844800"/>
            <a:ext cx="2432077" cy="64633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sz="3600" b="1" dirty="0">
                <a:solidFill>
                  <a:srgbClr val="660066"/>
                </a:solidFill>
                <a:latin typeface="Arial" panose="020B0604020202020204" pitchFamily="34" charset="0"/>
                <a:ea typeface="+mn-ea"/>
                <a:cs typeface="Arial" panose="020B0604020202020204" pitchFamily="34" charset="0"/>
              </a:rPr>
              <a:t>المجتمع البابلي</a:t>
            </a:r>
            <a:endParaRPr lang="en-US" sz="3600" b="1" dirty="0">
              <a:solidFill>
                <a:srgbClr val="660066"/>
              </a:solidFill>
              <a:latin typeface="Arial" panose="020B0604020202020204" pitchFamily="34" charset="0"/>
              <a:ea typeface="+mn-ea"/>
              <a:cs typeface="Arial" panose="020B0604020202020204" pitchFamily="34" charset="0"/>
            </a:endParaRPr>
          </a:p>
        </p:txBody>
      </p:sp>
      <p:sp>
        <p:nvSpPr>
          <p:cNvPr id="43026" name="Text Box 18"/>
          <p:cNvSpPr txBox="1">
            <a:spLocks noChangeArrowheads="1"/>
          </p:cNvSpPr>
          <p:nvPr/>
        </p:nvSpPr>
        <p:spPr bwMode="auto">
          <a:xfrm>
            <a:off x="1690082" y="4241800"/>
            <a:ext cx="2226892" cy="64633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sz="3600" b="1" dirty="0">
                <a:solidFill>
                  <a:srgbClr val="660066"/>
                </a:solidFill>
                <a:latin typeface="Arial" panose="020B0604020202020204" pitchFamily="34" charset="0"/>
                <a:ea typeface="+mn-ea"/>
                <a:cs typeface="Arial" panose="020B0604020202020204" pitchFamily="34" charset="0"/>
              </a:rPr>
              <a:t>إسرائيل وبابل</a:t>
            </a:r>
            <a:endParaRPr lang="en-US" sz="3600" b="1" dirty="0">
              <a:solidFill>
                <a:srgbClr val="660066"/>
              </a:solidFill>
              <a:latin typeface="Arial" panose="020B0604020202020204" pitchFamily="34" charset="0"/>
              <a:ea typeface="+mn-ea"/>
              <a:cs typeface="Arial" panose="020B0604020202020204" pitchFamily="34" charset="0"/>
            </a:endParaRPr>
          </a:p>
        </p:txBody>
      </p:sp>
      <p:sp>
        <p:nvSpPr>
          <p:cNvPr id="43027" name="Text Box 19"/>
          <p:cNvSpPr txBox="1">
            <a:spLocks noChangeArrowheads="1"/>
          </p:cNvSpPr>
          <p:nvPr/>
        </p:nvSpPr>
        <p:spPr bwMode="auto">
          <a:xfrm>
            <a:off x="5335119" y="5638800"/>
            <a:ext cx="1705916" cy="64633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sz="3600" b="1" dirty="0">
                <a:solidFill>
                  <a:srgbClr val="660066"/>
                </a:solidFill>
                <a:latin typeface="Arial" panose="020B0604020202020204" pitchFamily="34" charset="0"/>
                <a:ea typeface="+mn-ea"/>
                <a:cs typeface="Arial" panose="020B0604020202020204" pitchFamily="34" charset="0"/>
              </a:rPr>
              <a:t>بابل ونحن</a:t>
            </a:r>
            <a:endParaRPr lang="en-US" sz="3600" b="1" dirty="0">
              <a:solidFill>
                <a:srgbClr val="660066"/>
              </a:solidFill>
              <a:latin typeface="Arial" panose="020B0604020202020204" pitchFamily="34" charset="0"/>
              <a:ea typeface="+mn-ea"/>
              <a:cs typeface="Arial" panose="020B0604020202020204" pitchFamily="34" charset="0"/>
            </a:endParaRPr>
          </a:p>
        </p:txBody>
      </p:sp>
      <p:sp>
        <p:nvSpPr>
          <p:cNvPr id="83977" name="Text Box 20"/>
          <p:cNvSpPr txBox="1">
            <a:spLocks noChangeArrowheads="1"/>
          </p:cNvSpPr>
          <p:nvPr/>
        </p:nvSpPr>
        <p:spPr bwMode="auto">
          <a:xfrm>
            <a:off x="8395106" y="41275"/>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latin typeface="Arial" panose="020B0604020202020204" pitchFamily="34" charset="0"/>
                <a:cs typeface="Arial" panose="020B0604020202020204" pitchFamily="34" charset="0"/>
              </a:rPr>
              <a:t>136</a:t>
            </a:r>
            <a:endParaRPr lang="en-US"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580E07B-768E-CB0F-66BC-4D73D688EADE}"/>
              </a:ext>
            </a:extLst>
          </p:cNvPr>
          <p:cNvSpPr/>
          <p:nvPr/>
        </p:nvSpPr>
        <p:spPr bwMode="auto">
          <a:xfrm>
            <a:off x="683567" y="41276"/>
            <a:ext cx="3203805" cy="115547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96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بابل</a:t>
            </a:r>
            <a:endParaRPr kumimoji="0" lang="en-US" sz="9600" b="1" i="0" u="none" strike="noStrike" cap="none" normalizeH="0" baseline="0" dirty="0">
              <a:ln>
                <a:noFill/>
              </a:ln>
              <a:solidFill>
                <a:srgbClr val="7030A0"/>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302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3025"/>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3026"/>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43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4" grpId="0" autoUpdateAnimBg="0"/>
      <p:bldP spid="43025" grpId="0" autoUpdateAnimBg="0"/>
      <p:bldP spid="43026" grpId="0" autoUpdateAnimBg="0"/>
      <p:bldP spid="43027"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near_east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36838" y="0"/>
            <a:ext cx="6507162"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5" name="Text Box 3"/>
          <p:cNvSpPr txBox="1">
            <a:spLocks noChangeArrowheads="1"/>
          </p:cNvSpPr>
          <p:nvPr/>
        </p:nvSpPr>
        <p:spPr bwMode="auto">
          <a:xfrm>
            <a:off x="76200" y="76200"/>
            <a:ext cx="6553200" cy="9239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rPr>
              <a:t>تاريخ بابل</a:t>
            </a:r>
            <a:endParaRPr kumimoji="0" lang="en-US" sz="5400" b="1" u="none" strike="noStrike" kern="1200" cap="none" spc="0" normalizeH="0" baseline="0" noProof="0" dirty="0">
              <a:ln>
                <a:noFill/>
              </a:ln>
              <a:solidFill>
                <a:srgbClr val="660066"/>
              </a:solidFill>
              <a:effectLst/>
              <a:uLnTx/>
              <a:uFillTx/>
              <a:latin typeface="Arial" panose="020B0604020202020204" pitchFamily="34" charset="0"/>
              <a:ea typeface="ＭＳ Ｐゴシック" charset="0"/>
              <a:cs typeface="Arial" panose="020B0604020202020204" pitchFamily="34" charset="0"/>
            </a:endParaRPr>
          </a:p>
        </p:txBody>
      </p:sp>
      <p:sp>
        <p:nvSpPr>
          <p:cNvPr id="47107" name="Text Box 4"/>
          <p:cNvSpPr txBox="1">
            <a:spLocks noChangeArrowheads="1"/>
          </p:cNvSpPr>
          <p:nvPr/>
        </p:nvSpPr>
        <p:spPr bwMode="auto">
          <a:xfrm>
            <a:off x="9248700" y="86185"/>
            <a:ext cx="127310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 ع ق 136</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108" name="Rectangle 7"/>
          <p:cNvSpPr>
            <a:spLocks noGrp="1" noChangeArrowheads="1"/>
          </p:cNvSpPr>
          <p:nvPr>
            <p:ph type="title" idx="4294967295"/>
          </p:nvPr>
        </p:nvSpPr>
        <p:spPr>
          <a:xfrm>
            <a:off x="0" y="3657600"/>
            <a:ext cx="9144000" cy="3200400"/>
          </a:xfrm>
          <a:solidFill>
            <a:schemeClr val="tx2"/>
          </a:solidFill>
        </p:spPr>
        <p:txBody>
          <a:bodyPr/>
          <a:lstStyle/>
          <a:p>
            <a:r>
              <a:rPr lang="ar-JO" sz="3600" b="1" dirty="0">
                <a:solidFill>
                  <a:schemeClr val="bg1"/>
                </a:solidFill>
                <a:latin typeface="Arial" panose="020B0604020202020204" pitchFamily="34" charset="0"/>
                <a:ea typeface="ＭＳ Ｐゴシック" charset="0"/>
                <a:cs typeface="Arial" panose="020B0604020202020204" pitchFamily="34" charset="0"/>
              </a:rPr>
              <a:t>تك 10: 8-10، 11: 2، 9، رؤ 17: 1-6</a:t>
            </a:r>
            <a:br>
              <a:rPr lang="en-US" sz="3600" b="1" dirty="0">
                <a:solidFill>
                  <a:schemeClr val="bg1"/>
                </a:solidFill>
                <a:latin typeface="Arial" panose="020B0604020202020204" pitchFamily="34" charset="0"/>
                <a:ea typeface="ＭＳ Ｐゴシック" charset="0"/>
                <a:cs typeface="Arial" panose="020B0604020202020204" pitchFamily="34" charset="0"/>
              </a:rPr>
            </a:br>
            <a:r>
              <a:rPr lang="ar-JO" sz="3600" b="1" dirty="0">
                <a:solidFill>
                  <a:schemeClr val="bg1"/>
                </a:solidFill>
                <a:latin typeface="Arial" panose="020B0604020202020204" pitchFamily="34" charset="0"/>
                <a:ea typeface="ＭＳ Ｐゴシック" charset="0"/>
                <a:cs typeface="Arial" panose="020B0604020202020204" pitchFamily="34" charset="0"/>
              </a:rPr>
              <a:t>كيف بدأت بابل ؟</a:t>
            </a:r>
            <a:br>
              <a:rPr lang="en-US" sz="3600" b="1" dirty="0">
                <a:solidFill>
                  <a:schemeClr val="bg1"/>
                </a:solidFill>
                <a:latin typeface="Arial" panose="020B0604020202020204" pitchFamily="34" charset="0"/>
                <a:ea typeface="ＭＳ Ｐゴシック" charset="0"/>
                <a:cs typeface="Arial" panose="020B0604020202020204" pitchFamily="34" charset="0"/>
              </a:rPr>
            </a:br>
            <a:r>
              <a:rPr lang="ar-JO" sz="3600" b="1" dirty="0">
                <a:solidFill>
                  <a:schemeClr val="bg1"/>
                </a:solidFill>
                <a:latin typeface="Arial" panose="020B0604020202020204" pitchFamily="34" charset="0"/>
                <a:ea typeface="ＭＳ Ｐゴシック" charset="0"/>
                <a:cs typeface="Arial" panose="020B0604020202020204" pitchFamily="34" charset="0"/>
              </a:rPr>
              <a:t>ما الذي حفز هذه البداية ؟</a:t>
            </a:r>
            <a:br>
              <a:rPr lang="en-US" sz="3600" b="1" dirty="0">
                <a:solidFill>
                  <a:schemeClr val="bg1"/>
                </a:solidFill>
                <a:latin typeface="Arial" panose="020B0604020202020204" pitchFamily="34" charset="0"/>
                <a:ea typeface="ＭＳ Ｐゴシック" charset="0"/>
                <a:cs typeface="Arial" panose="020B0604020202020204" pitchFamily="34" charset="0"/>
              </a:rPr>
            </a:br>
            <a:r>
              <a:rPr lang="ar-JO" sz="3600" b="1" dirty="0">
                <a:solidFill>
                  <a:schemeClr val="bg1"/>
                </a:solidFill>
                <a:latin typeface="Arial" panose="020B0604020202020204" pitchFamily="34" charset="0"/>
                <a:ea typeface="ＭＳ Ｐゴシック" charset="0"/>
                <a:cs typeface="Arial" panose="020B0604020202020204" pitchFamily="34" charset="0"/>
              </a:rPr>
              <a:t>ماذا نتج عن تأسيسها ؟</a:t>
            </a:r>
            <a:br>
              <a:rPr lang="en-US" sz="3600" b="1" dirty="0">
                <a:solidFill>
                  <a:schemeClr val="bg1"/>
                </a:solidFill>
                <a:latin typeface="Arial" panose="020B0604020202020204" pitchFamily="34" charset="0"/>
                <a:ea typeface="ＭＳ Ｐゴシック" charset="0"/>
                <a:cs typeface="Arial" panose="020B0604020202020204" pitchFamily="34" charset="0"/>
              </a:rPr>
            </a:br>
            <a:r>
              <a:rPr lang="ar-JO" sz="3600" b="1" dirty="0">
                <a:solidFill>
                  <a:schemeClr val="bg1"/>
                </a:solidFill>
                <a:latin typeface="Arial" panose="020B0604020202020204" pitchFamily="34" charset="0"/>
                <a:ea typeface="ＭＳ Ｐゴシック" charset="0"/>
                <a:cs typeface="Arial" panose="020B0604020202020204" pitchFamily="34" charset="0"/>
              </a:rPr>
              <a:t>ما هي أهمية بابل ؟</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413663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69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5"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82550" y="2111375"/>
            <a:ext cx="1465114" cy="2554545"/>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الإسم </a:t>
            </a:r>
            <a:endParaRPr kumimoji="0" lang="en-US" sz="3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الموقع </a:t>
            </a:r>
            <a:endParaRPr kumimoji="0" lang="en-US" sz="3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برج بابل </a:t>
            </a:r>
            <a:endParaRPr kumimoji="0" lang="en-US" sz="3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p:txBody>
      </p:sp>
      <p:pic>
        <p:nvPicPr>
          <p:cNvPr id="86018"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98913" y="1066800"/>
            <a:ext cx="5249258"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WordArt 5"/>
          <p:cNvSpPr>
            <a:spLocks noChangeArrowheads="1" noChangeShapeType="1" noTextEdit="1"/>
          </p:cNvSpPr>
          <p:nvPr/>
        </p:nvSpPr>
        <p:spPr bwMode="auto">
          <a:xfrm>
            <a:off x="6858000" y="228600"/>
            <a:ext cx="1360561" cy="4953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63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بابل</a:t>
            </a:r>
            <a:endParaRPr kumimoji="0" lang="en-US" sz="3600" b="0" i="0" u="none" strike="noStrike" kern="10" cap="none" spc="0" normalizeH="0" baseline="0" noProof="0" dirty="0">
              <a:ln w="63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86020" name="Line 6"/>
          <p:cNvSpPr>
            <a:spLocks noChangeShapeType="1"/>
          </p:cNvSpPr>
          <p:nvPr/>
        </p:nvSpPr>
        <p:spPr bwMode="auto">
          <a:xfrm>
            <a:off x="6477000" y="838200"/>
            <a:ext cx="177548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6021" name="Text Box 7"/>
          <p:cNvSpPr txBox="1">
            <a:spLocks noChangeArrowheads="1"/>
          </p:cNvSpPr>
          <p:nvPr/>
        </p:nvSpPr>
        <p:spPr bwMode="auto">
          <a:xfrm>
            <a:off x="8395107" y="41275"/>
            <a:ext cx="7132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9929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0">
                                            <p:txEl>
                                              <p:pRg st="0" end="0"/>
                                            </p:txEl>
                                          </p:spTgt>
                                        </p:tgtEl>
                                        <p:attrNameLst>
                                          <p:attrName>style.visibility</p:attrName>
                                        </p:attrNameLst>
                                      </p:cBhvr>
                                      <p:to>
                                        <p:strVal val="visible"/>
                                      </p:to>
                                    </p:set>
                                    <p:anim calcmode="lin" valueType="num">
                                      <p:cBhvr additive="base">
                                        <p:cTn id="7" dur="500" fill="hold"/>
                                        <p:tgtEl>
                                          <p:spTgt spid="717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70">
                                            <p:txEl>
                                              <p:pRg st="2" end="2"/>
                                            </p:txEl>
                                          </p:spTgt>
                                        </p:tgtEl>
                                        <p:attrNameLst>
                                          <p:attrName>style.visibility</p:attrName>
                                        </p:attrNameLst>
                                      </p:cBhvr>
                                      <p:to>
                                        <p:strVal val="visible"/>
                                      </p:to>
                                    </p:set>
                                    <p:anim calcmode="lin" valueType="num">
                                      <p:cBhvr additive="base">
                                        <p:cTn id="13" dur="500" fill="hold"/>
                                        <p:tgtEl>
                                          <p:spTgt spid="7170">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7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70">
                                            <p:txEl>
                                              <p:pRg st="4" end="4"/>
                                            </p:txEl>
                                          </p:spTgt>
                                        </p:tgtEl>
                                        <p:attrNameLst>
                                          <p:attrName>style.visibility</p:attrName>
                                        </p:attrNameLst>
                                      </p:cBhvr>
                                      <p:to>
                                        <p:strVal val="visible"/>
                                      </p:to>
                                    </p:set>
                                    <p:anim calcmode="lin" valueType="num">
                                      <p:cBhvr additive="base">
                                        <p:cTn id="19" dur="500" fill="hold"/>
                                        <p:tgtEl>
                                          <p:spTgt spid="7170">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17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1"/>
          <p:cNvSpPr>
            <a:spLocks noChangeArrowheads="1"/>
          </p:cNvSpPr>
          <p:nvPr/>
        </p:nvSpPr>
        <p:spPr bwMode="auto">
          <a:xfrm>
            <a:off x="3985133" y="2571750"/>
            <a:ext cx="1175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latin typeface="Arial" panose="020B0604020202020204" pitchFamily="34" charset="0"/>
                <a:cs typeface="Arial" panose="020B0604020202020204" pitchFamily="34" charset="0"/>
                <a:hlinkClick r:id="rId2" action="ppaction://hlinksldjump"/>
              </a:rPr>
              <a:t>Slide 2</a:t>
            </a:r>
            <a:endParaRPr lang="en-US" b="1" dirty="0">
              <a:latin typeface="Arial" panose="020B0604020202020204" pitchFamily="34" charset="0"/>
              <a:cs typeface="Arial" panose="020B0604020202020204" pitchFamily="34" charset="0"/>
            </a:endParaRPr>
          </a:p>
        </p:txBody>
      </p:sp>
      <p:pic>
        <p:nvPicPr>
          <p:cNvPr id="82946" name="Picture 1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311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901" name="Rectangle 13"/>
          <p:cNvSpPr>
            <a:spLocks noChangeArrowheads="1"/>
          </p:cNvSpPr>
          <p:nvPr/>
        </p:nvSpPr>
        <p:spPr bwMode="auto">
          <a:xfrm>
            <a:off x="4267200" y="0"/>
            <a:ext cx="4876800" cy="6858000"/>
          </a:xfrm>
          <a:prstGeom prst="rect">
            <a:avLst/>
          </a:prstGeom>
          <a:solidFill>
            <a:schemeClr val="tx2"/>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82948" name="Rectangle 14"/>
          <p:cNvSpPr>
            <a:spLocks noGrp="1" noChangeArrowheads="1"/>
          </p:cNvSpPr>
          <p:nvPr>
            <p:ph type="title" idx="4294967295"/>
          </p:nvPr>
        </p:nvSpPr>
        <p:spPr>
          <a:xfrm>
            <a:off x="4953000" y="609600"/>
            <a:ext cx="3733800" cy="5562600"/>
          </a:xfrm>
        </p:spPr>
        <p:txBody>
          <a:bodyPr/>
          <a:lstStyle/>
          <a:p>
            <a:r>
              <a:rPr lang="ar-JO" b="1" dirty="0">
                <a:solidFill>
                  <a:schemeClr val="bg1"/>
                </a:solidFill>
                <a:latin typeface="Arial" panose="020B0604020202020204" pitchFamily="34" charset="0"/>
                <a:ea typeface="ＭＳ Ｐゴシック" charset="0"/>
                <a:cs typeface="Arial" panose="020B0604020202020204" pitchFamily="34" charset="0"/>
              </a:rPr>
              <a:t>صارت بابل في الأخبار يومياً منذ أن كتب أستاذ في كلية دالاس اللاهوتية هذا الكتاب في 1991.</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50825" y="381000"/>
            <a:ext cx="8137525" cy="6309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الشعوب المهيمنة في تاريخ بلاد ما بين النهرين</a:t>
            </a:r>
            <a:r>
              <a:rPr kumimoji="0" lang="en-US" sz="20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بروتو ليت (3200-2850)</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السلالة المبكرة (2850-2360)</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أكاد (2360-2180)</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جوتي (2180-2082)</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أور 3 (2070-1960)</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آيسن لارسا (1960-1700)</a:t>
            </a:r>
            <a:endParaRPr kumimoji="0" lang="en-US" sz="2000" b="1"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rPr>
              <a:t>بابل القديمة (1830-1531)</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آشور القديمة</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الغزوات الحرانية (1700-1500)</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الكيشيون (1600-1150)</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الميتاني (1500-1380)</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آشور الوسطى (1366-1078)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الآراميين والكلدانيين (1078-935)</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آشور الحديثة (935-612)</a:t>
            </a:r>
            <a:endParaRPr kumimoji="0" lang="en-US" sz="2000" b="1"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rPr>
              <a:t>بابل الحديثة (625-539)</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الفرس (539-332)</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الإسكندر (332-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4"/>
          <p:cNvGrpSpPr>
            <a:grpSpLocks/>
          </p:cNvGrpSpPr>
          <p:nvPr/>
        </p:nvGrpSpPr>
        <p:grpSpPr bwMode="auto">
          <a:xfrm>
            <a:off x="1115616" y="457200"/>
            <a:ext cx="6671894" cy="5257800"/>
            <a:chOff x="665" y="480"/>
            <a:chExt cx="4119" cy="3312"/>
          </a:xfrm>
        </p:grpSpPr>
        <p:sp>
          <p:nvSpPr>
            <p:cNvPr id="87045" name="AutoShape 5"/>
            <p:cNvSpPr>
              <a:spLocks noChangeArrowheads="1"/>
            </p:cNvSpPr>
            <p:nvPr/>
          </p:nvSpPr>
          <p:spPr bwMode="auto">
            <a:xfrm>
              <a:off x="665" y="480"/>
              <a:ext cx="4119" cy="3312"/>
            </a:xfrm>
            <a:prstGeom prst="irregularSeal2">
              <a:avLst/>
            </a:prstGeom>
            <a:solidFill>
              <a:srgbClr val="FFFF99"/>
            </a:solidFill>
            <a:ln w="9525">
              <a:solidFill>
                <a:srgbClr val="FF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126" name="Text Box 6"/>
            <p:cNvSpPr txBox="1">
              <a:spLocks noChangeArrowheads="1"/>
            </p:cNvSpPr>
            <p:nvPr/>
          </p:nvSpPr>
          <p:spPr bwMode="auto">
            <a:xfrm>
              <a:off x="1541" y="1776"/>
              <a:ext cx="2760" cy="834"/>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بابل الحديثة</a:t>
              </a:r>
              <a:r>
                <a:rPr kumimoji="0" lang="en-US" sz="4000" b="1"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 </a:t>
              </a:r>
              <a:r>
                <a:rPr kumimoji="0" lang="ar-JO" sz="4000" b="1"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625-539 ق.م</a:t>
              </a:r>
              <a:endParaRPr kumimoji="0" lang="en-US" sz="4000" b="1"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p:txBody>
        </p:sp>
      </p:grpSp>
      <p:sp>
        <p:nvSpPr>
          <p:cNvPr id="87043" name="WordArt 7"/>
          <p:cNvSpPr>
            <a:spLocks noChangeArrowheads="1" noChangeShapeType="1" noTextEdit="1"/>
          </p:cNvSpPr>
          <p:nvPr/>
        </p:nvSpPr>
        <p:spPr bwMode="auto">
          <a:xfrm>
            <a:off x="228600" y="152400"/>
            <a:ext cx="2714625" cy="4953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63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الشرق الأدنى القديم</a:t>
            </a:r>
            <a:endParaRPr kumimoji="0" lang="en-US" sz="3600" b="0" i="0" u="none" strike="noStrike" kern="10" cap="none" spc="0" normalizeH="0" baseline="0" noProof="0" dirty="0">
              <a:ln w="63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87044" name="Text Box 8"/>
          <p:cNvSpPr txBox="1">
            <a:spLocks noChangeArrowheads="1"/>
          </p:cNvSpPr>
          <p:nvPr/>
        </p:nvSpPr>
        <p:spPr bwMode="auto">
          <a:xfrm>
            <a:off x="9271331" y="412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2921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0" fill="hold"/>
                                        <p:tgtEl>
                                          <p:spTgt spid="5122"/>
                                        </p:tgtEl>
                                        <p:attrNameLst>
                                          <p:attrName>ppt_x</p:attrName>
                                        </p:attrNameLst>
                                      </p:cBhvr>
                                      <p:tavLst>
                                        <p:tav tm="0">
                                          <p:val>
                                            <p:strVal val="#ppt_x"/>
                                          </p:val>
                                        </p:tav>
                                        <p:tav tm="100000">
                                          <p:val>
                                            <p:strVal val="#ppt_x"/>
                                          </p:val>
                                        </p:tav>
                                      </p:tavLst>
                                    </p:anim>
                                    <p:anim calcmode="lin" valueType="num">
                                      <p:cBhvr additive="base">
                                        <p:cTn id="8" dur="50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ppt_x</p:attrName>
                                        </p:attrNameLst>
                                      </p:cBhvr>
                                      <p:tavLst>
                                        <p:tav tm="0">
                                          <p:val>
                                            <p:fltVal val="0.5"/>
                                          </p:val>
                                        </p:tav>
                                        <p:tav tm="100000">
                                          <p:val>
                                            <p:strVal val="#ppt_x"/>
                                          </p:val>
                                        </p:tav>
                                      </p:tavLst>
                                    </p:anim>
                                    <p:anim calcmode="lin" valueType="num">
                                      <p:cBhvr>
                                        <p:cTn id="1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468313" y="1609725"/>
            <a:ext cx="6839991" cy="3693319"/>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600" b="1"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نبوبولاصر                          - 625-605 ق.م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600" b="1"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نبوخدنصر الثاني (الإبن)          - 605-568 ق.م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600" b="1"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أويل مردوخ (الإبن)               - 561-560 ق.م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600" b="1"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نرجلاصر (الصهر)                 - 559-556 ق.م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600" b="1"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لابوصورشاد (الإبن)               - 556 ق.م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600" b="1"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نبونايدس                            - 555-539 ق.م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600" b="1"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بلشاصر                             - 539 ق.م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600" b="1"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 </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2600" b="1" u="none" strike="noStrike" kern="1200" cap="none" spc="0" normalizeH="0" baseline="0" noProof="0" dirty="0">
              <a:ln>
                <a:noFill/>
              </a:ln>
              <a:solidFill>
                <a:srgbClr val="008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p:txBody>
      </p:sp>
      <p:grpSp>
        <p:nvGrpSpPr>
          <p:cNvPr id="2" name="Group 4"/>
          <p:cNvGrpSpPr>
            <a:grpSpLocks/>
          </p:cNvGrpSpPr>
          <p:nvPr/>
        </p:nvGrpSpPr>
        <p:grpSpPr bwMode="auto">
          <a:xfrm>
            <a:off x="1331360" y="981075"/>
            <a:ext cx="7077629" cy="5257800"/>
            <a:chOff x="2784" y="480"/>
            <a:chExt cx="2832" cy="3312"/>
          </a:xfrm>
        </p:grpSpPr>
        <p:sp>
          <p:nvSpPr>
            <p:cNvPr id="401415" name="AutoShape 5"/>
            <p:cNvSpPr>
              <a:spLocks noChangeArrowheads="1"/>
            </p:cNvSpPr>
            <p:nvPr/>
          </p:nvSpPr>
          <p:spPr bwMode="auto">
            <a:xfrm>
              <a:off x="2879" y="480"/>
              <a:ext cx="2737" cy="3312"/>
            </a:xfrm>
            <a:prstGeom prst="irregularSeal2">
              <a:avLst/>
            </a:prstGeom>
            <a:solidFill>
              <a:srgbClr val="FFFF99"/>
            </a:solidFill>
            <a:ln w="9525">
              <a:solidFill>
                <a:srgbClr val="FF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4998" name="Text Box 6"/>
            <p:cNvSpPr txBox="1">
              <a:spLocks noChangeArrowheads="1"/>
            </p:cNvSpPr>
            <p:nvPr/>
          </p:nvSpPr>
          <p:spPr bwMode="auto">
            <a:xfrm>
              <a:off x="2784" y="1776"/>
              <a:ext cx="2832" cy="756"/>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3333CC"/>
                  </a:solidFill>
                  <a:effectLst>
                    <a:outerShdw blurRad="38100" dist="38100" dir="2700000" algn="tl">
                      <a:srgbClr val="DDDDDD"/>
                    </a:outerShdw>
                  </a:effectLst>
                  <a:uLnTx/>
                  <a:uFillTx/>
                  <a:latin typeface="Arial" panose="020B0604020202020204" pitchFamily="34" charset="0"/>
                  <a:cs typeface="Arial" panose="020B0604020202020204" pitchFamily="34" charset="0"/>
                </a:rPr>
                <a:t>نبوخدنصر الثاني</a:t>
              </a:r>
              <a:r>
                <a:rPr kumimoji="0" lang="en-US" sz="4000" b="1" u="none" strike="noStrike" kern="1200" cap="none" spc="0" normalizeH="0" baseline="0" noProof="0" dirty="0">
                  <a:ln>
                    <a:noFill/>
                  </a:ln>
                  <a:solidFill>
                    <a:srgbClr val="3333CC"/>
                  </a:solidFill>
                  <a:effectLst>
                    <a:outerShdw blurRad="38100" dist="38100" dir="2700000" algn="tl">
                      <a:srgbClr val="DDDDDD"/>
                    </a:outerShdw>
                  </a:effectLst>
                  <a:uLnTx/>
                  <a:uFillTx/>
                  <a:latin typeface="Arial" panose="020B0604020202020204" pitchFamily="34" charset="0"/>
                  <a:cs typeface="Arial" panose="020B0604020202020204" pitchFamily="34" charset="0"/>
                </a:rPr>
                <a:t>	</a:t>
              </a:r>
              <a:endParaRPr kumimoji="0" lang="en-US" sz="3200" b="1" u="none" strike="noStrike" kern="1200" cap="none" spc="0" normalizeH="0" baseline="0" noProof="0" dirty="0">
                <a:ln>
                  <a:noFill/>
                </a:ln>
                <a:solidFill>
                  <a:srgbClr val="3333CC"/>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3333CC"/>
                  </a:solidFill>
                  <a:effectLst>
                    <a:outerShdw blurRad="38100" dist="38100" dir="2700000" algn="tl">
                      <a:srgbClr val="DDDDDD"/>
                    </a:outerShdw>
                  </a:effectLst>
                  <a:uLnTx/>
                  <a:uFillTx/>
                  <a:latin typeface="Arial" panose="020B0604020202020204" pitchFamily="34" charset="0"/>
                  <a:cs typeface="Arial" panose="020B0604020202020204" pitchFamily="34" charset="0"/>
                </a:rPr>
                <a:t>604 – 568 ق.م</a:t>
              </a:r>
              <a:endParaRPr kumimoji="0" lang="en-US" sz="3200" b="1" u="none" strike="noStrike" kern="1200" cap="none" spc="0" normalizeH="0" baseline="0" noProof="0" dirty="0">
                <a:ln>
                  <a:noFill/>
                </a:ln>
                <a:solidFill>
                  <a:srgbClr val="3333CC"/>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p:txBody>
        </p:sp>
      </p:grpSp>
      <p:sp>
        <p:nvSpPr>
          <p:cNvPr id="401412" name="Line 8"/>
          <p:cNvSpPr>
            <a:spLocks noChangeShapeType="1"/>
          </p:cNvSpPr>
          <p:nvPr/>
        </p:nvSpPr>
        <p:spPr bwMode="auto">
          <a:xfrm>
            <a:off x="304800" y="838200"/>
            <a:ext cx="32004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01413" name="Text Box 10"/>
          <p:cNvSpPr txBox="1">
            <a:spLocks noChangeArrowheads="1"/>
          </p:cNvSpPr>
          <p:nvPr/>
        </p:nvSpPr>
        <p:spPr bwMode="auto">
          <a:xfrm>
            <a:off x="8395106" y="412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5001" name="Text Box 9"/>
          <p:cNvSpPr txBox="1">
            <a:spLocks noChangeArrowheads="1"/>
          </p:cNvSpPr>
          <p:nvPr/>
        </p:nvSpPr>
        <p:spPr bwMode="auto">
          <a:xfrm>
            <a:off x="533400" y="762000"/>
            <a:ext cx="7351713" cy="708025"/>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3333CC"/>
                </a:solidFill>
                <a:effectLst>
                  <a:outerShdw blurRad="38100" dist="38100" dir="2700000" algn="tl">
                    <a:srgbClr val="DDDDDD"/>
                  </a:outerShdw>
                </a:effectLst>
                <a:uLnTx/>
                <a:uFillTx/>
                <a:latin typeface="Arial" panose="020B0604020202020204" pitchFamily="34" charset="0"/>
                <a:cs typeface="Arial" panose="020B0604020202020204" pitchFamily="34" charset="0"/>
              </a:rPr>
              <a:t>حكام بابل الحديثة</a:t>
            </a:r>
            <a:endParaRPr kumimoji="0" lang="en-US" sz="4000" b="1" u="none" strike="noStrike" kern="1200" cap="none" spc="0" normalizeH="0" baseline="0" noProof="0" dirty="0">
              <a:ln>
                <a:noFill/>
              </a:ln>
              <a:solidFill>
                <a:srgbClr val="3333CC"/>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7158A55-B7BB-2A93-8F25-A42D102A0920}"/>
              </a:ext>
            </a:extLst>
          </p:cNvPr>
          <p:cNvSpPr/>
          <p:nvPr/>
        </p:nvSpPr>
        <p:spPr bwMode="auto">
          <a:xfrm>
            <a:off x="304800" y="260648"/>
            <a:ext cx="3200400" cy="50135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2060"/>
                </a:solidFill>
                <a:effectLst>
                  <a:glow rad="127000">
                    <a:srgbClr val="FFFFFF"/>
                  </a:glow>
                </a:effectLst>
                <a:uLnTx/>
                <a:uFillTx/>
                <a:latin typeface="Arial" panose="020B0604020202020204" pitchFamily="34" charset="0"/>
                <a:cs typeface="Arial" panose="020B0604020202020204" pitchFamily="34" charset="0"/>
              </a:rPr>
              <a:t>إمبراطورية بابل الحديثة</a:t>
            </a:r>
            <a:endParaRPr kumimoji="0" lang="en-US" sz="2400" b="1" u="none" strike="noStrike" kern="1200" cap="none" spc="0" normalizeH="0" baseline="0" noProof="0" dirty="0">
              <a:ln>
                <a:noFill/>
              </a:ln>
              <a:solidFill>
                <a:srgbClr val="002060"/>
              </a:solidFill>
              <a:effectLst>
                <a:glow rad="127000">
                  <a:srgbClr val="FFFFFF"/>
                </a:glow>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blinds(horizontal)">
                                      <p:cBhvr>
                                        <p:cTn id="7" dur="500"/>
                                        <p:tgtEl>
                                          <p:spTgt spid="849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ppt_x</p:attrName>
                                        </p:attrNameLst>
                                      </p:cBhvr>
                                      <p:tavLst>
                                        <p:tav tm="0">
                                          <p:val>
                                            <p:fltVal val="0.5"/>
                                          </p:val>
                                        </p:tav>
                                        <p:tav tm="100000">
                                          <p:val>
                                            <p:strVal val="#ppt_x"/>
                                          </p:val>
                                        </p:tav>
                                      </p:tavLst>
                                    </p:anim>
                                    <p:anim calcmode="lin" valueType="num">
                                      <p:cBhvr>
                                        <p:cTn id="15"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985"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169986"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169987"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169988"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407558" name="Text Box 6"/>
          <p:cNvSpPr txBox="1">
            <a:spLocks noChangeArrowheads="1"/>
          </p:cNvSpPr>
          <p:nvPr/>
        </p:nvSpPr>
        <p:spPr bwMode="auto">
          <a:xfrm>
            <a:off x="8268871" y="76200"/>
            <a:ext cx="873958" cy="12003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232</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60" name="Rectangle 8"/>
          <p:cNvSpPr>
            <a:spLocks noChangeArrowheads="1"/>
          </p:cNvSpPr>
          <p:nvPr/>
        </p:nvSpPr>
        <p:spPr bwMode="auto">
          <a:xfrm>
            <a:off x="1905000" y="5486400"/>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حبقوق</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61" name="Rectangle 9"/>
          <p:cNvSpPr>
            <a:spLocks noChangeArrowheads="1"/>
          </p:cNvSpPr>
          <p:nvPr/>
        </p:nvSpPr>
        <p:spPr bwMode="auto">
          <a:xfrm>
            <a:off x="4419600" y="50292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يوئيل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93" name="WordArt 10" descr="Narrow vertical"/>
          <p:cNvSpPr>
            <a:spLocks noChangeArrowheads="1" noChangeShapeType="1" noTextEdit="1"/>
          </p:cNvSpPr>
          <p:nvPr/>
        </p:nvSpPr>
        <p:spPr bwMode="auto">
          <a:xfrm>
            <a:off x="1905000" y="76200"/>
            <a:ext cx="5410200" cy="914400"/>
          </a:xfrm>
          <a:prstGeom prst="rect">
            <a:avLst/>
          </a:prstGeom>
        </p:spPr>
        <p:txBody>
          <a:bodyPr wrap="none" fromWordArt="1">
            <a:prstTxWarp prst="textSlantDown">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panose="020B0604020202020204" pitchFamily="34" charset="0"/>
                <a:ea typeface="Arial"/>
                <a:cs typeface="Arial" panose="020B0604020202020204" pitchFamily="34" charset="0"/>
              </a:rPr>
              <a:t>سقوط أورشليم</a:t>
            </a:r>
            <a:endParaRPr kumimoji="0" lang="en-US" sz="3200" b="1"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panose="020B0604020202020204" pitchFamily="34" charset="0"/>
              <a:ea typeface="Arial"/>
              <a:cs typeface="Arial" panose="020B0604020202020204" pitchFamily="34" charset="0"/>
            </a:endParaRP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إرميا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مراثي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9996"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169997"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حزقيال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دانيال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597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71" name="Rectangle 19"/>
          <p:cNvSpPr>
            <a:spLocks noChangeArrowheads="1"/>
          </p:cNvSpPr>
          <p:nvPr/>
        </p:nvSpPr>
        <p:spPr bwMode="auto">
          <a:xfrm>
            <a:off x="152400" y="160337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3"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eaLnBrk="1" hangingPunct="1">
              <a:defRPr/>
            </a:pPr>
            <a:r>
              <a:rPr kumimoji="1" lang="ar-JO" sz="2800" dirty="0"/>
              <a:t>سقوط</a:t>
            </a:r>
            <a:br>
              <a:rPr kumimoji="1" lang="ar-JO" sz="2800" dirty="0"/>
            </a:br>
            <a:r>
              <a:rPr kumimoji="1" lang="ar-JO" sz="2800" dirty="0"/>
              <a:t>أورشليم</a:t>
            </a:r>
            <a:endParaRPr kumimoji="1" lang="en-US" sz="2800" dirty="0"/>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التواريخ الرئيسية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0007" name="Rectangle 2"/>
          <p:cNvSpPr>
            <a:spLocks noChangeArrowheads="1"/>
          </p:cNvSpPr>
          <p:nvPr/>
        </p:nvSpPr>
        <p:spPr bwMode="auto">
          <a:xfrm>
            <a:off x="107950" y="5084763"/>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6" name="Rectangle 8"/>
          <p:cNvSpPr>
            <a:spLocks noChangeArrowheads="1"/>
          </p:cNvSpPr>
          <p:nvPr/>
        </p:nvSpPr>
        <p:spPr bwMode="auto">
          <a:xfrm>
            <a:off x="31750" y="5008563"/>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صفنيا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 name="Rectangle 19"/>
          <p:cNvSpPr>
            <a:spLocks noChangeArrowheads="1"/>
          </p:cNvSpPr>
          <p:nvPr/>
        </p:nvSpPr>
        <p:spPr bwMode="auto">
          <a:xfrm>
            <a:off x="107950" y="544512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630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Rectangle 19"/>
          <p:cNvSpPr>
            <a:spLocks noChangeArrowheads="1"/>
          </p:cNvSpPr>
          <p:nvPr/>
        </p:nvSpPr>
        <p:spPr bwMode="auto">
          <a:xfrm>
            <a:off x="4500563" y="5516563"/>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590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 name="Rectangle 18"/>
          <p:cNvSpPr>
            <a:spLocks noChangeArrowheads="1"/>
          </p:cNvSpPr>
          <p:nvPr/>
        </p:nvSpPr>
        <p:spPr bwMode="auto">
          <a:xfrm>
            <a:off x="2195513" y="594995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64304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0-#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7571"/>
                                        </p:tgtEl>
                                        <p:attrNameLst>
                                          <p:attrName>style.visibility</p:attrName>
                                        </p:attrNameLst>
                                      </p:cBhvr>
                                      <p:to>
                                        <p:strVal val="visible"/>
                                      </p:to>
                                    </p:set>
                                    <p:anim calcmode="lin" valueType="num">
                                      <p:cBhvr additive="base">
                                        <p:cTn id="25" dur="500" fill="hold"/>
                                        <p:tgtEl>
                                          <p:spTgt spid="407571"/>
                                        </p:tgtEl>
                                        <p:attrNameLst>
                                          <p:attrName>ppt_x</p:attrName>
                                        </p:attrNameLst>
                                      </p:cBhvr>
                                      <p:tavLst>
                                        <p:tav tm="0">
                                          <p:val>
                                            <p:strVal val="0-#ppt_w/2"/>
                                          </p:val>
                                        </p:tav>
                                        <p:tav tm="100000">
                                          <p:val>
                                            <p:strVal val="#ppt_x"/>
                                          </p:val>
                                        </p:tav>
                                      </p:tavLst>
                                    </p:anim>
                                    <p:anim calcmode="lin" valueType="num">
                                      <p:cBhvr additive="base">
                                        <p:cTn id="26"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7563"/>
                                        </p:tgtEl>
                                        <p:attrNameLst>
                                          <p:attrName>style.visibility</p:attrName>
                                        </p:attrNameLst>
                                      </p:cBhvr>
                                      <p:to>
                                        <p:strVal val="visible"/>
                                      </p:to>
                                    </p:set>
                                    <p:anim calcmode="lin" valueType="num">
                                      <p:cBhvr additive="base">
                                        <p:cTn id="31" dur="500" fill="hold"/>
                                        <p:tgtEl>
                                          <p:spTgt spid="407563"/>
                                        </p:tgtEl>
                                        <p:attrNameLst>
                                          <p:attrName>ppt_x</p:attrName>
                                        </p:attrNameLst>
                                      </p:cBhvr>
                                      <p:tavLst>
                                        <p:tav tm="0">
                                          <p:val>
                                            <p:strVal val="0-#ppt_w/2"/>
                                          </p:val>
                                        </p:tav>
                                        <p:tav tm="100000">
                                          <p:val>
                                            <p:strVal val="#ppt_x"/>
                                          </p:val>
                                        </p:tav>
                                      </p:tavLst>
                                    </p:anim>
                                    <p:anim calcmode="lin" valueType="num">
                                      <p:cBhvr additive="base">
                                        <p:cTn id="32" dur="500" fill="hold"/>
                                        <p:tgtEl>
                                          <p:spTgt spid="40756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7570"/>
                                        </p:tgtEl>
                                        <p:attrNameLst>
                                          <p:attrName>style.visibility</p:attrName>
                                        </p:attrNameLst>
                                      </p:cBhvr>
                                      <p:to>
                                        <p:strVal val="visible"/>
                                      </p:to>
                                    </p:set>
                                    <p:anim calcmode="lin" valueType="num">
                                      <p:cBhvr additive="base">
                                        <p:cTn id="37" dur="500" fill="hold"/>
                                        <p:tgtEl>
                                          <p:spTgt spid="407570"/>
                                        </p:tgtEl>
                                        <p:attrNameLst>
                                          <p:attrName>ppt_x</p:attrName>
                                        </p:attrNameLst>
                                      </p:cBhvr>
                                      <p:tavLst>
                                        <p:tav tm="0">
                                          <p:val>
                                            <p:strVal val="0-#ppt_w/2"/>
                                          </p:val>
                                        </p:tav>
                                        <p:tav tm="100000">
                                          <p:val>
                                            <p:strVal val="#ppt_x"/>
                                          </p:val>
                                        </p:tav>
                                      </p:tavLst>
                                    </p:anim>
                                    <p:anim calcmode="lin" valueType="num">
                                      <p:cBhvr additive="base">
                                        <p:cTn id="38"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07568"/>
                                        </p:tgtEl>
                                        <p:attrNameLst>
                                          <p:attrName>style.visibility</p:attrName>
                                        </p:attrNameLst>
                                      </p:cBhvr>
                                      <p:to>
                                        <p:strVal val="visible"/>
                                      </p:to>
                                    </p:set>
                                    <p:anim calcmode="lin" valueType="num">
                                      <p:cBhvr additive="base">
                                        <p:cTn id="43" dur="500" fill="hold"/>
                                        <p:tgtEl>
                                          <p:spTgt spid="407568"/>
                                        </p:tgtEl>
                                        <p:attrNameLst>
                                          <p:attrName>ppt_x</p:attrName>
                                        </p:attrNameLst>
                                      </p:cBhvr>
                                      <p:tavLst>
                                        <p:tav tm="0">
                                          <p:val>
                                            <p:strVal val="0-#ppt_w/2"/>
                                          </p:val>
                                        </p:tav>
                                        <p:tav tm="100000">
                                          <p:val>
                                            <p:strVal val="#ppt_x"/>
                                          </p:val>
                                        </p:tav>
                                      </p:tavLst>
                                    </p:anim>
                                    <p:anim calcmode="lin" valueType="num">
                                      <p:cBhvr additive="base">
                                        <p:cTn id="44" dur="500" fill="hold"/>
                                        <p:tgtEl>
                                          <p:spTgt spid="407568"/>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9"/>
                                        </p:tgtEl>
                                        <p:attrNameLst>
                                          <p:attrName>style.visibility</p:attrName>
                                        </p:attrNameLst>
                                      </p:cBhvr>
                                      <p:to>
                                        <p:strVal val="visible"/>
                                      </p:to>
                                    </p:set>
                                    <p:anim calcmode="lin" valueType="num">
                                      <p:cBhvr additive="base">
                                        <p:cTn id="49" dur="500" fill="hold"/>
                                        <p:tgtEl>
                                          <p:spTgt spid="407569"/>
                                        </p:tgtEl>
                                        <p:attrNameLst>
                                          <p:attrName>ppt_x</p:attrName>
                                        </p:attrNameLst>
                                      </p:cBhvr>
                                      <p:tavLst>
                                        <p:tav tm="0">
                                          <p:val>
                                            <p:strVal val="0-#ppt_w/2"/>
                                          </p:val>
                                        </p:tav>
                                        <p:tav tm="100000">
                                          <p:val>
                                            <p:strVal val="#ppt_x"/>
                                          </p:val>
                                        </p:tav>
                                      </p:tavLst>
                                    </p:anim>
                                    <p:anim calcmode="lin" valueType="num">
                                      <p:cBhvr additive="base">
                                        <p:cTn id="50"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67"/>
                                        </p:tgtEl>
                                        <p:attrNameLst>
                                          <p:attrName>style.visibility</p:attrName>
                                        </p:attrNameLst>
                                      </p:cBhvr>
                                      <p:to>
                                        <p:strVal val="visible"/>
                                      </p:to>
                                    </p:set>
                                    <p:anim calcmode="lin" valueType="num">
                                      <p:cBhvr additive="base">
                                        <p:cTn id="55" dur="500" fill="hold"/>
                                        <p:tgtEl>
                                          <p:spTgt spid="407567"/>
                                        </p:tgtEl>
                                        <p:attrNameLst>
                                          <p:attrName>ppt_x</p:attrName>
                                        </p:attrNameLst>
                                      </p:cBhvr>
                                      <p:tavLst>
                                        <p:tav tm="0">
                                          <p:val>
                                            <p:strVal val="0-#ppt_w/2"/>
                                          </p:val>
                                        </p:tav>
                                        <p:tav tm="100000">
                                          <p:val>
                                            <p:strVal val="#ppt_x"/>
                                          </p:val>
                                        </p:tav>
                                      </p:tavLst>
                                    </p:anim>
                                    <p:anim calcmode="lin" valueType="num">
                                      <p:cBhvr additive="base">
                                        <p:cTn id="56" dur="500" fill="hold"/>
                                        <p:tgtEl>
                                          <p:spTgt spid="407567"/>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0-#ppt_w/2"/>
                                          </p:val>
                                        </p:tav>
                                        <p:tav tm="100000">
                                          <p:val>
                                            <p:strVal val="#ppt_x"/>
                                          </p:val>
                                        </p:tav>
                                      </p:tavLst>
                                    </p:anim>
                                    <p:anim calcmode="lin" valueType="num">
                                      <p:cBhvr additive="base">
                                        <p:cTn id="6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07560"/>
                                        </p:tgtEl>
                                        <p:attrNameLst>
                                          <p:attrName>style.visibility</p:attrName>
                                        </p:attrNameLst>
                                      </p:cBhvr>
                                      <p:to>
                                        <p:strVal val="visible"/>
                                      </p:to>
                                    </p:set>
                                    <p:anim calcmode="lin" valueType="num">
                                      <p:cBhvr additive="base">
                                        <p:cTn id="67" dur="500" fill="hold"/>
                                        <p:tgtEl>
                                          <p:spTgt spid="407560"/>
                                        </p:tgtEl>
                                        <p:attrNameLst>
                                          <p:attrName>ppt_x</p:attrName>
                                        </p:attrNameLst>
                                      </p:cBhvr>
                                      <p:tavLst>
                                        <p:tav tm="0">
                                          <p:val>
                                            <p:strVal val="0-#ppt_w/2"/>
                                          </p:val>
                                        </p:tav>
                                        <p:tav tm="100000">
                                          <p:val>
                                            <p:strVal val="#ppt_x"/>
                                          </p:val>
                                        </p:tav>
                                      </p:tavLst>
                                    </p:anim>
                                    <p:anim calcmode="lin" valueType="num">
                                      <p:cBhvr additive="base">
                                        <p:cTn id="68"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500" fill="hold"/>
                                        <p:tgtEl>
                                          <p:spTgt spid="28"/>
                                        </p:tgtEl>
                                        <p:attrNameLst>
                                          <p:attrName>ppt_x</p:attrName>
                                        </p:attrNameLst>
                                      </p:cBhvr>
                                      <p:tavLst>
                                        <p:tav tm="0">
                                          <p:val>
                                            <p:strVal val="0-#ppt_w/2"/>
                                          </p:val>
                                        </p:tav>
                                        <p:tav tm="100000">
                                          <p:val>
                                            <p:strVal val="#ppt_x"/>
                                          </p:val>
                                        </p:tav>
                                      </p:tavLst>
                                    </p:anim>
                                    <p:anim calcmode="lin" valueType="num">
                                      <p:cBhvr additive="base">
                                        <p:cTn id="7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07561"/>
                                        </p:tgtEl>
                                        <p:attrNameLst>
                                          <p:attrName>style.visibility</p:attrName>
                                        </p:attrNameLst>
                                      </p:cBhvr>
                                      <p:to>
                                        <p:strVal val="visible"/>
                                      </p:to>
                                    </p:set>
                                    <p:anim calcmode="lin" valueType="num">
                                      <p:cBhvr additive="base">
                                        <p:cTn id="79" dur="500" fill="hold"/>
                                        <p:tgtEl>
                                          <p:spTgt spid="407561"/>
                                        </p:tgtEl>
                                        <p:attrNameLst>
                                          <p:attrName>ppt_x</p:attrName>
                                        </p:attrNameLst>
                                      </p:cBhvr>
                                      <p:tavLst>
                                        <p:tav tm="0">
                                          <p:val>
                                            <p:strVal val="0-#ppt_w/2"/>
                                          </p:val>
                                        </p:tav>
                                        <p:tav tm="100000">
                                          <p:val>
                                            <p:strVal val="#ppt_x"/>
                                          </p:val>
                                        </p:tav>
                                      </p:tavLst>
                                    </p:anim>
                                    <p:anim calcmode="lin" valueType="num">
                                      <p:cBhvr additive="base">
                                        <p:cTn id="80"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07564"/>
                                        </p:tgtEl>
                                        <p:attrNameLst>
                                          <p:attrName>style.visibility</p:attrName>
                                        </p:attrNameLst>
                                      </p:cBhvr>
                                      <p:to>
                                        <p:strVal val="visible"/>
                                      </p:to>
                                    </p:set>
                                    <p:anim calcmode="lin" valueType="num">
                                      <p:cBhvr additive="base">
                                        <p:cTn id="85" dur="500" fill="hold"/>
                                        <p:tgtEl>
                                          <p:spTgt spid="407564"/>
                                        </p:tgtEl>
                                        <p:attrNameLst>
                                          <p:attrName>ppt_x</p:attrName>
                                        </p:attrNameLst>
                                      </p:cBhvr>
                                      <p:tavLst>
                                        <p:tav tm="0">
                                          <p:val>
                                            <p:strVal val="0-#ppt_w/2"/>
                                          </p:val>
                                        </p:tav>
                                        <p:tav tm="100000">
                                          <p:val>
                                            <p:strVal val="#ppt_x"/>
                                          </p:val>
                                        </p:tav>
                                      </p:tavLst>
                                    </p:anim>
                                    <p:anim calcmode="lin" valueType="num">
                                      <p:cBhvr additive="base">
                                        <p:cTn id="86"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07573"/>
                                        </p:tgtEl>
                                        <p:attrNameLst>
                                          <p:attrName>style.visibility</p:attrName>
                                        </p:attrNameLst>
                                      </p:cBhvr>
                                      <p:to>
                                        <p:strVal val="visible"/>
                                      </p:to>
                                    </p:set>
                                    <p:anim calcmode="lin" valueType="num">
                                      <p:cBhvr additive="base">
                                        <p:cTn id="91" dur="500" fill="hold"/>
                                        <p:tgtEl>
                                          <p:spTgt spid="407573"/>
                                        </p:tgtEl>
                                        <p:attrNameLst>
                                          <p:attrName>ppt_x</p:attrName>
                                        </p:attrNameLst>
                                      </p:cBhvr>
                                      <p:tavLst>
                                        <p:tav tm="0">
                                          <p:val>
                                            <p:strVal val="0-#ppt_w/2"/>
                                          </p:val>
                                        </p:tav>
                                        <p:tav tm="100000">
                                          <p:val>
                                            <p:strVal val="#ppt_x"/>
                                          </p:val>
                                        </p:tav>
                                      </p:tavLst>
                                    </p:anim>
                                    <p:anim calcmode="lin" valueType="num">
                                      <p:cBhvr additive="base">
                                        <p:cTn id="92"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P spid="26" grpId="0" autoUpdateAnimBg="0"/>
      <p:bldP spid="27" grpId="0" autoUpdateAnimBg="0"/>
      <p:bldP spid="28" grpId="0" autoUpdateAnimBg="0"/>
      <p:bldP spid="29"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2609" name="Rectangle 9"/>
          <p:cNvSpPr>
            <a:spLocks noChangeArrowheads="1"/>
          </p:cNvSpPr>
          <p:nvPr/>
        </p:nvSpPr>
        <p:spPr bwMode="auto">
          <a:xfrm>
            <a:off x="0" y="5334000"/>
            <a:ext cx="8686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9706" name="Text Box 10"/>
          <p:cNvSpPr txBox="1">
            <a:spLocks noChangeArrowheads="1"/>
          </p:cNvSpPr>
          <p:nvPr/>
        </p:nvSpPr>
        <p:spPr bwMode="auto">
          <a:xfrm>
            <a:off x="8382000" y="76200"/>
            <a:ext cx="704039" cy="830997"/>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09" name="Rectangle 13"/>
          <p:cNvSpPr>
            <a:spLocks noChangeArrowheads="1"/>
          </p:cNvSpPr>
          <p:nvPr/>
        </p:nvSpPr>
        <p:spPr bwMode="auto">
          <a:xfrm>
            <a:off x="7391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21" name="Rectangle 25"/>
          <p:cNvSpPr>
            <a:spLocks noChangeArrowheads="1"/>
          </p:cNvSpPr>
          <p:nvPr/>
        </p:nvSpPr>
        <p:spPr bwMode="auto">
          <a:xfrm>
            <a:off x="-76200" y="52578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إرميا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2613" name="Rectangle 32"/>
          <p:cNvSpPr>
            <a:spLocks noChangeArrowheads="1"/>
          </p:cNvSpPr>
          <p:nvPr/>
        </p:nvSpPr>
        <p:spPr bwMode="auto">
          <a:xfrm>
            <a:off x="2438400" y="1524000"/>
            <a:ext cx="6705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452614" name="Rectangle 33"/>
          <p:cNvSpPr>
            <a:spLocks noChangeArrowheads="1"/>
          </p:cNvSpPr>
          <p:nvPr/>
        </p:nvSpPr>
        <p:spPr bwMode="auto">
          <a:xfrm>
            <a:off x="4572000" y="2133600"/>
            <a:ext cx="4572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9724" name="Rectangle 28"/>
          <p:cNvSpPr>
            <a:spLocks noChangeArrowheads="1"/>
          </p:cNvSpPr>
          <p:nvPr/>
        </p:nvSpPr>
        <p:spPr bwMode="auto">
          <a:xfrm>
            <a:off x="4648200" y="2057400"/>
            <a:ext cx="294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حزقيال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23" name="Rectangle 27"/>
          <p:cNvSpPr>
            <a:spLocks noChangeArrowheads="1"/>
          </p:cNvSpPr>
          <p:nvPr/>
        </p:nvSpPr>
        <p:spPr bwMode="auto">
          <a:xfrm>
            <a:off x="2362200" y="14478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دانيال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30" name="Rectangle 34"/>
          <p:cNvSpPr>
            <a:spLocks noChangeArrowheads="1"/>
          </p:cNvSpPr>
          <p:nvPr/>
        </p:nvSpPr>
        <p:spPr bwMode="auto">
          <a:xfrm>
            <a:off x="42672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597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31" name="Rectangle 35"/>
          <p:cNvSpPr>
            <a:spLocks noChangeArrowheads="1"/>
          </p:cNvSpPr>
          <p:nvPr/>
        </p:nvSpPr>
        <p:spPr bwMode="auto">
          <a:xfrm>
            <a:off x="1981200" y="1905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37" name="Rectangle 41"/>
          <p:cNvSpPr>
            <a:spLocks noGrp="1" noChangeArrowheads="1"/>
          </p:cNvSpPr>
          <p:nvPr>
            <p:ph type="ctrTitle"/>
          </p:nvPr>
        </p:nvSpPr>
        <p:spPr>
          <a:xfrm>
            <a:off x="914400" y="228600"/>
            <a:ext cx="7162800" cy="990600"/>
          </a:xfrm>
          <a:solidFill>
            <a:srgbClr val="004200"/>
          </a:solidFill>
          <a:ln>
            <a:solidFill>
              <a:schemeClr val="tx2"/>
            </a:solidFill>
          </a:ln>
          <a:effectLst>
            <a:prstShdw prst="shdw17" dist="17961" dir="2700000">
              <a:schemeClr val="tx2">
                <a:gamma/>
                <a:shade val="60000"/>
                <a:invGamma/>
                <a:alpha val="74998"/>
              </a:schemeClr>
            </a:prstShdw>
          </a:effectLst>
        </p:spPr>
        <p:txBody>
          <a:bodyPr/>
          <a:lstStyle/>
          <a:p>
            <a:pPr eaLnBrk="1" hangingPunct="1">
              <a:defRPr/>
            </a:pPr>
            <a:r>
              <a:rPr kumimoji="1" lang="ar-JO" sz="3600" b="1" dirty="0">
                <a:latin typeface="Arial" panose="020B0604020202020204" pitchFamily="34" charset="0"/>
                <a:ea typeface="ＭＳ Ｐゴシック" charset="0"/>
                <a:cs typeface="Arial" panose="020B0604020202020204" pitchFamily="34" charset="0"/>
              </a:rPr>
              <a:t>أبناء يوشيا والأنبياء</a:t>
            </a:r>
            <a:endParaRPr kumimoji="1" lang="en-US" sz="2800" b="1" dirty="0">
              <a:latin typeface="Arial" panose="020B0604020202020204" pitchFamily="34" charset="0"/>
              <a:ea typeface="ＭＳ Ｐゴシック" charset="0"/>
              <a:cs typeface="Arial" panose="020B0604020202020204" pitchFamily="34" charset="0"/>
            </a:endParaRPr>
          </a:p>
        </p:txBody>
      </p:sp>
      <p:sp>
        <p:nvSpPr>
          <p:cNvPr id="29740" name="Rectangle 44"/>
          <p:cNvSpPr>
            <a:spLocks noChangeArrowheads="1"/>
          </p:cNvSpPr>
          <p:nvPr/>
        </p:nvSpPr>
        <p:spPr bwMode="auto">
          <a:xfrm>
            <a:off x="0" y="2590800"/>
            <a:ext cx="8001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9741" name="Rectangle 45"/>
          <p:cNvSpPr>
            <a:spLocks noChangeArrowheads="1"/>
          </p:cNvSpPr>
          <p:nvPr/>
        </p:nvSpPr>
        <p:spPr bwMode="auto">
          <a:xfrm>
            <a:off x="990600" y="6172200"/>
            <a:ext cx="3581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موجز ملوك الدمى</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42" name="Rectangle 46"/>
          <p:cNvSpPr>
            <a:spLocks noChangeArrowheads="1"/>
          </p:cNvSpPr>
          <p:nvPr/>
        </p:nvSpPr>
        <p:spPr bwMode="auto">
          <a:xfrm>
            <a:off x="12954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99CCFF"/>
              </a:solidFill>
              <a:effectLst/>
              <a:uLnTx/>
              <a:uFillTx/>
              <a:latin typeface="Arial" panose="020B0604020202020204" pitchFamily="34" charset="0"/>
              <a:ea typeface="ＭＳ Ｐゴシック" charset="0"/>
              <a:cs typeface="Arial" panose="020B0604020202020204" pitchFamily="34" charset="0"/>
            </a:endParaRPr>
          </a:p>
        </p:txBody>
      </p:sp>
      <p:sp>
        <p:nvSpPr>
          <p:cNvPr id="29743" name="Rectangle 47"/>
          <p:cNvSpPr>
            <a:spLocks noChangeArrowheads="1"/>
          </p:cNvSpPr>
          <p:nvPr/>
        </p:nvSpPr>
        <p:spPr bwMode="auto">
          <a:xfrm>
            <a:off x="45720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99CCFF"/>
              </a:solidFill>
              <a:effectLst/>
              <a:uLnTx/>
              <a:uFillTx/>
              <a:latin typeface="Arial" panose="020B0604020202020204" pitchFamily="34" charset="0"/>
              <a:ea typeface="ＭＳ Ｐゴシック" charset="0"/>
              <a:cs typeface="Arial" panose="020B0604020202020204" pitchFamily="34" charset="0"/>
            </a:endParaRPr>
          </a:p>
        </p:txBody>
      </p:sp>
      <p:sp>
        <p:nvSpPr>
          <p:cNvPr id="29744" name="Rectangle 48"/>
          <p:cNvSpPr>
            <a:spLocks noChangeArrowheads="1"/>
          </p:cNvSpPr>
          <p:nvPr/>
        </p:nvSpPr>
        <p:spPr bwMode="auto">
          <a:xfrm>
            <a:off x="381000" y="6172200"/>
            <a:ext cx="609600" cy="4572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99CCFF"/>
              </a:solidFill>
              <a:effectLst/>
              <a:uLnTx/>
              <a:uFillTx/>
              <a:latin typeface="Arial" panose="020B0604020202020204" pitchFamily="34" charset="0"/>
              <a:ea typeface="ＭＳ Ｐゴシック" charset="0"/>
              <a:cs typeface="Arial" panose="020B0604020202020204" pitchFamily="34" charset="0"/>
            </a:endParaRPr>
          </a:p>
        </p:txBody>
      </p:sp>
      <p:sp>
        <p:nvSpPr>
          <p:cNvPr id="29745" name="Rectangle 49"/>
          <p:cNvSpPr>
            <a:spLocks noChangeArrowheads="1"/>
          </p:cNvSpPr>
          <p:nvPr/>
        </p:nvSpPr>
        <p:spPr bwMode="auto">
          <a:xfrm>
            <a:off x="7924800" y="2743200"/>
            <a:ext cx="1066800" cy="9906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سقطت المدينة</a:t>
            </a:r>
            <a:endParaRPr kumimoji="1"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46" name="Rectangle 50"/>
          <p:cNvSpPr>
            <a:spLocks noChangeArrowheads="1"/>
          </p:cNvSpPr>
          <p:nvPr/>
        </p:nvSpPr>
        <p:spPr bwMode="auto">
          <a:xfrm>
            <a:off x="56388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صدقيا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47" name="Rectangle 51"/>
          <p:cNvSpPr>
            <a:spLocks noChangeArrowheads="1"/>
          </p:cNvSpPr>
          <p:nvPr/>
        </p:nvSpPr>
        <p:spPr bwMode="auto">
          <a:xfrm>
            <a:off x="914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52" name="Rectangle 56"/>
          <p:cNvSpPr>
            <a:spLocks noChangeArrowheads="1"/>
          </p:cNvSpPr>
          <p:nvPr/>
        </p:nvSpPr>
        <p:spPr bwMode="auto">
          <a:xfrm rot="16200000">
            <a:off x="3581400" y="3086100"/>
            <a:ext cx="2133600" cy="304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يهوياكين</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53" name="Rectangle 57"/>
          <p:cNvSpPr>
            <a:spLocks noChangeArrowheads="1"/>
          </p:cNvSpPr>
          <p:nvPr/>
        </p:nvSpPr>
        <p:spPr bwMode="auto">
          <a:xfrm>
            <a:off x="2057400" y="302895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يهوياقيم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55" name="Rectangle 59"/>
          <p:cNvSpPr>
            <a:spLocks noChangeArrowheads="1"/>
          </p:cNvSpPr>
          <p:nvPr/>
        </p:nvSpPr>
        <p:spPr bwMode="auto">
          <a:xfrm rot="-21600000">
            <a:off x="-2286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يوشيا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56" name="Rectangle 60"/>
          <p:cNvSpPr>
            <a:spLocks noChangeArrowheads="1"/>
          </p:cNvSpPr>
          <p:nvPr/>
        </p:nvSpPr>
        <p:spPr bwMode="auto">
          <a:xfrm>
            <a:off x="4572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شهور)</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57" name="Rectangle 61"/>
          <p:cNvSpPr>
            <a:spLocks noChangeArrowheads="1"/>
          </p:cNvSpPr>
          <p:nvPr/>
        </p:nvSpPr>
        <p:spPr bwMode="auto">
          <a:xfrm>
            <a:off x="38100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شهور)</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58" name="Rectangle 62"/>
          <p:cNvSpPr>
            <a:spLocks noChangeArrowheads="1"/>
          </p:cNvSpPr>
          <p:nvPr/>
        </p:nvSpPr>
        <p:spPr bwMode="auto">
          <a:xfrm>
            <a:off x="21717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 سنة)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59" name="Rectangle 63"/>
          <p:cNvSpPr>
            <a:spLocks noChangeArrowheads="1"/>
          </p:cNvSpPr>
          <p:nvPr/>
        </p:nvSpPr>
        <p:spPr bwMode="auto">
          <a:xfrm>
            <a:off x="56388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 سنة)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60" name="Rectangle 64"/>
          <p:cNvSpPr>
            <a:spLocks noChangeArrowheads="1"/>
          </p:cNvSpPr>
          <p:nvPr/>
        </p:nvSpPr>
        <p:spPr bwMode="auto">
          <a:xfrm>
            <a:off x="-152400" y="5638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754" name="Rectangle 58"/>
          <p:cNvSpPr>
            <a:spLocks noChangeArrowheads="1"/>
          </p:cNvSpPr>
          <p:nvPr/>
        </p:nvSpPr>
        <p:spPr bwMode="auto">
          <a:xfrm rot="16200000">
            <a:off x="533400" y="30099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يهوآحاز</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09"/>
                                        </p:tgtEl>
                                        <p:attrNameLst>
                                          <p:attrName>style.visibility</p:attrName>
                                        </p:attrNameLst>
                                      </p:cBhvr>
                                      <p:to>
                                        <p:strVal val="visible"/>
                                      </p:to>
                                    </p:set>
                                    <p:anim calcmode="lin" valueType="num">
                                      <p:cBhvr additive="base">
                                        <p:cTn id="7" dur="500" fill="hold"/>
                                        <p:tgtEl>
                                          <p:spTgt spid="29709"/>
                                        </p:tgtEl>
                                        <p:attrNameLst>
                                          <p:attrName>ppt_x</p:attrName>
                                        </p:attrNameLst>
                                      </p:cBhvr>
                                      <p:tavLst>
                                        <p:tav tm="0">
                                          <p:val>
                                            <p:strVal val="0-#ppt_w/2"/>
                                          </p:val>
                                        </p:tav>
                                        <p:tav tm="100000">
                                          <p:val>
                                            <p:strVal val="#ppt_x"/>
                                          </p:val>
                                        </p:tav>
                                      </p:tavLst>
                                    </p:anim>
                                    <p:anim calcmode="lin" valueType="num">
                                      <p:cBhvr additive="base">
                                        <p:cTn id="8"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721"/>
                                        </p:tgtEl>
                                        <p:attrNameLst>
                                          <p:attrName>style.visibility</p:attrName>
                                        </p:attrNameLst>
                                      </p:cBhvr>
                                      <p:to>
                                        <p:strVal val="visible"/>
                                      </p:to>
                                    </p:set>
                                    <p:anim calcmode="lin" valueType="num">
                                      <p:cBhvr additive="base">
                                        <p:cTn id="13" dur="500" fill="hold"/>
                                        <p:tgtEl>
                                          <p:spTgt spid="29721"/>
                                        </p:tgtEl>
                                        <p:attrNameLst>
                                          <p:attrName>ppt_x</p:attrName>
                                        </p:attrNameLst>
                                      </p:cBhvr>
                                      <p:tavLst>
                                        <p:tav tm="0">
                                          <p:val>
                                            <p:strVal val="0-#ppt_w/2"/>
                                          </p:val>
                                        </p:tav>
                                        <p:tav tm="100000">
                                          <p:val>
                                            <p:strVal val="#ppt_x"/>
                                          </p:val>
                                        </p:tav>
                                      </p:tavLst>
                                    </p:anim>
                                    <p:anim calcmode="lin" valueType="num">
                                      <p:cBhvr additive="base">
                                        <p:cTn id="14" dur="500" fill="hold"/>
                                        <p:tgtEl>
                                          <p:spTgt spid="2972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723"/>
                                        </p:tgtEl>
                                        <p:attrNameLst>
                                          <p:attrName>style.visibility</p:attrName>
                                        </p:attrNameLst>
                                      </p:cBhvr>
                                      <p:to>
                                        <p:strVal val="visible"/>
                                      </p:to>
                                    </p:set>
                                    <p:anim calcmode="lin" valueType="num">
                                      <p:cBhvr additive="base">
                                        <p:cTn id="19" dur="500" fill="hold"/>
                                        <p:tgtEl>
                                          <p:spTgt spid="29723"/>
                                        </p:tgtEl>
                                        <p:attrNameLst>
                                          <p:attrName>ppt_x</p:attrName>
                                        </p:attrNameLst>
                                      </p:cBhvr>
                                      <p:tavLst>
                                        <p:tav tm="0">
                                          <p:val>
                                            <p:strVal val="0-#ppt_w/2"/>
                                          </p:val>
                                        </p:tav>
                                        <p:tav tm="100000">
                                          <p:val>
                                            <p:strVal val="#ppt_x"/>
                                          </p:val>
                                        </p:tav>
                                      </p:tavLst>
                                    </p:anim>
                                    <p:anim calcmode="lin" valueType="num">
                                      <p:cBhvr additive="base">
                                        <p:cTn id="20" dur="500" fill="hold"/>
                                        <p:tgtEl>
                                          <p:spTgt spid="2972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9731"/>
                                        </p:tgtEl>
                                        <p:attrNameLst>
                                          <p:attrName>style.visibility</p:attrName>
                                        </p:attrNameLst>
                                      </p:cBhvr>
                                      <p:to>
                                        <p:strVal val="visible"/>
                                      </p:to>
                                    </p:set>
                                    <p:anim calcmode="lin" valueType="num">
                                      <p:cBhvr additive="base">
                                        <p:cTn id="25" dur="500" fill="hold"/>
                                        <p:tgtEl>
                                          <p:spTgt spid="29731"/>
                                        </p:tgtEl>
                                        <p:attrNameLst>
                                          <p:attrName>ppt_x</p:attrName>
                                        </p:attrNameLst>
                                      </p:cBhvr>
                                      <p:tavLst>
                                        <p:tav tm="0">
                                          <p:val>
                                            <p:strVal val="0-#ppt_w/2"/>
                                          </p:val>
                                        </p:tav>
                                        <p:tav tm="100000">
                                          <p:val>
                                            <p:strVal val="#ppt_x"/>
                                          </p:val>
                                        </p:tav>
                                      </p:tavLst>
                                    </p:anim>
                                    <p:anim calcmode="lin" valueType="num">
                                      <p:cBhvr additive="base">
                                        <p:cTn id="26" dur="500" fill="hold"/>
                                        <p:tgtEl>
                                          <p:spTgt spid="2973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9724"/>
                                        </p:tgtEl>
                                        <p:attrNameLst>
                                          <p:attrName>style.visibility</p:attrName>
                                        </p:attrNameLst>
                                      </p:cBhvr>
                                      <p:to>
                                        <p:strVal val="visible"/>
                                      </p:to>
                                    </p:set>
                                    <p:anim calcmode="lin" valueType="num">
                                      <p:cBhvr additive="base">
                                        <p:cTn id="31" dur="500" fill="hold"/>
                                        <p:tgtEl>
                                          <p:spTgt spid="29724"/>
                                        </p:tgtEl>
                                        <p:attrNameLst>
                                          <p:attrName>ppt_x</p:attrName>
                                        </p:attrNameLst>
                                      </p:cBhvr>
                                      <p:tavLst>
                                        <p:tav tm="0">
                                          <p:val>
                                            <p:strVal val="0-#ppt_w/2"/>
                                          </p:val>
                                        </p:tav>
                                        <p:tav tm="100000">
                                          <p:val>
                                            <p:strVal val="#ppt_x"/>
                                          </p:val>
                                        </p:tav>
                                      </p:tavLst>
                                    </p:anim>
                                    <p:anim calcmode="lin" valueType="num">
                                      <p:cBhvr additive="base">
                                        <p:cTn id="32" dur="500" fill="hold"/>
                                        <p:tgtEl>
                                          <p:spTgt spid="2972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9730"/>
                                        </p:tgtEl>
                                        <p:attrNameLst>
                                          <p:attrName>style.visibility</p:attrName>
                                        </p:attrNameLst>
                                      </p:cBhvr>
                                      <p:to>
                                        <p:strVal val="visible"/>
                                      </p:to>
                                    </p:set>
                                    <p:anim calcmode="lin" valueType="num">
                                      <p:cBhvr additive="base">
                                        <p:cTn id="37" dur="500" fill="hold"/>
                                        <p:tgtEl>
                                          <p:spTgt spid="29730"/>
                                        </p:tgtEl>
                                        <p:attrNameLst>
                                          <p:attrName>ppt_x</p:attrName>
                                        </p:attrNameLst>
                                      </p:cBhvr>
                                      <p:tavLst>
                                        <p:tav tm="0">
                                          <p:val>
                                            <p:strVal val="0-#ppt_w/2"/>
                                          </p:val>
                                        </p:tav>
                                        <p:tav tm="100000">
                                          <p:val>
                                            <p:strVal val="#ppt_x"/>
                                          </p:val>
                                        </p:tav>
                                      </p:tavLst>
                                    </p:anim>
                                    <p:anim calcmode="lin" valueType="num">
                                      <p:cBhvr additive="base">
                                        <p:cTn id="38" dur="500" fill="hold"/>
                                        <p:tgtEl>
                                          <p:spTgt spid="2973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9747"/>
                                        </p:tgtEl>
                                        <p:attrNameLst>
                                          <p:attrName>style.visibility</p:attrName>
                                        </p:attrNameLst>
                                      </p:cBhvr>
                                      <p:to>
                                        <p:strVal val="visible"/>
                                      </p:to>
                                    </p:set>
                                    <p:anim calcmode="lin" valueType="num">
                                      <p:cBhvr additive="base">
                                        <p:cTn id="43" dur="500" fill="hold"/>
                                        <p:tgtEl>
                                          <p:spTgt spid="29747"/>
                                        </p:tgtEl>
                                        <p:attrNameLst>
                                          <p:attrName>ppt_x</p:attrName>
                                        </p:attrNameLst>
                                      </p:cBhvr>
                                      <p:tavLst>
                                        <p:tav tm="0">
                                          <p:val>
                                            <p:strVal val="0-#ppt_w/2"/>
                                          </p:val>
                                        </p:tav>
                                        <p:tav tm="100000">
                                          <p:val>
                                            <p:strVal val="#ppt_x"/>
                                          </p:val>
                                        </p:tav>
                                      </p:tavLst>
                                    </p:anim>
                                    <p:anim calcmode="lin" valueType="num">
                                      <p:cBhvr additive="base">
                                        <p:cTn id="44" dur="500" fill="hold"/>
                                        <p:tgtEl>
                                          <p:spTgt spid="29747"/>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9755"/>
                                        </p:tgtEl>
                                        <p:attrNameLst>
                                          <p:attrName>style.visibility</p:attrName>
                                        </p:attrNameLst>
                                      </p:cBhvr>
                                      <p:to>
                                        <p:strVal val="visible"/>
                                      </p:to>
                                    </p:set>
                                    <p:anim calcmode="lin" valueType="num">
                                      <p:cBhvr additive="base">
                                        <p:cTn id="49" dur="500" fill="hold"/>
                                        <p:tgtEl>
                                          <p:spTgt spid="29755"/>
                                        </p:tgtEl>
                                        <p:attrNameLst>
                                          <p:attrName>ppt_x</p:attrName>
                                        </p:attrNameLst>
                                      </p:cBhvr>
                                      <p:tavLst>
                                        <p:tav tm="0">
                                          <p:val>
                                            <p:strVal val="0-#ppt_w/2"/>
                                          </p:val>
                                        </p:tav>
                                        <p:tav tm="100000">
                                          <p:val>
                                            <p:strVal val="#ppt_x"/>
                                          </p:val>
                                        </p:tav>
                                      </p:tavLst>
                                    </p:anim>
                                    <p:anim calcmode="lin" valueType="num">
                                      <p:cBhvr additive="base">
                                        <p:cTn id="50" dur="500" fill="hold"/>
                                        <p:tgtEl>
                                          <p:spTgt spid="2975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9754"/>
                                        </p:tgtEl>
                                        <p:attrNameLst>
                                          <p:attrName>style.visibility</p:attrName>
                                        </p:attrNameLst>
                                      </p:cBhvr>
                                      <p:to>
                                        <p:strVal val="visible"/>
                                      </p:to>
                                    </p:set>
                                    <p:anim calcmode="lin" valueType="num">
                                      <p:cBhvr additive="base">
                                        <p:cTn id="55" dur="500" fill="hold"/>
                                        <p:tgtEl>
                                          <p:spTgt spid="29754"/>
                                        </p:tgtEl>
                                        <p:attrNameLst>
                                          <p:attrName>ppt_x</p:attrName>
                                        </p:attrNameLst>
                                      </p:cBhvr>
                                      <p:tavLst>
                                        <p:tav tm="0">
                                          <p:val>
                                            <p:strVal val="0-#ppt_w/2"/>
                                          </p:val>
                                        </p:tav>
                                        <p:tav tm="100000">
                                          <p:val>
                                            <p:strVal val="#ppt_x"/>
                                          </p:val>
                                        </p:tav>
                                      </p:tavLst>
                                    </p:anim>
                                    <p:anim calcmode="lin" valueType="num">
                                      <p:cBhvr additive="base">
                                        <p:cTn id="56" dur="500" fill="hold"/>
                                        <p:tgtEl>
                                          <p:spTgt spid="2975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756"/>
                                        </p:tgtEl>
                                        <p:attrNameLst>
                                          <p:attrName>style.visibility</p:attrName>
                                        </p:attrNameLst>
                                      </p:cBhvr>
                                      <p:to>
                                        <p:strVal val="visible"/>
                                      </p:to>
                                    </p:set>
                                    <p:anim calcmode="lin" valueType="num">
                                      <p:cBhvr additive="base">
                                        <p:cTn id="61" dur="500" fill="hold"/>
                                        <p:tgtEl>
                                          <p:spTgt spid="29756"/>
                                        </p:tgtEl>
                                        <p:attrNameLst>
                                          <p:attrName>ppt_x</p:attrName>
                                        </p:attrNameLst>
                                      </p:cBhvr>
                                      <p:tavLst>
                                        <p:tav tm="0">
                                          <p:val>
                                            <p:strVal val="0-#ppt_w/2"/>
                                          </p:val>
                                        </p:tav>
                                        <p:tav tm="100000">
                                          <p:val>
                                            <p:strVal val="#ppt_x"/>
                                          </p:val>
                                        </p:tav>
                                      </p:tavLst>
                                    </p:anim>
                                    <p:anim calcmode="lin" valueType="num">
                                      <p:cBhvr additive="base">
                                        <p:cTn id="62" dur="500" fill="hold"/>
                                        <p:tgtEl>
                                          <p:spTgt spid="29756"/>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9753"/>
                                        </p:tgtEl>
                                        <p:attrNameLst>
                                          <p:attrName>style.visibility</p:attrName>
                                        </p:attrNameLst>
                                      </p:cBhvr>
                                      <p:to>
                                        <p:strVal val="visible"/>
                                      </p:to>
                                    </p:set>
                                    <p:anim calcmode="lin" valueType="num">
                                      <p:cBhvr additive="base">
                                        <p:cTn id="67" dur="500" fill="hold"/>
                                        <p:tgtEl>
                                          <p:spTgt spid="29753"/>
                                        </p:tgtEl>
                                        <p:attrNameLst>
                                          <p:attrName>ppt_x</p:attrName>
                                        </p:attrNameLst>
                                      </p:cBhvr>
                                      <p:tavLst>
                                        <p:tav tm="0">
                                          <p:val>
                                            <p:strVal val="0-#ppt_w/2"/>
                                          </p:val>
                                        </p:tav>
                                        <p:tav tm="100000">
                                          <p:val>
                                            <p:strVal val="#ppt_x"/>
                                          </p:val>
                                        </p:tav>
                                      </p:tavLst>
                                    </p:anim>
                                    <p:anim calcmode="lin" valueType="num">
                                      <p:cBhvr additive="base">
                                        <p:cTn id="68" dur="500" fill="hold"/>
                                        <p:tgtEl>
                                          <p:spTgt spid="2975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9758"/>
                                        </p:tgtEl>
                                        <p:attrNameLst>
                                          <p:attrName>style.visibility</p:attrName>
                                        </p:attrNameLst>
                                      </p:cBhvr>
                                      <p:to>
                                        <p:strVal val="visible"/>
                                      </p:to>
                                    </p:set>
                                    <p:anim calcmode="lin" valueType="num">
                                      <p:cBhvr additive="base">
                                        <p:cTn id="73" dur="500" fill="hold"/>
                                        <p:tgtEl>
                                          <p:spTgt spid="29758"/>
                                        </p:tgtEl>
                                        <p:attrNameLst>
                                          <p:attrName>ppt_x</p:attrName>
                                        </p:attrNameLst>
                                      </p:cBhvr>
                                      <p:tavLst>
                                        <p:tav tm="0">
                                          <p:val>
                                            <p:strVal val="0-#ppt_w/2"/>
                                          </p:val>
                                        </p:tav>
                                        <p:tav tm="100000">
                                          <p:val>
                                            <p:strVal val="#ppt_x"/>
                                          </p:val>
                                        </p:tav>
                                      </p:tavLst>
                                    </p:anim>
                                    <p:anim calcmode="lin" valueType="num">
                                      <p:cBhvr additive="base">
                                        <p:cTn id="74" dur="500" fill="hold"/>
                                        <p:tgtEl>
                                          <p:spTgt spid="2975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29752"/>
                                        </p:tgtEl>
                                        <p:attrNameLst>
                                          <p:attrName>style.visibility</p:attrName>
                                        </p:attrNameLst>
                                      </p:cBhvr>
                                      <p:to>
                                        <p:strVal val="visible"/>
                                      </p:to>
                                    </p:set>
                                    <p:anim calcmode="lin" valueType="num">
                                      <p:cBhvr additive="base">
                                        <p:cTn id="79" dur="500" fill="hold"/>
                                        <p:tgtEl>
                                          <p:spTgt spid="29752"/>
                                        </p:tgtEl>
                                        <p:attrNameLst>
                                          <p:attrName>ppt_x</p:attrName>
                                        </p:attrNameLst>
                                      </p:cBhvr>
                                      <p:tavLst>
                                        <p:tav tm="0">
                                          <p:val>
                                            <p:strVal val="0-#ppt_w/2"/>
                                          </p:val>
                                        </p:tav>
                                        <p:tav tm="100000">
                                          <p:val>
                                            <p:strVal val="#ppt_x"/>
                                          </p:val>
                                        </p:tav>
                                      </p:tavLst>
                                    </p:anim>
                                    <p:anim calcmode="lin" valueType="num">
                                      <p:cBhvr additive="base">
                                        <p:cTn id="80" dur="500" fill="hold"/>
                                        <p:tgtEl>
                                          <p:spTgt spid="29752"/>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29757"/>
                                        </p:tgtEl>
                                        <p:attrNameLst>
                                          <p:attrName>style.visibility</p:attrName>
                                        </p:attrNameLst>
                                      </p:cBhvr>
                                      <p:to>
                                        <p:strVal val="visible"/>
                                      </p:to>
                                    </p:set>
                                    <p:anim calcmode="lin" valueType="num">
                                      <p:cBhvr additive="base">
                                        <p:cTn id="85" dur="500" fill="hold"/>
                                        <p:tgtEl>
                                          <p:spTgt spid="29757"/>
                                        </p:tgtEl>
                                        <p:attrNameLst>
                                          <p:attrName>ppt_x</p:attrName>
                                        </p:attrNameLst>
                                      </p:cBhvr>
                                      <p:tavLst>
                                        <p:tav tm="0">
                                          <p:val>
                                            <p:strVal val="0-#ppt_w/2"/>
                                          </p:val>
                                        </p:tav>
                                        <p:tav tm="100000">
                                          <p:val>
                                            <p:strVal val="#ppt_x"/>
                                          </p:val>
                                        </p:tav>
                                      </p:tavLst>
                                    </p:anim>
                                    <p:anim calcmode="lin" valueType="num">
                                      <p:cBhvr additive="base">
                                        <p:cTn id="86" dur="500" fill="hold"/>
                                        <p:tgtEl>
                                          <p:spTgt spid="29757"/>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29746"/>
                                        </p:tgtEl>
                                        <p:attrNameLst>
                                          <p:attrName>style.visibility</p:attrName>
                                        </p:attrNameLst>
                                      </p:cBhvr>
                                      <p:to>
                                        <p:strVal val="visible"/>
                                      </p:to>
                                    </p:set>
                                    <p:anim calcmode="lin" valueType="num">
                                      <p:cBhvr additive="base">
                                        <p:cTn id="91" dur="500" fill="hold"/>
                                        <p:tgtEl>
                                          <p:spTgt spid="29746"/>
                                        </p:tgtEl>
                                        <p:attrNameLst>
                                          <p:attrName>ppt_x</p:attrName>
                                        </p:attrNameLst>
                                      </p:cBhvr>
                                      <p:tavLst>
                                        <p:tav tm="0">
                                          <p:val>
                                            <p:strVal val="0-#ppt_w/2"/>
                                          </p:val>
                                        </p:tav>
                                        <p:tav tm="100000">
                                          <p:val>
                                            <p:strVal val="#ppt_x"/>
                                          </p:val>
                                        </p:tav>
                                      </p:tavLst>
                                    </p:anim>
                                    <p:anim calcmode="lin" valueType="num">
                                      <p:cBhvr additive="base">
                                        <p:cTn id="92" dur="500" fill="hold"/>
                                        <p:tgtEl>
                                          <p:spTgt spid="29746"/>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29759"/>
                                        </p:tgtEl>
                                        <p:attrNameLst>
                                          <p:attrName>style.visibility</p:attrName>
                                        </p:attrNameLst>
                                      </p:cBhvr>
                                      <p:to>
                                        <p:strVal val="visible"/>
                                      </p:to>
                                    </p:set>
                                    <p:anim calcmode="lin" valueType="num">
                                      <p:cBhvr additive="base">
                                        <p:cTn id="97" dur="500" fill="hold"/>
                                        <p:tgtEl>
                                          <p:spTgt spid="29759"/>
                                        </p:tgtEl>
                                        <p:attrNameLst>
                                          <p:attrName>ppt_x</p:attrName>
                                        </p:attrNameLst>
                                      </p:cBhvr>
                                      <p:tavLst>
                                        <p:tav tm="0">
                                          <p:val>
                                            <p:strVal val="0-#ppt_w/2"/>
                                          </p:val>
                                        </p:tav>
                                        <p:tav tm="100000">
                                          <p:val>
                                            <p:strVal val="#ppt_x"/>
                                          </p:val>
                                        </p:tav>
                                      </p:tavLst>
                                    </p:anim>
                                    <p:anim calcmode="lin" valueType="num">
                                      <p:cBhvr additive="base">
                                        <p:cTn id="98" dur="500" fill="hold"/>
                                        <p:tgtEl>
                                          <p:spTgt spid="297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utoUpdateAnimBg="0"/>
      <p:bldP spid="29721" grpId="0" autoUpdateAnimBg="0"/>
      <p:bldP spid="29724" grpId="0" autoUpdateAnimBg="0"/>
      <p:bldP spid="29723" grpId="0" autoUpdateAnimBg="0"/>
      <p:bldP spid="29730" grpId="0" autoUpdateAnimBg="0"/>
      <p:bldP spid="29731" grpId="0" autoUpdateAnimBg="0"/>
      <p:bldP spid="29746" grpId="0" autoUpdateAnimBg="0"/>
      <p:bldP spid="29747" grpId="0" autoUpdateAnimBg="0"/>
      <p:bldP spid="29752" grpId="0" autoUpdateAnimBg="0"/>
      <p:bldP spid="29753" grpId="0" autoUpdateAnimBg="0"/>
      <p:bldP spid="29755" grpId="0" autoUpdateAnimBg="0"/>
      <p:bldP spid="29756" grpId="0" autoUpdateAnimBg="0"/>
      <p:bldP spid="29757" grpId="0" autoUpdateAnimBg="0"/>
      <p:bldP spid="29758" grpId="0" autoUpdateAnimBg="0"/>
      <p:bldP spid="29759" grpId="0" autoUpdateAnimBg="0"/>
      <p:bldP spid="29754"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kumimoji="0" lang="en-US" sz="4000" b="1" dirty="0">
                <a:solidFill>
                  <a:schemeClr val="bg1"/>
                </a:solidFill>
                <a:latin typeface="Arial" panose="020B0604020202020204" pitchFamily="34" charset="0"/>
                <a:ea typeface="Osaka" charset="0"/>
                <a:cs typeface="Arial" panose="020B0604020202020204" pitchFamily="34" charset="0"/>
              </a:rPr>
              <a:t>Two 70-Year Exiles</a:t>
            </a: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1" name="Text Box 4"/>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3" name="WordArt 6"/>
          <p:cNvSpPr>
            <a:spLocks noChangeArrowheads="1" noChangeShapeType="1" noTextEdit="1"/>
          </p:cNvSpPr>
          <p:nvPr/>
        </p:nvSpPr>
        <p:spPr bwMode="auto">
          <a:xfrm>
            <a:off x="1905000" y="114300"/>
            <a:ext cx="5381625"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0" cap="none" spc="0" normalizeH="0" baseline="0" noProof="0" dirty="0">
                <a:ln w="12700" cap="sq">
                  <a:solidFill>
                    <a:srgbClr val="EAEAEA"/>
                  </a:solidFill>
                  <a:round/>
                  <a:headEnd type="none" w="sm" len="sm"/>
                  <a:tailEnd type="none" w="sm" len="sm"/>
                </a:ln>
                <a:solidFill>
                  <a:srgbClr val="FFFFFF"/>
                </a:solidFill>
                <a:effectLst>
                  <a:outerShdw blurRad="63500" dist="38099" dir="2700000" sy="50000" kx="2115830" algn="bl" rotWithShape="0">
                    <a:srgbClr val="C0C0C0">
                      <a:alpha val="74997"/>
                    </a:srgbClr>
                  </a:outerShdw>
                </a:effectLst>
                <a:uLnTx/>
                <a:uFillTx/>
                <a:latin typeface="Arial" panose="020B0604020202020204" pitchFamily="34" charset="0"/>
                <a:ea typeface="Arial"/>
                <a:cs typeface="Arial" panose="020B0604020202020204" pitchFamily="34" charset="0"/>
              </a:rPr>
              <a:t>سبيين لمدة 70 سنة</a:t>
            </a:r>
            <a:endParaRPr kumimoji="0" lang="en-US" sz="3200" b="1" u="none" strike="noStrike" kern="10" cap="none" spc="0" normalizeH="0" baseline="0" noProof="0" dirty="0">
              <a:ln w="12700" cap="sq">
                <a:solidFill>
                  <a:srgbClr val="EAEAEA"/>
                </a:solidFill>
                <a:round/>
                <a:headEnd type="none" w="sm" len="sm"/>
                <a:tailEnd type="none" w="sm" len="sm"/>
              </a:ln>
              <a:solidFill>
                <a:srgbClr val="FFFFFF"/>
              </a:solidFill>
              <a:effectLst>
                <a:outerShdw blurRad="63500" dist="38099" dir="2700000" sy="50000" kx="2115830" algn="bl" rotWithShape="0">
                  <a:srgbClr val="C0C0C0">
                    <a:alpha val="74997"/>
                  </a:srgbClr>
                </a:outerShdw>
              </a:effectLst>
              <a:uLnTx/>
              <a:uFillTx/>
              <a:latin typeface="Arial" panose="020B0604020202020204" pitchFamily="34" charset="0"/>
              <a:ea typeface="Arial"/>
              <a:cs typeface="Arial" panose="020B0604020202020204" pitchFamily="34" charset="0"/>
            </a:endParaRPr>
          </a:p>
        </p:txBody>
      </p:sp>
      <p:sp>
        <p:nvSpPr>
          <p:cNvPr id="14343" name="Rectangle 7"/>
          <p:cNvSpPr>
            <a:spLocks noChangeArrowheads="1"/>
          </p:cNvSpPr>
          <p:nvPr/>
        </p:nvSpPr>
        <p:spPr bwMode="auto">
          <a:xfrm>
            <a:off x="2590800" y="838200"/>
            <a:ext cx="2057400" cy="11430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سبي الشعب</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44" name="Rectangle 8"/>
          <p:cNvSpPr>
            <a:spLocks noChangeArrowheads="1"/>
          </p:cNvSpPr>
          <p:nvPr/>
        </p:nvSpPr>
        <p:spPr bwMode="auto">
          <a:xfrm>
            <a:off x="4114800" y="2971800"/>
            <a:ext cx="2057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سبي الهيكل</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endParaRPr>
          </a:p>
        </p:txBody>
      </p:sp>
      <p:sp>
        <p:nvSpPr>
          <p:cNvPr id="14345" name="Rectangle 9"/>
          <p:cNvSpPr>
            <a:spLocks noChangeArrowheads="1"/>
          </p:cNvSpPr>
          <p:nvPr/>
        </p:nvSpPr>
        <p:spPr bwMode="auto">
          <a:xfrm>
            <a:off x="5181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6" name="Rectangle 10"/>
          <p:cNvSpPr>
            <a:spLocks noChangeArrowheads="1"/>
          </p:cNvSpPr>
          <p:nvPr/>
        </p:nvSpPr>
        <p:spPr bwMode="auto">
          <a:xfrm>
            <a:off x="58674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7"/>
          <p:cNvSpPr>
            <a:spLocks noChangeArrowheads="1"/>
          </p:cNvSpPr>
          <p:nvPr/>
        </p:nvSpPr>
        <p:spPr bwMode="auto">
          <a:xfrm>
            <a:off x="0" y="4114800"/>
            <a:ext cx="91440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وتصير كل هذه الأرض خراباً ودهشاً وتخدم هذه الشعوب ملك بابل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سبعين سنة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ويكون عند تمام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السبعين سنة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أني أعاقب ملك بابل وتلك الأمة يقول الرب على إثمهم وأرض الكلدانيين وأجعلها خرباً أبدية</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b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إر 25 : 11 – 12</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7" name="Rectangle 11"/>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234" name="Text Box 8"/>
          <p:cNvSpPr txBox="1">
            <a:spLocks noChangeArrowheads="1"/>
          </p:cNvSpPr>
          <p:nvPr/>
        </p:nvSpPr>
        <p:spPr bwMode="auto">
          <a:xfrm>
            <a:off x="8353425" y="41275"/>
            <a:ext cx="78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110f</a:t>
            </a:r>
          </a:p>
        </p:txBody>
      </p:sp>
      <p:pic>
        <p:nvPicPr>
          <p:cNvPr id="95235" name="Picture 1" descr="Screen Shot 2011-12-13 at 5.28.19 P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0975" y="603250"/>
            <a:ext cx="5707063" cy="584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Rectangle 12"/>
          <p:cNvSpPr>
            <a:spLocks noGrp="1" noChangeArrowheads="1"/>
          </p:cNvSpPr>
          <p:nvPr>
            <p:ph type="title" idx="4294967295"/>
          </p:nvPr>
        </p:nvSpPr>
        <p:spPr>
          <a:xfrm>
            <a:off x="609600" y="115888"/>
            <a:ext cx="7772400" cy="1152525"/>
          </a:xfrm>
          <a:solidFill>
            <a:schemeClr val="tx1"/>
          </a:solidFill>
        </p:spPr>
        <p:txBody>
          <a:bodyPr/>
          <a:lstStyle/>
          <a:p>
            <a:r>
              <a:rPr lang="ar-JO" altLang="zh-CN" sz="3600" b="1" dirty="0">
                <a:solidFill>
                  <a:srgbClr val="FFFFFF"/>
                </a:solidFill>
                <a:latin typeface="Arial" panose="020B0604020202020204" pitchFamily="34" charset="0"/>
                <a:ea typeface="ＭＳ Ｐゴシック" charset="0"/>
                <a:cs typeface="Arial" panose="020B0604020202020204" pitchFamily="34" charset="0"/>
              </a:rPr>
              <a:t>1986 ميدالية مهرجان بابل الدولي</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5237" name="Right Triangle 2"/>
          <p:cNvSpPr>
            <a:spLocks noChangeArrowheads="1"/>
          </p:cNvSpPr>
          <p:nvPr/>
        </p:nvSpPr>
        <p:spPr bwMode="auto">
          <a:xfrm rot="-5400000">
            <a:off x="3707606" y="3717132"/>
            <a:ext cx="2879725" cy="2592388"/>
          </a:xfrm>
          <a:prstGeom prst="rtTriangl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12"/>
          <p:cNvSpPr txBox="1">
            <a:spLocks noChangeArrowheads="1"/>
          </p:cNvSpPr>
          <p:nvPr/>
        </p:nvSpPr>
        <p:spPr bwMode="auto">
          <a:xfrm>
            <a:off x="-3175" y="6165850"/>
            <a:ext cx="9147175" cy="627063"/>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بابل: مقدمة لهرمجدون؟</a:t>
            </a:r>
            <a:endParaRPr kumimoji="0" lang="en-US" sz="3600" b="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95239" name="Rectangle 12"/>
          <p:cNvSpPr txBox="1">
            <a:spLocks noChangeArrowheads="1"/>
          </p:cNvSpPr>
          <p:nvPr/>
        </p:nvSpPr>
        <p:spPr bwMode="auto">
          <a:xfrm>
            <a:off x="5435600" y="1196975"/>
            <a:ext cx="36703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صدام حسين وقاهر العالم القديم نبوخذ نصر.        لم يكونوا متشابهين فحسب بل كانت مهمتهم هي نفسها - السيطرة على العالم.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رمز هذه السيادة العالمية هو مدينة قديمة...</a:t>
            </a:r>
            <a:endParaRPr kumimoji="0" lang="en-US" sz="32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95240" name="Text Box 37"/>
          <p:cNvSpPr txBox="1">
            <a:spLocks noChangeArrowheads="1"/>
          </p:cNvSpPr>
          <p:nvPr/>
        </p:nvSpPr>
        <p:spPr bwMode="auto">
          <a:xfrm>
            <a:off x="8471172" y="23813"/>
            <a:ext cx="701131"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11506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ar-JO" sz="3600" dirty="0">
                <a:solidFill>
                  <a:schemeClr val="tx1"/>
                </a:solidFill>
                <a:cs typeface="Arial" panose="020B0604020202020204" pitchFamily="34" charset="0"/>
              </a:rPr>
              <a:t>نهاية سيئة ليهوذا</a:t>
            </a:r>
            <a:endParaRPr kumimoji="1" lang="en-US" sz="3600" dirty="0">
              <a:solidFill>
                <a:schemeClr val="tx1"/>
              </a:solidFill>
              <a:cs typeface="Arial" panose="020B0604020202020204" pitchFamily="34" charset="0"/>
            </a:endParaRPr>
          </a:p>
        </p:txBody>
      </p:sp>
      <p:sp>
        <p:nvSpPr>
          <p:cNvPr id="507912" name="Text Box 8"/>
          <p:cNvSpPr txBox="1">
            <a:spLocks noChangeArrowheads="1"/>
          </p:cNvSpPr>
          <p:nvPr/>
        </p:nvSpPr>
        <p:spPr bwMode="auto">
          <a:xfrm>
            <a:off x="5111657" y="2957513"/>
            <a:ext cx="1135247" cy="156966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صدقيا</a:t>
            </a:r>
            <a:br>
              <a:rPr kumimoji="0" lang="en-US"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متنيا</a:t>
            </a:r>
            <a:endParaRPr kumimoji="0" lang="en-US"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597-586</a:t>
            </a:r>
            <a:br>
              <a:rPr kumimoji="0" lang="en-US"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JO"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11 سنة</a:t>
            </a:r>
            <a:r>
              <a:rPr kumimoji="0" lang="en-US"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p>
        </p:txBody>
      </p:sp>
      <p:sp>
        <p:nvSpPr>
          <p:cNvPr id="507914" name="Text Box 10"/>
          <p:cNvSpPr txBox="1">
            <a:spLocks noChangeArrowheads="1"/>
          </p:cNvSpPr>
          <p:nvPr/>
        </p:nvSpPr>
        <p:spPr bwMode="auto">
          <a:xfrm>
            <a:off x="7253272" y="2957513"/>
            <a:ext cx="1119217" cy="156966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يهوآحاز</a:t>
            </a:r>
            <a:br>
              <a:rPr kumimoji="0" lang="en-US"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شلوم</a:t>
            </a:r>
            <a:br>
              <a:rPr kumimoji="0" lang="en-US"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609</a:t>
            </a:r>
            <a:br>
              <a:rPr kumimoji="0" lang="en-US"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JO"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شهور</a:t>
            </a:r>
            <a:r>
              <a:rPr kumimoji="0" lang="en-US"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p>
        </p:txBody>
      </p:sp>
      <p:sp>
        <p:nvSpPr>
          <p:cNvPr id="507919" name="Line 15"/>
          <p:cNvSpPr>
            <a:spLocks noChangeShapeType="1"/>
          </p:cNvSpPr>
          <p:nvPr/>
        </p:nvSpPr>
        <p:spPr bwMode="auto">
          <a:xfrm>
            <a:off x="3375025" y="4603750"/>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20" name="Text Box 16"/>
          <p:cNvSpPr txBox="1">
            <a:spLocks noChangeArrowheads="1"/>
          </p:cNvSpPr>
          <p:nvPr/>
        </p:nvSpPr>
        <p:spPr bwMode="auto">
          <a:xfrm>
            <a:off x="2791827" y="5060950"/>
            <a:ext cx="1401346" cy="156966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يهوياكين</a:t>
            </a:r>
            <a:endParaRPr kumimoji="0" lang="en-US"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يكنيا / كنيا</a:t>
            </a:r>
            <a:br>
              <a:rPr kumimoji="0" lang="en-US"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597</a:t>
            </a:r>
            <a:br>
              <a:rPr kumimoji="0" lang="en-US"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JO"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شهور</a:t>
            </a:r>
            <a:r>
              <a:rPr kumimoji="0" lang="en-US"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p>
        </p:txBody>
      </p:sp>
      <p:sp>
        <p:nvSpPr>
          <p:cNvPr id="507922" name="Text Box 18"/>
          <p:cNvSpPr txBox="1">
            <a:spLocks noChangeArrowheads="1"/>
          </p:cNvSpPr>
          <p:nvPr/>
        </p:nvSpPr>
        <p:spPr bwMode="auto">
          <a:xfrm>
            <a:off x="4024867" y="838200"/>
            <a:ext cx="1165704" cy="113877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يوشيا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640-609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31 سنة</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
        <p:nvSpPr>
          <p:cNvPr id="507924" name="Text Box 20"/>
          <p:cNvSpPr txBox="1">
            <a:spLocks noChangeArrowheads="1"/>
          </p:cNvSpPr>
          <p:nvPr/>
        </p:nvSpPr>
        <p:spPr bwMode="auto">
          <a:xfrm>
            <a:off x="2346325" y="2957513"/>
            <a:ext cx="2057400" cy="1569660"/>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يهوياقيم</a:t>
            </a:r>
            <a:r>
              <a:rPr kumimoji="0" lang="en-US"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ألياقيم   </a:t>
            </a:r>
            <a:br>
              <a:rPr kumimoji="0" lang="en-US"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609-597</a:t>
            </a:r>
            <a:br>
              <a:rPr kumimoji="0" lang="en-US"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JO"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11 سنة</a:t>
            </a:r>
            <a:r>
              <a:rPr kumimoji="0" lang="en-US" sz="20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0" lang="en-US" sz="2800" b="1"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07925" name="Text Box 21"/>
          <p:cNvSpPr txBox="1">
            <a:spLocks noChangeArrowheads="1"/>
          </p:cNvSpPr>
          <p:nvPr/>
        </p:nvSpPr>
        <p:spPr bwMode="auto">
          <a:xfrm>
            <a:off x="645298" y="2957513"/>
            <a:ext cx="1284327" cy="954107"/>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يوحنان</a:t>
            </a:r>
            <a:br>
              <a:rPr kumimoji="0" lang="en-US" sz="2800" b="1"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800" b="1"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لم يحكم</a:t>
            </a:r>
            <a:r>
              <a:rPr kumimoji="0" lang="en-US" sz="2800" b="1"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0" lang="en-US" sz="2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448521" name="Group 29"/>
          <p:cNvGrpSpPr>
            <a:grpSpLocks/>
          </p:cNvGrpSpPr>
          <p:nvPr/>
        </p:nvGrpSpPr>
        <p:grpSpPr bwMode="auto">
          <a:xfrm>
            <a:off x="1295400" y="2135188"/>
            <a:ext cx="6405563" cy="930275"/>
            <a:chOff x="816" y="1296"/>
            <a:chExt cx="4035" cy="586"/>
          </a:xfrm>
        </p:grpSpPr>
        <p:sp>
          <p:nvSpPr>
            <p:cNvPr id="507908" name="Line 4"/>
            <p:cNvSpPr>
              <a:spLocks noChangeShapeType="1"/>
            </p:cNvSpPr>
            <p:nvPr/>
          </p:nvSpPr>
          <p:spPr bwMode="auto">
            <a:xfrm>
              <a:off x="816" y="1584"/>
              <a:ext cx="403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1" name="Line 7"/>
            <p:cNvSpPr>
              <a:spLocks noChangeShapeType="1"/>
            </p:cNvSpPr>
            <p:nvPr/>
          </p:nvSpPr>
          <p:spPr bwMode="auto">
            <a:xfrm>
              <a:off x="3547"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3" name="Line 9"/>
            <p:cNvSpPr>
              <a:spLocks noChangeShapeType="1"/>
            </p:cNvSpPr>
            <p:nvPr/>
          </p:nvSpPr>
          <p:spPr bwMode="auto">
            <a:xfrm>
              <a:off x="4851"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21" name="Line 17"/>
            <p:cNvSpPr>
              <a:spLocks noChangeShapeType="1"/>
            </p:cNvSpPr>
            <p:nvPr/>
          </p:nvSpPr>
          <p:spPr bwMode="auto">
            <a:xfrm>
              <a:off x="2880" y="1296"/>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23" name="Line 19"/>
            <p:cNvSpPr>
              <a:spLocks noChangeShapeType="1"/>
            </p:cNvSpPr>
            <p:nvPr/>
          </p:nvSpPr>
          <p:spPr bwMode="auto">
            <a:xfrm>
              <a:off x="2126" y="158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26" name="Line 22"/>
            <p:cNvSpPr>
              <a:spLocks noChangeShapeType="1"/>
            </p:cNvSpPr>
            <p:nvPr/>
          </p:nvSpPr>
          <p:spPr bwMode="auto">
            <a:xfrm>
              <a:off x="819"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507927" name="Text Box 23"/>
          <p:cNvSpPr txBox="1">
            <a:spLocks noChangeArrowheads="1"/>
          </p:cNvSpPr>
          <p:nvPr/>
        </p:nvSpPr>
        <p:spPr bwMode="auto">
          <a:xfrm>
            <a:off x="4038600" y="6127750"/>
            <a:ext cx="1676400" cy="461963"/>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سبي</a:t>
            </a:r>
            <a:endParaRPr kumimoji="0" lang="en-US" sz="2000" b="1"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07929" name="Line 25"/>
          <p:cNvSpPr>
            <a:spLocks noChangeShapeType="1"/>
          </p:cNvSpPr>
          <p:nvPr/>
        </p:nvSpPr>
        <p:spPr bwMode="auto">
          <a:xfrm flipV="1">
            <a:off x="5410200" y="5975350"/>
            <a:ext cx="1066800" cy="381000"/>
          </a:xfrm>
          <a:prstGeom prst="line">
            <a:avLst/>
          </a:prstGeom>
          <a:noFill/>
          <a:ln w="762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507930" name="Text Box 26"/>
          <p:cNvSpPr txBox="1">
            <a:spLocks noChangeArrowheads="1"/>
          </p:cNvSpPr>
          <p:nvPr/>
        </p:nvSpPr>
        <p:spPr bwMode="auto">
          <a:xfrm>
            <a:off x="8426450" y="90488"/>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31" name="Text Box 27"/>
          <p:cNvSpPr txBox="1">
            <a:spLocks noChangeArrowheads="1"/>
          </p:cNvSpPr>
          <p:nvPr/>
        </p:nvSpPr>
        <p:spPr bwMode="auto">
          <a:xfrm>
            <a:off x="6248400" y="1066800"/>
            <a:ext cx="2262158"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ملك صالح باللون الأبيض</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32" name="Text Box 28"/>
          <p:cNvSpPr txBox="1">
            <a:spLocks noChangeArrowheads="1"/>
          </p:cNvSpPr>
          <p:nvPr/>
        </p:nvSpPr>
        <p:spPr bwMode="auto">
          <a:xfrm>
            <a:off x="6248400" y="1447800"/>
            <a:ext cx="2385589"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rPr>
              <a:t>ملوك أشرار باللون الأصفر</a:t>
            </a:r>
            <a:endParaRPr kumimoji="0" lang="en-US" sz="1600" b="1" u="none" strike="noStrike" kern="1200" cap="none" spc="0" normalizeH="0" baseline="0" noProof="0" dirty="0">
              <a:ln>
                <a:noFill/>
              </a:ln>
              <a:solidFill>
                <a:srgbClr val="F3B600"/>
              </a:solidFill>
              <a:effectLst/>
              <a:uLnTx/>
              <a:uFillTx/>
              <a:latin typeface="Arial" panose="020B0604020202020204" pitchFamily="34" charset="0"/>
              <a:ea typeface="ＭＳ Ｐゴシック" charset="0"/>
              <a:cs typeface="Arial" panose="020B0604020202020204" pitchFamily="34" charset="0"/>
            </a:endParaRPr>
          </a:p>
        </p:txBody>
      </p:sp>
      <p:sp>
        <p:nvSpPr>
          <p:cNvPr id="507934" name="Text Box 30"/>
          <p:cNvSpPr txBox="1">
            <a:spLocks noChangeArrowheads="1"/>
          </p:cNvSpPr>
          <p:nvPr/>
        </p:nvSpPr>
        <p:spPr bwMode="auto">
          <a:xfrm>
            <a:off x="6324600" y="5532438"/>
            <a:ext cx="1676400" cy="46196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بابل</a:t>
            </a:r>
            <a:endParaRPr kumimoji="0" lang="en-US" sz="2000" b="1"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3" name="Group 35"/>
          <p:cNvGrpSpPr>
            <a:grpSpLocks/>
          </p:cNvGrpSpPr>
          <p:nvPr/>
        </p:nvGrpSpPr>
        <p:grpSpPr bwMode="auto">
          <a:xfrm>
            <a:off x="3657600" y="685800"/>
            <a:ext cx="381000" cy="420688"/>
            <a:chOff x="146" y="806"/>
            <a:chExt cx="240" cy="265"/>
          </a:xfrm>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6"/>
          <p:cNvGrpSpPr>
            <a:grpSpLocks/>
          </p:cNvGrpSpPr>
          <p:nvPr/>
        </p:nvGrpSpPr>
        <p:grpSpPr bwMode="auto">
          <a:xfrm>
            <a:off x="6705600" y="2774950"/>
            <a:ext cx="381000" cy="420688"/>
            <a:chOff x="146" y="806"/>
            <a:chExt cx="240" cy="265"/>
          </a:xfrm>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42" name="Text Box 38"/>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39"/>
          <p:cNvGrpSpPr>
            <a:grpSpLocks/>
          </p:cNvGrpSpPr>
          <p:nvPr/>
        </p:nvGrpSpPr>
        <p:grpSpPr bwMode="auto">
          <a:xfrm>
            <a:off x="2133600" y="2774950"/>
            <a:ext cx="381000" cy="420688"/>
            <a:chOff x="146" y="806"/>
            <a:chExt cx="240" cy="265"/>
          </a:xfrm>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42"/>
          <p:cNvGrpSpPr>
            <a:grpSpLocks/>
          </p:cNvGrpSpPr>
          <p:nvPr/>
        </p:nvGrpSpPr>
        <p:grpSpPr bwMode="auto">
          <a:xfrm>
            <a:off x="2209800" y="4832350"/>
            <a:ext cx="381000" cy="420688"/>
            <a:chOff x="146" y="806"/>
            <a:chExt cx="240" cy="265"/>
          </a:xfrm>
        </p:grpSpPr>
        <p:sp>
          <p:nvSpPr>
            <p:cNvPr id="507947" name="Oval 4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48" name="Text Box 44"/>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45"/>
          <p:cNvGrpSpPr>
            <a:grpSpLocks/>
          </p:cNvGrpSpPr>
          <p:nvPr/>
        </p:nvGrpSpPr>
        <p:grpSpPr bwMode="auto">
          <a:xfrm>
            <a:off x="4495800" y="2774950"/>
            <a:ext cx="381000" cy="420688"/>
            <a:chOff x="146" y="806"/>
            <a:chExt cx="240" cy="265"/>
          </a:xfrm>
        </p:grpSpPr>
        <p:sp>
          <p:nvSpPr>
            <p:cNvPr id="507950" name="Oval 46"/>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51" name="Text Box 47"/>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07925">
                                            <p:txEl>
                                              <p:pRg st="0" end="0"/>
                                            </p:txEl>
                                          </p:spTgt>
                                        </p:tgtEl>
                                        <p:attrNameLst>
                                          <p:attrName>style.visibility</p:attrName>
                                        </p:attrNameLst>
                                      </p:cBhvr>
                                      <p:to>
                                        <p:strVal val="visible"/>
                                      </p:to>
                                    </p:set>
                                    <p:animEffect transition="in" filter="dissolve">
                                      <p:cBhvr>
                                        <p:cTn id="11" dur="500"/>
                                        <p:tgtEl>
                                          <p:spTgt spid="50792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07914">
                                            <p:txEl>
                                              <p:pRg st="0" end="0"/>
                                            </p:txEl>
                                          </p:spTgt>
                                        </p:tgtEl>
                                        <p:attrNameLst>
                                          <p:attrName>style.visibility</p:attrName>
                                        </p:attrNameLst>
                                      </p:cBhvr>
                                      <p:to>
                                        <p:strVal val="visible"/>
                                      </p:to>
                                    </p:set>
                                    <p:animEffect transition="in" filter="dissolve">
                                      <p:cBhvr>
                                        <p:cTn id="16" dur="500"/>
                                        <p:tgtEl>
                                          <p:spTgt spid="507914">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07924">
                                            <p:txEl>
                                              <p:pRg st="0" end="0"/>
                                            </p:txEl>
                                          </p:spTgt>
                                        </p:tgtEl>
                                        <p:attrNameLst>
                                          <p:attrName>style.visibility</p:attrName>
                                        </p:attrNameLst>
                                      </p:cBhvr>
                                      <p:to>
                                        <p:strVal val="visible"/>
                                      </p:to>
                                    </p:set>
                                    <p:animEffect transition="in" filter="dissolve">
                                      <p:cBhvr>
                                        <p:cTn id="24" dur="500"/>
                                        <p:tgtEl>
                                          <p:spTgt spid="507924">
                                            <p:txEl>
                                              <p:pRg st="0" end="0"/>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507919"/>
                                        </p:tgtEl>
                                        <p:attrNameLst>
                                          <p:attrName>style.visibility</p:attrName>
                                        </p:attrNameLst>
                                      </p:cBhvr>
                                      <p:to>
                                        <p:strVal val="visible"/>
                                      </p:to>
                                    </p:set>
                                    <p:animEffect transition="in" filter="dissolve">
                                      <p:cBhvr>
                                        <p:cTn id="32" dur="500"/>
                                        <p:tgtEl>
                                          <p:spTgt spid="507919"/>
                                        </p:tgtEl>
                                      </p:cBhvr>
                                    </p:animEffect>
                                  </p:childTnLst>
                                </p:cTn>
                              </p:par>
                            </p:childTnLst>
                          </p:cTn>
                        </p:par>
                        <p:par>
                          <p:cTn id="33" fill="hold" nodeType="afterGroup">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507920">
                                            <p:txEl>
                                              <p:pRg st="0" end="0"/>
                                            </p:txEl>
                                          </p:spTgt>
                                        </p:tgtEl>
                                        <p:attrNameLst>
                                          <p:attrName>style.visibility</p:attrName>
                                        </p:attrNameLst>
                                      </p:cBhvr>
                                      <p:to>
                                        <p:strVal val="visible"/>
                                      </p:to>
                                    </p:set>
                                    <p:animEffect transition="in" filter="dissolve">
                                      <p:cBhvr>
                                        <p:cTn id="36" dur="500"/>
                                        <p:tgtEl>
                                          <p:spTgt spid="507920">
                                            <p:txEl>
                                              <p:pRg st="0" end="0"/>
                                            </p:txEl>
                                          </p:spTgt>
                                        </p:tgtEl>
                                      </p:cBhvr>
                                    </p:animEffect>
                                  </p:childTnLst>
                                </p:cTn>
                              </p:par>
                            </p:childTnLst>
                          </p:cTn>
                        </p:par>
                        <p:par>
                          <p:cTn id="37" fill="hold">
                            <p:stCondLst>
                              <p:cond delay="1000"/>
                            </p:stCondLst>
                            <p:childTnLst>
                              <p:par>
                                <p:cTn id="38" presetID="9" presetClass="entr" presetSubtype="0" fill="hold" grpId="0" nodeType="afterEffect">
                                  <p:stCondLst>
                                    <p:cond delay="0"/>
                                  </p:stCondLst>
                                  <p:childTnLst>
                                    <p:set>
                                      <p:cBhvr>
                                        <p:cTn id="39" dur="1" fill="hold">
                                          <p:stCondLst>
                                            <p:cond delay="0"/>
                                          </p:stCondLst>
                                        </p:cTn>
                                        <p:tgtEl>
                                          <p:spTgt spid="507920">
                                            <p:txEl>
                                              <p:pRg st="1" end="1"/>
                                            </p:txEl>
                                          </p:spTgt>
                                        </p:tgtEl>
                                        <p:attrNameLst>
                                          <p:attrName>style.visibility</p:attrName>
                                        </p:attrNameLst>
                                      </p:cBhvr>
                                      <p:to>
                                        <p:strVal val="visible"/>
                                      </p:to>
                                    </p:set>
                                    <p:animEffect transition="in" filter="dissolve">
                                      <p:cBhvr>
                                        <p:cTn id="40" dur="500"/>
                                        <p:tgtEl>
                                          <p:spTgt spid="507920">
                                            <p:txEl>
                                              <p:pRg st="1" end="1"/>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dissolve">
                                      <p:cBhvr>
                                        <p:cTn id="43" dur="500"/>
                                        <p:tgtEl>
                                          <p:spTgt spid="6"/>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507927">
                                            <p:txEl>
                                              <p:pRg st="0" end="0"/>
                                            </p:txEl>
                                          </p:spTgt>
                                        </p:tgtEl>
                                        <p:attrNameLst>
                                          <p:attrName>style.visibility</p:attrName>
                                        </p:attrNameLst>
                                      </p:cBhvr>
                                      <p:to>
                                        <p:strVal val="visible"/>
                                      </p:to>
                                    </p:set>
                                    <p:animEffect transition="in" filter="dissolve">
                                      <p:cBhvr>
                                        <p:cTn id="46" dur="500"/>
                                        <p:tgtEl>
                                          <p:spTgt spid="507927">
                                            <p:txEl>
                                              <p:pRg st="0" end="0"/>
                                            </p:tx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507929"/>
                                        </p:tgtEl>
                                        <p:attrNameLst>
                                          <p:attrName>style.visibility</p:attrName>
                                        </p:attrNameLst>
                                      </p:cBhvr>
                                      <p:to>
                                        <p:strVal val="visible"/>
                                      </p:to>
                                    </p:set>
                                    <p:animEffect transition="in" filter="dissolve">
                                      <p:cBhvr>
                                        <p:cTn id="49" dur="500"/>
                                        <p:tgtEl>
                                          <p:spTgt spid="507929"/>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507934">
                                            <p:txEl>
                                              <p:pRg st="0" end="0"/>
                                            </p:txEl>
                                          </p:spTgt>
                                        </p:tgtEl>
                                        <p:attrNameLst>
                                          <p:attrName>style.visibility</p:attrName>
                                        </p:attrNameLst>
                                      </p:cBhvr>
                                      <p:to>
                                        <p:strVal val="visible"/>
                                      </p:to>
                                    </p:set>
                                    <p:animEffect transition="in" filter="dissolve">
                                      <p:cBhvr>
                                        <p:cTn id="52" dur="500"/>
                                        <p:tgtEl>
                                          <p:spTgt spid="507934">
                                            <p:txEl>
                                              <p:pRg st="0" end="0"/>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507912">
                                            <p:txEl>
                                              <p:pRg st="0" end="0"/>
                                            </p:txEl>
                                          </p:spTgt>
                                        </p:tgtEl>
                                        <p:attrNameLst>
                                          <p:attrName>style.visibility</p:attrName>
                                        </p:attrNameLst>
                                      </p:cBhvr>
                                      <p:to>
                                        <p:strVal val="visible"/>
                                      </p:to>
                                    </p:set>
                                    <p:animEffect transition="in" filter="dissolve">
                                      <p:cBhvr>
                                        <p:cTn id="57" dur="500"/>
                                        <p:tgtEl>
                                          <p:spTgt spid="507912">
                                            <p:txEl>
                                              <p:pRg st="0" end="0"/>
                                            </p:txEl>
                                          </p:spTgt>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507912">
                                            <p:txEl>
                                              <p:pRg st="1" end="1"/>
                                            </p:txEl>
                                          </p:spTgt>
                                        </p:tgtEl>
                                        <p:attrNameLst>
                                          <p:attrName>style.visibility</p:attrName>
                                        </p:attrNameLst>
                                      </p:cBhvr>
                                      <p:to>
                                        <p:strVal val="visible"/>
                                      </p:to>
                                    </p:set>
                                    <p:animEffect transition="in" filter="dissolve">
                                      <p:cBhvr>
                                        <p:cTn id="60" dur="500"/>
                                        <p:tgtEl>
                                          <p:spTgt spid="507912">
                                            <p:txEl>
                                              <p:pRg st="1" end="1"/>
                                            </p:txEl>
                                          </p:spTgt>
                                        </p:tgtEl>
                                      </p:cBhvr>
                                    </p:animEffect>
                                  </p:childTnLst>
                                </p:cTn>
                              </p:par>
                              <p:par>
                                <p:cTn id="61" presetID="9" presetClass="entr" presetSubtype="0" fill="hold"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dissolve">
                                      <p:cBhvr>
                                        <p:cTn id="6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2" grpId="0" uiExpand="1" build="p" autoUpdateAnimBg="0"/>
      <p:bldP spid="507914" grpId="0" build="p" autoUpdateAnimBg="0"/>
      <p:bldP spid="507920" grpId="0" build="p" autoUpdateAnimBg="0"/>
      <p:bldP spid="507924" grpId="0" build="p" autoUpdateAnimBg="0"/>
      <p:bldP spid="507925" grpId="0" build="p" autoUpdateAnimBg="0"/>
      <p:bldP spid="507927" grpId="0" build="p" autoUpdateAnimBg="0"/>
      <p:bldP spid="507929" grpId="0" animBg="1"/>
      <p:bldP spid="507934"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457200"/>
            <a:ext cx="4879975"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7" name="Text Box 3"/>
          <p:cNvSpPr txBox="1">
            <a:spLocks noChangeArrowheads="1"/>
          </p:cNvSpPr>
          <p:nvPr/>
        </p:nvSpPr>
        <p:spPr bwMode="auto">
          <a:xfrm>
            <a:off x="1625861" y="5715000"/>
            <a:ext cx="237597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خارطة ما بين النهرين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8068" name="Text Box 4"/>
          <p:cNvSpPr txBox="1">
            <a:spLocks noChangeArrowheads="1"/>
          </p:cNvSpPr>
          <p:nvPr/>
        </p:nvSpPr>
        <p:spPr bwMode="auto">
          <a:xfrm>
            <a:off x="5108575" y="1524000"/>
            <a:ext cx="4035425" cy="1569660"/>
          </a:xfrm>
          <a:prstGeom prst="rect">
            <a:avLst/>
          </a:prstGeom>
          <a:no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جغرافيا بابل</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أين كانت بابل ؟</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8069" name="Text Box 5"/>
          <p:cNvSpPr txBox="1">
            <a:spLocks noChangeArrowheads="1"/>
          </p:cNvSpPr>
          <p:nvPr/>
        </p:nvSpPr>
        <p:spPr bwMode="auto">
          <a:xfrm>
            <a:off x="5791200" y="76200"/>
            <a:ext cx="3276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8072" name="Oval 8"/>
          <p:cNvSpPr>
            <a:spLocks noChangeArrowheads="1"/>
          </p:cNvSpPr>
          <p:nvPr/>
        </p:nvSpPr>
        <p:spPr bwMode="auto">
          <a:xfrm>
            <a:off x="2667000" y="1981200"/>
            <a:ext cx="2209800" cy="1905000"/>
          </a:xfrm>
          <a:prstGeom prst="ellipse">
            <a:avLst/>
          </a:prstGeom>
          <a:noFill/>
          <a:ln w="38100" cmpd="dbl">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8073" name="Text Box 9"/>
          <p:cNvSpPr txBox="1">
            <a:spLocks noChangeArrowheads="1"/>
          </p:cNvSpPr>
          <p:nvPr/>
        </p:nvSpPr>
        <p:spPr bwMode="auto">
          <a:xfrm>
            <a:off x="5108575" y="3048000"/>
            <a:ext cx="4035425" cy="1938992"/>
          </a:xfrm>
          <a:prstGeom prst="rect">
            <a:avLst/>
          </a:prstGeom>
          <a:no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دجلة والفرات</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المناخ</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مثالية للتجارة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8074" name="Text Box 10"/>
          <p:cNvSpPr txBox="1">
            <a:spLocks noChangeArrowheads="1"/>
          </p:cNvSpPr>
          <p:nvPr/>
        </p:nvSpPr>
        <p:spPr bwMode="auto">
          <a:xfrm>
            <a:off x="8397510" y="41275"/>
            <a:ext cx="69923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137</a:t>
            </a:r>
          </a:p>
        </p:txBody>
      </p:sp>
      <p:sp>
        <p:nvSpPr>
          <p:cNvPr id="2" name="Text Box 4">
            <a:extLst>
              <a:ext uri="{FF2B5EF4-FFF2-40B4-BE49-F238E27FC236}">
                <a16:creationId xmlns:a16="http://schemas.microsoft.com/office/drawing/2014/main" id="{A8FC99F5-0C8E-827B-A949-CC8C00AFE431}"/>
              </a:ext>
            </a:extLst>
          </p:cNvPr>
          <p:cNvSpPr txBox="1">
            <a:spLocks noChangeArrowheads="1"/>
          </p:cNvSpPr>
          <p:nvPr/>
        </p:nvSpPr>
        <p:spPr bwMode="auto">
          <a:xfrm>
            <a:off x="5032375" y="418237"/>
            <a:ext cx="4035425" cy="707886"/>
          </a:xfrm>
          <a:prstGeom prst="rect">
            <a:avLst/>
          </a:prstGeom>
          <a:no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بابل</a:t>
            </a:r>
            <a:endPar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8068">
                                            <p:txEl>
                                              <p:pRg st="0" end="0"/>
                                            </p:txEl>
                                          </p:spTgt>
                                        </p:tgtEl>
                                        <p:attrNameLst>
                                          <p:attrName>style.visibility</p:attrName>
                                        </p:attrNameLst>
                                      </p:cBhvr>
                                      <p:to>
                                        <p:strVal val="visible"/>
                                      </p:to>
                                    </p:set>
                                    <p:anim calcmode="lin" valueType="num">
                                      <p:cBhvr>
                                        <p:cTn id="7" dur="500" fill="hold"/>
                                        <p:tgtEl>
                                          <p:spTgt spid="8806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8068">
                                            <p:txEl>
                                              <p:pRg st="0" end="0"/>
                                            </p:txEl>
                                          </p:spTgt>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88068">
                                            <p:txEl>
                                              <p:pRg st="2" end="2"/>
                                            </p:txEl>
                                          </p:spTgt>
                                        </p:tgtEl>
                                        <p:attrNameLst>
                                          <p:attrName>style.visibility</p:attrName>
                                        </p:attrNameLst>
                                      </p:cBhvr>
                                      <p:to>
                                        <p:strVal val="visible"/>
                                      </p:to>
                                    </p:set>
                                    <p:anim calcmode="lin" valueType="num">
                                      <p:cBhvr>
                                        <p:cTn id="12" dur="500" fill="hold"/>
                                        <p:tgtEl>
                                          <p:spTgt spid="88068">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88068">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88072"/>
                                        </p:tgtEl>
                                        <p:attrNameLst>
                                          <p:attrName>style.visibility</p:attrName>
                                        </p:attrNameLst>
                                      </p:cBhvr>
                                      <p:to>
                                        <p:strVal val="visible"/>
                                      </p:to>
                                    </p:set>
                                    <p:anim calcmode="lin" valueType="num">
                                      <p:cBhvr>
                                        <p:cTn id="18" dur="500" fill="hold"/>
                                        <p:tgtEl>
                                          <p:spTgt spid="88072"/>
                                        </p:tgtEl>
                                        <p:attrNameLst>
                                          <p:attrName>ppt_w</p:attrName>
                                        </p:attrNameLst>
                                      </p:cBhvr>
                                      <p:tavLst>
                                        <p:tav tm="0">
                                          <p:val>
                                            <p:fltVal val="0"/>
                                          </p:val>
                                        </p:tav>
                                        <p:tav tm="100000">
                                          <p:val>
                                            <p:strVal val="#ppt_w"/>
                                          </p:val>
                                        </p:tav>
                                      </p:tavLst>
                                    </p:anim>
                                    <p:anim calcmode="lin" valueType="num">
                                      <p:cBhvr>
                                        <p:cTn id="19" dur="500" fill="hold"/>
                                        <p:tgtEl>
                                          <p:spTgt spid="88072"/>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88073">
                                            <p:txEl>
                                              <p:pRg st="0" end="0"/>
                                            </p:txEl>
                                          </p:spTgt>
                                        </p:tgtEl>
                                        <p:attrNameLst>
                                          <p:attrName>style.visibility</p:attrName>
                                        </p:attrNameLst>
                                      </p:cBhvr>
                                      <p:to>
                                        <p:strVal val="visible"/>
                                      </p:to>
                                    </p:set>
                                    <p:anim calcmode="lin" valueType="num">
                                      <p:cBhvr>
                                        <p:cTn id="24" dur="500" fill="hold"/>
                                        <p:tgtEl>
                                          <p:spTgt spid="88073">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8807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88073">
                                            <p:txEl>
                                              <p:pRg st="2" end="2"/>
                                            </p:txEl>
                                          </p:spTgt>
                                        </p:tgtEl>
                                        <p:attrNameLst>
                                          <p:attrName>style.visibility</p:attrName>
                                        </p:attrNameLst>
                                      </p:cBhvr>
                                      <p:to>
                                        <p:strVal val="visible"/>
                                      </p:to>
                                    </p:set>
                                    <p:anim calcmode="lin" valueType="num">
                                      <p:cBhvr>
                                        <p:cTn id="30" dur="500" fill="hold"/>
                                        <p:tgtEl>
                                          <p:spTgt spid="88073">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8807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88073">
                                            <p:txEl>
                                              <p:pRg st="4" end="4"/>
                                            </p:txEl>
                                          </p:spTgt>
                                        </p:tgtEl>
                                        <p:attrNameLst>
                                          <p:attrName>style.visibility</p:attrName>
                                        </p:attrNameLst>
                                      </p:cBhvr>
                                      <p:to>
                                        <p:strVal val="visible"/>
                                      </p:to>
                                    </p:set>
                                    <p:anim calcmode="lin" valueType="num">
                                      <p:cBhvr>
                                        <p:cTn id="36" dur="500" fill="hold"/>
                                        <p:tgtEl>
                                          <p:spTgt spid="88073">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88073">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build="p" advAuto="0"/>
      <p:bldP spid="88072" grpId="0" animBg="1"/>
      <p:bldP spid="8807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936750"/>
            <a:ext cx="9429750" cy="492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09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76200"/>
            <a:ext cx="2743200" cy="269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4" name="Text Box 6"/>
          <p:cNvSpPr txBox="1">
            <a:spLocks noChangeArrowheads="1"/>
          </p:cNvSpPr>
          <p:nvPr/>
        </p:nvSpPr>
        <p:spPr bwMode="auto">
          <a:xfrm>
            <a:off x="8397510" y="41275"/>
            <a:ext cx="69923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137</a:t>
            </a:r>
          </a:p>
        </p:txBody>
      </p:sp>
      <p:sp>
        <p:nvSpPr>
          <p:cNvPr id="2" name="TextBox 1">
            <a:extLst>
              <a:ext uri="{FF2B5EF4-FFF2-40B4-BE49-F238E27FC236}">
                <a16:creationId xmlns:a16="http://schemas.microsoft.com/office/drawing/2014/main" id="{E4C86815-E0D8-F62F-277D-8B6D85C9B80A}"/>
              </a:ext>
            </a:extLst>
          </p:cNvPr>
          <p:cNvSpPr txBox="1"/>
          <p:nvPr/>
        </p:nvSpPr>
        <p:spPr>
          <a:xfrm>
            <a:off x="2952968" y="683310"/>
            <a:ext cx="5939511"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بابل نبوخدنصر</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9093"/>
                                        </p:tgtEl>
                                        <p:attrNameLst>
                                          <p:attrName>style.visibility</p:attrName>
                                        </p:attrNameLst>
                                      </p:cBhvr>
                                      <p:to>
                                        <p:strVal val="visible"/>
                                      </p:to>
                                    </p:set>
                                    <p:anim calcmode="lin" valueType="num">
                                      <p:cBhvr>
                                        <p:cTn id="7" dur="1000" fill="hold"/>
                                        <p:tgtEl>
                                          <p:spTgt spid="89093"/>
                                        </p:tgtEl>
                                        <p:attrNameLst>
                                          <p:attrName>ppt_w</p:attrName>
                                        </p:attrNameLst>
                                      </p:cBhvr>
                                      <p:tavLst>
                                        <p:tav tm="0">
                                          <p:val>
                                            <p:fltVal val="0"/>
                                          </p:val>
                                        </p:tav>
                                        <p:tav tm="100000">
                                          <p:val>
                                            <p:strVal val="#ppt_w"/>
                                          </p:val>
                                        </p:tav>
                                      </p:tavLst>
                                    </p:anim>
                                    <p:anim calcmode="lin" valueType="num">
                                      <p:cBhvr>
                                        <p:cTn id="8" dur="1000" fill="hold"/>
                                        <p:tgtEl>
                                          <p:spTgt spid="89093"/>
                                        </p:tgtEl>
                                        <p:attrNameLst>
                                          <p:attrName>ppt_h</p:attrName>
                                        </p:attrNameLst>
                                      </p:cBhvr>
                                      <p:tavLst>
                                        <p:tav tm="0">
                                          <p:val>
                                            <p:fltVal val="0"/>
                                          </p:val>
                                        </p:tav>
                                        <p:tav tm="100000">
                                          <p:val>
                                            <p:strVal val="#ppt_h"/>
                                          </p:val>
                                        </p:tav>
                                      </p:tavLst>
                                    </p:anim>
                                    <p:anim calcmode="lin" valueType="num">
                                      <p:cBhvr>
                                        <p:cTn id="9" dur="1000" fill="hold"/>
                                        <p:tgtEl>
                                          <p:spTgt spid="8909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90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89090"/>
                                        </p:tgtEl>
                                        <p:attrNameLst>
                                          <p:attrName>style.visibility</p:attrName>
                                        </p:attrNameLst>
                                      </p:cBhvr>
                                      <p:to>
                                        <p:strVal val="visible"/>
                                      </p:to>
                                    </p:set>
                                    <p:anim calcmode="lin" valueType="num">
                                      <p:cBhvr>
                                        <p:cTn id="15" dur="1000" fill="hold"/>
                                        <p:tgtEl>
                                          <p:spTgt spid="89090"/>
                                        </p:tgtEl>
                                        <p:attrNameLst>
                                          <p:attrName>ppt_w</p:attrName>
                                        </p:attrNameLst>
                                      </p:cBhvr>
                                      <p:tavLst>
                                        <p:tav tm="0">
                                          <p:val>
                                            <p:fltVal val="0"/>
                                          </p:val>
                                        </p:tav>
                                        <p:tav tm="100000">
                                          <p:val>
                                            <p:strVal val="#ppt_w"/>
                                          </p:val>
                                        </p:tav>
                                      </p:tavLst>
                                    </p:anim>
                                    <p:anim calcmode="lin" valueType="num">
                                      <p:cBhvr>
                                        <p:cTn id="16" dur="1000" fill="hold"/>
                                        <p:tgtEl>
                                          <p:spTgt spid="89090"/>
                                        </p:tgtEl>
                                        <p:attrNameLst>
                                          <p:attrName>ppt_h</p:attrName>
                                        </p:attrNameLst>
                                      </p:cBhvr>
                                      <p:tavLst>
                                        <p:tav tm="0">
                                          <p:val>
                                            <p:fltVal val="0"/>
                                          </p:val>
                                        </p:tav>
                                        <p:tav tm="100000">
                                          <p:val>
                                            <p:strVal val="#ppt_h"/>
                                          </p:val>
                                        </p:tav>
                                      </p:tavLst>
                                    </p:anim>
                                    <p:anim calcmode="lin" valueType="num">
                                      <p:cBhvr>
                                        <p:cTn id="17" dur="1000" fill="hold"/>
                                        <p:tgtEl>
                                          <p:spTgt spid="8909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909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body" sz="half" idx="1"/>
          </p:nvPr>
        </p:nvSpPr>
        <p:spPr>
          <a:xfrm>
            <a:off x="381000" y="1524000"/>
            <a:ext cx="8305800" cy="990600"/>
          </a:xfrm>
        </p:spPr>
        <p:txBody>
          <a:bodyPr/>
          <a:lstStyle/>
          <a:p>
            <a:pPr algn="ctr" rtl="1" eaLnBrk="1" hangingPunct="1">
              <a:lnSpc>
                <a:spcPct val="80000"/>
              </a:lnSpc>
              <a:buFontTx/>
              <a:buNone/>
            </a:pPr>
            <a:r>
              <a:rPr lang="ar-JO" sz="2400" b="1" dirty="0">
                <a:latin typeface="Arial" panose="020B0604020202020204" pitchFamily="34" charset="0"/>
                <a:ea typeface="ＭＳ Ｐゴシック" charset="0"/>
                <a:cs typeface="Arial" panose="020B0604020202020204" pitchFamily="34" charset="0"/>
              </a:rPr>
              <a:t>كان لدى البابليون العديد من الآلهة السومرية والأكادية المستوردة من المناطق الجبلية ( شمال وشرق ميسو )–  مما يعكس احتياجاتهم ومخاوفهم 	</a:t>
            </a:r>
            <a:endParaRPr lang="en-US" sz="2400" b="1" dirty="0">
              <a:latin typeface="Arial" panose="020B0604020202020204" pitchFamily="34" charset="0"/>
              <a:ea typeface="ＭＳ Ｐゴシック" charset="0"/>
              <a:cs typeface="Arial" panose="020B0604020202020204" pitchFamily="34" charset="0"/>
            </a:endParaRPr>
          </a:p>
          <a:p>
            <a:pPr eaLnBrk="1" hangingPunct="1">
              <a:lnSpc>
                <a:spcPct val="80000"/>
              </a:lnSpc>
              <a:buFontTx/>
              <a:buNone/>
            </a:pPr>
            <a:endParaRPr lang="en-US" sz="2000" b="1" dirty="0">
              <a:latin typeface="Arial" panose="020B0604020202020204" pitchFamily="34" charset="0"/>
              <a:ea typeface="ＭＳ Ｐゴシック" charset="0"/>
              <a:cs typeface="Arial" panose="020B0604020202020204" pitchFamily="34" charset="0"/>
            </a:endParaRPr>
          </a:p>
        </p:txBody>
      </p:sp>
      <p:sp>
        <p:nvSpPr>
          <p:cNvPr id="124931" name="Text Box 3"/>
          <p:cNvSpPr txBox="1">
            <a:spLocks noChangeArrowheads="1"/>
          </p:cNvSpPr>
          <p:nvPr/>
        </p:nvSpPr>
        <p:spPr bwMode="auto">
          <a:xfrm>
            <a:off x="290184" y="2874674"/>
            <a:ext cx="60960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مردوخ ( بيل / بعل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ابن أيا ( الحكمة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رئيس الآلهة بابل ( الشمس المشرقة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3.المعابد والزقورة الضخمة ( معبد اسجاليا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 زوجة تدعى ساربانيتو / الإبن – نبو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 الرقم المقدس 10 / كوكب </a:t>
            </a:r>
            <a:r>
              <a:rPr kumimoji="0" lang="ar-JO" sz="24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المسترى</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 تمثال من الذهب الخالص - بابل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 صنع رجال وشكل العالم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24932" name="Picture 4" descr="BAB9.gif"/>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6934200" y="3581400"/>
            <a:ext cx="1792288" cy="2438400"/>
          </a:xfrm>
          <a:noFill/>
        </p:spPr>
      </p:pic>
      <p:sp>
        <p:nvSpPr>
          <p:cNvPr id="101380" name="WordArt 5"/>
          <p:cNvSpPr>
            <a:spLocks noChangeArrowheads="1" noChangeShapeType="1" noTextEdit="1"/>
          </p:cNvSpPr>
          <p:nvPr/>
        </p:nvSpPr>
        <p:spPr bwMode="auto">
          <a:xfrm>
            <a:off x="4716463" y="228600"/>
            <a:ext cx="3276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Arial" panose="020B0604020202020204" pitchFamily="34" charset="0"/>
                <a:ea typeface="Garamond"/>
                <a:cs typeface="Arial" panose="020B0604020202020204" pitchFamily="34" charset="0"/>
              </a:rPr>
              <a:t>دين</a:t>
            </a:r>
            <a:endParaRPr kumimoji="0" lang="en-US" sz="3600" b="1"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Arial" panose="020B0604020202020204" pitchFamily="34" charset="0"/>
              <a:ea typeface="Garamond"/>
              <a:cs typeface="Arial" panose="020B0604020202020204" pitchFamily="34" charset="0"/>
            </a:endParaRPr>
          </a:p>
        </p:txBody>
      </p:sp>
      <p:sp>
        <p:nvSpPr>
          <p:cNvPr id="101381" name="Text Box 6"/>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789515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4930"/>
                                        </p:tgtEl>
                                        <p:attrNameLst>
                                          <p:attrName>style.visibility</p:attrName>
                                        </p:attrNameLst>
                                      </p:cBhvr>
                                      <p:to>
                                        <p:strVal val="visible"/>
                                      </p:to>
                                    </p:set>
                                    <p:anim calcmode="lin" valueType="num">
                                      <p:cBhvr>
                                        <p:cTn id="7" dur="500" fill="hold"/>
                                        <p:tgtEl>
                                          <p:spTgt spid="124930"/>
                                        </p:tgtEl>
                                        <p:attrNameLst>
                                          <p:attrName>ppt_w</p:attrName>
                                        </p:attrNameLst>
                                      </p:cBhvr>
                                      <p:tavLst>
                                        <p:tav tm="0">
                                          <p:val>
                                            <p:fltVal val="0"/>
                                          </p:val>
                                        </p:tav>
                                        <p:tav tm="100000">
                                          <p:val>
                                            <p:strVal val="#ppt_w"/>
                                          </p:val>
                                        </p:tav>
                                      </p:tavLst>
                                    </p:anim>
                                    <p:anim calcmode="lin" valueType="num">
                                      <p:cBhvr>
                                        <p:cTn id="8" dur="500" fill="hold"/>
                                        <p:tgtEl>
                                          <p:spTgt spid="12493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124932"/>
                                        </p:tgtEl>
                                        <p:attrNameLst>
                                          <p:attrName>style.visibility</p:attrName>
                                        </p:attrNameLst>
                                      </p:cBhvr>
                                      <p:to>
                                        <p:strVal val="visible"/>
                                      </p:to>
                                    </p:set>
                                    <p:anim calcmode="lin" valueType="num">
                                      <p:cBhvr>
                                        <p:cTn id="13" dur="1000" fill="hold"/>
                                        <p:tgtEl>
                                          <p:spTgt spid="124932"/>
                                        </p:tgtEl>
                                        <p:attrNameLst>
                                          <p:attrName>ppt_w</p:attrName>
                                        </p:attrNameLst>
                                      </p:cBhvr>
                                      <p:tavLst>
                                        <p:tav tm="0">
                                          <p:val>
                                            <p:fltVal val="0"/>
                                          </p:val>
                                        </p:tav>
                                        <p:tav tm="100000">
                                          <p:val>
                                            <p:strVal val="#ppt_w"/>
                                          </p:val>
                                        </p:tav>
                                      </p:tavLst>
                                    </p:anim>
                                    <p:anim calcmode="lin" valueType="num">
                                      <p:cBhvr>
                                        <p:cTn id="14" dur="1000" fill="hold"/>
                                        <p:tgtEl>
                                          <p:spTgt spid="124932"/>
                                        </p:tgtEl>
                                        <p:attrNameLst>
                                          <p:attrName>ppt_h</p:attrName>
                                        </p:attrNameLst>
                                      </p:cBhvr>
                                      <p:tavLst>
                                        <p:tav tm="0">
                                          <p:val>
                                            <p:fltVal val="0"/>
                                          </p:val>
                                        </p:tav>
                                        <p:tav tm="100000">
                                          <p:val>
                                            <p:strVal val="#ppt_h"/>
                                          </p:val>
                                        </p:tav>
                                      </p:tavLst>
                                    </p:anim>
                                    <p:anim calcmode="lin" valueType="num">
                                      <p:cBhvr>
                                        <p:cTn id="15" dur="1000" fill="hold"/>
                                        <p:tgtEl>
                                          <p:spTgt spid="12493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249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7" presetClass="entr" presetSubtype="4" fill="hold" grpId="0" nodeType="clickEffect">
                                  <p:stCondLst>
                                    <p:cond delay="0"/>
                                  </p:stCondLst>
                                  <p:childTnLst>
                                    <p:set>
                                      <p:cBhvr>
                                        <p:cTn id="20" dur="1" fill="hold">
                                          <p:stCondLst>
                                            <p:cond delay="0"/>
                                          </p:stCondLst>
                                        </p:cTn>
                                        <p:tgtEl>
                                          <p:spTgt spid="124931"/>
                                        </p:tgtEl>
                                        <p:attrNameLst>
                                          <p:attrName>style.visibility</p:attrName>
                                        </p:attrNameLst>
                                      </p:cBhvr>
                                      <p:to>
                                        <p:strVal val="visible"/>
                                      </p:to>
                                    </p:set>
                                    <p:anim calcmode="lin" valueType="num">
                                      <p:cBhvr additive="base">
                                        <p:cTn id="21" dur="5000" fill="hold"/>
                                        <p:tgtEl>
                                          <p:spTgt spid="124931"/>
                                        </p:tgtEl>
                                        <p:attrNameLst>
                                          <p:attrName>ppt_x</p:attrName>
                                        </p:attrNameLst>
                                      </p:cBhvr>
                                      <p:tavLst>
                                        <p:tav tm="0">
                                          <p:val>
                                            <p:strVal val="#ppt_x"/>
                                          </p:val>
                                        </p:tav>
                                        <p:tav tm="100000">
                                          <p:val>
                                            <p:strVal val="#ppt_x"/>
                                          </p:val>
                                        </p:tav>
                                      </p:tavLst>
                                    </p:anim>
                                    <p:anim calcmode="lin" valueType="num">
                                      <p:cBhvr additive="base">
                                        <p:cTn id="22" dur="5000" fill="hold"/>
                                        <p:tgtEl>
                                          <p:spTgt spid="1249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autoUpdateAnimBg="0"/>
      <p:bldP spid="124931"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a:extLst>
              <a:ext uri="{FF2B5EF4-FFF2-40B4-BE49-F238E27FC236}">
                <a16:creationId xmlns:a16="http://schemas.microsoft.com/office/drawing/2014/main" id="{FC1A4DCE-B329-FB44-89EB-A2683C57587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179512" y="4788525"/>
            <a:ext cx="8945290" cy="769296"/>
          </a:xfrm>
          <a:prstGeom prst="rect">
            <a:avLst/>
          </a:prstGeom>
          <a:noFill/>
        </p:spPr>
        <p:txBody>
          <a:bodyPr wrap="square" lIns="91294" tIns="45648" rIns="91294" bIns="45648">
            <a:spAutoFit/>
          </a:bodyPr>
          <a:lstStyle/>
          <a:p>
            <a:pPr marL="0" marR="0" lvl="0" indent="0" algn="l" defTabSz="91341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حلو نبوخدنصر</a:t>
            </a:r>
            <a:endParaRPr kumimoji="0" lang="en-US" sz="3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marL="0" marR="0" lvl="0" indent="0" algn="l" defTabSz="91341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دانيال 2: 1-49</a:t>
            </a:r>
            <a:endParaRPr kumimoji="0" lang="en-US" sz="2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12" name="Group 11"/>
          <p:cNvGrpSpPr/>
          <p:nvPr/>
        </p:nvGrpSpPr>
        <p:grpSpPr>
          <a:xfrm>
            <a:off x="179512" y="116632"/>
            <a:ext cx="3312880" cy="1245862"/>
            <a:chOff x="5508104" y="620690"/>
            <a:chExt cx="3312880" cy="1245862"/>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4" name="TextBox 13"/>
            <p:cNvSpPr txBox="1"/>
            <p:nvPr/>
          </p:nvSpPr>
          <p:spPr>
            <a:xfrm>
              <a:off x="6660232" y="692696"/>
              <a:ext cx="2160752" cy="1148007"/>
            </a:xfrm>
            <a:prstGeom prst="rect">
              <a:avLst/>
            </a:prstGeom>
            <a:noFill/>
          </p:spPr>
          <p:txBody>
            <a:bodyPr wrap="square" rtlCol="0">
              <a:spAutoFit/>
            </a:bodyPr>
            <a:lstStyle/>
            <a:p>
              <a:pPr marL="0" marR="0" lvl="0" indent="0" algn="l" defTabSz="914400" rtl="0" eaLnBrk="1" fontAlgn="base" latinLnBrk="0" hangingPunct="1">
                <a:lnSpc>
                  <a:spcPct val="70000"/>
                </a:lnSpc>
                <a:spcBef>
                  <a:spcPct val="0"/>
                </a:spcBef>
                <a:spcAft>
                  <a:spcPct val="0"/>
                </a:spcAft>
                <a:buClrTx/>
                <a:buSzTx/>
                <a:buFontTx/>
                <a:buNone/>
                <a:tabLst/>
                <a:defRPr/>
              </a:pPr>
              <a:r>
                <a:rPr kumimoji="0" lang="ar-JO" altLang="zh-CN" sz="32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صور</a:t>
              </a:r>
              <a:br>
                <a:rPr kumimoji="0" lang="en-US" altLang="zh-CN" sz="32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br>
              <a:r>
                <a:rPr kumimoji="0" lang="ar-JO" altLang="zh-CN" sz="3200" b="1" u="none" strike="noStrike" kern="1200" cap="none" spc="-250" normalizeH="0" baseline="0" noProof="0" dirty="0">
                  <a:ln>
                    <a:noFill/>
                  </a:ln>
                  <a:solidFill>
                    <a:srgbClr val="36BAD5"/>
                  </a:solidFill>
                  <a:effectLst/>
                  <a:uLnTx/>
                  <a:uFillTx/>
                  <a:latin typeface="Arial" panose="020B0604020202020204" pitchFamily="34" charset="0"/>
                  <a:ea typeface="ＭＳ Ｐゴシック" charset="0"/>
                  <a:cs typeface="Arial" panose="020B0604020202020204" pitchFamily="34" charset="0"/>
                </a:rPr>
                <a:t>كتابية</a:t>
              </a:r>
              <a:r>
                <a:rPr kumimoji="0" lang="en-US" altLang="zh-CN" sz="3200" b="1" u="none" strike="noStrike" kern="1200" cap="none" spc="-250" normalizeH="0" baseline="0" noProof="0" dirty="0">
                  <a:ln>
                    <a:noFill/>
                  </a:ln>
                  <a:solidFill>
                    <a:srgbClr val="36BAD5"/>
                  </a:solidFill>
                  <a:effectLst/>
                  <a:uLnTx/>
                  <a:uFillTx/>
                  <a:latin typeface="Arial" panose="020B0604020202020204" pitchFamily="34" charset="0"/>
                  <a:ea typeface="ＭＳ Ｐゴシック" charset="0"/>
                  <a:cs typeface="Arial" panose="020B0604020202020204" pitchFamily="34" charset="0"/>
                </a:rPr>
                <a:t> </a:t>
              </a:r>
              <a:br>
                <a:rPr kumimoji="0" lang="en-US" altLang="zh-CN" sz="32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br>
              <a:r>
                <a:rPr kumimoji="0" lang="ar-JO" altLang="zh-CN" sz="32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مجانية</a:t>
              </a:r>
              <a:endParaRPr kumimoji="0" lang="en-GB" sz="3200" b="1"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grpSp>
      <p:sp>
        <p:nvSpPr>
          <p:cNvPr id="18" name="TextBox 17">
            <a:extLst>
              <a:ext uri="{FF2B5EF4-FFF2-40B4-BE49-F238E27FC236}">
                <a16:creationId xmlns:a16="http://schemas.microsoft.com/office/drawing/2014/main" id="{D271A66F-DD4B-334E-8EBD-88369225E911}"/>
              </a:ext>
            </a:extLst>
          </p:cNvPr>
          <p:cNvSpPr txBox="1"/>
          <p:nvPr/>
        </p:nvSpPr>
        <p:spPr>
          <a:xfrm>
            <a:off x="5292080" y="4141366"/>
            <a:ext cx="3472682" cy="584630"/>
          </a:xfrm>
          <a:prstGeom prst="rect">
            <a:avLst/>
          </a:prstGeom>
          <a:noFill/>
        </p:spPr>
        <p:txBody>
          <a:bodyPr wrap="square" lIns="91294" tIns="45648" rIns="91294" bIns="45648">
            <a:spAutoFit/>
          </a:bodyPr>
          <a:lstStyle/>
          <a:p>
            <a:pPr marL="0" marR="0" lvl="0" indent="0" algn="r" defTabSz="91341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تلفاز الرؤيا</a:t>
            </a:r>
            <a:endParaRPr kumimoji="0" lang="en-US"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488703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rec_babylon_city.gi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304800" y="1295400"/>
            <a:ext cx="5114925" cy="5019675"/>
          </a:xfrm>
          <a:noFill/>
        </p:spPr>
      </p:pic>
      <p:sp>
        <p:nvSpPr>
          <p:cNvPr id="126980" name="Rectangle 4"/>
          <p:cNvSpPr>
            <a:spLocks noChangeArrowheads="1"/>
          </p:cNvSpPr>
          <p:nvPr/>
        </p:nvSpPr>
        <p:spPr bwMode="auto">
          <a:xfrm>
            <a:off x="5638800" y="2539434"/>
            <a:ext cx="3200400" cy="2677656"/>
          </a:xfrm>
          <a:prstGeom prst="rect">
            <a:avLst/>
          </a:prstGeom>
          <a:noFill/>
          <a:ln w="9525">
            <a:noFill/>
            <a:miter lim="800000"/>
            <a:headEnd/>
            <a:tailEnd/>
          </a:ln>
          <a:effectLst/>
        </p:spPr>
        <p:txBody>
          <a:bodyPr anchor="ct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بابل – زمن نبوخدنصر الثاني</a:t>
            </a:r>
            <a:br>
              <a:rPr kumimoji="0" lang="en-US" sz="24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السجيلة – هيكل ضخم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مجمع / هيكل مردوخ</a:t>
            </a:r>
            <a:r>
              <a:rPr kumimoji="0" lang="en-US" sz="2400" b="1"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 </a:t>
            </a:r>
            <a:br>
              <a:rPr kumimoji="0" lang="en-US" sz="2400" b="1"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وإي-تيمين-آن-كي</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زقورة بابل العظيمة التي من الممكن أن تكون النموذج الأولي لبرج بابل</a:t>
            </a:r>
            <a:endParaRPr kumimoji="0" lang="en-US" sz="24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p:txBody>
      </p:sp>
      <p:sp>
        <p:nvSpPr>
          <p:cNvPr id="407558" name="Text Box 7"/>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1C066760-12EF-84C5-A838-3C70DE4F5980}"/>
              </a:ext>
            </a:extLst>
          </p:cNvPr>
          <p:cNvSpPr/>
          <p:nvPr/>
        </p:nvSpPr>
        <p:spPr bwMode="auto">
          <a:xfrm>
            <a:off x="179512" y="542925"/>
            <a:ext cx="5459288" cy="75246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CC6600"/>
                </a:solidFill>
                <a:effectLst/>
                <a:uLnTx/>
                <a:uFillTx/>
                <a:latin typeface="Arial" panose="020B0604020202020204" pitchFamily="34" charset="0"/>
                <a:ea typeface="ＭＳ Ｐゴシック" charset="0"/>
                <a:cs typeface="Arial" panose="020B0604020202020204" pitchFamily="34" charset="0"/>
              </a:rPr>
              <a:t>عبادة مردوخ</a:t>
            </a:r>
            <a:endParaRPr kumimoji="0" lang="en-US" sz="4400" b="1" u="none" strike="noStrike" kern="1200" cap="none" spc="0" normalizeH="0" baseline="0" noProof="0" dirty="0">
              <a:ln>
                <a:noFill/>
              </a:ln>
              <a:solidFill>
                <a:srgbClr val="CC6600"/>
              </a:solidFill>
              <a:effectLst/>
              <a:uLnTx/>
              <a:uFillTx/>
              <a:latin typeface="Arial" panose="020B0604020202020204" pitchFamily="34" charset="0"/>
              <a:ea typeface="ＭＳ Ｐゴシック" charset="0"/>
              <a:cs typeface="Arial" panose="020B0604020202020204" pitchFamily="34" charset="0"/>
            </a:endParaRPr>
          </a:p>
        </p:txBody>
      </p:sp>
      <p:sp>
        <p:nvSpPr>
          <p:cNvPr id="3" name="WordArt 5">
            <a:extLst>
              <a:ext uri="{FF2B5EF4-FFF2-40B4-BE49-F238E27FC236}">
                <a16:creationId xmlns:a16="http://schemas.microsoft.com/office/drawing/2014/main" id="{C69C6A6B-6FF3-E60A-DA5B-24E0403EB76E}"/>
              </a:ext>
            </a:extLst>
          </p:cNvPr>
          <p:cNvSpPr>
            <a:spLocks noChangeArrowheads="1" noChangeShapeType="1" noTextEdit="1"/>
          </p:cNvSpPr>
          <p:nvPr/>
        </p:nvSpPr>
        <p:spPr bwMode="auto">
          <a:xfrm>
            <a:off x="5796136" y="228600"/>
            <a:ext cx="2304256" cy="5143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Arial" panose="020B0604020202020204" pitchFamily="34" charset="0"/>
                <a:ea typeface="Garamond"/>
                <a:cs typeface="Arial" panose="020B0604020202020204" pitchFamily="34" charset="0"/>
              </a:rPr>
              <a:t>دين</a:t>
            </a:r>
            <a:endParaRPr kumimoji="0" lang="en-US" sz="3600" b="1"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Arial" panose="020B0604020202020204" pitchFamily="34" charset="0"/>
              <a:ea typeface="Garamond"/>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1000"/>
                                  </p:stCondLst>
                                  <p:childTnLst>
                                    <p:set>
                                      <p:cBhvr>
                                        <p:cTn id="6" dur="1" fill="hold">
                                          <p:stCondLst>
                                            <p:cond delay="0"/>
                                          </p:stCondLst>
                                        </p:cTn>
                                        <p:tgtEl>
                                          <p:spTgt spid="126978"/>
                                        </p:tgtEl>
                                        <p:attrNameLst>
                                          <p:attrName>style.visibility</p:attrName>
                                        </p:attrNameLst>
                                      </p:cBhvr>
                                      <p:to>
                                        <p:strVal val="visible"/>
                                      </p:to>
                                    </p:set>
                                    <p:anim calcmode="lin" valueType="num">
                                      <p:cBhvr additive="base">
                                        <p:cTn id="7" dur="500" fill="hold"/>
                                        <p:tgtEl>
                                          <p:spTgt spid="126978"/>
                                        </p:tgtEl>
                                        <p:attrNameLst>
                                          <p:attrName>ppt_x</p:attrName>
                                        </p:attrNameLst>
                                      </p:cBhvr>
                                      <p:tavLst>
                                        <p:tav tm="0">
                                          <p:val>
                                            <p:strVal val="0-#ppt_w/2"/>
                                          </p:val>
                                        </p:tav>
                                        <p:tav tm="100000">
                                          <p:val>
                                            <p:strVal val="#ppt_x"/>
                                          </p:val>
                                        </p:tav>
                                      </p:tavLst>
                                    </p:anim>
                                    <p:anim calcmode="lin" valueType="num">
                                      <p:cBhvr additive="base">
                                        <p:cTn id="8" dur="500" fill="hold"/>
                                        <p:tgtEl>
                                          <p:spTgt spid="12697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6980"/>
                                        </p:tgtEl>
                                        <p:attrNameLst>
                                          <p:attrName>style.visibility</p:attrName>
                                        </p:attrNameLst>
                                      </p:cBhvr>
                                      <p:to>
                                        <p:strVal val="visible"/>
                                      </p:to>
                                    </p:set>
                                    <p:anim calcmode="lin" valueType="num">
                                      <p:cBhvr additive="base">
                                        <p:cTn id="13" dur="500" fill="hold"/>
                                        <p:tgtEl>
                                          <p:spTgt spid="126980"/>
                                        </p:tgtEl>
                                        <p:attrNameLst>
                                          <p:attrName>ppt_x</p:attrName>
                                        </p:attrNameLst>
                                      </p:cBhvr>
                                      <p:tavLst>
                                        <p:tav tm="0">
                                          <p:val>
                                            <p:strVal val="1+#ppt_w/2"/>
                                          </p:val>
                                        </p:tav>
                                        <p:tav tm="100000">
                                          <p:val>
                                            <p:strVal val="#ppt_x"/>
                                          </p:val>
                                        </p:tav>
                                      </p:tavLst>
                                    </p:anim>
                                    <p:anim calcmode="lin" valueType="num">
                                      <p:cBhvr additive="base">
                                        <p:cTn id="14" dur="500" fill="hold"/>
                                        <p:tgtEl>
                                          <p:spTgt spid="1269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0"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descr="rec_babylon_marduk_temple.gi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762000" y="1905000"/>
            <a:ext cx="8001000" cy="4175125"/>
          </a:xfrm>
          <a:noFill/>
        </p:spPr>
      </p:pic>
      <p:sp>
        <p:nvSpPr>
          <p:cNvPr id="409604"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09605" name="Text Box 7"/>
          <p:cNvSpPr txBox="1">
            <a:spLocks noChangeArrowheads="1"/>
          </p:cNvSpPr>
          <p:nvPr/>
        </p:nvSpPr>
        <p:spPr bwMode="auto">
          <a:xfrm>
            <a:off x="8395106" y="1524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ext Box 3">
            <a:extLst>
              <a:ext uri="{FF2B5EF4-FFF2-40B4-BE49-F238E27FC236}">
                <a16:creationId xmlns:a16="http://schemas.microsoft.com/office/drawing/2014/main" id="{E4FE22AF-9FE2-F7D5-33E1-4139826CD3F7}"/>
              </a:ext>
            </a:extLst>
          </p:cNvPr>
          <p:cNvSpPr txBox="1">
            <a:spLocks noChangeArrowheads="1"/>
          </p:cNvSpPr>
          <p:nvPr/>
        </p:nvSpPr>
        <p:spPr bwMode="auto">
          <a:xfrm>
            <a:off x="0" y="606455"/>
            <a:ext cx="541972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عبادة مردوخ</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 Box 3">
            <a:extLst>
              <a:ext uri="{FF2B5EF4-FFF2-40B4-BE49-F238E27FC236}">
                <a16:creationId xmlns:a16="http://schemas.microsoft.com/office/drawing/2014/main" id="{A040A09D-E090-8E86-1CDB-609B46A256FD}"/>
              </a:ext>
            </a:extLst>
          </p:cNvPr>
          <p:cNvSpPr txBox="1">
            <a:spLocks noChangeArrowheads="1"/>
          </p:cNvSpPr>
          <p:nvPr/>
        </p:nvSpPr>
        <p:spPr bwMode="auto">
          <a:xfrm>
            <a:off x="4581452" y="-49153"/>
            <a:ext cx="381642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الدين</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body" sz="half" idx="1"/>
          </p:nvPr>
        </p:nvSpPr>
        <p:spPr>
          <a:xfrm>
            <a:off x="685800" y="1371600"/>
            <a:ext cx="8077200" cy="1295400"/>
          </a:xfrm>
        </p:spPr>
        <p:txBody>
          <a:bodyPr/>
          <a:lstStyle/>
          <a:p>
            <a:pPr algn="ctr" eaLnBrk="1" hangingPunct="1">
              <a:lnSpc>
                <a:spcPct val="90000"/>
              </a:lnSpc>
              <a:buFontTx/>
              <a:buNone/>
            </a:pPr>
            <a:r>
              <a:rPr lang="ar-JO" sz="2800" b="1" dirty="0">
                <a:latin typeface="Arial" panose="020B0604020202020204" pitchFamily="34" charset="0"/>
                <a:ea typeface="ＭＳ Ｐゴシック" charset="0"/>
                <a:cs typeface="Arial" panose="020B0604020202020204" pitchFamily="34" charset="0"/>
              </a:rPr>
              <a:t>آلهة بابلية أخرى </a:t>
            </a:r>
            <a:endParaRPr lang="en-US" sz="2800" b="1" dirty="0">
              <a:latin typeface="Arial" panose="020B0604020202020204" pitchFamily="34" charset="0"/>
              <a:ea typeface="ＭＳ Ｐゴシック" charset="0"/>
              <a:cs typeface="Arial" panose="020B0604020202020204" pitchFamily="34" charset="0"/>
            </a:endParaRPr>
          </a:p>
          <a:p>
            <a:pPr algn="ctr" eaLnBrk="1" hangingPunct="1">
              <a:lnSpc>
                <a:spcPct val="90000"/>
              </a:lnSpc>
              <a:buFontTx/>
              <a:buNone/>
            </a:pPr>
            <a:r>
              <a:rPr lang="ar-JO" sz="2400" b="1" dirty="0">
                <a:latin typeface="Arial" panose="020B0604020202020204" pitchFamily="34" charset="0"/>
                <a:ea typeface="ＭＳ Ｐゴシック" charset="0"/>
                <a:cs typeface="Arial" panose="020B0604020202020204" pitchFamily="34" charset="0"/>
              </a:rPr>
              <a:t>البانثيون – تداخلت في العديد من المدن </a:t>
            </a:r>
            <a:endParaRPr lang="en-US" sz="2400" b="1" dirty="0">
              <a:latin typeface="Arial" panose="020B0604020202020204" pitchFamily="34" charset="0"/>
              <a:ea typeface="ＭＳ Ｐゴシック" charset="0"/>
              <a:cs typeface="Arial" panose="020B0604020202020204" pitchFamily="34" charset="0"/>
            </a:endParaRPr>
          </a:p>
          <a:p>
            <a:pPr algn="ctr" eaLnBrk="1" hangingPunct="1">
              <a:lnSpc>
                <a:spcPct val="90000"/>
              </a:lnSpc>
              <a:buFontTx/>
              <a:buNone/>
            </a:pPr>
            <a:r>
              <a:rPr lang="ar-JO" sz="2400" b="1" dirty="0">
                <a:latin typeface="Arial" panose="020B0604020202020204" pitchFamily="34" charset="0"/>
                <a:ea typeface="ＭＳ Ｐゴシック" charset="0"/>
                <a:cs typeface="Arial" panose="020B0604020202020204" pitchFamily="34" charset="0"/>
              </a:rPr>
              <a:t>كان كل شارع يحمل اسم أحد الآلهة </a:t>
            </a:r>
            <a:endParaRPr lang="en-US" sz="2400" b="1" dirty="0">
              <a:latin typeface="Arial" panose="020B0604020202020204" pitchFamily="34" charset="0"/>
              <a:ea typeface="ＭＳ Ｐゴシック" charset="0"/>
              <a:cs typeface="Arial" panose="020B0604020202020204" pitchFamily="34" charset="0"/>
            </a:endParaRPr>
          </a:p>
        </p:txBody>
      </p:sp>
      <p:sp>
        <p:nvSpPr>
          <p:cNvPr id="131075" name="Text Box 3"/>
          <p:cNvSpPr txBox="1">
            <a:spLocks noChangeArrowheads="1"/>
          </p:cNvSpPr>
          <p:nvPr/>
        </p:nvSpPr>
        <p:spPr bwMode="auto">
          <a:xfrm rot="-1423173">
            <a:off x="838200" y="3733800"/>
            <a:ext cx="68580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err="1">
                <a:ln>
                  <a:noFill/>
                </a:ln>
                <a:solidFill>
                  <a:srgbClr val="FF00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شمش</a:t>
            </a:r>
            <a:r>
              <a:rPr kumimoji="0" lang="ar-JO" sz="2400" b="1" u="none" strike="noStrike" kern="1200" cap="none" spc="0" normalizeH="0" baseline="0" noProof="0" dirty="0">
                <a:ln>
                  <a:noFill/>
                </a:ln>
                <a:solidFill>
                  <a:srgbClr val="FF00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 </a:t>
            </a:r>
            <a:r>
              <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err="1">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إلة</a:t>
            </a:r>
            <a:r>
              <a:rPr kumimoji="0" lang="ar-JO"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الشمس </a:t>
            </a:r>
            <a:r>
              <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 </a:t>
            </a:r>
            <a:r>
              <a:rPr kumimoji="0" lang="ar-JO"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المسؤول عن العدالة</a:t>
            </a:r>
            <a:endPar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endParaRPr>
          </a:p>
        </p:txBody>
      </p:sp>
      <p:sp>
        <p:nvSpPr>
          <p:cNvPr id="131076" name="Text Box 4"/>
          <p:cNvSpPr txBox="1">
            <a:spLocks noChangeArrowheads="1"/>
          </p:cNvSpPr>
          <p:nvPr/>
        </p:nvSpPr>
        <p:spPr bwMode="auto">
          <a:xfrm rot="940369">
            <a:off x="1066800" y="3657600"/>
            <a:ext cx="68326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6600CC"/>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عشتار</a:t>
            </a:r>
            <a:r>
              <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آ</a:t>
            </a:r>
            <a:r>
              <a:rPr kumimoji="0" lang="ar-JO" sz="2400" b="1" u="none" strike="noStrike" kern="1200" cap="none" spc="0" normalizeH="0" baseline="0" noProof="0" dirty="0" err="1">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لهة</a:t>
            </a:r>
            <a:r>
              <a:rPr kumimoji="0" lang="ar-JO"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الزهرة</a:t>
            </a:r>
            <a:r>
              <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الحرب والحب </a:t>
            </a:r>
            <a:endPar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endParaRPr>
          </a:p>
        </p:txBody>
      </p:sp>
      <p:sp>
        <p:nvSpPr>
          <p:cNvPr id="131077" name="Text Box 5"/>
          <p:cNvSpPr txBox="1">
            <a:spLocks noChangeArrowheads="1"/>
          </p:cNvSpPr>
          <p:nvPr/>
        </p:nvSpPr>
        <p:spPr bwMode="auto">
          <a:xfrm rot="-1431749">
            <a:off x="1752600" y="4038600"/>
            <a:ext cx="68580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ar-EG" sz="2400" b="1" u="none" strike="noStrike" kern="1200" cap="none" spc="0" normalizeH="0" baseline="0" noProof="0" dirty="0" err="1">
                <a:ln>
                  <a:noFill/>
                </a:ln>
                <a:solidFill>
                  <a:srgbClr val="0000FF"/>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آنو</a:t>
            </a:r>
            <a:r>
              <a:rPr kumimoji="0" lang="ar-EG" sz="2400" b="1" u="none" strike="noStrike" kern="1200" cap="none" spc="0" normalizeH="0" baseline="0" noProof="0" dirty="0">
                <a:ln>
                  <a:noFill/>
                </a:ln>
                <a:solidFill>
                  <a:srgbClr val="0000FF"/>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 (آن السومرية) – إله السماء</a:t>
            </a:r>
            <a:endPar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endParaRPr>
          </a:p>
        </p:txBody>
      </p:sp>
      <p:sp>
        <p:nvSpPr>
          <p:cNvPr id="131078" name="Text Box 6"/>
          <p:cNvSpPr txBox="1">
            <a:spLocks noChangeArrowheads="1"/>
          </p:cNvSpPr>
          <p:nvPr/>
        </p:nvSpPr>
        <p:spPr bwMode="auto">
          <a:xfrm rot="1005551">
            <a:off x="1143000" y="4495800"/>
            <a:ext cx="68580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err="1">
                <a:ln>
                  <a:noFill/>
                </a:ln>
                <a:solidFill>
                  <a:srgbClr val="9900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انليل</a:t>
            </a:r>
            <a:r>
              <a:rPr kumimoji="0" lang="en-US" sz="2400" b="1" u="none" strike="noStrike" kern="1200" cap="none" spc="0" normalizeH="0" baseline="0" noProof="0" dirty="0">
                <a:ln>
                  <a:noFill/>
                </a:ln>
                <a:solidFill>
                  <a:srgbClr val="9900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 </a:t>
            </a:r>
            <a:r>
              <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ملك الأراضي </a:t>
            </a:r>
            <a:endPar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endParaRPr>
          </a:p>
        </p:txBody>
      </p:sp>
      <p:sp>
        <p:nvSpPr>
          <p:cNvPr id="131079" name="Text Box 7"/>
          <p:cNvSpPr txBox="1">
            <a:spLocks noChangeArrowheads="1"/>
          </p:cNvSpPr>
          <p:nvPr/>
        </p:nvSpPr>
        <p:spPr bwMode="auto">
          <a:xfrm rot="989556">
            <a:off x="1143000" y="5257800"/>
            <a:ext cx="68580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ar-EG" sz="2400" b="1" u="none" strike="noStrike" kern="1200" cap="none" spc="0" normalizeH="0" baseline="0" noProof="0" dirty="0">
                <a:ln>
                  <a:noFill/>
                </a:ln>
                <a:solidFill>
                  <a:srgbClr val="00FF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يا</a:t>
            </a:r>
            <a:r>
              <a:rPr kumimoji="0" lang="en-US" sz="2400" b="1" u="none" strike="noStrike" kern="1200" cap="none" spc="0" normalizeH="0" baseline="0" noProof="0" dirty="0">
                <a:ln>
                  <a:noFill/>
                </a:ln>
                <a:solidFill>
                  <a:srgbClr val="00FF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 (</a:t>
            </a:r>
            <a:r>
              <a:rPr kumimoji="0" lang="ar-EG" sz="2400" b="1" u="none" strike="noStrike" kern="1200" cap="none" spc="0" normalizeH="0" baseline="0" noProof="0" dirty="0" err="1">
                <a:ln>
                  <a:noFill/>
                </a:ln>
                <a:solidFill>
                  <a:srgbClr val="00FF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إنكي</a:t>
            </a:r>
            <a:r>
              <a:rPr kumimoji="0" lang="ar-EG" sz="2400" b="1" u="none" strike="noStrike" kern="1200" cap="none" spc="0" normalizeH="0" baseline="0" noProof="0" dirty="0">
                <a:ln>
                  <a:noFill/>
                </a:ln>
                <a:solidFill>
                  <a:srgbClr val="00FF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 السومري) – إله الحكمة والسحر</a:t>
            </a:r>
            <a:endPar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endParaRPr>
          </a:p>
        </p:txBody>
      </p:sp>
      <p:sp>
        <p:nvSpPr>
          <p:cNvPr id="131080" name="Text Box 8"/>
          <p:cNvSpPr txBox="1">
            <a:spLocks noChangeArrowheads="1"/>
          </p:cNvSpPr>
          <p:nvPr/>
        </p:nvSpPr>
        <p:spPr bwMode="auto">
          <a:xfrm rot="-1349310">
            <a:off x="304800" y="3276600"/>
            <a:ext cx="68580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660066"/>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سين </a:t>
            </a:r>
            <a:r>
              <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نانا السومرية</a:t>
            </a:r>
            <a:r>
              <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 </a:t>
            </a:r>
            <a:r>
              <a:rPr kumimoji="0" lang="ar-JO"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إله القمر</a:t>
            </a:r>
            <a:endPar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endParaRPr>
          </a:p>
        </p:txBody>
      </p:sp>
      <p:sp>
        <p:nvSpPr>
          <p:cNvPr id="131081" name="Text Box 9"/>
          <p:cNvSpPr txBox="1">
            <a:spLocks noChangeArrowheads="1"/>
          </p:cNvSpPr>
          <p:nvPr/>
        </p:nvSpPr>
        <p:spPr bwMode="auto">
          <a:xfrm rot="-1338935">
            <a:off x="2209800" y="4800600"/>
            <a:ext cx="6934200" cy="457200"/>
          </a:xfrm>
          <a:prstGeom prst="rect">
            <a:avLst/>
          </a:prstGeom>
          <a:noFill/>
          <a:ln w="9525">
            <a:noFill/>
            <a:miter lim="800000"/>
            <a:headEnd/>
            <a:tailEnd/>
          </a:ln>
          <a:effectLst/>
        </p:spPr>
        <p:txBody>
          <a:bodyPr>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996600"/>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اداد </a:t>
            </a:r>
            <a:r>
              <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إ</a:t>
            </a:r>
            <a:r>
              <a:rPr kumimoji="0" lang="ar-JO" sz="2400" b="1" u="none" strike="noStrike" kern="1200" cap="none" spc="0" normalizeH="0" baseline="0" noProof="0" dirty="0" err="1">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لة</a:t>
            </a:r>
            <a:r>
              <a:rPr kumimoji="0" lang="ar-JO"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الطقس</a:t>
            </a:r>
            <a:r>
              <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 </a:t>
            </a:r>
            <a:r>
              <a:rPr kumimoji="0" lang="ar-JO"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المسؤول عن الطقس </a:t>
            </a:r>
            <a:endPar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endParaRPr>
          </a:p>
        </p:txBody>
      </p:sp>
      <p:sp>
        <p:nvSpPr>
          <p:cNvPr id="107529" name="WordArt 10"/>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دين</a:t>
            </a: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endParaRPr>
          </a:p>
        </p:txBody>
      </p:sp>
      <p:sp>
        <p:nvSpPr>
          <p:cNvPr id="107530" name="Line 11"/>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7531" name="Text Box 7"/>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7950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5" presetClass="entr" presetSubtype="182" fill="hold" grpId="0" nodeType="afterEffect">
                                  <p:stCondLst>
                                    <p:cond delay="0"/>
                                  </p:stCondLst>
                                  <p:childTnLst>
                                    <p:set>
                                      <p:cBhvr>
                                        <p:cTn id="6" dur="1" fill="hold">
                                          <p:stCondLst>
                                            <p:cond delay="499"/>
                                          </p:stCondLst>
                                        </p:cTn>
                                        <p:tgtEl>
                                          <p:spTgt spid="131074">
                                            <p:txEl>
                                              <p:pRg st="0" end="0"/>
                                            </p:txEl>
                                          </p:spTgt>
                                        </p:tgtEl>
                                        <p:attrNameLst>
                                          <p:attrName>style.visibility</p:attrName>
                                        </p:attrNameLst>
                                      </p:cBhvr>
                                      <p:to>
                                        <p:strVal val="visible"/>
                                      </p:to>
                                    </p:set>
                                  </p:childTnLst>
                                </p:cTn>
                              </p:par>
                            </p:childTnLst>
                          </p:cTn>
                        </p:par>
                        <p:par>
                          <p:cTn id="7" fill="hold">
                            <p:stCondLst>
                              <p:cond delay="500"/>
                            </p:stCondLst>
                            <p:childTnLst>
                              <p:par>
                                <p:cTn id="8" presetID="515" presetClass="entr" presetSubtype="182" fill="hold" grpId="0" nodeType="afterEffect">
                                  <p:stCondLst>
                                    <p:cond delay="0"/>
                                  </p:stCondLst>
                                  <p:childTnLst>
                                    <p:set>
                                      <p:cBhvr>
                                        <p:cTn id="9" dur="1" fill="hold">
                                          <p:stCondLst>
                                            <p:cond delay="499"/>
                                          </p:stCondLst>
                                        </p:cTn>
                                        <p:tgtEl>
                                          <p:spTgt spid="131074">
                                            <p:txEl>
                                              <p:pRg st="1" end="1"/>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515" presetClass="entr" presetSubtype="182" fill="hold" grpId="0" nodeType="afterEffect">
                                  <p:stCondLst>
                                    <p:cond delay="0"/>
                                  </p:stCondLst>
                                  <p:childTnLst>
                                    <p:set>
                                      <p:cBhvr>
                                        <p:cTn id="12" dur="1" fill="hold">
                                          <p:stCondLst>
                                            <p:cond delay="499"/>
                                          </p:stCondLst>
                                        </p:cTn>
                                        <p:tgtEl>
                                          <p:spTgt spid="131074">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31075"/>
                                        </p:tgtEl>
                                        <p:attrNameLst>
                                          <p:attrName>style.visibility</p:attrName>
                                        </p:attrNameLst>
                                      </p:cBhvr>
                                      <p:to>
                                        <p:strVal val="visible"/>
                                      </p:to>
                                    </p:set>
                                    <p:animEffect transition="in" filter="wipe(down)">
                                      <p:cBhvr>
                                        <p:cTn id="17" dur="500"/>
                                        <p:tgtEl>
                                          <p:spTgt spid="13107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131076"/>
                                        </p:tgtEl>
                                        <p:attrNameLst>
                                          <p:attrName>style.visibility</p:attrName>
                                        </p:attrNameLst>
                                      </p:cBhvr>
                                      <p:to>
                                        <p:strVal val="visible"/>
                                      </p:to>
                                    </p:set>
                                    <p:animEffect transition="in" filter="wipe(up)">
                                      <p:cBhvr>
                                        <p:cTn id="22" dur="500"/>
                                        <p:tgtEl>
                                          <p:spTgt spid="13107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131077"/>
                                        </p:tgtEl>
                                        <p:attrNameLst>
                                          <p:attrName>style.visibility</p:attrName>
                                        </p:attrNameLst>
                                      </p:cBhvr>
                                      <p:to>
                                        <p:strVal val="visible"/>
                                      </p:to>
                                    </p:set>
                                    <p:animEffect transition="in" filter="wipe(right)">
                                      <p:cBhvr>
                                        <p:cTn id="27" dur="500"/>
                                        <p:tgtEl>
                                          <p:spTgt spid="13107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31078"/>
                                        </p:tgtEl>
                                        <p:attrNameLst>
                                          <p:attrName>style.visibility</p:attrName>
                                        </p:attrNameLst>
                                      </p:cBhvr>
                                      <p:to>
                                        <p:strVal val="visible"/>
                                      </p:to>
                                    </p:set>
                                    <p:animEffect transition="in" filter="wipe(left)">
                                      <p:cBhvr>
                                        <p:cTn id="32" dur="500"/>
                                        <p:tgtEl>
                                          <p:spTgt spid="13107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131079"/>
                                        </p:tgtEl>
                                        <p:attrNameLst>
                                          <p:attrName>style.visibility</p:attrName>
                                        </p:attrNameLst>
                                      </p:cBhvr>
                                      <p:to>
                                        <p:strVal val="visible"/>
                                      </p:to>
                                    </p:set>
                                    <p:animEffect transition="in" filter="wipe(up)">
                                      <p:cBhvr>
                                        <p:cTn id="37" dur="500"/>
                                        <p:tgtEl>
                                          <p:spTgt spid="13107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131080"/>
                                        </p:tgtEl>
                                        <p:attrNameLst>
                                          <p:attrName>style.visibility</p:attrName>
                                        </p:attrNameLst>
                                      </p:cBhvr>
                                      <p:to>
                                        <p:strVal val="visible"/>
                                      </p:to>
                                    </p:set>
                                    <p:animEffect transition="in" filter="wipe(up)">
                                      <p:cBhvr>
                                        <p:cTn id="42" dur="500"/>
                                        <p:tgtEl>
                                          <p:spTgt spid="13108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131081"/>
                                        </p:tgtEl>
                                        <p:attrNameLst>
                                          <p:attrName>style.visibility</p:attrName>
                                        </p:attrNameLst>
                                      </p:cBhvr>
                                      <p:to>
                                        <p:strVal val="visible"/>
                                      </p:to>
                                    </p:set>
                                    <p:animEffect transition="in" filter="wipe(left)">
                                      <p:cBhvr>
                                        <p:cTn id="47" dur="500"/>
                                        <p:tgtEl>
                                          <p:spTgt spid="131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build="p" autoUpdateAnimBg="0"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rec_babylon_city.gi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457200" y="533400"/>
            <a:ext cx="6172200" cy="6057900"/>
          </a:xfrm>
          <a:noFill/>
        </p:spPr>
      </p:pic>
      <p:sp>
        <p:nvSpPr>
          <p:cNvPr id="133123" name="Rectangle 3"/>
          <p:cNvSpPr>
            <a:spLocks noChangeArrowheads="1"/>
          </p:cNvSpPr>
          <p:nvPr/>
        </p:nvSpPr>
        <p:spPr bwMode="auto">
          <a:xfrm>
            <a:off x="6443663" y="3810000"/>
            <a:ext cx="2395537" cy="1524000"/>
          </a:xfrm>
          <a:prstGeom prst="rect">
            <a:avLst/>
          </a:prstGeom>
          <a:noFill/>
          <a:ln w="9525">
            <a:noFill/>
            <a:miter lim="800000"/>
            <a:headEnd/>
            <a:tailEnd/>
          </a:ln>
          <a:effectLst/>
        </p:spPr>
        <p:txBody>
          <a:bodyPr/>
          <a:lstStyle/>
          <a:p>
            <a:pPr marL="0" marR="0" lvl="0" indent="0" algn="r" defTabSz="914400" rtl="0" eaLnBrk="0" fontAlgn="base" latinLnBrk="0" hangingPunct="0">
              <a:lnSpc>
                <a:spcPct val="90000"/>
              </a:lnSpc>
              <a:spcBef>
                <a:spcPct val="20000"/>
              </a:spcBef>
              <a:spcAft>
                <a:spcPct val="0"/>
              </a:spcAft>
              <a:buClrTx/>
              <a:buSzTx/>
              <a:buFontTx/>
              <a:buNone/>
              <a:tabLst/>
              <a:defRPr/>
            </a:pPr>
            <a:r>
              <a:rPr kumimoji="0" lang="ar-EG" sz="36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أين كانت الآلهة؟</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9571" name="WordArt 4"/>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دين</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endParaRPr>
          </a:p>
        </p:txBody>
      </p:sp>
      <p:sp>
        <p:nvSpPr>
          <p:cNvPr id="109572"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3127" name="Rectangle 7"/>
          <p:cNvSpPr>
            <a:spLocks noChangeArrowheads="1"/>
          </p:cNvSpPr>
          <p:nvPr/>
        </p:nvSpPr>
        <p:spPr bwMode="auto">
          <a:xfrm rot="20572892">
            <a:off x="5086350" y="5605463"/>
            <a:ext cx="4124325" cy="6858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marL="0" marR="0" lvl="0" indent="0" algn="r" defTabSz="914400" rtl="0" eaLnBrk="0" fontAlgn="base" latinLnBrk="0" hangingPunct="0">
              <a:lnSpc>
                <a:spcPct val="90000"/>
              </a:lnSpc>
              <a:spcBef>
                <a:spcPct val="20000"/>
              </a:spcBef>
              <a:spcAft>
                <a:spcPct val="0"/>
              </a:spcAft>
              <a:buClrTx/>
              <a:buSzTx/>
              <a:buFontTx/>
              <a:buNone/>
              <a:tabLst/>
              <a:defRPr/>
            </a:pPr>
            <a:r>
              <a:rPr kumimoji="0" lang="ar-EG" sz="4800" b="1"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في كل مكان!</a:t>
            </a:r>
            <a:endParaRPr kumimoji="0" lang="en-US" sz="4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09574" name="Text Box 7"/>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86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33122"/>
                                        </p:tgtEl>
                                        <p:attrNameLst>
                                          <p:attrName>style.visibility</p:attrName>
                                        </p:attrNameLst>
                                      </p:cBhvr>
                                      <p:to>
                                        <p:strVal val="visible"/>
                                      </p:to>
                                    </p:set>
                                    <p:anim calcmode="lin" valueType="num">
                                      <p:cBhvr additive="base">
                                        <p:cTn id="7" dur="500" fill="hold"/>
                                        <p:tgtEl>
                                          <p:spTgt spid="133122"/>
                                        </p:tgtEl>
                                        <p:attrNameLst>
                                          <p:attrName>ppt_x</p:attrName>
                                        </p:attrNameLst>
                                      </p:cBhvr>
                                      <p:tavLst>
                                        <p:tav tm="0">
                                          <p:val>
                                            <p:strVal val="0-#ppt_w/2"/>
                                          </p:val>
                                        </p:tav>
                                        <p:tav tm="100000">
                                          <p:val>
                                            <p:strVal val="#ppt_x"/>
                                          </p:val>
                                        </p:tav>
                                      </p:tavLst>
                                    </p:anim>
                                    <p:anim calcmode="lin" valueType="num">
                                      <p:cBhvr additive="base">
                                        <p:cTn id="8" dur="500" fill="hold"/>
                                        <p:tgtEl>
                                          <p:spTgt spid="13312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1000"/>
                                  </p:stCondLst>
                                  <p:childTnLst>
                                    <p:set>
                                      <p:cBhvr>
                                        <p:cTn id="11" dur="1" fill="hold">
                                          <p:stCondLst>
                                            <p:cond delay="0"/>
                                          </p:stCondLst>
                                        </p:cTn>
                                        <p:tgtEl>
                                          <p:spTgt spid="133123"/>
                                        </p:tgtEl>
                                        <p:attrNameLst>
                                          <p:attrName>style.visibility</p:attrName>
                                        </p:attrNameLst>
                                      </p:cBhvr>
                                      <p:to>
                                        <p:strVal val="visible"/>
                                      </p:to>
                                    </p:set>
                                    <p:anim calcmode="lin" valueType="num">
                                      <p:cBhvr additive="base">
                                        <p:cTn id="12" dur="500" fill="hold"/>
                                        <p:tgtEl>
                                          <p:spTgt spid="133123"/>
                                        </p:tgtEl>
                                        <p:attrNameLst>
                                          <p:attrName>ppt_x</p:attrName>
                                        </p:attrNameLst>
                                      </p:cBhvr>
                                      <p:tavLst>
                                        <p:tav tm="0">
                                          <p:val>
                                            <p:strVal val="1+#ppt_w/2"/>
                                          </p:val>
                                        </p:tav>
                                        <p:tav tm="100000">
                                          <p:val>
                                            <p:strVal val="#ppt_x"/>
                                          </p:val>
                                        </p:tav>
                                      </p:tavLst>
                                    </p:anim>
                                    <p:anim calcmode="lin" valueType="num">
                                      <p:cBhvr additive="base">
                                        <p:cTn id="13" dur="500" fill="hold"/>
                                        <p:tgtEl>
                                          <p:spTgt spid="13312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9" presetClass="entr" presetSubtype="10" fill="hold" grpId="0" nodeType="clickEffect">
                                  <p:stCondLst>
                                    <p:cond delay="0"/>
                                  </p:stCondLst>
                                  <p:childTnLst>
                                    <p:set>
                                      <p:cBhvr>
                                        <p:cTn id="17" dur="1" fill="hold">
                                          <p:stCondLst>
                                            <p:cond delay="0"/>
                                          </p:stCondLst>
                                        </p:cTn>
                                        <p:tgtEl>
                                          <p:spTgt spid="133127"/>
                                        </p:tgtEl>
                                        <p:attrNameLst>
                                          <p:attrName>style.visibility</p:attrName>
                                        </p:attrNameLst>
                                      </p:cBhvr>
                                      <p:to>
                                        <p:strVal val="visible"/>
                                      </p:to>
                                    </p:set>
                                    <p:anim calcmode="lin" valueType="num">
                                      <p:cBhvr>
                                        <p:cTn id="18" dur="5000" fill="hold"/>
                                        <p:tgtEl>
                                          <p:spTgt spid="133127"/>
                                        </p:tgtEl>
                                        <p:attrNameLst>
                                          <p:attrName>ppt_w</p:attrName>
                                        </p:attrNameLst>
                                      </p:cBhvr>
                                      <p:tavLst>
                                        <p:tav tm="0" fmla="#ppt_w*sin(2.5*pi*$)">
                                          <p:val>
                                            <p:fltVal val="0"/>
                                          </p:val>
                                        </p:tav>
                                        <p:tav tm="100000">
                                          <p:val>
                                            <p:fltVal val="1"/>
                                          </p:val>
                                        </p:tav>
                                      </p:tavLst>
                                    </p:anim>
                                    <p:anim calcmode="lin" valueType="num">
                                      <p:cBhvr>
                                        <p:cTn id="19" dur="5000" fill="hold"/>
                                        <p:tgtEl>
                                          <p:spTgt spid="1331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autoUpdateAnimBg="0"/>
      <p:bldP spid="133127"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90932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9" name="Rectangle 11"/>
          <p:cNvSpPr>
            <a:spLocks noChangeArrowheads="1"/>
          </p:cNvSpPr>
          <p:nvPr/>
        </p:nvSpPr>
        <p:spPr bwMode="auto">
          <a:xfrm>
            <a:off x="0" y="0"/>
            <a:ext cx="9144000" cy="7162800"/>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5170" name="Rectangle 2"/>
          <p:cNvSpPr>
            <a:spLocks noGrp="1" noChangeArrowheads="1"/>
          </p:cNvSpPr>
          <p:nvPr>
            <p:ph type="body" sz="half" idx="1"/>
          </p:nvPr>
        </p:nvSpPr>
        <p:spPr>
          <a:xfrm>
            <a:off x="990600" y="692696"/>
            <a:ext cx="6913563" cy="474663"/>
          </a:xfrm>
          <a:effectLst/>
        </p:spPr>
        <p:txBody>
          <a:bodyPr/>
          <a:lstStyle/>
          <a:p>
            <a:pPr algn="ctr" eaLnBrk="1" hangingPunct="1">
              <a:lnSpc>
                <a:spcPct val="90000"/>
              </a:lnSpc>
              <a:buFontTx/>
              <a:buNone/>
              <a:defRPr/>
            </a:pPr>
            <a:r>
              <a:rPr lang="ar-EG" sz="4800" b="1" dirty="0">
                <a:solidFill>
                  <a:schemeClr val="bg1"/>
                </a:solidFill>
                <a:latin typeface="Arial" panose="020B0604020202020204" pitchFamily="34" charset="0"/>
                <a:ea typeface="+mn-ea"/>
                <a:cs typeface="Arial" panose="020B0604020202020204" pitchFamily="34" charset="0"/>
              </a:rPr>
              <a:t>المعابد والطقوس</a:t>
            </a:r>
            <a:endParaRPr lang="en-US" sz="4800" b="1" dirty="0">
              <a:solidFill>
                <a:schemeClr val="bg1"/>
              </a:solidFill>
              <a:latin typeface="Arial" panose="020B0604020202020204" pitchFamily="34" charset="0"/>
              <a:ea typeface="+mn-ea"/>
              <a:cs typeface="Arial" panose="020B0604020202020204" pitchFamily="34" charset="0"/>
            </a:endParaRPr>
          </a:p>
        </p:txBody>
      </p:sp>
      <p:sp>
        <p:nvSpPr>
          <p:cNvPr id="135171" name="Text Box 3"/>
          <p:cNvSpPr txBox="1">
            <a:spLocks noChangeArrowheads="1"/>
          </p:cNvSpPr>
          <p:nvPr/>
        </p:nvSpPr>
        <p:spPr bwMode="auto">
          <a:xfrm>
            <a:off x="1143000" y="1410246"/>
            <a:ext cx="4413388" cy="4765472"/>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sz="32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EG" sz="32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مدينة دينية</a:t>
            </a:r>
            <a:endParaRPr kumimoji="0" lang="en-US" sz="32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20000"/>
              </a:lnSpc>
              <a:spcBef>
                <a:spcPct val="0"/>
              </a:spcBef>
              <a:spcAft>
                <a:spcPct val="0"/>
              </a:spcAft>
              <a:buClrTx/>
              <a:buSzTx/>
              <a:buFontTx/>
              <a:buChar char="•"/>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 معبد</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لكبار الآلهة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20000"/>
              </a:lnSpc>
              <a:spcBef>
                <a:spcPct val="0"/>
              </a:spcBef>
              <a:spcAft>
                <a:spcPct val="0"/>
              </a:spcAft>
              <a:buClrTx/>
              <a:buSzTx/>
              <a:buFontTx/>
              <a:buChar char="•"/>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55 مصلى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مردوخ</a:t>
            </a:r>
          </a:p>
          <a:p>
            <a:pPr marL="0" marR="0" lvl="0" indent="0" algn="r" defTabSz="914400" rtl="1" eaLnBrk="0" fontAlgn="base" latinLnBrk="0" hangingPunct="0">
              <a:lnSpc>
                <a:spcPct val="120000"/>
              </a:lnSpc>
              <a:spcBef>
                <a:spcPct val="0"/>
              </a:spcBef>
              <a:spcAft>
                <a:spcPct val="0"/>
              </a:spcAft>
              <a:buClrTx/>
              <a:buSzTx/>
              <a:buFontTx/>
              <a:buChar char="•"/>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300 مصلى لآلهة الأرض</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20000"/>
              </a:lnSpc>
              <a:spcBef>
                <a:spcPct val="0"/>
              </a:spcBef>
              <a:spcAft>
                <a:spcPct val="0"/>
              </a:spcAft>
              <a:buClrTx/>
              <a:buSzTx/>
              <a:buFontTx/>
              <a:buChar char="•"/>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600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مصلى </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للآلهة السماوية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20000"/>
              </a:lnSpc>
              <a:spcBef>
                <a:spcPct val="0"/>
              </a:spcBef>
              <a:spcAft>
                <a:spcPct val="0"/>
              </a:spcAft>
              <a:buClrTx/>
              <a:buSzTx/>
              <a:buFontTx/>
              <a:buChar char="•"/>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180 مذبحا</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للإلهة عشتار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20000"/>
              </a:lnSpc>
              <a:spcBef>
                <a:spcPct val="0"/>
              </a:spcBef>
              <a:spcAft>
                <a:spcPct val="0"/>
              </a:spcAft>
              <a:buClrTx/>
              <a:buSzTx/>
              <a:buFontTx/>
              <a:buChar char="•"/>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180 للآلهة </a:t>
            </a:r>
            <a:r>
              <a:rPr kumimoji="0" lang="ar-EG" sz="32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نرجال</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وأدد</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20000"/>
              </a:lnSpc>
              <a:spcBef>
                <a:spcPct val="0"/>
              </a:spcBef>
              <a:spcAft>
                <a:spcPct val="0"/>
              </a:spcAft>
              <a:buClrTx/>
              <a:buSzTx/>
              <a:buFontTx/>
              <a:buChar char="•"/>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 مذابح أخرى لآلهة مختلفة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5172" name="Text Box 4"/>
          <p:cNvSpPr txBox="1">
            <a:spLocks noChangeArrowheads="1"/>
          </p:cNvSpPr>
          <p:nvPr/>
        </p:nvSpPr>
        <p:spPr bwMode="auto">
          <a:xfrm>
            <a:off x="179512" y="6229045"/>
            <a:ext cx="8829452" cy="62895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ar-EG" sz="3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بابل أم </a:t>
            </a:r>
            <a:r>
              <a:rPr kumimoji="0" lang="ar-EG" sz="3200" b="1"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الزواني</a:t>
            </a:r>
            <a:r>
              <a:rPr kumimoji="0" lang="ar-EG" sz="3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ورجاسات الأرض (رؤيا 17: 5)</a:t>
            </a:r>
            <a:endParaRPr kumimoji="0" lang="en-US" sz="3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11622" name="WordArt 5"/>
          <p:cNvSpPr>
            <a:spLocks noChangeArrowheads="1" noChangeShapeType="1" noTextEdit="1"/>
          </p:cNvSpPr>
          <p:nvPr/>
        </p:nvSpPr>
        <p:spPr bwMode="auto">
          <a:xfrm>
            <a:off x="5943600" y="288156"/>
            <a:ext cx="2133600" cy="126863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دين</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endParaRPr>
          </a:p>
        </p:txBody>
      </p:sp>
      <p:sp>
        <p:nvSpPr>
          <p:cNvPr id="111623" name="Line 6"/>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5175" name="Text Box 7"/>
          <p:cNvSpPr txBox="1">
            <a:spLocks noChangeArrowheads="1"/>
          </p:cNvSpPr>
          <p:nvPr/>
        </p:nvSpPr>
        <p:spPr bwMode="auto">
          <a:xfrm>
            <a:off x="8318906" y="152400"/>
            <a:ext cx="70403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139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2692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351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35170">
                                            <p:txEl>
                                              <p:pRg st="0" end="0"/>
                                            </p:txEl>
                                          </p:spTgt>
                                        </p:tgtEl>
                                        <p:attrNameLst>
                                          <p:attrName>style.visibility</p:attrName>
                                        </p:attrNameLst>
                                      </p:cBhvr>
                                      <p:to>
                                        <p:strVal val="visible"/>
                                      </p:to>
                                    </p:set>
                                    <p:anim calcmode="lin" valueType="num">
                                      <p:cBhvr additive="base">
                                        <p:cTn id="11" dur="500" fill="hold"/>
                                        <p:tgtEl>
                                          <p:spTgt spid="13517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517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5171">
                                            <p:txEl>
                                              <p:pRg st="0" end="0"/>
                                            </p:txEl>
                                          </p:spTgt>
                                        </p:tgtEl>
                                        <p:attrNameLst>
                                          <p:attrName>style.visibility</p:attrName>
                                        </p:attrNameLst>
                                      </p:cBhvr>
                                      <p:to>
                                        <p:strVal val="visible"/>
                                      </p:to>
                                    </p:set>
                                    <p:anim calcmode="lin" valueType="num">
                                      <p:cBhvr additive="base">
                                        <p:cTn id="17" dur="500" fill="hold"/>
                                        <p:tgtEl>
                                          <p:spTgt spid="13517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5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5171">
                                            <p:txEl>
                                              <p:pRg st="1" end="1"/>
                                            </p:txEl>
                                          </p:spTgt>
                                        </p:tgtEl>
                                        <p:attrNameLst>
                                          <p:attrName>style.visibility</p:attrName>
                                        </p:attrNameLst>
                                      </p:cBhvr>
                                      <p:to>
                                        <p:strVal val="visible"/>
                                      </p:to>
                                    </p:set>
                                    <p:anim calcmode="lin" valueType="num">
                                      <p:cBhvr additive="base">
                                        <p:cTn id="23" dur="500" fill="hold"/>
                                        <p:tgtEl>
                                          <p:spTgt spid="135171">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5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5171">
                                            <p:txEl>
                                              <p:pRg st="2" end="2"/>
                                            </p:txEl>
                                          </p:spTgt>
                                        </p:tgtEl>
                                        <p:attrNameLst>
                                          <p:attrName>style.visibility</p:attrName>
                                        </p:attrNameLst>
                                      </p:cBhvr>
                                      <p:to>
                                        <p:strVal val="visible"/>
                                      </p:to>
                                    </p:set>
                                    <p:anim calcmode="lin" valueType="num">
                                      <p:cBhvr additive="base">
                                        <p:cTn id="29" dur="500" fill="hold"/>
                                        <p:tgtEl>
                                          <p:spTgt spid="135171">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5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5171">
                                            <p:txEl>
                                              <p:pRg st="3" end="3"/>
                                            </p:txEl>
                                          </p:spTgt>
                                        </p:tgtEl>
                                        <p:attrNameLst>
                                          <p:attrName>style.visibility</p:attrName>
                                        </p:attrNameLst>
                                      </p:cBhvr>
                                      <p:to>
                                        <p:strVal val="visible"/>
                                      </p:to>
                                    </p:set>
                                    <p:anim calcmode="lin" valueType="num">
                                      <p:cBhvr additive="base">
                                        <p:cTn id="35" dur="500" fill="hold"/>
                                        <p:tgtEl>
                                          <p:spTgt spid="135171">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5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5171">
                                            <p:txEl>
                                              <p:pRg st="4" end="4"/>
                                            </p:txEl>
                                          </p:spTgt>
                                        </p:tgtEl>
                                        <p:attrNameLst>
                                          <p:attrName>style.visibility</p:attrName>
                                        </p:attrNameLst>
                                      </p:cBhvr>
                                      <p:to>
                                        <p:strVal val="visible"/>
                                      </p:to>
                                    </p:set>
                                    <p:anim calcmode="lin" valueType="num">
                                      <p:cBhvr additive="base">
                                        <p:cTn id="41" dur="500" fill="hold"/>
                                        <p:tgtEl>
                                          <p:spTgt spid="135171">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351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5171">
                                            <p:txEl>
                                              <p:pRg st="5" end="5"/>
                                            </p:txEl>
                                          </p:spTgt>
                                        </p:tgtEl>
                                        <p:attrNameLst>
                                          <p:attrName>style.visibility</p:attrName>
                                        </p:attrNameLst>
                                      </p:cBhvr>
                                      <p:to>
                                        <p:strVal val="visible"/>
                                      </p:to>
                                    </p:set>
                                    <p:anim calcmode="lin" valueType="num">
                                      <p:cBhvr additive="base">
                                        <p:cTn id="47" dur="500" fill="hold"/>
                                        <p:tgtEl>
                                          <p:spTgt spid="135171">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3517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35171">
                                            <p:txEl>
                                              <p:pRg st="6" end="6"/>
                                            </p:txEl>
                                          </p:spTgt>
                                        </p:tgtEl>
                                        <p:attrNameLst>
                                          <p:attrName>style.visibility</p:attrName>
                                        </p:attrNameLst>
                                      </p:cBhvr>
                                      <p:to>
                                        <p:strVal val="visible"/>
                                      </p:to>
                                    </p:set>
                                    <p:anim calcmode="lin" valueType="num">
                                      <p:cBhvr additive="base">
                                        <p:cTn id="53" dur="500" fill="hold"/>
                                        <p:tgtEl>
                                          <p:spTgt spid="135171">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3517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35171">
                                            <p:txEl>
                                              <p:pRg st="7" end="7"/>
                                            </p:txEl>
                                          </p:spTgt>
                                        </p:tgtEl>
                                        <p:attrNameLst>
                                          <p:attrName>style.visibility</p:attrName>
                                        </p:attrNameLst>
                                      </p:cBhvr>
                                      <p:to>
                                        <p:strVal val="visible"/>
                                      </p:to>
                                    </p:set>
                                    <p:anim calcmode="lin" valueType="num">
                                      <p:cBhvr additive="base">
                                        <p:cTn id="59" dur="500" fill="hold"/>
                                        <p:tgtEl>
                                          <p:spTgt spid="135171">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3517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135172"/>
                                        </p:tgtEl>
                                        <p:attrNameLst>
                                          <p:attrName>style.visibility</p:attrName>
                                        </p:attrNameLst>
                                      </p:cBhvr>
                                      <p:to>
                                        <p:strVal val="visible"/>
                                      </p:to>
                                    </p:set>
                                    <p:anim calcmode="lin" valueType="num">
                                      <p:cBhvr>
                                        <p:cTn id="65" dur="500" fill="hold"/>
                                        <p:tgtEl>
                                          <p:spTgt spid="135172"/>
                                        </p:tgtEl>
                                        <p:attrNameLst>
                                          <p:attrName>ppt_w</p:attrName>
                                        </p:attrNameLst>
                                      </p:cBhvr>
                                      <p:tavLst>
                                        <p:tav tm="0">
                                          <p:val>
                                            <p:fltVal val="0"/>
                                          </p:val>
                                        </p:tav>
                                        <p:tav tm="100000">
                                          <p:val>
                                            <p:strVal val="#ppt_w"/>
                                          </p:val>
                                        </p:tav>
                                      </p:tavLst>
                                    </p:anim>
                                    <p:anim calcmode="lin" valueType="num">
                                      <p:cBhvr>
                                        <p:cTn id="66" dur="500" fill="hold"/>
                                        <p:tgtEl>
                                          <p:spTgt spid="1351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9" grpId="0" animBg="1"/>
      <p:bldP spid="135170" grpId="0" build="p" autoUpdateAnimBg="0"/>
      <p:bldP spid="135171" grpId="0" build="p" autoUpdateAnimBg="0"/>
      <p:bldP spid="135172"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3" name="Picture 7"/>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3124200" y="0"/>
            <a:ext cx="6019800" cy="364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7794" name="Picture 8"/>
          <p:cNvPicPr>
            <a:picLocks noChangeAspect="1" noChangeArrowheads="1"/>
          </p:cNvPicPr>
          <p:nvPr/>
        </p:nvPicPr>
        <p:blipFill>
          <a:blip r:embed="rId4">
            <a:lum bright="-36000"/>
            <a:extLst>
              <a:ext uri="{28A0092B-C50C-407E-A947-70E740481C1C}">
                <a14:useLocalDpi xmlns:a14="http://schemas.microsoft.com/office/drawing/2010/main"/>
              </a:ext>
            </a:extLst>
          </a:blip>
          <a:srcRect/>
          <a:stretch>
            <a:fillRect/>
          </a:stretch>
        </p:blipFill>
        <p:spPr bwMode="auto">
          <a:xfrm>
            <a:off x="0" y="0"/>
            <a:ext cx="3987800" cy="377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25" name="Rectangle 9"/>
          <p:cNvSpPr>
            <a:spLocks noChangeArrowheads="1"/>
          </p:cNvSpPr>
          <p:nvPr/>
        </p:nvSpPr>
        <p:spPr bwMode="auto">
          <a:xfrm>
            <a:off x="0" y="0"/>
            <a:ext cx="9144000" cy="3657600"/>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7218" name="Text Box 2"/>
          <p:cNvSpPr txBox="1">
            <a:spLocks noChangeArrowheads="1"/>
          </p:cNvSpPr>
          <p:nvPr/>
        </p:nvSpPr>
        <p:spPr bwMode="auto">
          <a:xfrm>
            <a:off x="914400" y="1371600"/>
            <a:ext cx="6721475"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الطقوس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حضور يومي للتقدمات</a:t>
            </a: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غسيل ملابس تماثيل الآلهة</a:t>
            </a: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تطهير الهيكل</a:t>
            </a: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أعياد خاصة (آكيتو – رأس السنة الجديدة)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7219" name="Text Box 3"/>
          <p:cNvSpPr txBox="1">
            <a:spLocks noChangeArrowheads="1"/>
          </p:cNvSpPr>
          <p:nvPr/>
        </p:nvSpPr>
        <p:spPr bwMode="auto">
          <a:xfrm>
            <a:off x="914400" y="3733800"/>
            <a:ext cx="6721475"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الهياكل</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لكل مدينة إلهها الخاص وهيكلها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لها أرضها، عبيدها، حيواناتها وحجارتها الثمينة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يتنبأ الكهنة من خلال قراءة الطبيعة والعناصر الأخرى</a:t>
            </a: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بيع التعويذات والصيغ السحرية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7799"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Text Box 7"/>
          <p:cNvSpPr txBox="1">
            <a:spLocks noChangeArrowheads="1"/>
          </p:cNvSpPr>
          <p:nvPr/>
        </p:nvSpPr>
        <p:spPr bwMode="auto">
          <a:xfrm>
            <a:off x="8318906" y="152400"/>
            <a:ext cx="70403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139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WordArt 5">
            <a:extLst>
              <a:ext uri="{FF2B5EF4-FFF2-40B4-BE49-F238E27FC236}">
                <a16:creationId xmlns:a16="http://schemas.microsoft.com/office/drawing/2014/main" id="{923A5A2E-2D22-DF22-438C-11114900AF61}"/>
              </a:ext>
            </a:extLst>
          </p:cNvPr>
          <p:cNvSpPr>
            <a:spLocks noChangeArrowheads="1" noChangeShapeType="1" noTextEdit="1"/>
          </p:cNvSpPr>
          <p:nvPr/>
        </p:nvSpPr>
        <p:spPr bwMode="auto">
          <a:xfrm>
            <a:off x="6084167" y="260649"/>
            <a:ext cx="2145431" cy="74265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دين</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37225"/>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8" fill="hold" grpId="0" nodeType="afterEffect">
                                  <p:stCondLst>
                                    <p:cond delay="0"/>
                                  </p:stCondLst>
                                  <p:childTnLst>
                                    <p:set>
                                      <p:cBhvr>
                                        <p:cTn id="9" dur="1" fill="hold">
                                          <p:stCondLst>
                                            <p:cond delay="0"/>
                                          </p:stCondLst>
                                        </p:cTn>
                                        <p:tgtEl>
                                          <p:spTgt spid="137218">
                                            <p:txEl>
                                              <p:pRg st="0" end="0"/>
                                            </p:txEl>
                                          </p:spTgt>
                                        </p:tgtEl>
                                        <p:attrNameLst>
                                          <p:attrName>style.visibility</p:attrName>
                                        </p:attrNameLst>
                                      </p:cBhvr>
                                      <p:to>
                                        <p:strVal val="visible"/>
                                      </p:to>
                                    </p:set>
                                    <p:anim calcmode="lin" valueType="num">
                                      <p:cBhvr additive="base">
                                        <p:cTn id="10" dur="500" fill="hold"/>
                                        <p:tgtEl>
                                          <p:spTgt spid="137218">
                                            <p:txEl>
                                              <p:pRg st="0" end="0"/>
                                            </p:txEl>
                                          </p:spTgt>
                                        </p:tgtEl>
                                        <p:attrNameLst>
                                          <p:attrName>ppt_x</p:attrName>
                                        </p:attrNameLst>
                                      </p:cBhvr>
                                      <p:tavLst>
                                        <p:tav tm="0">
                                          <p:val>
                                            <p:strVal val="0-#ppt_w/2"/>
                                          </p:val>
                                        </p:tav>
                                        <p:tav tm="100000">
                                          <p:val>
                                            <p:strVal val="#ppt_x"/>
                                          </p:val>
                                        </p:tav>
                                      </p:tavLst>
                                    </p:anim>
                                    <p:anim calcmode="lin" valueType="num">
                                      <p:cBhvr additive="base">
                                        <p:cTn id="11" dur="500" fill="hold"/>
                                        <p:tgtEl>
                                          <p:spTgt spid="137218">
                                            <p:txEl>
                                              <p:pRg st="0" end="0"/>
                                            </p:txEl>
                                          </p:spTgt>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137218">
                                            <p:txEl>
                                              <p:pRg st="1" end="1"/>
                                            </p:txEl>
                                          </p:spTgt>
                                        </p:tgtEl>
                                        <p:attrNameLst>
                                          <p:attrName>style.visibility</p:attrName>
                                        </p:attrNameLst>
                                      </p:cBhvr>
                                      <p:to>
                                        <p:strVal val="visible"/>
                                      </p:to>
                                    </p:set>
                                    <p:anim calcmode="lin" valueType="num">
                                      <p:cBhvr additive="base">
                                        <p:cTn id="15" dur="500" fill="hold"/>
                                        <p:tgtEl>
                                          <p:spTgt spid="137218">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37218">
                                            <p:txEl>
                                              <p:pRg st="1" end="1"/>
                                            </p:txEl>
                                          </p:spTgt>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grpId="0" nodeType="afterEffect">
                                  <p:stCondLst>
                                    <p:cond delay="0"/>
                                  </p:stCondLst>
                                  <p:childTnLst>
                                    <p:set>
                                      <p:cBhvr>
                                        <p:cTn id="19" dur="1" fill="hold">
                                          <p:stCondLst>
                                            <p:cond delay="0"/>
                                          </p:stCondLst>
                                        </p:cTn>
                                        <p:tgtEl>
                                          <p:spTgt spid="137218">
                                            <p:txEl>
                                              <p:pRg st="2" end="2"/>
                                            </p:txEl>
                                          </p:spTgt>
                                        </p:tgtEl>
                                        <p:attrNameLst>
                                          <p:attrName>style.visibility</p:attrName>
                                        </p:attrNameLst>
                                      </p:cBhvr>
                                      <p:to>
                                        <p:strVal val="visible"/>
                                      </p:to>
                                    </p:set>
                                    <p:anim calcmode="lin" valueType="num">
                                      <p:cBhvr additive="base">
                                        <p:cTn id="20" dur="500" fill="hold"/>
                                        <p:tgtEl>
                                          <p:spTgt spid="137218">
                                            <p:txEl>
                                              <p:pRg st="2" end="2"/>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37218">
                                            <p:txEl>
                                              <p:pRg st="2" end="2"/>
                                            </p:txEl>
                                          </p:spTgt>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grpId="0" nodeType="afterEffect">
                                  <p:stCondLst>
                                    <p:cond delay="0"/>
                                  </p:stCondLst>
                                  <p:childTnLst>
                                    <p:set>
                                      <p:cBhvr>
                                        <p:cTn id="24" dur="1" fill="hold">
                                          <p:stCondLst>
                                            <p:cond delay="0"/>
                                          </p:stCondLst>
                                        </p:cTn>
                                        <p:tgtEl>
                                          <p:spTgt spid="137218">
                                            <p:txEl>
                                              <p:pRg st="3" end="3"/>
                                            </p:txEl>
                                          </p:spTgt>
                                        </p:tgtEl>
                                        <p:attrNameLst>
                                          <p:attrName>style.visibility</p:attrName>
                                        </p:attrNameLst>
                                      </p:cBhvr>
                                      <p:to>
                                        <p:strVal val="visible"/>
                                      </p:to>
                                    </p:set>
                                    <p:anim calcmode="lin" valueType="num">
                                      <p:cBhvr additive="base">
                                        <p:cTn id="25" dur="500" fill="hold"/>
                                        <p:tgtEl>
                                          <p:spTgt spid="13721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7218">
                                            <p:txEl>
                                              <p:pRg st="3" end="3"/>
                                            </p:txEl>
                                          </p:spTgt>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8" fill="hold" grpId="0" nodeType="afterEffect">
                                  <p:stCondLst>
                                    <p:cond delay="0"/>
                                  </p:stCondLst>
                                  <p:childTnLst>
                                    <p:set>
                                      <p:cBhvr>
                                        <p:cTn id="29" dur="1" fill="hold">
                                          <p:stCondLst>
                                            <p:cond delay="0"/>
                                          </p:stCondLst>
                                        </p:cTn>
                                        <p:tgtEl>
                                          <p:spTgt spid="137218">
                                            <p:txEl>
                                              <p:pRg st="4" end="4"/>
                                            </p:txEl>
                                          </p:spTgt>
                                        </p:tgtEl>
                                        <p:attrNameLst>
                                          <p:attrName>style.visibility</p:attrName>
                                        </p:attrNameLst>
                                      </p:cBhvr>
                                      <p:to>
                                        <p:strVal val="visible"/>
                                      </p:to>
                                    </p:set>
                                    <p:anim calcmode="lin" valueType="num">
                                      <p:cBhvr additive="base">
                                        <p:cTn id="30" dur="500" fill="hold"/>
                                        <p:tgtEl>
                                          <p:spTgt spid="137218">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3721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37219">
                                            <p:txEl>
                                              <p:pRg st="0" end="0"/>
                                            </p:txEl>
                                          </p:spTgt>
                                        </p:tgtEl>
                                        <p:attrNameLst>
                                          <p:attrName>style.visibility</p:attrName>
                                        </p:attrNameLst>
                                      </p:cBhvr>
                                      <p:to>
                                        <p:strVal val="visible"/>
                                      </p:to>
                                    </p:set>
                                    <p:anim calcmode="lin" valueType="num">
                                      <p:cBhvr additive="base">
                                        <p:cTn id="36" dur="500" fill="hold"/>
                                        <p:tgtEl>
                                          <p:spTgt spid="137219">
                                            <p:txEl>
                                              <p:pRg st="0" end="0"/>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372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37219">
                                            <p:txEl>
                                              <p:pRg st="1" end="1"/>
                                            </p:txEl>
                                          </p:spTgt>
                                        </p:tgtEl>
                                        <p:attrNameLst>
                                          <p:attrName>style.visibility</p:attrName>
                                        </p:attrNameLst>
                                      </p:cBhvr>
                                      <p:to>
                                        <p:strVal val="visible"/>
                                      </p:to>
                                    </p:set>
                                    <p:anim calcmode="lin" valueType="num">
                                      <p:cBhvr additive="base">
                                        <p:cTn id="42" dur="500" fill="hold"/>
                                        <p:tgtEl>
                                          <p:spTgt spid="137219">
                                            <p:txEl>
                                              <p:pRg st="1" end="1"/>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372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37219">
                                            <p:txEl>
                                              <p:pRg st="2" end="2"/>
                                            </p:txEl>
                                          </p:spTgt>
                                        </p:tgtEl>
                                        <p:attrNameLst>
                                          <p:attrName>style.visibility</p:attrName>
                                        </p:attrNameLst>
                                      </p:cBhvr>
                                      <p:to>
                                        <p:strVal val="visible"/>
                                      </p:to>
                                    </p:set>
                                    <p:anim calcmode="lin" valueType="num">
                                      <p:cBhvr additive="base">
                                        <p:cTn id="48" dur="500" fill="hold"/>
                                        <p:tgtEl>
                                          <p:spTgt spid="137219">
                                            <p:txEl>
                                              <p:pRg st="2" end="2"/>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372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137219">
                                            <p:txEl>
                                              <p:pRg st="3" end="3"/>
                                            </p:txEl>
                                          </p:spTgt>
                                        </p:tgtEl>
                                        <p:attrNameLst>
                                          <p:attrName>style.visibility</p:attrName>
                                        </p:attrNameLst>
                                      </p:cBhvr>
                                      <p:to>
                                        <p:strVal val="visible"/>
                                      </p:to>
                                    </p:set>
                                    <p:anim calcmode="lin" valueType="num">
                                      <p:cBhvr additive="base">
                                        <p:cTn id="54" dur="500" fill="hold"/>
                                        <p:tgtEl>
                                          <p:spTgt spid="137219">
                                            <p:txEl>
                                              <p:pRg st="3" end="3"/>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1372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137219">
                                            <p:txEl>
                                              <p:pRg st="4" end="4"/>
                                            </p:txEl>
                                          </p:spTgt>
                                        </p:tgtEl>
                                        <p:attrNameLst>
                                          <p:attrName>style.visibility</p:attrName>
                                        </p:attrNameLst>
                                      </p:cBhvr>
                                      <p:to>
                                        <p:strVal val="visible"/>
                                      </p:to>
                                    </p:set>
                                    <p:anim calcmode="lin" valueType="num">
                                      <p:cBhvr additive="base">
                                        <p:cTn id="60" dur="500" fill="hold"/>
                                        <p:tgtEl>
                                          <p:spTgt spid="137219">
                                            <p:txEl>
                                              <p:pRg st="4" end="4"/>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13721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5" grpId="0" animBg="1"/>
      <p:bldP spid="137218" grpId="0" build="p" autoUpdateAnimBg="0" advAuto="0"/>
      <p:bldP spid="137219"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304800" y="990600"/>
            <a:ext cx="88392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الأوثان الشخصية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لكل مواطن بابلي إله شخصي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قدم الأفراد طلبات خاصة (مثل الراحة من المرض)</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تصرفوا كوسطاء بين المصلين إلى الآلهة العليا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كان لديهم حافز المنفعة لذلك لا يترك أحد إلهه على الأغلب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9267" name="Text Box 3"/>
          <p:cNvSpPr txBox="1">
            <a:spLocks noChangeArrowheads="1"/>
          </p:cNvSpPr>
          <p:nvPr/>
        </p:nvSpPr>
        <p:spPr bwMode="auto">
          <a:xfrm>
            <a:off x="381000" y="3352800"/>
            <a:ext cx="80010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الزقورات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تظهر إخلاص المدينة والملك لإله مدينتهم</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هيكل متدرج ضخم</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419843" name="Picture 4" descr="ziggurat_stairs1.gi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6477000" y="4553128"/>
            <a:ext cx="2667000" cy="2304871"/>
          </a:xfrm>
          <a:noFill/>
        </p:spPr>
      </p:pic>
      <p:sp>
        <p:nvSpPr>
          <p:cNvPr id="419845" name="Line 6"/>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9846" name="Text Box 7"/>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WordArt 5">
            <a:extLst>
              <a:ext uri="{FF2B5EF4-FFF2-40B4-BE49-F238E27FC236}">
                <a16:creationId xmlns:a16="http://schemas.microsoft.com/office/drawing/2014/main" id="{1F8FC097-4876-14D1-0019-6E25C1E55242}"/>
              </a:ext>
            </a:extLst>
          </p:cNvPr>
          <p:cNvSpPr>
            <a:spLocks noChangeArrowheads="1" noChangeShapeType="1" noTextEdit="1"/>
          </p:cNvSpPr>
          <p:nvPr/>
        </p:nvSpPr>
        <p:spPr bwMode="auto">
          <a:xfrm>
            <a:off x="5508105" y="260647"/>
            <a:ext cx="2645295" cy="57755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دين</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266">
                                            <p:txEl>
                                              <p:pRg st="0" end="0"/>
                                            </p:txEl>
                                          </p:spTgt>
                                        </p:tgtEl>
                                        <p:attrNameLst>
                                          <p:attrName>style.visibility</p:attrName>
                                        </p:attrNameLst>
                                      </p:cBhvr>
                                      <p:to>
                                        <p:strVal val="visible"/>
                                      </p:to>
                                    </p:set>
                                    <p:anim calcmode="lin" valueType="num">
                                      <p:cBhvr additive="base">
                                        <p:cTn id="7" dur="500" fill="hold"/>
                                        <p:tgtEl>
                                          <p:spTgt spid="13926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926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9266">
                                            <p:txEl>
                                              <p:pRg st="1" end="1"/>
                                            </p:txEl>
                                          </p:spTgt>
                                        </p:tgtEl>
                                        <p:attrNameLst>
                                          <p:attrName>style.visibility</p:attrName>
                                        </p:attrNameLst>
                                      </p:cBhvr>
                                      <p:to>
                                        <p:strVal val="visible"/>
                                      </p:to>
                                    </p:set>
                                    <p:anim calcmode="lin" valueType="num">
                                      <p:cBhvr additive="base">
                                        <p:cTn id="13" dur="500" fill="hold"/>
                                        <p:tgtEl>
                                          <p:spTgt spid="13926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926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9266">
                                            <p:txEl>
                                              <p:pRg st="2" end="2"/>
                                            </p:txEl>
                                          </p:spTgt>
                                        </p:tgtEl>
                                        <p:attrNameLst>
                                          <p:attrName>style.visibility</p:attrName>
                                        </p:attrNameLst>
                                      </p:cBhvr>
                                      <p:to>
                                        <p:strVal val="visible"/>
                                      </p:to>
                                    </p:set>
                                    <p:anim calcmode="lin" valueType="num">
                                      <p:cBhvr additive="base">
                                        <p:cTn id="19" dur="500" fill="hold"/>
                                        <p:tgtEl>
                                          <p:spTgt spid="13926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926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9266">
                                            <p:txEl>
                                              <p:pRg st="3" end="3"/>
                                            </p:txEl>
                                          </p:spTgt>
                                        </p:tgtEl>
                                        <p:attrNameLst>
                                          <p:attrName>style.visibility</p:attrName>
                                        </p:attrNameLst>
                                      </p:cBhvr>
                                      <p:to>
                                        <p:strVal val="visible"/>
                                      </p:to>
                                    </p:set>
                                    <p:anim calcmode="lin" valueType="num">
                                      <p:cBhvr additive="base">
                                        <p:cTn id="25" dur="500" fill="hold"/>
                                        <p:tgtEl>
                                          <p:spTgt spid="13926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926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39266">
                                            <p:txEl>
                                              <p:pRg st="4" end="4"/>
                                            </p:txEl>
                                          </p:spTgt>
                                        </p:tgtEl>
                                        <p:attrNameLst>
                                          <p:attrName>style.visibility</p:attrName>
                                        </p:attrNameLst>
                                      </p:cBhvr>
                                      <p:to>
                                        <p:strVal val="visible"/>
                                      </p:to>
                                    </p:set>
                                    <p:anim calcmode="lin" valueType="num">
                                      <p:cBhvr additive="base">
                                        <p:cTn id="31" dur="500" fill="hold"/>
                                        <p:tgtEl>
                                          <p:spTgt spid="13926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3926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9267">
                                            <p:txEl>
                                              <p:pRg st="0" end="0"/>
                                            </p:txEl>
                                          </p:spTgt>
                                        </p:tgtEl>
                                        <p:attrNameLst>
                                          <p:attrName>style.visibility</p:attrName>
                                        </p:attrNameLst>
                                      </p:cBhvr>
                                      <p:to>
                                        <p:strVal val="visible"/>
                                      </p:to>
                                    </p:set>
                                    <p:anim calcmode="lin" valueType="num">
                                      <p:cBhvr additive="base">
                                        <p:cTn id="37" dur="500" fill="hold"/>
                                        <p:tgtEl>
                                          <p:spTgt spid="139267">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9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9267">
                                            <p:txEl>
                                              <p:pRg st="1" end="1"/>
                                            </p:txEl>
                                          </p:spTgt>
                                        </p:tgtEl>
                                        <p:attrNameLst>
                                          <p:attrName>style.visibility</p:attrName>
                                        </p:attrNameLst>
                                      </p:cBhvr>
                                      <p:to>
                                        <p:strVal val="visible"/>
                                      </p:to>
                                    </p:set>
                                    <p:anim calcmode="lin" valueType="num">
                                      <p:cBhvr additive="base">
                                        <p:cTn id="43" dur="500" fill="hold"/>
                                        <p:tgtEl>
                                          <p:spTgt spid="139267">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9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9267">
                                            <p:txEl>
                                              <p:pRg st="2" end="2"/>
                                            </p:txEl>
                                          </p:spTgt>
                                        </p:tgtEl>
                                        <p:attrNameLst>
                                          <p:attrName>style.visibility</p:attrName>
                                        </p:attrNameLst>
                                      </p:cBhvr>
                                      <p:to>
                                        <p:strVal val="visible"/>
                                      </p:to>
                                    </p:set>
                                    <p:anim calcmode="lin" valueType="num">
                                      <p:cBhvr additive="base">
                                        <p:cTn id="49" dur="500" fill="hold"/>
                                        <p:tgtEl>
                                          <p:spTgt spid="139267">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392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6" grpId="0" build="p" autoUpdateAnimBg="0"/>
      <p:bldP spid="139267"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8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63" name="Text Box 3"/>
          <p:cNvSpPr txBox="1">
            <a:spLocks noChangeArrowheads="1"/>
          </p:cNvSpPr>
          <p:nvPr/>
        </p:nvSpPr>
        <p:spPr bwMode="auto">
          <a:xfrm>
            <a:off x="395536" y="1412776"/>
            <a:ext cx="19812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الزقورات</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21892" name="Line 5"/>
          <p:cNvSpPr>
            <a:spLocks noChangeShapeType="1"/>
          </p:cNvSpPr>
          <p:nvPr/>
        </p:nvSpPr>
        <p:spPr bwMode="auto">
          <a:xfrm>
            <a:off x="6228184" y="764704"/>
            <a:ext cx="2286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21893" name="Text Box 6"/>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21894" name="Rectangle 7"/>
          <p:cNvSpPr>
            <a:spLocks noGrp="1" noChangeArrowheads="1"/>
          </p:cNvSpPr>
          <p:nvPr>
            <p:ph type="title" idx="4294967295"/>
          </p:nvPr>
        </p:nvSpPr>
        <p:spPr>
          <a:xfrm>
            <a:off x="3657600" y="6093297"/>
            <a:ext cx="5410200" cy="612303"/>
          </a:xfrm>
          <a:solidFill>
            <a:schemeClr val="tx2"/>
          </a:solidFill>
        </p:spPr>
        <p:txBody>
          <a:bodyPr/>
          <a:lstStyle/>
          <a:p>
            <a:pP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برج بابل (تك 11)</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 name="WordArt 5">
            <a:extLst>
              <a:ext uri="{FF2B5EF4-FFF2-40B4-BE49-F238E27FC236}">
                <a16:creationId xmlns:a16="http://schemas.microsoft.com/office/drawing/2014/main" id="{F447CD40-1022-F23D-3809-03BF51D4C20E}"/>
              </a:ext>
            </a:extLst>
          </p:cNvPr>
          <p:cNvSpPr>
            <a:spLocks noChangeArrowheads="1" noChangeShapeType="1" noTextEdit="1"/>
          </p:cNvSpPr>
          <p:nvPr/>
        </p:nvSpPr>
        <p:spPr bwMode="auto">
          <a:xfrm>
            <a:off x="5981700" y="152400"/>
            <a:ext cx="2438400" cy="142306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390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دين</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4563"/>
                                        </p:tgtEl>
                                        <p:attrNameLst>
                                          <p:attrName>style.visibility</p:attrName>
                                        </p:attrNameLst>
                                      </p:cBhvr>
                                      <p:to>
                                        <p:strVal val="visible"/>
                                      </p:to>
                                    </p:set>
                                    <p:anim calcmode="lin" valueType="num">
                                      <p:cBhvr additive="base">
                                        <p:cTn id="7" dur="500" fill="hold"/>
                                        <p:tgtEl>
                                          <p:spTgt spid="194563"/>
                                        </p:tgtEl>
                                        <p:attrNameLst>
                                          <p:attrName>ppt_x</p:attrName>
                                        </p:attrNameLst>
                                      </p:cBhvr>
                                      <p:tavLst>
                                        <p:tav tm="0">
                                          <p:val>
                                            <p:strVal val="0-#ppt_w/2"/>
                                          </p:val>
                                        </p:tav>
                                        <p:tav tm="100000">
                                          <p:val>
                                            <p:strVal val="#ppt_x"/>
                                          </p:val>
                                        </p:tav>
                                      </p:tavLst>
                                    </p:anim>
                                    <p:anim calcmode="lin" valueType="num">
                                      <p:cBhvr additive="base">
                                        <p:cTn id="8" dur="500" fill="hold"/>
                                        <p:tgtEl>
                                          <p:spTgt spid="1945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3"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3" name="Picture 3" descr="ziggurat_ur.gif"/>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19147" y="908720"/>
            <a:ext cx="9372600" cy="4924425"/>
          </a:xfrm>
          <a:noFill/>
        </p:spPr>
      </p:pic>
      <p:sp>
        <p:nvSpPr>
          <p:cNvPr id="423940" name="Line 5"/>
          <p:cNvSpPr>
            <a:spLocks noChangeShapeType="1"/>
          </p:cNvSpPr>
          <p:nvPr/>
        </p:nvSpPr>
        <p:spPr bwMode="auto">
          <a:xfrm>
            <a:off x="6629400" y="1268760"/>
            <a:ext cx="2286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 name="WordArt 5">
            <a:extLst>
              <a:ext uri="{FF2B5EF4-FFF2-40B4-BE49-F238E27FC236}">
                <a16:creationId xmlns:a16="http://schemas.microsoft.com/office/drawing/2014/main" id="{91760D42-00D0-5C96-A57E-8C2410D885A2}"/>
              </a:ext>
            </a:extLst>
          </p:cNvPr>
          <p:cNvSpPr>
            <a:spLocks noChangeArrowheads="1" noChangeShapeType="1" noTextEdit="1"/>
          </p:cNvSpPr>
          <p:nvPr/>
        </p:nvSpPr>
        <p:spPr bwMode="auto">
          <a:xfrm>
            <a:off x="6516216" y="188640"/>
            <a:ext cx="2399184" cy="2708919"/>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دين</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4B07D-9AF5-805B-BB94-B90879F6D889}"/>
            </a:ext>
          </a:extLst>
        </p:cNvPr>
        <p:cNvGrpSpPr/>
        <p:nvPr/>
      </p:nvGrpSpPr>
      <p:grpSpPr>
        <a:xfrm>
          <a:off x="0" y="0"/>
          <a:ext cx="0" cy="0"/>
          <a:chOff x="0" y="0"/>
          <a:chExt cx="0" cy="0"/>
        </a:xfrm>
      </p:grpSpPr>
      <p:sp>
        <p:nvSpPr>
          <p:cNvPr id="143362" name="Rectangle 2">
            <a:extLst>
              <a:ext uri="{FF2B5EF4-FFF2-40B4-BE49-F238E27FC236}">
                <a16:creationId xmlns:a16="http://schemas.microsoft.com/office/drawing/2014/main" id="{F0AC3C8F-91B8-A305-7F73-D5D61E001B6F}"/>
              </a:ext>
            </a:extLst>
          </p:cNvPr>
          <p:cNvSpPr>
            <a:spLocks noGrp="1" noChangeArrowheads="1"/>
          </p:cNvSpPr>
          <p:nvPr>
            <p:ph type="body" sz="half" idx="1"/>
          </p:nvPr>
        </p:nvSpPr>
        <p:spPr>
          <a:xfrm>
            <a:off x="457200" y="1676400"/>
            <a:ext cx="8458200" cy="4038600"/>
          </a:xfrm>
          <a:solidFill>
            <a:srgbClr val="FFFF99">
              <a:alpha val="50195"/>
            </a:srgbClr>
          </a:solidFill>
        </p:spPr>
        <p:txBody>
          <a:bodyPr/>
          <a:lstStyle/>
          <a:p>
            <a:pPr marL="0" indent="0" algn="ctr" rtl="1">
              <a:buNone/>
            </a:pPr>
            <a:r>
              <a:rPr lang="ar-JO" b="1" dirty="0">
                <a:solidFill>
                  <a:srgbClr val="00B050"/>
                </a:solidFill>
                <a:latin typeface="Arial" panose="020B0604020202020204" pitchFamily="34" charset="0"/>
                <a:cs typeface="Arial" panose="020B0604020202020204" pitchFamily="34" charset="0"/>
              </a:rPr>
              <a:t>أ</a:t>
            </a:r>
            <a:r>
              <a:rPr lang="ar-SA" b="1" dirty="0">
                <a:solidFill>
                  <a:srgbClr val="00B050"/>
                </a:solidFill>
                <a:latin typeface="Arial" panose="020B0604020202020204" pitchFamily="34" charset="0"/>
                <a:cs typeface="Arial" panose="020B0604020202020204" pitchFamily="34" charset="0"/>
              </a:rPr>
              <a:t>شعياء ١٣ : ١٩-٢٣</a:t>
            </a:r>
          </a:p>
          <a:p>
            <a:pPr marL="0" indent="0" algn="ctr" rtl="1">
              <a:buNone/>
            </a:pPr>
            <a:r>
              <a:rPr lang="ar-SA" dirty="0">
                <a:solidFill>
                  <a:srgbClr val="00B050"/>
                </a:solidFill>
                <a:latin typeface="Arial" panose="020B0604020202020204" pitchFamily="34" charset="0"/>
                <a:cs typeface="Arial" panose="020B0604020202020204" pitchFamily="34" charset="0"/>
              </a:rPr>
              <a:t>وَتَصِيرُ بَابِلُ بَهَاءُ الْمَمَالِكِ وَزِينَةُ فَخْرِ الْكِلْدَانِيِّينَ كَتَقْلِيبِ اللَّهِ سَدُومَ وَعَمُورَةَ. لاَ تُعْمَرُ إِلَى الأَبَدِ وَلاَ تُسْكَنُ إِلَى دَوْرٍ فَدَوْرٍ وَلاَ يُخَيِّمُ هُنَاكَ أَعْرَابِيٌّ وَلاَ يُرْبِضُ هُنَاكَ رُعَاةٌ. بَلْ تَرْبُضُ هُنَاكَ وُحُوشُ الْقَفْرِ وَيَمْلَأُ الْبُومُ بُيُوتَهُمْ وَتَسْكُنُ هُنَاكَ بَنَاتُ النَّعَامِ وَتَرْقُصُ هُنَاكَ مَعْزُ الْوَحْشِ وَتَصِيحُ بَنَاتُ آوَى فِي قُصُورِهِمْ وَالذِّئَابُ فِي هَيَاكِلِ التَّنَعُّمِ وَوَقْتُهَا قَرِيبُ الْمَجِيءِ وَأَيَّامُهَا لاَ تَطُولُ. </a:t>
            </a:r>
          </a:p>
        </p:txBody>
      </p:sp>
      <p:sp>
        <p:nvSpPr>
          <p:cNvPr id="423940" name="Line 5">
            <a:extLst>
              <a:ext uri="{FF2B5EF4-FFF2-40B4-BE49-F238E27FC236}">
                <a16:creationId xmlns:a16="http://schemas.microsoft.com/office/drawing/2014/main" id="{979566CC-4A5B-3B35-A974-AA5FB8055086}"/>
              </a:ext>
            </a:extLst>
          </p:cNvPr>
          <p:cNvSpPr>
            <a:spLocks noChangeShapeType="1"/>
          </p:cNvSpPr>
          <p:nvPr/>
        </p:nvSpPr>
        <p:spPr bwMode="auto">
          <a:xfrm>
            <a:off x="6629400" y="1268760"/>
            <a:ext cx="22860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 name="WordArt 5">
            <a:extLst>
              <a:ext uri="{FF2B5EF4-FFF2-40B4-BE49-F238E27FC236}">
                <a16:creationId xmlns:a16="http://schemas.microsoft.com/office/drawing/2014/main" id="{5CACB02F-2B4D-A6CB-BFAC-D45109ED1BD1}"/>
              </a:ext>
            </a:extLst>
          </p:cNvPr>
          <p:cNvSpPr>
            <a:spLocks noChangeArrowheads="1" noChangeShapeType="1" noTextEdit="1"/>
          </p:cNvSpPr>
          <p:nvPr/>
        </p:nvSpPr>
        <p:spPr bwMode="auto">
          <a:xfrm>
            <a:off x="6516216" y="188640"/>
            <a:ext cx="2399184" cy="2708919"/>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دين</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endParaRPr>
          </a:p>
        </p:txBody>
      </p:sp>
    </p:spTree>
    <p:extLst>
      <p:ext uri="{BB962C8B-B14F-4D97-AF65-F5344CB8AC3E}">
        <p14:creationId xmlns:p14="http://schemas.microsoft.com/office/powerpoint/2010/main" val="2520240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12AB0616-4593-954B-8BEC-65FD55D70B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199591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body" sz="half" idx="1"/>
          </p:nvPr>
        </p:nvSpPr>
        <p:spPr>
          <a:xfrm>
            <a:off x="0" y="1752600"/>
            <a:ext cx="7524328" cy="3733800"/>
          </a:xfrm>
        </p:spPr>
        <p:txBody>
          <a:bodyPr/>
          <a:lstStyle/>
          <a:p>
            <a:pPr algn="r">
              <a:buFontTx/>
              <a:buNone/>
            </a:pPr>
            <a:r>
              <a:rPr lang="ar-JO" sz="2400" b="1" u="sng" dirty="0">
                <a:latin typeface="Arial" panose="020B0604020202020204" pitchFamily="34" charset="0"/>
                <a:ea typeface="ＭＳ Ｐゴシック" charset="0"/>
                <a:cs typeface="Arial" panose="020B0604020202020204" pitchFamily="34" charset="0"/>
              </a:rPr>
              <a:t>تأثير السومرية:</a:t>
            </a:r>
            <a:endParaRPr lang="en-US" sz="2400" b="1" dirty="0">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انغمسوا في الثقافة السومرية منذ عام 3000 ق.م</a:t>
            </a:r>
            <a:endParaRPr lang="en-US" sz="2400" b="1" dirty="0">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تبنوا النظام السومري في التعليم الرسمي</a:t>
            </a:r>
            <a:endParaRPr lang="en-US" sz="2400" b="1" dirty="0">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نبو – إله فنون الكتابة هو من أعطى بابل الكتابة المسمارية</a:t>
            </a:r>
            <a:endParaRPr lang="en-US" sz="2400" b="1" dirty="0">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المسمارية باللاتينية – إزميل / نص إيديوغرامي (رموز)</a:t>
            </a:r>
            <a:endParaRPr lang="en-US" sz="2400" b="1" dirty="0">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تحولت لاحقا إلى الكتابة الصوتية (الرموز المبسطة) على ألواح طينية</a:t>
            </a:r>
            <a:endParaRPr lang="en-US" sz="2400" b="1" dirty="0">
              <a:latin typeface="Arial" panose="020B0604020202020204" pitchFamily="34" charset="0"/>
              <a:ea typeface="ＭＳ Ｐゴシック" charset="0"/>
              <a:cs typeface="Arial" panose="020B0604020202020204" pitchFamily="34" charset="0"/>
            </a:endParaRPr>
          </a:p>
          <a:p>
            <a:endParaRPr lang="en-US" sz="2400" b="1" dirty="0">
              <a:latin typeface="Arial" panose="020B0604020202020204" pitchFamily="34" charset="0"/>
              <a:ea typeface="ＭＳ Ｐゴシック" charset="0"/>
              <a:cs typeface="Arial" panose="020B0604020202020204" pitchFamily="34" charset="0"/>
            </a:endParaRPr>
          </a:p>
        </p:txBody>
      </p:sp>
      <p:pic>
        <p:nvPicPr>
          <p:cNvPr id="44037" name="Picture 5" descr="cuneifor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15774" y="4365103"/>
            <a:ext cx="1552025" cy="214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Text Box 6"/>
          <p:cNvSpPr txBox="1">
            <a:spLocks noChangeArrowheads="1"/>
          </p:cNvSpPr>
          <p:nvPr/>
        </p:nvSpPr>
        <p:spPr bwMode="auto">
          <a:xfrm>
            <a:off x="8395106" y="41275"/>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D20682C7-08BD-10EA-F699-E19C3134AB2F}"/>
              </a:ext>
            </a:extLst>
          </p:cNvPr>
          <p:cNvSpPr/>
          <p:nvPr/>
        </p:nvSpPr>
        <p:spPr bwMode="auto">
          <a:xfrm>
            <a:off x="4932040" y="0"/>
            <a:ext cx="3602360" cy="137159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8000" b="1" i="0" u="none" strike="noStrike" cap="none" normalizeH="0" baseline="0" dirty="0">
                <a:ln>
                  <a:noFill/>
                </a:ln>
                <a:solidFill>
                  <a:srgbClr val="FFC000"/>
                </a:solidFill>
                <a:effectLst/>
                <a:latin typeface="Arial" panose="020B0604020202020204" pitchFamily="34" charset="0"/>
                <a:cs typeface="Arial" panose="020B0604020202020204" pitchFamily="34" charset="0"/>
              </a:rPr>
              <a:t>الأدب</a:t>
            </a:r>
            <a:endParaRPr kumimoji="0" lang="en-US" sz="8000" b="1" i="0" u="none" strike="noStrike" cap="none" normalizeH="0" baseline="0" dirty="0">
              <a:ln>
                <a:noFill/>
              </a:ln>
              <a:solidFill>
                <a:srgbClr val="FFC000"/>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034">
                                            <p:txEl>
                                              <p:pRg st="0" end="0"/>
                                            </p:txEl>
                                          </p:spTgt>
                                        </p:tgtEl>
                                        <p:attrNameLst>
                                          <p:attrName>style.visibility</p:attrName>
                                        </p:attrNameLst>
                                      </p:cBhvr>
                                      <p:to>
                                        <p:strVal val="visible"/>
                                      </p:to>
                                    </p:set>
                                    <p:anim calcmode="lin" valueType="num">
                                      <p:cBhvr additive="base">
                                        <p:cTn id="7" dur="500" fill="hold"/>
                                        <p:tgtEl>
                                          <p:spTgt spid="4403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403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4034">
                                            <p:txEl>
                                              <p:pRg st="1" end="1"/>
                                            </p:txEl>
                                          </p:spTgt>
                                        </p:tgtEl>
                                        <p:attrNameLst>
                                          <p:attrName>style.visibility</p:attrName>
                                        </p:attrNameLst>
                                      </p:cBhvr>
                                      <p:to>
                                        <p:strVal val="visible"/>
                                      </p:to>
                                    </p:set>
                                    <p:anim calcmode="lin" valueType="num">
                                      <p:cBhvr additive="base">
                                        <p:cTn id="13" dur="500" fill="hold"/>
                                        <p:tgtEl>
                                          <p:spTgt spid="4403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403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4034">
                                            <p:txEl>
                                              <p:pRg st="2" end="2"/>
                                            </p:txEl>
                                          </p:spTgt>
                                        </p:tgtEl>
                                        <p:attrNameLst>
                                          <p:attrName>style.visibility</p:attrName>
                                        </p:attrNameLst>
                                      </p:cBhvr>
                                      <p:to>
                                        <p:strVal val="visible"/>
                                      </p:to>
                                    </p:set>
                                    <p:anim calcmode="lin" valueType="num">
                                      <p:cBhvr additive="base">
                                        <p:cTn id="19" dur="500" fill="hold"/>
                                        <p:tgtEl>
                                          <p:spTgt spid="4403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403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4034">
                                            <p:txEl>
                                              <p:pRg st="3" end="3"/>
                                            </p:txEl>
                                          </p:spTgt>
                                        </p:tgtEl>
                                        <p:attrNameLst>
                                          <p:attrName>style.visibility</p:attrName>
                                        </p:attrNameLst>
                                      </p:cBhvr>
                                      <p:to>
                                        <p:strVal val="visible"/>
                                      </p:to>
                                    </p:set>
                                    <p:anim calcmode="lin" valueType="num">
                                      <p:cBhvr additive="base">
                                        <p:cTn id="25" dur="500" fill="hold"/>
                                        <p:tgtEl>
                                          <p:spTgt spid="44034">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403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4034">
                                            <p:txEl>
                                              <p:pRg st="4" end="4"/>
                                            </p:txEl>
                                          </p:spTgt>
                                        </p:tgtEl>
                                        <p:attrNameLst>
                                          <p:attrName>style.visibility</p:attrName>
                                        </p:attrNameLst>
                                      </p:cBhvr>
                                      <p:to>
                                        <p:strVal val="visible"/>
                                      </p:to>
                                    </p:set>
                                    <p:anim calcmode="lin" valueType="num">
                                      <p:cBhvr additive="base">
                                        <p:cTn id="31" dur="500" fill="hold"/>
                                        <p:tgtEl>
                                          <p:spTgt spid="44034">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4034">
                                            <p:txEl>
                                              <p:pRg st="4" end="4"/>
                                            </p:txEl>
                                          </p:spTgt>
                                        </p:tgtEl>
                                        <p:attrNameLst>
                                          <p:attrName>ppt_y</p:attrName>
                                        </p:attrNameLst>
                                      </p:cBhvr>
                                      <p:tavLst>
                                        <p:tav tm="0">
                                          <p:val>
                                            <p:strVal val="#ppt_y"/>
                                          </p:val>
                                        </p:tav>
                                        <p:tav tm="100000">
                                          <p:val>
                                            <p:strVal val="#ppt_y"/>
                                          </p:val>
                                        </p:tav>
                                      </p:tavLst>
                                    </p:anim>
                                  </p:childTnLst>
                                </p:cTn>
                              </p:par>
                              <p:par>
                                <p:cTn id="33" presetID="5" presetClass="entr" presetSubtype="10" fill="hold" nodeType="withEffect">
                                  <p:stCondLst>
                                    <p:cond delay="0"/>
                                  </p:stCondLst>
                                  <p:childTnLst>
                                    <p:set>
                                      <p:cBhvr>
                                        <p:cTn id="34" dur="1" fill="hold">
                                          <p:stCondLst>
                                            <p:cond delay="0"/>
                                          </p:stCondLst>
                                        </p:cTn>
                                        <p:tgtEl>
                                          <p:spTgt spid="44037"/>
                                        </p:tgtEl>
                                        <p:attrNameLst>
                                          <p:attrName>style.visibility</p:attrName>
                                        </p:attrNameLst>
                                      </p:cBhvr>
                                      <p:to>
                                        <p:strVal val="visible"/>
                                      </p:to>
                                    </p:set>
                                    <p:animEffect transition="in" filter="checkerboard(across)">
                                      <p:cBhvr>
                                        <p:cTn id="35"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descr="writing_cun.gif"/>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457200" y="1143000"/>
            <a:ext cx="7924800" cy="5314950"/>
          </a:xfrm>
          <a:noFill/>
        </p:spPr>
      </p:pic>
      <p:sp>
        <p:nvSpPr>
          <p:cNvPr id="425986" name="Line 5"/>
          <p:cNvSpPr>
            <a:spLocks noChangeShapeType="1"/>
          </p:cNvSpPr>
          <p:nvPr/>
        </p:nvSpPr>
        <p:spPr bwMode="auto">
          <a:xfrm>
            <a:off x="6629400" y="838200"/>
            <a:ext cx="2286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 name="Rectangle 2">
            <a:extLst>
              <a:ext uri="{FF2B5EF4-FFF2-40B4-BE49-F238E27FC236}">
                <a16:creationId xmlns:a16="http://schemas.microsoft.com/office/drawing/2014/main" id="{BBF25A2E-C8A3-4F26-25DA-D6B34AEB4398}"/>
              </a:ext>
            </a:extLst>
          </p:cNvPr>
          <p:cNvSpPr/>
          <p:nvPr/>
        </p:nvSpPr>
        <p:spPr bwMode="auto">
          <a:xfrm>
            <a:off x="381000" y="0"/>
            <a:ext cx="2534816" cy="141277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9933FF"/>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المسمارية</a:t>
            </a:r>
            <a:endParaRPr kumimoji="0" lang="en-US" sz="5400" b="1" u="none" strike="noStrike" kern="1200" cap="none" spc="0" normalizeH="0" baseline="0" noProof="0" dirty="0">
              <a:ln>
                <a:noFill/>
              </a:ln>
              <a:solidFill>
                <a:srgbClr val="9933FF"/>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10D4D8C5-8B38-E735-F46A-EC79CB709525}"/>
              </a:ext>
            </a:extLst>
          </p:cNvPr>
          <p:cNvSpPr/>
          <p:nvPr/>
        </p:nvSpPr>
        <p:spPr bwMode="auto">
          <a:xfrm>
            <a:off x="6629400" y="116632"/>
            <a:ext cx="2286000" cy="64806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الأدب</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46083"/>
                                        </p:tgtEl>
                                        <p:attrNameLst>
                                          <p:attrName>style.visibility</p:attrName>
                                        </p:attrNameLst>
                                      </p:cBhvr>
                                      <p:to>
                                        <p:strVal val="visible"/>
                                      </p:to>
                                    </p:set>
                                    <p:anim calcmode="lin" valueType="num">
                                      <p:cBhvr>
                                        <p:cTn id="7" dur="500" fill="hold"/>
                                        <p:tgtEl>
                                          <p:spTgt spid="46083"/>
                                        </p:tgtEl>
                                        <p:attrNameLst>
                                          <p:attrName>ppt_w</p:attrName>
                                        </p:attrNameLst>
                                      </p:cBhvr>
                                      <p:tavLst>
                                        <p:tav tm="0">
                                          <p:val>
                                            <p:fltVal val="0"/>
                                          </p:val>
                                        </p:tav>
                                        <p:tav tm="100000">
                                          <p:val>
                                            <p:strVal val="#ppt_w"/>
                                          </p:val>
                                        </p:tav>
                                      </p:tavLst>
                                    </p:anim>
                                    <p:anim calcmode="lin" valueType="num">
                                      <p:cBhvr>
                                        <p:cTn id="8" dur="500" fill="hold"/>
                                        <p:tgtEl>
                                          <p:spTgt spid="4608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body" idx="1"/>
          </p:nvPr>
        </p:nvSpPr>
        <p:spPr>
          <a:xfrm>
            <a:off x="395536" y="1371600"/>
            <a:ext cx="7986464" cy="4648200"/>
          </a:xfrm>
        </p:spPr>
        <p:txBody>
          <a:bodyPr/>
          <a:lstStyle/>
          <a:p>
            <a:pPr algn="r">
              <a:buFontTx/>
              <a:buNone/>
            </a:pPr>
            <a:r>
              <a:rPr lang="ar-JO" sz="2400" b="1" u="sng" dirty="0">
                <a:latin typeface="Arial" panose="020B0604020202020204" pitchFamily="34" charset="0"/>
                <a:ea typeface="ＭＳ Ｐゴシック" charset="0"/>
                <a:cs typeface="Arial" panose="020B0604020202020204" pitchFamily="34" charset="0"/>
              </a:rPr>
              <a:t>تأثير السومرية (يتبع)</a:t>
            </a:r>
            <a:endParaRPr lang="en-US" sz="2400" b="1" dirty="0">
              <a:latin typeface="Arial" panose="020B0604020202020204" pitchFamily="34" charset="0"/>
              <a:ea typeface="ＭＳ Ｐゴシック" charset="0"/>
              <a:cs typeface="Arial" panose="020B0604020202020204" pitchFamily="34" charset="0"/>
            </a:endParaRPr>
          </a:p>
          <a:p>
            <a:pPr algn="r" rtl="1">
              <a:lnSpc>
                <a:spcPct val="110000"/>
              </a:lnSpc>
            </a:pPr>
            <a:r>
              <a:rPr lang="ar-JO" sz="2400" b="1" dirty="0">
                <a:latin typeface="Arial" panose="020B0604020202020204" pitchFamily="34" charset="0"/>
                <a:ea typeface="ＭＳ Ｐゴシック" charset="0"/>
                <a:cs typeface="Arial" panose="020B0604020202020204" pitchFamily="34" charset="0"/>
              </a:rPr>
              <a:t>الكتابات السومرية المدمجة – الترجمة إلى اللغة الأكادية (لغة مشتركة في الشرق الأدنى القديم)</a:t>
            </a:r>
            <a:endParaRPr lang="en-US" sz="2400" b="1" dirty="0">
              <a:latin typeface="Arial" panose="020B0604020202020204" pitchFamily="34" charset="0"/>
              <a:ea typeface="ＭＳ Ｐゴシック" charset="0"/>
              <a:cs typeface="Arial" panose="020B0604020202020204" pitchFamily="34" charset="0"/>
            </a:endParaRPr>
          </a:p>
          <a:p>
            <a:pPr algn="r" rtl="1">
              <a:lnSpc>
                <a:spcPct val="110000"/>
              </a:lnSpc>
            </a:pPr>
            <a:r>
              <a:rPr lang="ar-JO" sz="2400" b="1" dirty="0">
                <a:latin typeface="Arial" panose="020B0604020202020204" pitchFamily="34" charset="0"/>
                <a:ea typeface="ＭＳ Ｐゴシック" charset="0"/>
                <a:cs typeface="Arial" panose="020B0604020202020204" pitchFamily="34" charset="0"/>
              </a:rPr>
              <a:t>قامت مدارس الكتبة بنسخ المؤلفات وإنشاء الفهارس</a:t>
            </a:r>
          </a:p>
          <a:p>
            <a:pPr algn="r" rtl="1">
              <a:lnSpc>
                <a:spcPct val="110000"/>
              </a:lnSpc>
            </a:pPr>
            <a:r>
              <a:rPr lang="ar-JO" sz="2400" b="1" dirty="0">
                <a:latin typeface="Arial" panose="020B0604020202020204" pitchFamily="34" charset="0"/>
                <a:ea typeface="ＭＳ Ｐゴシック" charset="0"/>
                <a:cs typeface="Arial" panose="020B0604020202020204" pitchFamily="34" charset="0"/>
              </a:rPr>
              <a:t>قامت القواميس السومرية البابلية بنشر الأساطير والملاحم والتراتيل.... الخ</a:t>
            </a:r>
            <a:endParaRPr lang="en-US" sz="2400" b="1" dirty="0">
              <a:latin typeface="Arial" panose="020B0604020202020204" pitchFamily="34" charset="0"/>
              <a:ea typeface="ＭＳ Ｐゴシック" charset="0"/>
              <a:cs typeface="Arial" panose="020B0604020202020204" pitchFamily="34" charset="0"/>
            </a:endParaRPr>
          </a:p>
          <a:p>
            <a:pPr algn="r" rtl="1">
              <a:lnSpc>
                <a:spcPct val="110000"/>
              </a:lnSpc>
            </a:pPr>
            <a:r>
              <a:rPr lang="ar-JO" sz="2400" b="1" dirty="0">
                <a:latin typeface="Arial" panose="020B0604020202020204" pitchFamily="34" charset="0"/>
                <a:ea typeface="ＭＳ Ｐゴシック" charset="0"/>
                <a:cs typeface="Arial" panose="020B0604020202020204" pitchFamily="34" charset="0"/>
              </a:rPr>
              <a:t>بعد سقوط بابل عام 539 ق.م صارت الآرامية واليونانية هي اللغات الشائعة</a:t>
            </a:r>
            <a:endParaRPr lang="en-US" sz="2400" b="1" dirty="0">
              <a:latin typeface="Arial" panose="020B0604020202020204" pitchFamily="34" charset="0"/>
              <a:ea typeface="ＭＳ Ｐゴシック" charset="0"/>
              <a:cs typeface="Arial" panose="020B0604020202020204" pitchFamily="34" charset="0"/>
            </a:endParaRPr>
          </a:p>
        </p:txBody>
      </p:sp>
      <p:sp>
        <p:nvSpPr>
          <p:cNvPr id="428034" name="Line 5"/>
          <p:cNvSpPr>
            <a:spLocks noChangeShapeType="1"/>
          </p:cNvSpPr>
          <p:nvPr/>
        </p:nvSpPr>
        <p:spPr bwMode="auto">
          <a:xfrm>
            <a:off x="6172200" y="838200"/>
            <a:ext cx="2286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8036" name="Text Box 6"/>
          <p:cNvSpPr txBox="1">
            <a:spLocks noChangeArrowheads="1"/>
          </p:cNvSpPr>
          <p:nvPr/>
        </p:nvSpPr>
        <p:spPr bwMode="auto">
          <a:xfrm>
            <a:off x="8395106" y="412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E2E1771F-1B8D-6765-084B-78D27A3609DC}"/>
              </a:ext>
            </a:extLst>
          </p:cNvPr>
          <p:cNvSpPr/>
          <p:nvPr/>
        </p:nvSpPr>
        <p:spPr bwMode="auto">
          <a:xfrm>
            <a:off x="6172200" y="41276"/>
            <a:ext cx="2286000" cy="79692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990000"/>
                </a:solidFill>
                <a:effectLst/>
                <a:uLnTx/>
                <a:uFillTx/>
                <a:latin typeface="Arial" panose="020B0604020202020204" pitchFamily="34" charset="0"/>
                <a:ea typeface="ＭＳ Ｐゴシック" charset="0"/>
                <a:cs typeface="Arial" panose="020B0604020202020204" pitchFamily="34" charset="0"/>
              </a:rPr>
              <a:t>الأدب</a:t>
            </a:r>
            <a:endParaRPr kumimoji="0" lang="en-US" sz="4400" b="1" u="none" strike="noStrike" kern="1200" cap="none" spc="0" normalizeH="0" baseline="0" noProof="0" dirty="0">
              <a:ln>
                <a:noFill/>
              </a:ln>
              <a:solidFill>
                <a:srgbClr val="99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8130">
                                            <p:txEl>
                                              <p:pRg st="0" end="0"/>
                                            </p:txEl>
                                          </p:spTgt>
                                        </p:tgtEl>
                                        <p:attrNameLst>
                                          <p:attrName>style.visibility</p:attrName>
                                        </p:attrNameLst>
                                      </p:cBhvr>
                                      <p:to>
                                        <p:strVal val="visible"/>
                                      </p:to>
                                    </p:set>
                                    <p:anim calcmode="lin" valueType="num">
                                      <p:cBhvr additive="base">
                                        <p:cTn id="7" dur="500" fill="hold"/>
                                        <p:tgtEl>
                                          <p:spTgt spid="4813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8130">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8130">
                                            <p:txEl>
                                              <p:pRg st="1" end="1"/>
                                            </p:txEl>
                                          </p:spTgt>
                                        </p:tgtEl>
                                        <p:attrNameLst>
                                          <p:attrName>style.visibility</p:attrName>
                                        </p:attrNameLst>
                                      </p:cBhvr>
                                      <p:to>
                                        <p:strVal val="visible"/>
                                      </p:to>
                                    </p:set>
                                    <p:anim calcmode="lin" valueType="num">
                                      <p:cBhvr additive="base">
                                        <p:cTn id="12" dur="500" fill="hold"/>
                                        <p:tgtEl>
                                          <p:spTgt spid="48130">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8130">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48130">
                                            <p:txEl>
                                              <p:pRg st="2" end="2"/>
                                            </p:txEl>
                                          </p:spTgt>
                                        </p:tgtEl>
                                        <p:attrNameLst>
                                          <p:attrName>style.visibility</p:attrName>
                                        </p:attrNameLst>
                                      </p:cBhvr>
                                      <p:to>
                                        <p:strVal val="visible"/>
                                      </p:to>
                                    </p:set>
                                    <p:anim calcmode="lin" valueType="num">
                                      <p:cBhvr additive="base">
                                        <p:cTn id="17" dur="500" fill="hold"/>
                                        <p:tgtEl>
                                          <p:spTgt spid="48130">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8130">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48130">
                                            <p:txEl>
                                              <p:pRg st="3" end="3"/>
                                            </p:txEl>
                                          </p:spTgt>
                                        </p:tgtEl>
                                        <p:attrNameLst>
                                          <p:attrName>style.visibility</p:attrName>
                                        </p:attrNameLst>
                                      </p:cBhvr>
                                      <p:to>
                                        <p:strVal val="visible"/>
                                      </p:to>
                                    </p:set>
                                    <p:anim calcmode="lin" valueType="num">
                                      <p:cBhvr additive="base">
                                        <p:cTn id="22" dur="500" fill="hold"/>
                                        <p:tgtEl>
                                          <p:spTgt spid="48130">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48130">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48130">
                                            <p:txEl>
                                              <p:pRg st="4" end="4"/>
                                            </p:txEl>
                                          </p:spTgt>
                                        </p:tgtEl>
                                        <p:attrNameLst>
                                          <p:attrName>style.visibility</p:attrName>
                                        </p:attrNameLst>
                                      </p:cBhvr>
                                      <p:to>
                                        <p:strVal val="visible"/>
                                      </p:to>
                                    </p:set>
                                    <p:anim calcmode="lin" valueType="num">
                                      <p:cBhvr additive="base">
                                        <p:cTn id="27" dur="500" fill="hold"/>
                                        <p:tgtEl>
                                          <p:spTgt spid="48130">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813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build="p" autoUpdateAnimBg="0"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body" idx="1"/>
          </p:nvPr>
        </p:nvSpPr>
        <p:spPr>
          <a:xfrm>
            <a:off x="609600" y="1219200"/>
            <a:ext cx="7620000" cy="2819400"/>
          </a:xfrm>
        </p:spPr>
        <p:txBody>
          <a:bodyPr/>
          <a:lstStyle/>
          <a:p>
            <a:pPr algn="r">
              <a:lnSpc>
                <a:spcPct val="90000"/>
              </a:lnSpc>
              <a:buFontTx/>
              <a:buNone/>
            </a:pPr>
            <a:r>
              <a:rPr lang="ar-JO" sz="2400" b="1" u="sng" dirty="0">
                <a:latin typeface="Arial" panose="020B0604020202020204" pitchFamily="34" charset="0"/>
                <a:ea typeface="ＭＳ Ｐゴシック" charset="0"/>
                <a:cs typeface="Arial" panose="020B0604020202020204" pitchFamily="34" charset="0"/>
              </a:rPr>
              <a:t>الشعر</a:t>
            </a:r>
            <a:endParaRPr lang="en-US" sz="2400" b="1" dirty="0">
              <a:latin typeface="Arial" panose="020B0604020202020204" pitchFamily="34" charset="0"/>
              <a:ea typeface="ＭＳ Ｐゴシック" charset="0"/>
              <a:cs typeface="Arial" panose="020B0604020202020204" pitchFamily="34" charset="0"/>
            </a:endParaRPr>
          </a:p>
          <a:p>
            <a:pPr algn="r" rtl="1">
              <a:lnSpc>
                <a:spcPct val="90000"/>
              </a:lnSpc>
            </a:pPr>
            <a:r>
              <a:rPr lang="ar-JO" sz="2400" b="1" dirty="0">
                <a:latin typeface="Arial" panose="020B0604020202020204" pitchFamily="34" charset="0"/>
                <a:ea typeface="ＭＳ Ｐゴシック" charset="0"/>
                <a:cs typeface="Arial" panose="020B0604020202020204" pitchFamily="34" charset="0"/>
              </a:rPr>
              <a:t>رتب التوازي الأفكار بطريقتين مختلفتين جنباً إلى جنب</a:t>
            </a:r>
          </a:p>
          <a:p>
            <a:pPr algn="r" rtl="1">
              <a:lnSpc>
                <a:spcPct val="90000"/>
              </a:lnSpc>
            </a:pPr>
            <a:r>
              <a:rPr lang="ar-JO" sz="2400" b="1" dirty="0">
                <a:latin typeface="Arial" panose="020B0604020202020204" pitchFamily="34" charset="0"/>
                <a:ea typeface="ＭＳ Ｐゴシック" charset="0"/>
                <a:cs typeface="Arial" panose="020B0604020202020204" pitchFamily="34" charset="0"/>
              </a:rPr>
              <a:t>الثنائيات والمفردات والثلاثيات</a:t>
            </a:r>
          </a:p>
          <a:p>
            <a:pPr algn="r" rtl="1">
              <a:lnSpc>
                <a:spcPct val="90000"/>
              </a:lnSpc>
            </a:pPr>
            <a:r>
              <a:rPr lang="ar-JO" sz="2400" b="1" dirty="0">
                <a:latin typeface="Arial" panose="020B0604020202020204" pitchFamily="34" charset="0"/>
                <a:ea typeface="ＭＳ Ｐゴシック" charset="0"/>
                <a:cs typeface="Arial" panose="020B0604020202020204" pitchFamily="34" charset="0"/>
              </a:rPr>
              <a:t>لا قافية ولا قياس</a:t>
            </a:r>
            <a:endParaRPr lang="en-US" sz="2400" b="1" dirty="0">
              <a:latin typeface="Arial" panose="020B0604020202020204" pitchFamily="34" charset="0"/>
              <a:ea typeface="ＭＳ Ｐゴシック" charset="0"/>
              <a:cs typeface="Arial" panose="020B0604020202020204" pitchFamily="34" charset="0"/>
            </a:endParaRPr>
          </a:p>
          <a:p>
            <a:pPr algn="r" rtl="1">
              <a:lnSpc>
                <a:spcPct val="90000"/>
              </a:lnSpc>
            </a:pPr>
            <a:r>
              <a:rPr lang="ar-JO" sz="2400" b="1" dirty="0">
                <a:latin typeface="Arial" panose="020B0604020202020204" pitchFamily="34" charset="0"/>
                <a:ea typeface="ＭＳ Ｐゴシック" charset="0"/>
                <a:cs typeface="Arial" panose="020B0604020202020204" pitchFamily="34" charset="0"/>
              </a:rPr>
              <a:t>عدة ملاحم – ملحمة إنوما إيليش وملحمة جلجامش</a:t>
            </a:r>
            <a:endParaRPr lang="en-US" sz="2400" b="1" dirty="0">
              <a:latin typeface="Arial" panose="020B0604020202020204" pitchFamily="34" charset="0"/>
              <a:ea typeface="ＭＳ Ｐゴシック" charset="0"/>
              <a:cs typeface="Arial" panose="020B0604020202020204" pitchFamily="34" charset="0"/>
            </a:endParaRPr>
          </a:p>
          <a:p>
            <a:pPr>
              <a:lnSpc>
                <a:spcPct val="90000"/>
              </a:lnSpc>
            </a:pPr>
            <a:endParaRPr lang="en-US" sz="2400" b="1" dirty="0">
              <a:latin typeface="Arial" panose="020B0604020202020204" pitchFamily="34" charset="0"/>
              <a:ea typeface="ＭＳ Ｐゴシック" charset="0"/>
              <a:cs typeface="Arial" panose="020B0604020202020204" pitchFamily="34" charset="0"/>
            </a:endParaRPr>
          </a:p>
        </p:txBody>
      </p:sp>
      <p:sp>
        <p:nvSpPr>
          <p:cNvPr id="50180" name="Text Box 4"/>
          <p:cNvSpPr txBox="1">
            <a:spLocks noChangeArrowheads="1"/>
          </p:cNvSpPr>
          <p:nvPr/>
        </p:nvSpPr>
        <p:spPr bwMode="auto">
          <a:xfrm>
            <a:off x="685800" y="4267200"/>
            <a:ext cx="75438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الموسيقى</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رواية قصة أو ترديد آية – الإحتفالات الدينية والترفيه</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استخدام بوق القرن والناي والعود والرباب والقيثارة المثلثة والمزمار</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0083" name="Line 6"/>
          <p:cNvSpPr>
            <a:spLocks noChangeShapeType="1"/>
          </p:cNvSpPr>
          <p:nvPr/>
        </p:nvSpPr>
        <p:spPr bwMode="auto">
          <a:xfrm>
            <a:off x="5562600" y="838200"/>
            <a:ext cx="2667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0085" name="Text Box 6"/>
          <p:cNvSpPr txBox="1">
            <a:spLocks noChangeArrowheads="1"/>
          </p:cNvSpPr>
          <p:nvPr/>
        </p:nvSpPr>
        <p:spPr bwMode="auto">
          <a:xfrm>
            <a:off x="8395106" y="4127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C99BB031-96F6-6966-A1AC-8F00882F9769}"/>
              </a:ext>
            </a:extLst>
          </p:cNvPr>
          <p:cNvSpPr/>
          <p:nvPr/>
        </p:nvSpPr>
        <p:spPr bwMode="auto">
          <a:xfrm>
            <a:off x="5562600" y="188640"/>
            <a:ext cx="2667000" cy="64956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990000"/>
                </a:solidFill>
                <a:effectLst/>
                <a:uLnTx/>
                <a:uFillTx/>
                <a:latin typeface="Arial" panose="020B0604020202020204" pitchFamily="34" charset="0"/>
                <a:ea typeface="ＭＳ Ｐゴシック" charset="0"/>
                <a:cs typeface="Arial" panose="020B0604020202020204" pitchFamily="34" charset="0"/>
              </a:rPr>
              <a:t>أنواع الأدب</a:t>
            </a:r>
            <a:endParaRPr kumimoji="0" lang="en-US" sz="3600" b="1" u="none" strike="noStrike" kern="1200" cap="none" spc="0" normalizeH="0" baseline="0" noProof="0" dirty="0">
              <a:ln>
                <a:noFill/>
              </a:ln>
              <a:solidFill>
                <a:srgbClr val="99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anim calcmode="lin" valueType="num">
                                      <p:cBhvr additive="base">
                                        <p:cTn id="7" dur="500" fill="hold"/>
                                        <p:tgtEl>
                                          <p:spTgt spid="5017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17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0178">
                                            <p:txEl>
                                              <p:pRg st="1" end="1"/>
                                            </p:txEl>
                                          </p:spTgt>
                                        </p:tgtEl>
                                        <p:attrNameLst>
                                          <p:attrName>style.visibility</p:attrName>
                                        </p:attrNameLst>
                                      </p:cBhvr>
                                      <p:to>
                                        <p:strVal val="visible"/>
                                      </p:to>
                                    </p:set>
                                    <p:anim calcmode="lin" valueType="num">
                                      <p:cBhvr additive="base">
                                        <p:cTn id="13" dur="500" fill="hold"/>
                                        <p:tgtEl>
                                          <p:spTgt spid="5017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017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0178">
                                            <p:txEl>
                                              <p:pRg st="2" end="2"/>
                                            </p:txEl>
                                          </p:spTgt>
                                        </p:tgtEl>
                                        <p:attrNameLst>
                                          <p:attrName>style.visibility</p:attrName>
                                        </p:attrNameLst>
                                      </p:cBhvr>
                                      <p:to>
                                        <p:strVal val="visible"/>
                                      </p:to>
                                    </p:set>
                                    <p:anim calcmode="lin" valueType="num">
                                      <p:cBhvr additive="base">
                                        <p:cTn id="19" dur="500" fill="hold"/>
                                        <p:tgtEl>
                                          <p:spTgt spid="5017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017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0178">
                                            <p:txEl>
                                              <p:pRg st="3" end="3"/>
                                            </p:txEl>
                                          </p:spTgt>
                                        </p:tgtEl>
                                        <p:attrNameLst>
                                          <p:attrName>style.visibility</p:attrName>
                                        </p:attrNameLst>
                                      </p:cBhvr>
                                      <p:to>
                                        <p:strVal val="visible"/>
                                      </p:to>
                                    </p:set>
                                    <p:anim calcmode="lin" valueType="num">
                                      <p:cBhvr additive="base">
                                        <p:cTn id="25" dur="500" fill="hold"/>
                                        <p:tgtEl>
                                          <p:spTgt spid="5017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017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0178">
                                            <p:txEl>
                                              <p:pRg st="4" end="4"/>
                                            </p:txEl>
                                          </p:spTgt>
                                        </p:tgtEl>
                                        <p:attrNameLst>
                                          <p:attrName>style.visibility</p:attrName>
                                        </p:attrNameLst>
                                      </p:cBhvr>
                                      <p:to>
                                        <p:strVal val="visible"/>
                                      </p:to>
                                    </p:set>
                                    <p:anim calcmode="lin" valueType="num">
                                      <p:cBhvr additive="base">
                                        <p:cTn id="31" dur="500" fill="hold"/>
                                        <p:tgtEl>
                                          <p:spTgt spid="50178">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017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0180">
                                            <p:txEl>
                                              <p:pRg st="0" end="0"/>
                                            </p:txEl>
                                          </p:spTgt>
                                        </p:tgtEl>
                                        <p:attrNameLst>
                                          <p:attrName>style.visibility</p:attrName>
                                        </p:attrNameLst>
                                      </p:cBhvr>
                                      <p:to>
                                        <p:strVal val="visible"/>
                                      </p:to>
                                    </p:set>
                                    <p:anim calcmode="lin" valueType="num">
                                      <p:cBhvr additive="base">
                                        <p:cTn id="37" dur="500" fill="hold"/>
                                        <p:tgtEl>
                                          <p:spTgt spid="50180">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0180">
                                            <p:txEl>
                                              <p:pRg st="0" end="0"/>
                                            </p:txEl>
                                          </p:spTgt>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500"/>
                            </p:stCondLst>
                            <p:childTnLst>
                              <p:par>
                                <p:cTn id="40" presetID="2" presetClass="entr" presetSubtype="8" fill="hold" grpId="0" nodeType="afterEffect">
                                  <p:stCondLst>
                                    <p:cond delay="0"/>
                                  </p:stCondLst>
                                  <p:childTnLst>
                                    <p:set>
                                      <p:cBhvr>
                                        <p:cTn id="41" dur="1" fill="hold">
                                          <p:stCondLst>
                                            <p:cond delay="0"/>
                                          </p:stCondLst>
                                        </p:cTn>
                                        <p:tgtEl>
                                          <p:spTgt spid="50180">
                                            <p:txEl>
                                              <p:pRg st="1" end="1"/>
                                            </p:txEl>
                                          </p:spTgt>
                                        </p:tgtEl>
                                        <p:attrNameLst>
                                          <p:attrName>style.visibility</p:attrName>
                                        </p:attrNameLst>
                                      </p:cBhvr>
                                      <p:to>
                                        <p:strVal val="visible"/>
                                      </p:to>
                                    </p:set>
                                    <p:anim calcmode="lin" valueType="num">
                                      <p:cBhvr additive="base">
                                        <p:cTn id="42" dur="500" fill="hold"/>
                                        <p:tgtEl>
                                          <p:spTgt spid="50180">
                                            <p:txEl>
                                              <p:pRg st="1" end="1"/>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5018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50180">
                                            <p:txEl>
                                              <p:pRg st="2" end="2"/>
                                            </p:txEl>
                                          </p:spTgt>
                                        </p:tgtEl>
                                        <p:attrNameLst>
                                          <p:attrName>style.visibility</p:attrName>
                                        </p:attrNameLst>
                                      </p:cBhvr>
                                      <p:to>
                                        <p:strVal val="visible"/>
                                      </p:to>
                                    </p:set>
                                    <p:anim calcmode="lin" valueType="num">
                                      <p:cBhvr additive="base">
                                        <p:cTn id="48" dur="500" fill="hold"/>
                                        <p:tgtEl>
                                          <p:spTgt spid="50180">
                                            <p:txEl>
                                              <p:pRg st="2" end="2"/>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5018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autoUpdateAnimBg="0"/>
      <p:bldP spid="50180"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228600" y="2286000"/>
            <a:ext cx="4191000" cy="3733800"/>
          </a:xfrm>
        </p:spPr>
        <p:txBody>
          <a:bodyPr/>
          <a:lstStyle/>
          <a:p>
            <a:pPr algn="ctr">
              <a:buFontTx/>
              <a:buNone/>
            </a:pPr>
            <a:r>
              <a:rPr lang="ar-JO" sz="2800" b="1" u="sng" dirty="0">
                <a:latin typeface="Arial" panose="020B0604020202020204" pitchFamily="34" charset="0"/>
                <a:ea typeface="ＭＳ Ｐゴシック" charset="0"/>
                <a:cs typeface="Arial" panose="020B0604020202020204" pitchFamily="34" charset="0"/>
              </a:rPr>
              <a:t>الأساطير البابلية</a:t>
            </a:r>
            <a:endParaRPr lang="en-US" sz="2400" b="1" dirty="0">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آلهة كثيرة (تعدد الآلهة)</a:t>
            </a:r>
            <a:endParaRPr lang="en-US" sz="2400" b="1" dirty="0">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صراع الآلهة / عدم الإتفاق</a:t>
            </a:r>
            <a:endParaRPr lang="en-US" sz="2400" b="1" dirty="0">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التشويش حول سبب الطوفان</a:t>
            </a:r>
            <a:endParaRPr lang="en-US" sz="2400" b="1" dirty="0">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أدد - الرعد</a:t>
            </a:r>
            <a:endParaRPr lang="en-US" sz="2400" b="1" dirty="0">
              <a:latin typeface="Arial" panose="020B0604020202020204" pitchFamily="34" charset="0"/>
              <a:ea typeface="ＭＳ Ｐゴシック" charset="0"/>
              <a:cs typeface="Arial" panose="020B0604020202020204" pitchFamily="34" charset="0"/>
            </a:endParaRPr>
          </a:p>
          <a:p>
            <a:pPr algn="r" rtl="1">
              <a:buFontTx/>
              <a:buNone/>
            </a:pPr>
            <a:r>
              <a:rPr lang="en-US" sz="2400" b="1" dirty="0">
                <a:latin typeface="Arial" panose="020B0604020202020204" pitchFamily="34" charset="0"/>
                <a:ea typeface="ＭＳ Ｐゴシック" charset="0"/>
                <a:cs typeface="Arial" panose="020B0604020202020204" pitchFamily="34" charset="0"/>
              </a:rPr>
              <a:t>    </a:t>
            </a:r>
            <a:r>
              <a:rPr lang="ar-JO" sz="2400" b="1" dirty="0">
                <a:latin typeface="Arial" panose="020B0604020202020204" pitchFamily="34" charset="0"/>
                <a:ea typeface="ＭＳ Ｐゴシック" charset="0"/>
                <a:cs typeface="Arial" panose="020B0604020202020204" pitchFamily="34" charset="0"/>
              </a:rPr>
              <a:t>نينورتا - الرياح</a:t>
            </a:r>
            <a:endParaRPr lang="en-US" sz="2400" b="1" dirty="0">
              <a:latin typeface="Arial" panose="020B0604020202020204" pitchFamily="34" charset="0"/>
              <a:ea typeface="ＭＳ Ｐゴシック" charset="0"/>
              <a:cs typeface="Arial" panose="020B0604020202020204" pitchFamily="34" charset="0"/>
            </a:endParaRPr>
          </a:p>
          <a:p>
            <a:pPr algn="r" rtl="1">
              <a:buFontTx/>
              <a:buNone/>
            </a:pPr>
            <a:r>
              <a:rPr lang="en-US" sz="2400" b="1" dirty="0">
                <a:latin typeface="Arial" panose="020B0604020202020204" pitchFamily="34" charset="0"/>
                <a:ea typeface="ＭＳ Ｐゴシック" charset="0"/>
                <a:cs typeface="Arial" panose="020B0604020202020204" pitchFamily="34" charset="0"/>
              </a:rPr>
              <a:t>    </a:t>
            </a:r>
            <a:r>
              <a:rPr lang="ar-JO" sz="2400" b="1" dirty="0">
                <a:latin typeface="Arial" panose="020B0604020202020204" pitchFamily="34" charset="0"/>
                <a:ea typeface="ＭＳ Ｐゴシック" charset="0"/>
                <a:cs typeface="Arial" panose="020B0604020202020204" pitchFamily="34" charset="0"/>
              </a:rPr>
              <a:t>أنوناكي - الضوء</a:t>
            </a:r>
            <a:endParaRPr lang="en-US" sz="2400" b="1" dirty="0">
              <a:latin typeface="Arial" panose="020B0604020202020204" pitchFamily="34" charset="0"/>
              <a:ea typeface="ＭＳ Ｐゴシック" charset="0"/>
              <a:cs typeface="Arial" panose="020B0604020202020204" pitchFamily="34" charset="0"/>
            </a:endParaRPr>
          </a:p>
          <a:p>
            <a:pPr>
              <a:buFontTx/>
              <a:buNone/>
            </a:pPr>
            <a:endParaRPr lang="en-US" sz="2800" b="1" dirty="0">
              <a:latin typeface="Arial" panose="020B0604020202020204" pitchFamily="34" charset="0"/>
              <a:ea typeface="ＭＳ Ｐゴシック" charset="0"/>
              <a:cs typeface="Arial" panose="020B0604020202020204" pitchFamily="34" charset="0"/>
            </a:endParaRPr>
          </a:p>
        </p:txBody>
      </p:sp>
      <p:sp>
        <p:nvSpPr>
          <p:cNvPr id="52228" name="Rectangle 4"/>
          <p:cNvSpPr>
            <a:spLocks noChangeArrowheads="1"/>
          </p:cNvSpPr>
          <p:nvPr/>
        </p:nvSpPr>
        <p:spPr bwMode="auto">
          <a:xfrm>
            <a:off x="4419600" y="2286000"/>
            <a:ext cx="47244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القصة الكتابية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إله واحد (التوحيد)</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إله قدوس</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رأى الله الشر وعاقب البشر الفاسدين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يهوه</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742950" marR="0" lvl="1" indent="-285750" algn="r" defTabSz="914400" rtl="1" eaLnBrk="0" fontAlgn="base" latinLnBrk="0" hangingPunct="0">
              <a:lnSpc>
                <a:spcPct val="100000"/>
              </a:lnSpc>
              <a:spcBef>
                <a:spcPct val="20000"/>
              </a:spcBef>
              <a:spcAft>
                <a:spcPct val="0"/>
              </a:spcAft>
              <a:buClrTx/>
              <a:buSzTx/>
              <a:buFontTx/>
              <a:buChar char="–"/>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الخالق</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742950" marR="0" lvl="1" indent="-285750" algn="r" defTabSz="914400" rtl="1" eaLnBrk="0" fontAlgn="base" latinLnBrk="0" hangingPunct="0">
              <a:lnSpc>
                <a:spcPct val="100000"/>
              </a:lnSpc>
              <a:spcBef>
                <a:spcPct val="20000"/>
              </a:spcBef>
              <a:spcAft>
                <a:spcPct val="0"/>
              </a:spcAft>
              <a:buClrTx/>
              <a:buSzTx/>
              <a:buFontTx/>
              <a:buChar char="–"/>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الحافظ</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742950" marR="0" lvl="1" indent="-285750" algn="r" defTabSz="914400" rtl="1" eaLnBrk="0" fontAlgn="base" latinLnBrk="0" hangingPunct="0">
              <a:lnSpc>
                <a:spcPct val="100000"/>
              </a:lnSpc>
              <a:spcBef>
                <a:spcPct val="20000"/>
              </a:spcBef>
              <a:spcAft>
                <a:spcPct val="0"/>
              </a:spcAft>
              <a:buClrTx/>
              <a:buSzTx/>
              <a:buFontTx/>
              <a:buChar char="–"/>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القاضي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229" name="Text Box 5"/>
          <p:cNvSpPr txBox="1">
            <a:spLocks noChangeArrowheads="1"/>
          </p:cNvSpPr>
          <p:nvPr/>
        </p:nvSpPr>
        <p:spPr bwMode="auto">
          <a:xfrm>
            <a:off x="250824" y="1243013"/>
            <a:ext cx="864165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النسخة البابلية من الطوفان (2000 ق.م)</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2133" name="Line 11"/>
          <p:cNvSpPr>
            <a:spLocks noChangeShapeType="1"/>
          </p:cNvSpPr>
          <p:nvPr/>
        </p:nvSpPr>
        <p:spPr bwMode="auto">
          <a:xfrm>
            <a:off x="5562600" y="838200"/>
            <a:ext cx="2667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2135" name="Text Box 13"/>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140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11B9CF0A-4FA5-A07D-AB72-5544754358E4}"/>
              </a:ext>
            </a:extLst>
          </p:cNvPr>
          <p:cNvSpPr/>
          <p:nvPr/>
        </p:nvSpPr>
        <p:spPr bwMode="auto">
          <a:xfrm>
            <a:off x="5562600" y="188640"/>
            <a:ext cx="2667000" cy="1143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990000"/>
                </a:solidFill>
                <a:effectLst/>
                <a:uLnTx/>
                <a:uFillTx/>
                <a:latin typeface="Arial" panose="020B0604020202020204" pitchFamily="34" charset="0"/>
                <a:ea typeface="ＭＳ Ｐゴシック" charset="0"/>
                <a:cs typeface="Arial" panose="020B0604020202020204" pitchFamily="34" charset="0"/>
              </a:rPr>
              <a:t>أنواع الأدب</a:t>
            </a:r>
            <a:endParaRPr kumimoji="0" lang="en-US" sz="3600" b="1" u="none" strike="noStrike" kern="1200" cap="none" spc="0" normalizeH="0" baseline="0" noProof="0" dirty="0">
              <a:ln>
                <a:noFill/>
              </a:ln>
              <a:solidFill>
                <a:srgbClr val="99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FA5F7F34-99E9-D63B-E0BF-0313671384D0}"/>
              </a:ext>
            </a:extLst>
          </p:cNvPr>
          <p:cNvSpPr/>
          <p:nvPr/>
        </p:nvSpPr>
        <p:spPr bwMode="auto">
          <a:xfrm>
            <a:off x="323528" y="614066"/>
            <a:ext cx="3384376" cy="51911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3333CC"/>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ملحمة جاجامش</a:t>
            </a:r>
            <a:endParaRPr kumimoji="0" lang="en-US" sz="3600" b="1" u="none" strike="noStrike" kern="1200" cap="none" spc="0" normalizeH="0" baseline="0" noProof="0" dirty="0">
              <a:ln>
                <a:noFill/>
              </a:ln>
              <a:solidFill>
                <a:srgbClr val="3333CC"/>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22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52226"/>
                                        </p:tgtEl>
                                        <p:attrNameLst>
                                          <p:attrName>style.visibility</p:attrName>
                                        </p:attrNameLst>
                                      </p:cBhvr>
                                      <p:to>
                                        <p:strVal val="visible"/>
                                      </p:to>
                                    </p:set>
                                    <p:anim calcmode="lin" valueType="num">
                                      <p:cBhvr additive="base">
                                        <p:cTn id="11" dur="500" fill="hold"/>
                                        <p:tgtEl>
                                          <p:spTgt spid="52226"/>
                                        </p:tgtEl>
                                        <p:attrNameLst>
                                          <p:attrName>ppt_x</p:attrName>
                                        </p:attrNameLst>
                                      </p:cBhvr>
                                      <p:tavLst>
                                        <p:tav tm="0">
                                          <p:val>
                                            <p:strVal val="0-#ppt_w/2"/>
                                          </p:val>
                                        </p:tav>
                                        <p:tav tm="100000">
                                          <p:val>
                                            <p:strVal val="#ppt_x"/>
                                          </p:val>
                                        </p:tav>
                                      </p:tavLst>
                                    </p:anim>
                                    <p:anim calcmode="lin" valueType="num">
                                      <p:cBhvr additive="base">
                                        <p:cTn id="12" dur="500" fill="hold"/>
                                        <p:tgtEl>
                                          <p:spTgt spid="52226"/>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52228"/>
                                        </p:tgtEl>
                                        <p:attrNameLst>
                                          <p:attrName>style.visibility</p:attrName>
                                        </p:attrNameLst>
                                      </p:cBhvr>
                                      <p:to>
                                        <p:strVal val="visible"/>
                                      </p:to>
                                    </p:set>
                                    <p:anim calcmode="lin" valueType="num">
                                      <p:cBhvr additive="base">
                                        <p:cTn id="17" dur="500" fill="hold"/>
                                        <p:tgtEl>
                                          <p:spTgt spid="52228"/>
                                        </p:tgtEl>
                                        <p:attrNameLst>
                                          <p:attrName>ppt_x</p:attrName>
                                        </p:attrNameLst>
                                      </p:cBhvr>
                                      <p:tavLst>
                                        <p:tav tm="0">
                                          <p:val>
                                            <p:strVal val="1+#ppt_w/2"/>
                                          </p:val>
                                        </p:tav>
                                        <p:tav tm="100000">
                                          <p:val>
                                            <p:strVal val="#ppt_x"/>
                                          </p:val>
                                        </p:tav>
                                      </p:tavLst>
                                    </p:anim>
                                    <p:anim calcmode="lin" valueType="num">
                                      <p:cBhvr additive="base">
                                        <p:cTn id="18" dur="500" fill="hold"/>
                                        <p:tgtEl>
                                          <p:spTgt spid="522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autoUpdateAnimBg="0"/>
      <p:bldP spid="52228" grpId="0" autoUpdateAnimBg="0"/>
      <p:bldP spid="52229"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body" idx="1"/>
          </p:nvPr>
        </p:nvSpPr>
        <p:spPr>
          <a:xfrm>
            <a:off x="762000" y="1600200"/>
            <a:ext cx="7467600" cy="1905000"/>
          </a:xfrm>
        </p:spPr>
        <p:txBody>
          <a:bodyPr/>
          <a:lstStyle/>
          <a:p>
            <a:pPr algn="r">
              <a:buFontTx/>
              <a:buNone/>
            </a:pPr>
            <a:r>
              <a:rPr lang="ar-JO" sz="2400" b="1" dirty="0">
                <a:latin typeface="Arial" panose="020B0604020202020204" pitchFamily="34" charset="0"/>
                <a:ea typeface="ＭＳ Ｐゴシック" charset="0"/>
                <a:cs typeface="Arial" panose="020B0604020202020204" pitchFamily="34" charset="0"/>
              </a:rPr>
              <a:t>آدب الحكمة</a:t>
            </a:r>
            <a:endParaRPr lang="en-US" sz="2400" b="1" dirty="0">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العديد من هذه الكتابات - مشكلة الشر والألم / المراقبين المتدينين</a:t>
            </a:r>
          </a:p>
          <a:p>
            <a:pPr algn="r" rtl="1"/>
            <a:r>
              <a:rPr lang="ar-JO" sz="2400" b="1" dirty="0">
                <a:latin typeface="Arial" panose="020B0604020202020204" pitchFamily="34" charset="0"/>
                <a:ea typeface="ＭＳ Ｐゴシック" charset="0"/>
                <a:cs typeface="Arial" panose="020B0604020202020204" pitchFamily="34" charset="0"/>
              </a:rPr>
              <a:t>أمثلة – الإله المحفوف بالمخاطر، حوار التشاؤم</a:t>
            </a:r>
            <a:endParaRPr lang="en-US" sz="2400" b="1" dirty="0">
              <a:latin typeface="Arial" panose="020B0604020202020204" pitchFamily="34" charset="0"/>
              <a:ea typeface="ＭＳ Ｐゴシック" charset="0"/>
              <a:cs typeface="Arial" panose="020B0604020202020204" pitchFamily="34" charset="0"/>
            </a:endParaRPr>
          </a:p>
        </p:txBody>
      </p:sp>
      <p:sp>
        <p:nvSpPr>
          <p:cNvPr id="54276" name="Rectangle 4"/>
          <p:cNvSpPr>
            <a:spLocks noChangeArrowheads="1"/>
          </p:cNvSpPr>
          <p:nvPr/>
        </p:nvSpPr>
        <p:spPr bwMode="auto">
          <a:xfrm>
            <a:off x="762000" y="3581400"/>
            <a:ext cx="74676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r" defTabSz="914400" rtl="0" eaLnBrk="0" fontAlgn="base" latinLnBrk="0" hangingPunct="0">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النبوة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النبوة البابلية – سابقة للعديد من الديانات الغامضة والكتب الصوفية</a:t>
            </a: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وصف الأحداث الماضية بمصطلحات نبوية لتأكيد صحة تنبؤهم بأحداث أخرى</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4179" name="Line 7"/>
          <p:cNvSpPr>
            <a:spLocks noChangeShapeType="1"/>
          </p:cNvSpPr>
          <p:nvPr/>
        </p:nvSpPr>
        <p:spPr bwMode="auto">
          <a:xfrm>
            <a:off x="5562600" y="838200"/>
            <a:ext cx="2667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4181" name="Text Box 13"/>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140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F5B7FA80-BDAD-3738-FC2B-DEE2592850F3}"/>
              </a:ext>
            </a:extLst>
          </p:cNvPr>
          <p:cNvSpPr/>
          <p:nvPr/>
        </p:nvSpPr>
        <p:spPr bwMode="auto">
          <a:xfrm>
            <a:off x="5562600" y="188640"/>
            <a:ext cx="2667000" cy="1143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990000"/>
                </a:solidFill>
                <a:effectLst/>
                <a:uLnTx/>
                <a:uFillTx/>
                <a:latin typeface="Arial" panose="020B0604020202020204" pitchFamily="34" charset="0"/>
                <a:ea typeface="ＭＳ Ｐゴシック" charset="0"/>
                <a:cs typeface="Arial" panose="020B0604020202020204" pitchFamily="34" charset="0"/>
              </a:rPr>
              <a:t>أنواع الأدب</a:t>
            </a:r>
            <a:endParaRPr kumimoji="0" lang="en-US" sz="3600" b="1" u="none" strike="noStrike" kern="1200" cap="none" spc="0" normalizeH="0" baseline="0" noProof="0" dirty="0">
              <a:ln>
                <a:noFill/>
              </a:ln>
              <a:solidFill>
                <a:srgbClr val="99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4274">
                                            <p:txEl>
                                              <p:pRg st="0" end="0"/>
                                            </p:txEl>
                                          </p:spTgt>
                                        </p:tgtEl>
                                        <p:attrNameLst>
                                          <p:attrName>style.visibility</p:attrName>
                                        </p:attrNameLst>
                                      </p:cBhvr>
                                      <p:to>
                                        <p:strVal val="visible"/>
                                      </p:to>
                                    </p:set>
                                    <p:anim calcmode="lin" valueType="num">
                                      <p:cBhvr additive="base">
                                        <p:cTn id="7" dur="500" fill="hold"/>
                                        <p:tgtEl>
                                          <p:spTgt spid="5427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4">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4274">
                                            <p:txEl>
                                              <p:pRg st="1" end="1"/>
                                            </p:txEl>
                                          </p:spTgt>
                                        </p:tgtEl>
                                        <p:attrNameLst>
                                          <p:attrName>style.visibility</p:attrName>
                                        </p:attrNameLst>
                                      </p:cBhvr>
                                      <p:to>
                                        <p:strVal val="visible"/>
                                      </p:to>
                                    </p:set>
                                    <p:anim calcmode="lin" valueType="num">
                                      <p:cBhvr additive="base">
                                        <p:cTn id="12" dur="500" fill="hold"/>
                                        <p:tgtEl>
                                          <p:spTgt spid="54274">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427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4276">
                                            <p:txEl>
                                              <p:pRg st="0" end="0"/>
                                            </p:txEl>
                                          </p:spTgt>
                                        </p:tgtEl>
                                        <p:attrNameLst>
                                          <p:attrName>style.visibility</p:attrName>
                                        </p:attrNameLst>
                                      </p:cBhvr>
                                      <p:to>
                                        <p:strVal val="visible"/>
                                      </p:to>
                                    </p:set>
                                    <p:anim calcmode="lin" valueType="num">
                                      <p:cBhvr additive="base">
                                        <p:cTn id="18" dur="500" fill="hold"/>
                                        <p:tgtEl>
                                          <p:spTgt spid="54276">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42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4276">
                                            <p:txEl>
                                              <p:pRg st="1" end="1"/>
                                            </p:txEl>
                                          </p:spTgt>
                                        </p:tgtEl>
                                        <p:attrNameLst>
                                          <p:attrName>style.visibility</p:attrName>
                                        </p:attrNameLst>
                                      </p:cBhvr>
                                      <p:to>
                                        <p:strVal val="visible"/>
                                      </p:to>
                                    </p:set>
                                    <p:anim calcmode="lin" valueType="num">
                                      <p:cBhvr additive="base">
                                        <p:cTn id="24" dur="500" fill="hold"/>
                                        <p:tgtEl>
                                          <p:spTgt spid="54276">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4276">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build="p" autoUpdateAnimBg="0" advAuto="0"/>
      <p:bldP spid="54276"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3" name="Picture 15" descr="Picture 15"/>
          <p:cNvPicPr>
            <a:picLocks noChangeAspect="1"/>
          </p:cNvPicPr>
          <p:nvPr/>
        </p:nvPicPr>
        <p:blipFill>
          <a:blip r:embed="rId2"/>
          <a:stretch>
            <a:fillRect/>
          </a:stretch>
        </p:blipFill>
        <p:spPr>
          <a:xfrm>
            <a:off x="875506" y="1441449"/>
            <a:ext cx="7392988" cy="5416551"/>
          </a:xfrm>
          <a:prstGeom prst="rect">
            <a:avLst/>
          </a:prstGeom>
          <a:ln w="12700">
            <a:miter lim="400000"/>
          </a:ln>
        </p:spPr>
      </p:pic>
      <p:sp>
        <p:nvSpPr>
          <p:cNvPr id="2684" name="WordArt 4"/>
          <p:cNvSpPr txBox="1"/>
          <p:nvPr/>
        </p:nvSpPr>
        <p:spPr>
          <a:xfrm>
            <a:off x="304800" y="228600"/>
            <a:ext cx="5943600" cy="457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914400">
              <a:defRPr sz="2100" b="1">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10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rPr>
              <a:t>الديانة البابلية الغامضة اليوم</a:t>
            </a:r>
            <a:endParaRPr kumimoji="0" sz="210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endParaRPr>
          </a:p>
        </p:txBody>
      </p:sp>
      <p:sp>
        <p:nvSpPr>
          <p:cNvPr id="2685" name="Line 5"/>
          <p:cNvSpPr/>
          <p:nvPr/>
        </p:nvSpPr>
        <p:spPr>
          <a:xfrm>
            <a:off x="304800" y="762000"/>
            <a:ext cx="6019801" cy="0"/>
          </a:xfrm>
          <a:prstGeom prst="line">
            <a:avLst/>
          </a:prstGeom>
          <a:ln w="38100">
            <a:solidFill>
              <a:srgbClr val="000000"/>
            </a:solidFill>
          </a:ln>
        </p:spPr>
        <p:txBody>
          <a:bodyPr lIns="46799" tIns="46799" rIns="46799" bIns="46799"/>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686" name="Title 1"/>
          <p:cNvSpPr txBox="1">
            <a:spLocks noGrp="1"/>
          </p:cNvSpPr>
          <p:nvPr>
            <p:ph type="title"/>
          </p:nvPr>
        </p:nvSpPr>
        <p:spPr>
          <a:xfrm>
            <a:off x="0" y="825499"/>
            <a:ext cx="9144000" cy="731840"/>
          </a:xfrm>
          <a:prstGeom prst="rect">
            <a:avLst/>
          </a:prstGeom>
        </p:spPr>
        <p:txBody>
          <a:bodyPr/>
          <a:lstStyle>
            <a:lvl1pPr>
              <a:defRPr sz="3200" b="1"/>
            </a:lvl1pPr>
          </a:lstStyle>
          <a:p>
            <a:r>
              <a:rPr lang="ar-JO" dirty="0"/>
              <a:t>الختم الرسمي للبرلمان الأوروبي</a:t>
            </a:r>
            <a:endParaRPr dirty="0"/>
          </a:p>
        </p:txBody>
      </p:sp>
      <p:sp>
        <p:nvSpPr>
          <p:cNvPr id="2687" name="Text Box 37"/>
          <p:cNvSpPr txBox="1"/>
          <p:nvPr/>
        </p:nvSpPr>
        <p:spPr>
          <a:xfrm>
            <a:off x="8240317" y="44449"/>
            <a:ext cx="814261"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110ب</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 name="WordArt 2"/>
          <p:cNvSpPr txBox="1"/>
          <p:nvPr/>
        </p:nvSpPr>
        <p:spPr>
          <a:xfrm>
            <a:off x="304800" y="228600"/>
            <a:ext cx="5943600" cy="457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914400">
              <a:defRPr sz="2100" b="1">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10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rPr>
              <a:t>الديانة البابلية الغامضة اليوم</a:t>
            </a:r>
            <a:endParaRPr kumimoji="0" sz="210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endParaRPr>
          </a:p>
        </p:txBody>
      </p:sp>
      <p:sp>
        <p:nvSpPr>
          <p:cNvPr id="2847" name="Line 3"/>
          <p:cNvSpPr/>
          <p:nvPr/>
        </p:nvSpPr>
        <p:spPr>
          <a:xfrm>
            <a:off x="304800" y="762000"/>
            <a:ext cx="6019801" cy="0"/>
          </a:xfrm>
          <a:prstGeom prst="line">
            <a:avLst/>
          </a:prstGeom>
          <a:ln w="38100">
            <a:solidFill>
              <a:srgbClr val="000000"/>
            </a:solidFill>
          </a:ln>
        </p:spPr>
        <p:txBody>
          <a:bodyPr lIns="46799" tIns="46799" rIns="46799" bIns="46799"/>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848" name="Picture 6" descr="Picture 6"/>
          <p:cNvPicPr>
            <a:picLocks noChangeAspect="1"/>
          </p:cNvPicPr>
          <p:nvPr/>
        </p:nvPicPr>
        <p:blipFill>
          <a:blip r:embed="rId2"/>
          <a:stretch>
            <a:fillRect/>
          </a:stretch>
        </p:blipFill>
        <p:spPr>
          <a:xfrm>
            <a:off x="5532437" y="1676400"/>
            <a:ext cx="3071813" cy="4800600"/>
          </a:xfrm>
          <a:prstGeom prst="rect">
            <a:avLst/>
          </a:prstGeom>
          <a:ln w="12700">
            <a:miter lim="400000"/>
          </a:ln>
        </p:spPr>
      </p:pic>
      <p:grpSp>
        <p:nvGrpSpPr>
          <p:cNvPr id="2851" name="Group 11"/>
          <p:cNvGrpSpPr/>
          <p:nvPr/>
        </p:nvGrpSpPr>
        <p:grpSpPr>
          <a:xfrm>
            <a:off x="45719" y="1676400"/>
            <a:ext cx="5247008" cy="4724400"/>
            <a:chOff x="0" y="0"/>
            <a:chExt cx="5247006" cy="4724400"/>
          </a:xfrm>
        </p:grpSpPr>
        <p:pic>
          <p:nvPicPr>
            <p:cNvPr id="2849" name="Picture 9" descr="Picture 9"/>
            <p:cNvPicPr>
              <a:picLocks noChangeAspect="1"/>
            </p:cNvPicPr>
            <p:nvPr/>
          </p:nvPicPr>
          <p:blipFill>
            <a:blip r:embed="rId3"/>
            <a:stretch>
              <a:fillRect/>
            </a:stretch>
          </p:blipFill>
          <p:spPr>
            <a:xfrm>
              <a:off x="2062860" y="0"/>
              <a:ext cx="3184146" cy="4724400"/>
            </a:xfrm>
            <a:prstGeom prst="rect">
              <a:avLst/>
            </a:prstGeom>
            <a:ln w="12700" cap="flat">
              <a:noFill/>
              <a:miter lim="400000"/>
            </a:ln>
            <a:effectLst/>
          </p:spPr>
        </p:pic>
        <p:sp>
          <p:nvSpPr>
            <p:cNvPr id="2850" name="Rectangle 10"/>
            <p:cNvSpPr txBox="1"/>
            <p:nvPr/>
          </p:nvSpPr>
          <p:spPr>
            <a:xfrm>
              <a:off x="0" y="3657600"/>
              <a:ext cx="1950770" cy="461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342900" marR="0" lvl="0" indent="-342900" algn="r" defTabSz="914400" rtl="0" eaLnBrk="1" fontAlgn="auto" latinLnBrk="0" hangingPunct="0">
                <a:lnSpc>
                  <a:spcPct val="100000"/>
                </a:lnSpc>
                <a:spcBef>
                  <a:spcPts val="500"/>
                </a:spcBef>
                <a:spcAft>
                  <a:spcPts val="0"/>
                </a:spcAft>
                <a:buClrTx/>
                <a:buSzTx/>
                <a:buFontTx/>
                <a:buNone/>
                <a:tabLst/>
                <a:defRPr sz="2400" b="1"/>
              </a:pPr>
              <a:r>
                <a:rPr kumimoji="0" lang="ar-JO"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رالف وودرو</a:t>
              </a: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2852" name="Title 2"/>
          <p:cNvSpPr txBox="1">
            <a:spLocks noGrp="1"/>
          </p:cNvSpPr>
          <p:nvPr>
            <p:ph type="title"/>
          </p:nvPr>
        </p:nvSpPr>
        <p:spPr>
          <a:xfrm>
            <a:off x="0" y="896937"/>
            <a:ext cx="9144000" cy="587376"/>
          </a:xfrm>
          <a:prstGeom prst="rect">
            <a:avLst/>
          </a:prstGeom>
        </p:spPr>
        <p:txBody>
          <a:bodyPr/>
          <a:lstStyle/>
          <a:p>
            <a:pPr>
              <a:defRPr sz="2800" b="1"/>
            </a:pPr>
            <a:r>
              <a:rPr lang="ar-JO" dirty="0"/>
              <a:t>تكرر الكنيسة الكاثوليكية أخطاء بابل</a:t>
            </a:r>
            <a:endParaRPr dirty="0"/>
          </a:p>
        </p:txBody>
      </p:sp>
      <p:sp>
        <p:nvSpPr>
          <p:cNvPr id="2853" name="Rectangle 7"/>
          <p:cNvSpPr txBox="1"/>
          <p:nvPr/>
        </p:nvSpPr>
        <p:spPr>
          <a:xfrm>
            <a:off x="369569" y="1700213"/>
            <a:ext cx="1508762"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342900" indent="-342900" defTabSz="914400">
              <a:spcBef>
                <a:spcPts val="500"/>
              </a:spcBef>
              <a:defRPr sz="2400" b="1"/>
            </a:lvl1pPr>
          </a:lstStyle>
          <a:p>
            <a:pPr marL="342900" marR="0" lvl="0" indent="-342900" algn="l" defTabSz="914400" rtl="0" eaLnBrk="1" fontAlgn="auto" latinLnBrk="0" hangingPunct="0">
              <a:lnSpc>
                <a:spcPct val="100000"/>
              </a:lnSpc>
              <a:spcBef>
                <a:spcPts val="50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المصادر:</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54" name="Text Box 37"/>
          <p:cNvSpPr txBox="1"/>
          <p:nvPr/>
        </p:nvSpPr>
        <p:spPr>
          <a:xfrm>
            <a:off x="8165275" y="24293"/>
            <a:ext cx="899220"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110 ث</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853">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853">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285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28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8" grpId="0" animBg="1" advAuto="0"/>
      <p:bldP spid="2851" grpId="0" animBg="1" advAuto="0"/>
      <p:bldP spid="2853" grpId="0" build="p" bldLvl="5"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 name="Picture 9" descr="Picture 9"/>
          <p:cNvPicPr>
            <a:picLocks noChangeAspect="1"/>
          </p:cNvPicPr>
          <p:nvPr/>
        </p:nvPicPr>
        <p:blipFill>
          <a:blip r:embed="rId2"/>
          <a:stretch>
            <a:fillRect/>
          </a:stretch>
        </p:blipFill>
        <p:spPr>
          <a:xfrm>
            <a:off x="-228600" y="1676400"/>
            <a:ext cx="2362200" cy="4648200"/>
          </a:xfrm>
          <a:prstGeom prst="rect">
            <a:avLst/>
          </a:prstGeom>
          <a:ln w="12700">
            <a:miter lim="400000"/>
          </a:ln>
        </p:spPr>
      </p:pic>
      <p:sp>
        <p:nvSpPr>
          <p:cNvPr id="2857" name="WordArt 2"/>
          <p:cNvSpPr txBox="1"/>
          <p:nvPr/>
        </p:nvSpPr>
        <p:spPr>
          <a:xfrm>
            <a:off x="304800" y="228600"/>
            <a:ext cx="5943600" cy="457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914400">
              <a:defRPr sz="2100" b="1">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10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rPr>
              <a:t>الديانة البابلية الغامضة اليوم</a:t>
            </a:r>
            <a:endParaRPr kumimoji="0" sz="210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endParaRPr>
          </a:p>
        </p:txBody>
      </p:sp>
      <p:sp>
        <p:nvSpPr>
          <p:cNvPr id="2858" name="Line 3"/>
          <p:cNvSpPr/>
          <p:nvPr/>
        </p:nvSpPr>
        <p:spPr>
          <a:xfrm>
            <a:off x="304800" y="762000"/>
            <a:ext cx="6019801" cy="0"/>
          </a:xfrm>
          <a:prstGeom prst="line">
            <a:avLst/>
          </a:prstGeom>
          <a:ln w="38100">
            <a:solidFill>
              <a:srgbClr val="000000"/>
            </a:solidFill>
          </a:ln>
        </p:spPr>
        <p:txBody>
          <a:bodyPr lIns="46799" tIns="46799" rIns="46799" bIns="46799"/>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859" name="Picture 8" descr="Picture 8"/>
          <p:cNvPicPr>
            <a:picLocks noChangeAspect="1"/>
          </p:cNvPicPr>
          <p:nvPr/>
        </p:nvPicPr>
        <p:blipFill>
          <a:blip r:embed="rId3"/>
          <a:srcRect r="20987"/>
          <a:stretch>
            <a:fillRect/>
          </a:stretch>
        </p:blipFill>
        <p:spPr>
          <a:xfrm>
            <a:off x="3733800" y="1600200"/>
            <a:ext cx="2438400" cy="3810000"/>
          </a:xfrm>
          <a:prstGeom prst="rect">
            <a:avLst/>
          </a:prstGeom>
          <a:ln w="12700">
            <a:miter lim="400000"/>
          </a:ln>
        </p:spPr>
      </p:pic>
      <p:pic>
        <p:nvPicPr>
          <p:cNvPr id="2860" name="Picture 11" descr="Picture 11"/>
          <p:cNvPicPr>
            <a:picLocks noChangeAspect="1"/>
          </p:cNvPicPr>
          <p:nvPr/>
        </p:nvPicPr>
        <p:blipFill>
          <a:blip r:embed="rId4"/>
          <a:stretch>
            <a:fillRect/>
          </a:stretch>
        </p:blipFill>
        <p:spPr>
          <a:xfrm>
            <a:off x="5486400" y="3276600"/>
            <a:ext cx="2108200" cy="3581400"/>
          </a:xfrm>
          <a:prstGeom prst="rect">
            <a:avLst/>
          </a:prstGeom>
          <a:ln w="12700">
            <a:miter lim="400000"/>
          </a:ln>
        </p:spPr>
      </p:pic>
      <p:pic>
        <p:nvPicPr>
          <p:cNvPr id="2861" name="Picture 12" descr="Picture 12"/>
          <p:cNvPicPr>
            <a:picLocks noChangeAspect="1"/>
          </p:cNvPicPr>
          <p:nvPr/>
        </p:nvPicPr>
        <p:blipFill>
          <a:blip r:embed="rId5"/>
          <a:stretch>
            <a:fillRect/>
          </a:stretch>
        </p:blipFill>
        <p:spPr>
          <a:xfrm>
            <a:off x="7016750" y="685800"/>
            <a:ext cx="2127250" cy="3581400"/>
          </a:xfrm>
          <a:prstGeom prst="rect">
            <a:avLst/>
          </a:prstGeom>
          <a:ln w="12700">
            <a:miter lim="400000"/>
          </a:ln>
        </p:spPr>
      </p:pic>
      <p:sp>
        <p:nvSpPr>
          <p:cNvPr id="2862" name="Text Box 14"/>
          <p:cNvSpPr txBox="1"/>
          <p:nvPr/>
        </p:nvSpPr>
        <p:spPr>
          <a:xfrm>
            <a:off x="52069" y="6191250"/>
            <a:ext cx="195326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32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بابل</a:t>
            </a:r>
            <a:endParaRPr kumimoji="0"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63" name="Text Box 15"/>
          <p:cNvSpPr txBox="1"/>
          <p:nvPr/>
        </p:nvSpPr>
        <p:spPr>
          <a:xfrm>
            <a:off x="2439024" y="6172200"/>
            <a:ext cx="757578"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defTabSz="914400">
              <a:defRPr sz="32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مصر</a:t>
            </a:r>
            <a:endParaRPr kumimoji="0"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64" name="Text Box 16"/>
          <p:cNvSpPr txBox="1"/>
          <p:nvPr/>
        </p:nvSpPr>
        <p:spPr>
          <a:xfrm>
            <a:off x="3908107" y="5300662"/>
            <a:ext cx="169767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32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اليونان</a:t>
            </a:r>
            <a:endParaRPr kumimoji="0"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65" name="Text Box 17"/>
          <p:cNvSpPr txBox="1"/>
          <p:nvPr/>
        </p:nvSpPr>
        <p:spPr>
          <a:xfrm>
            <a:off x="6122987" y="6096000"/>
            <a:ext cx="2336801" cy="584775"/>
          </a:xfrm>
          <a:prstGeom prst="rect">
            <a:avLst/>
          </a:prstGeom>
          <a:solidFill>
            <a:schemeClr val="accent3">
              <a:lumOff val="44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32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البوذية</a:t>
            </a:r>
            <a:endParaRPr kumimoji="0"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66" name="Text Box 18"/>
          <p:cNvSpPr txBox="1"/>
          <p:nvPr/>
        </p:nvSpPr>
        <p:spPr>
          <a:xfrm>
            <a:off x="7487919" y="4114800"/>
            <a:ext cx="1646875"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32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الهندوسيّة</a:t>
            </a:r>
            <a:endParaRPr kumimoji="0" sz="32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67" name="Title 1"/>
          <p:cNvSpPr txBox="1">
            <a:spLocks noGrp="1"/>
          </p:cNvSpPr>
          <p:nvPr>
            <p:ph type="title"/>
          </p:nvPr>
        </p:nvSpPr>
        <p:spPr>
          <a:xfrm>
            <a:off x="39687" y="836612"/>
            <a:ext cx="9104314" cy="576263"/>
          </a:xfrm>
          <a:prstGeom prst="rect">
            <a:avLst/>
          </a:prstGeom>
        </p:spPr>
        <p:txBody>
          <a:bodyPr>
            <a:normAutofit fontScale="90000"/>
          </a:bodyPr>
          <a:lstStyle>
            <a:lvl1pPr>
              <a:defRPr sz="3200" b="1"/>
            </a:lvl1pPr>
          </a:lstStyle>
          <a:p>
            <a:r>
              <a:rPr lang="ar-JO" dirty="0"/>
              <a:t>عبادة الأم والطفل</a:t>
            </a:r>
            <a:endParaRPr dirty="0"/>
          </a:p>
        </p:txBody>
      </p:sp>
      <p:sp>
        <p:nvSpPr>
          <p:cNvPr id="2868" name="Rectangle 4"/>
          <p:cNvSpPr txBox="1"/>
          <p:nvPr/>
        </p:nvSpPr>
        <p:spPr>
          <a:xfrm>
            <a:off x="1739583" y="1546225"/>
            <a:ext cx="2281872" cy="4542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defRPr sz="2800" b="1" u="sng"/>
            </a:pPr>
            <a:r>
              <a:rPr kumimoji="0" sz="2800" b="1"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Babylonians</a:t>
            </a:r>
          </a:p>
          <a:p>
            <a:pPr marL="0" marR="0" lvl="0" indent="0" algn="ctr" defTabSz="914400" rtl="0" eaLnBrk="1" fontAlgn="auto" latinLnBrk="0" hangingPunct="0">
              <a:lnSpc>
                <a:spcPct val="100000"/>
              </a:lnSpc>
              <a:spcBef>
                <a:spcPts val="500"/>
              </a:spcBef>
              <a:spcAft>
                <a:spcPts val="0"/>
              </a:spcAft>
              <a:buClrTx/>
              <a:buSzTx/>
              <a:buFontTx/>
              <a:buNone/>
              <a:tabLst/>
              <a:defRPr sz="2800" b="1"/>
            </a:pPr>
            <a:endParaRPr kumimoji="0"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The goddess mother Semiramis held her child Tammuz in her arms</a:t>
            </a:r>
          </a:p>
        </p:txBody>
      </p:sp>
      <p:pic>
        <p:nvPicPr>
          <p:cNvPr id="2869" name="Picture 10" descr="Picture 10"/>
          <p:cNvPicPr>
            <a:picLocks noChangeAspect="1"/>
          </p:cNvPicPr>
          <p:nvPr/>
        </p:nvPicPr>
        <p:blipFill>
          <a:blip r:embed="rId6"/>
          <a:srcRect l="8470"/>
          <a:stretch>
            <a:fillRect/>
          </a:stretch>
        </p:blipFill>
        <p:spPr>
          <a:xfrm>
            <a:off x="1619250" y="1543050"/>
            <a:ext cx="2470150" cy="4622800"/>
          </a:xfrm>
          <a:prstGeom prst="rect">
            <a:avLst/>
          </a:prstGeom>
          <a:ln w="12700">
            <a:miter lim="400000"/>
          </a:ln>
        </p:spPr>
      </p:pic>
      <p:sp>
        <p:nvSpPr>
          <p:cNvPr id="2870" name="Text Box 37"/>
          <p:cNvSpPr txBox="1"/>
          <p:nvPr/>
        </p:nvSpPr>
        <p:spPr>
          <a:xfrm>
            <a:off x="8165275" y="24293"/>
            <a:ext cx="899220"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110 ث</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856"/>
                                        </p:tgtEl>
                                        <p:attrNameLst>
                                          <p:attrName>style.visibility</p:attrName>
                                        </p:attrNameLst>
                                      </p:cBhvr>
                                      <p:to>
                                        <p:strVal val="visible"/>
                                      </p:to>
                                    </p:set>
                                    <p:animEffect transition="in" filter="fade">
                                      <p:cBhvr>
                                        <p:cTn id="7" dur="500"/>
                                        <p:tgtEl>
                                          <p:spTgt spid="2856"/>
                                        </p:tgtEl>
                                      </p:cBhvr>
                                    </p:animEffect>
                                  </p:childTnLst>
                                </p:cTn>
                              </p:par>
                            </p:childTnLst>
                          </p:cTn>
                        </p:par>
                        <p:par>
                          <p:cTn id="8" fill="hold">
                            <p:stCondLst>
                              <p:cond delay="500"/>
                            </p:stCondLst>
                            <p:childTnLst>
                              <p:par>
                                <p:cTn id="9" presetID="10" presetClass="entr" fill="hold" grpId="0" nodeType="afterEffect">
                                  <p:stCondLst>
                                    <p:cond delay="0"/>
                                  </p:stCondLst>
                                  <p:iterate>
                                    <p:tmAbs val="0"/>
                                  </p:iterate>
                                  <p:childTnLst>
                                    <p:set>
                                      <p:cBhvr>
                                        <p:cTn id="10" fill="hold"/>
                                        <p:tgtEl>
                                          <p:spTgt spid="2862"/>
                                        </p:tgtEl>
                                        <p:attrNameLst>
                                          <p:attrName>style.visibility</p:attrName>
                                        </p:attrNameLst>
                                      </p:cBhvr>
                                      <p:to>
                                        <p:strVal val="visible"/>
                                      </p:to>
                                    </p:set>
                                    <p:animEffect transition="in" filter="fade">
                                      <p:cBhvr>
                                        <p:cTn id="11" dur="500"/>
                                        <p:tgtEl>
                                          <p:spTgt spid="2862"/>
                                        </p:tgtEl>
                                      </p:cBhvr>
                                    </p:animEffect>
                                  </p:childTnLst>
                                </p:cTn>
                              </p:par>
                            </p:childTnLst>
                          </p:cTn>
                        </p:par>
                        <p:par>
                          <p:cTn id="12" fill="hold">
                            <p:stCondLst>
                              <p:cond delay="1000"/>
                            </p:stCondLst>
                            <p:childTnLst>
                              <p:par>
                                <p:cTn id="13" presetID="10" presetClass="entr" fill="hold" grpId="0" nodeType="afterEffect">
                                  <p:stCondLst>
                                    <p:cond delay="0"/>
                                  </p:stCondLst>
                                  <p:iterate>
                                    <p:tmAbs val="0"/>
                                  </p:iterate>
                                  <p:childTnLst>
                                    <p:set>
                                      <p:cBhvr>
                                        <p:cTn id="14" fill="hold"/>
                                        <p:tgtEl>
                                          <p:spTgt spid="2868">
                                            <p:bg/>
                                          </p:spTgt>
                                        </p:tgtEl>
                                        <p:attrNameLst>
                                          <p:attrName>style.visibility</p:attrName>
                                        </p:attrNameLst>
                                      </p:cBhvr>
                                      <p:to>
                                        <p:strVal val="visible"/>
                                      </p:to>
                                    </p:set>
                                    <p:animEffect transition="in" filter="fade">
                                      <p:cBhvr>
                                        <p:cTn id="15" dur="500"/>
                                        <p:tgtEl>
                                          <p:spTgt spid="2868">
                                            <p:bg/>
                                          </p:spTgt>
                                        </p:tgtEl>
                                      </p:cBhvr>
                                    </p:animEffect>
                                  </p:childTnLst>
                                </p:cTn>
                              </p:par>
                              <p:par>
                                <p:cTn id="16" presetID="10" presetClass="entr" presetSubtype="0" fill="hold" grpId="0" nodeType="withEffect">
                                  <p:stCondLst>
                                    <p:cond delay="0"/>
                                  </p:stCondLst>
                                  <p:iterate>
                                    <p:tmAbs val="0"/>
                                  </p:iterate>
                                  <p:childTnLst>
                                    <p:set>
                                      <p:cBhvr>
                                        <p:cTn id="17" fill="hold"/>
                                        <p:tgtEl>
                                          <p:spTgt spid="2868">
                                            <p:txEl>
                                              <p:pRg st="0" end="0"/>
                                            </p:txEl>
                                          </p:spTgt>
                                        </p:tgtEl>
                                        <p:attrNameLst>
                                          <p:attrName>style.visibility</p:attrName>
                                        </p:attrNameLst>
                                      </p:cBhvr>
                                      <p:to>
                                        <p:strVal val="visible"/>
                                      </p:to>
                                    </p:set>
                                    <p:animEffect transition="in" filter="fade">
                                      <p:cBhvr>
                                        <p:cTn id="18" dur="500"/>
                                        <p:tgtEl>
                                          <p:spTgt spid="2868">
                                            <p:txEl>
                                              <p:pRg st="0" end="0"/>
                                            </p:txEl>
                                          </p:spTgt>
                                        </p:tgtEl>
                                      </p:cBhvr>
                                    </p:animEffect>
                                  </p:childTnLst>
                                </p:cTn>
                              </p:par>
                            </p:childTnLst>
                          </p:cTn>
                        </p:par>
                        <p:par>
                          <p:cTn id="19" fill="hold">
                            <p:stCondLst>
                              <p:cond delay="1500"/>
                            </p:stCondLst>
                            <p:childTnLst>
                              <p:par>
                                <p:cTn id="20" presetID="10" presetClass="entr" fill="hold" grpId="0" nodeType="afterEffect">
                                  <p:stCondLst>
                                    <p:cond delay="0"/>
                                  </p:stCondLst>
                                  <p:iterate>
                                    <p:tmAbs val="0"/>
                                  </p:iterate>
                                  <p:childTnLst>
                                    <p:set>
                                      <p:cBhvr>
                                        <p:cTn id="21" fill="hold"/>
                                        <p:tgtEl>
                                          <p:spTgt spid="2868">
                                            <p:txEl>
                                              <p:pRg st="1" end="1"/>
                                            </p:txEl>
                                          </p:spTgt>
                                        </p:tgtEl>
                                        <p:attrNameLst>
                                          <p:attrName>style.visibility</p:attrName>
                                        </p:attrNameLst>
                                      </p:cBhvr>
                                      <p:to>
                                        <p:strVal val="visible"/>
                                      </p:to>
                                    </p:set>
                                    <p:animEffect transition="in" filter="fade">
                                      <p:cBhvr>
                                        <p:cTn id="22" dur="500"/>
                                        <p:tgtEl>
                                          <p:spTgt spid="2868">
                                            <p:txEl>
                                              <p:pRg st="1" end="1"/>
                                            </p:txEl>
                                          </p:spTgt>
                                        </p:tgtEl>
                                      </p:cBhvr>
                                    </p:animEffect>
                                  </p:childTnLst>
                                </p:cTn>
                              </p:par>
                            </p:childTnLst>
                          </p:cTn>
                        </p:par>
                        <p:par>
                          <p:cTn id="23" fill="hold">
                            <p:stCondLst>
                              <p:cond delay="2000"/>
                            </p:stCondLst>
                            <p:childTnLst>
                              <p:par>
                                <p:cTn id="24" presetID="10" presetClass="entr" fill="hold" grpId="0" nodeType="afterEffect">
                                  <p:stCondLst>
                                    <p:cond delay="0"/>
                                  </p:stCondLst>
                                  <p:iterate>
                                    <p:tmAbs val="0"/>
                                  </p:iterate>
                                  <p:childTnLst>
                                    <p:set>
                                      <p:cBhvr>
                                        <p:cTn id="25" fill="hold"/>
                                        <p:tgtEl>
                                          <p:spTgt spid="2868">
                                            <p:txEl>
                                              <p:pRg st="2" end="2"/>
                                            </p:txEl>
                                          </p:spTgt>
                                        </p:tgtEl>
                                        <p:attrNameLst>
                                          <p:attrName>style.visibility</p:attrName>
                                        </p:attrNameLst>
                                      </p:cBhvr>
                                      <p:to>
                                        <p:strVal val="visible"/>
                                      </p:to>
                                    </p:set>
                                    <p:animEffect transition="in" filter="fade">
                                      <p:cBhvr>
                                        <p:cTn id="26" dur="500"/>
                                        <p:tgtEl>
                                          <p:spTgt spid="286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fill="hold" grpId="0" nodeType="clickEffect">
                                  <p:stCondLst>
                                    <p:cond delay="0"/>
                                  </p:stCondLst>
                                  <p:iterate>
                                    <p:tmAbs val="0"/>
                                  </p:iterate>
                                  <p:childTnLst>
                                    <p:set>
                                      <p:cBhvr>
                                        <p:cTn id="30" fill="hold"/>
                                        <p:tgtEl>
                                          <p:spTgt spid="2869"/>
                                        </p:tgtEl>
                                        <p:attrNameLst>
                                          <p:attrName>style.visibility</p:attrName>
                                        </p:attrNameLst>
                                      </p:cBhvr>
                                      <p:to>
                                        <p:strVal val="visible"/>
                                      </p:to>
                                    </p:set>
                                    <p:animEffect transition="in" filter="fade">
                                      <p:cBhvr>
                                        <p:cTn id="31" dur="500"/>
                                        <p:tgtEl>
                                          <p:spTgt spid="2869"/>
                                        </p:tgtEl>
                                      </p:cBhvr>
                                    </p:animEffect>
                                  </p:childTnLst>
                                </p:cTn>
                              </p:par>
                            </p:childTnLst>
                          </p:cTn>
                        </p:par>
                        <p:par>
                          <p:cTn id="32" fill="hold">
                            <p:stCondLst>
                              <p:cond delay="500"/>
                            </p:stCondLst>
                            <p:childTnLst>
                              <p:par>
                                <p:cTn id="33" presetID="10" presetClass="entr" fill="hold" grpId="0" nodeType="afterEffect">
                                  <p:stCondLst>
                                    <p:cond delay="0"/>
                                  </p:stCondLst>
                                  <p:iterate>
                                    <p:tmAbs val="0"/>
                                  </p:iterate>
                                  <p:childTnLst>
                                    <p:set>
                                      <p:cBhvr>
                                        <p:cTn id="34" fill="hold"/>
                                        <p:tgtEl>
                                          <p:spTgt spid="2863"/>
                                        </p:tgtEl>
                                        <p:attrNameLst>
                                          <p:attrName>style.visibility</p:attrName>
                                        </p:attrNameLst>
                                      </p:cBhvr>
                                      <p:to>
                                        <p:strVal val="visible"/>
                                      </p:to>
                                    </p:set>
                                    <p:animEffect transition="in" filter="fade">
                                      <p:cBhvr>
                                        <p:cTn id="35" dur="500"/>
                                        <p:tgtEl>
                                          <p:spTgt spid="286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fill="hold" grpId="0" nodeType="clickEffect">
                                  <p:stCondLst>
                                    <p:cond delay="0"/>
                                  </p:stCondLst>
                                  <p:iterate>
                                    <p:tmAbs val="0"/>
                                  </p:iterate>
                                  <p:childTnLst>
                                    <p:set>
                                      <p:cBhvr>
                                        <p:cTn id="39" fill="hold"/>
                                        <p:tgtEl>
                                          <p:spTgt spid="2859"/>
                                        </p:tgtEl>
                                        <p:attrNameLst>
                                          <p:attrName>style.visibility</p:attrName>
                                        </p:attrNameLst>
                                      </p:cBhvr>
                                      <p:to>
                                        <p:strVal val="visible"/>
                                      </p:to>
                                    </p:set>
                                    <p:animEffect transition="in" filter="fade">
                                      <p:cBhvr>
                                        <p:cTn id="40" dur="500"/>
                                        <p:tgtEl>
                                          <p:spTgt spid="2859"/>
                                        </p:tgtEl>
                                      </p:cBhvr>
                                    </p:animEffect>
                                  </p:childTnLst>
                                </p:cTn>
                              </p:par>
                            </p:childTnLst>
                          </p:cTn>
                        </p:par>
                        <p:par>
                          <p:cTn id="41" fill="hold">
                            <p:stCondLst>
                              <p:cond delay="500"/>
                            </p:stCondLst>
                            <p:childTnLst>
                              <p:par>
                                <p:cTn id="42" presetID="10" presetClass="entr" fill="hold" grpId="0" nodeType="afterEffect">
                                  <p:stCondLst>
                                    <p:cond delay="0"/>
                                  </p:stCondLst>
                                  <p:iterate>
                                    <p:tmAbs val="0"/>
                                  </p:iterate>
                                  <p:childTnLst>
                                    <p:set>
                                      <p:cBhvr>
                                        <p:cTn id="43" fill="hold"/>
                                        <p:tgtEl>
                                          <p:spTgt spid="2864"/>
                                        </p:tgtEl>
                                        <p:attrNameLst>
                                          <p:attrName>style.visibility</p:attrName>
                                        </p:attrNameLst>
                                      </p:cBhvr>
                                      <p:to>
                                        <p:strVal val="visible"/>
                                      </p:to>
                                    </p:set>
                                    <p:animEffect transition="in" filter="fade">
                                      <p:cBhvr>
                                        <p:cTn id="44" dur="500"/>
                                        <p:tgtEl>
                                          <p:spTgt spid="286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fill="hold" grpId="0" nodeType="clickEffect">
                                  <p:stCondLst>
                                    <p:cond delay="0"/>
                                  </p:stCondLst>
                                  <p:iterate>
                                    <p:tmAbs val="0"/>
                                  </p:iterate>
                                  <p:childTnLst>
                                    <p:set>
                                      <p:cBhvr>
                                        <p:cTn id="48" fill="hold"/>
                                        <p:tgtEl>
                                          <p:spTgt spid="2860"/>
                                        </p:tgtEl>
                                        <p:attrNameLst>
                                          <p:attrName>style.visibility</p:attrName>
                                        </p:attrNameLst>
                                      </p:cBhvr>
                                      <p:to>
                                        <p:strVal val="visible"/>
                                      </p:to>
                                    </p:set>
                                    <p:animEffect transition="in" filter="fade">
                                      <p:cBhvr>
                                        <p:cTn id="49" dur="500"/>
                                        <p:tgtEl>
                                          <p:spTgt spid="2860"/>
                                        </p:tgtEl>
                                      </p:cBhvr>
                                    </p:animEffect>
                                  </p:childTnLst>
                                </p:cTn>
                              </p:par>
                            </p:childTnLst>
                          </p:cTn>
                        </p:par>
                        <p:par>
                          <p:cTn id="50" fill="hold">
                            <p:stCondLst>
                              <p:cond delay="500"/>
                            </p:stCondLst>
                            <p:childTnLst>
                              <p:par>
                                <p:cTn id="51" presetID="10" presetClass="entr" fill="hold" grpId="0" nodeType="afterEffect">
                                  <p:stCondLst>
                                    <p:cond delay="0"/>
                                  </p:stCondLst>
                                  <p:iterate>
                                    <p:tmAbs val="0"/>
                                  </p:iterate>
                                  <p:childTnLst>
                                    <p:set>
                                      <p:cBhvr>
                                        <p:cTn id="52" fill="hold"/>
                                        <p:tgtEl>
                                          <p:spTgt spid="2865"/>
                                        </p:tgtEl>
                                        <p:attrNameLst>
                                          <p:attrName>style.visibility</p:attrName>
                                        </p:attrNameLst>
                                      </p:cBhvr>
                                      <p:to>
                                        <p:strVal val="visible"/>
                                      </p:to>
                                    </p:set>
                                    <p:animEffect transition="in" filter="fade">
                                      <p:cBhvr>
                                        <p:cTn id="53" dur="500"/>
                                        <p:tgtEl>
                                          <p:spTgt spid="286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fill="hold" grpId="0" nodeType="clickEffect">
                                  <p:stCondLst>
                                    <p:cond delay="0"/>
                                  </p:stCondLst>
                                  <p:iterate>
                                    <p:tmAbs val="0"/>
                                  </p:iterate>
                                  <p:childTnLst>
                                    <p:set>
                                      <p:cBhvr>
                                        <p:cTn id="57" fill="hold"/>
                                        <p:tgtEl>
                                          <p:spTgt spid="2861"/>
                                        </p:tgtEl>
                                        <p:attrNameLst>
                                          <p:attrName>style.visibility</p:attrName>
                                        </p:attrNameLst>
                                      </p:cBhvr>
                                      <p:to>
                                        <p:strVal val="visible"/>
                                      </p:to>
                                    </p:set>
                                    <p:animEffect transition="in" filter="fade">
                                      <p:cBhvr>
                                        <p:cTn id="58" dur="500"/>
                                        <p:tgtEl>
                                          <p:spTgt spid="2861"/>
                                        </p:tgtEl>
                                      </p:cBhvr>
                                    </p:animEffect>
                                  </p:childTnLst>
                                </p:cTn>
                              </p:par>
                            </p:childTnLst>
                          </p:cTn>
                        </p:par>
                        <p:par>
                          <p:cTn id="59" fill="hold">
                            <p:stCondLst>
                              <p:cond delay="500"/>
                            </p:stCondLst>
                            <p:childTnLst>
                              <p:par>
                                <p:cTn id="60" presetID="10" presetClass="entr" fill="hold" grpId="0" nodeType="afterEffect">
                                  <p:stCondLst>
                                    <p:cond delay="0"/>
                                  </p:stCondLst>
                                  <p:iterate>
                                    <p:tmAbs val="0"/>
                                  </p:iterate>
                                  <p:childTnLst>
                                    <p:set>
                                      <p:cBhvr>
                                        <p:cTn id="61" fill="hold"/>
                                        <p:tgtEl>
                                          <p:spTgt spid="2866"/>
                                        </p:tgtEl>
                                        <p:attrNameLst>
                                          <p:attrName>style.visibility</p:attrName>
                                        </p:attrNameLst>
                                      </p:cBhvr>
                                      <p:to>
                                        <p:strVal val="visible"/>
                                      </p:to>
                                    </p:set>
                                    <p:animEffect transition="in" filter="fade">
                                      <p:cBhvr>
                                        <p:cTn id="62" dur="500"/>
                                        <p:tgtEl>
                                          <p:spTgt spid="2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6" grpId="0" animBg="1" advAuto="0"/>
      <p:bldP spid="2859" grpId="0" animBg="1" advAuto="0"/>
      <p:bldP spid="2860" grpId="0" animBg="1" advAuto="0"/>
      <p:bldP spid="2861" grpId="0" animBg="1" advAuto="0"/>
      <p:bldP spid="2862" grpId="0" animBg="1" advAuto="0"/>
      <p:bldP spid="2863" grpId="0" animBg="1" advAuto="0"/>
      <p:bldP spid="2864" grpId="0" animBg="1" advAuto="0"/>
      <p:bldP spid="2865" grpId="0" animBg="1" advAuto="0"/>
      <p:bldP spid="2866" grpId="0" animBg="1" advAuto="0"/>
      <p:bldP spid="2868" grpId="0" build="p" bldLvl="5" animBg="1" advAuto="0"/>
      <p:bldP spid="2869" grpId="0"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2" name="WordArt 3"/>
          <p:cNvSpPr txBox="1"/>
          <p:nvPr/>
        </p:nvSpPr>
        <p:spPr>
          <a:xfrm>
            <a:off x="304800" y="228600"/>
            <a:ext cx="5943600" cy="457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914400">
              <a:defRPr sz="2100" b="1">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10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rPr>
              <a:t>الديانة البابلية الغامضة اليوم</a:t>
            </a:r>
            <a:endParaRPr kumimoji="0" sz="210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endParaRPr>
          </a:p>
        </p:txBody>
      </p:sp>
      <p:sp>
        <p:nvSpPr>
          <p:cNvPr id="2873" name="Line 4"/>
          <p:cNvSpPr/>
          <p:nvPr/>
        </p:nvSpPr>
        <p:spPr>
          <a:xfrm>
            <a:off x="304800" y="762000"/>
            <a:ext cx="6019801" cy="0"/>
          </a:xfrm>
          <a:prstGeom prst="line">
            <a:avLst/>
          </a:prstGeom>
          <a:ln w="38100">
            <a:solidFill>
              <a:srgbClr val="000000"/>
            </a:solidFill>
          </a:ln>
        </p:spPr>
        <p:txBody>
          <a:bodyPr lIns="46799" tIns="46799" rIns="46799" bIns="46799"/>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74" name="Text Box 18"/>
          <p:cNvSpPr txBox="1"/>
          <p:nvPr/>
        </p:nvSpPr>
        <p:spPr>
          <a:xfrm>
            <a:off x="4572000" y="1868488"/>
            <a:ext cx="4572000" cy="4585871"/>
          </a:xfrm>
          <a:prstGeom prst="rect">
            <a:avLst/>
          </a:prstGeom>
          <a:solidFill>
            <a:srgbClr val="660066"/>
          </a:solidFill>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800" b="1" u="sng">
                <a:solidFill>
                  <a:srgbClr val="8F8F8F">
                    <a:lumOff val="44000"/>
                  </a:srgbClr>
                </a:solidFill>
                <a:effectLst>
                  <a:outerShdw blurRad="38100" dist="38100" dir="2700000" rotWithShape="0">
                    <a:srgbClr val="000000"/>
                  </a:outerShdw>
                </a:effectLst>
              </a:defRPr>
            </a:pPr>
            <a:r>
              <a:rPr kumimoji="0" lang="ar-JO" sz="2800" b="1" u="sng"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إسرائيل</a:t>
            </a:r>
            <a:endParaRPr kumimoji="0" sz="2800" b="1" u="sng"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sz="1200">
                <a:solidFill>
                  <a:srgbClr val="8F8F8F">
                    <a:lumOff val="44000"/>
                  </a:srgbClr>
                </a:solidFill>
                <a:effectLst>
                  <a:outerShdw blurRad="38100" dist="38100" dir="2700000" rotWithShape="0">
                    <a:srgbClr val="000000"/>
                  </a:outerShdw>
                </a:effectLst>
              </a:defRPr>
            </a:pPr>
            <a:endParaRPr kumimoji="0" sz="12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2800" b="1">
                <a:solidFill>
                  <a:srgbClr val="8F8F8F">
                    <a:lumOff val="44000"/>
                  </a:srgbClr>
                </a:solidFill>
                <a:effectLst>
                  <a:outerShdw blurRad="38100" dist="38100" dir="2700000" rotWithShape="0">
                    <a:srgbClr val="000000"/>
                  </a:outerShdw>
                </a:effectLst>
              </a:defRPr>
            </a:pPr>
            <a:r>
              <a:rPr kumimoji="0" lang="ar-JO" sz="28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إرمياء 7: 18 </a:t>
            </a:r>
          </a:p>
          <a:p>
            <a:pPr lvl="0" eaLnBrk="1" fontAlgn="auto">
              <a:spcBef>
                <a:spcPts val="0"/>
              </a:spcBef>
              <a:spcAft>
                <a:spcPts val="0"/>
              </a:spcAft>
              <a:defRPr sz="2800" b="1">
                <a:solidFill>
                  <a:srgbClr val="8F8F8F">
                    <a:lumOff val="44000"/>
                  </a:srgbClr>
                </a:solidFill>
                <a:effectLst>
                  <a:outerShdw blurRad="38100" dist="38100" dir="2700000" rotWithShape="0">
                    <a:srgbClr val="000000"/>
                  </a:outerShdw>
                </a:effectLst>
              </a:defRPr>
            </a:pPr>
            <a:r>
              <a:rPr lang="ar-JO" sz="2800" b="1" kern="0" dirty="0">
                <a:solidFill>
                  <a:srgbClr val="8F8F8F">
                    <a:lumOff val="44000"/>
                  </a:srgbClr>
                </a:solidFill>
                <a:effectLst>
                  <a:outerShdw blurRad="38100" dist="38100" dir="2700000" rotWithShape="0">
                    <a:srgbClr val="000000"/>
                  </a:outerShdw>
                </a:effectLst>
                <a:latin typeface="Arial" panose="020B0604020202020204" pitchFamily="34" charset="0"/>
                <a:cs typeface="Arial" panose="020B0604020202020204" pitchFamily="34" charset="0"/>
                <a:sym typeface="Arial"/>
              </a:rPr>
              <a:t>الأبناء يلتقطون حطباً</a:t>
            </a:r>
          </a:p>
          <a:p>
            <a:pPr lvl="0" eaLnBrk="1" fontAlgn="auto">
              <a:spcBef>
                <a:spcPts val="0"/>
              </a:spcBef>
              <a:spcAft>
                <a:spcPts val="0"/>
              </a:spcAft>
              <a:defRPr sz="2800" b="1">
                <a:solidFill>
                  <a:srgbClr val="8F8F8F">
                    <a:lumOff val="44000"/>
                  </a:srgbClr>
                </a:solidFill>
                <a:effectLst>
                  <a:outerShdw blurRad="38100" dist="38100" dir="2700000" rotWithShape="0">
                    <a:srgbClr val="000000"/>
                  </a:outerShdw>
                </a:effectLst>
              </a:defRPr>
            </a:pPr>
            <a:r>
              <a:rPr lang="ar-JO" sz="2800" b="1" kern="0" dirty="0">
                <a:solidFill>
                  <a:srgbClr val="8F8F8F">
                    <a:lumOff val="44000"/>
                  </a:srgbClr>
                </a:solidFill>
                <a:effectLst>
                  <a:outerShdw blurRad="38100" dist="38100" dir="2700000" rotWithShape="0">
                    <a:srgbClr val="000000"/>
                  </a:outerShdw>
                </a:effectLst>
                <a:latin typeface="Arial" panose="020B0604020202020204" pitchFamily="34" charset="0"/>
                <a:cs typeface="Arial" panose="020B0604020202020204" pitchFamily="34" charset="0"/>
                <a:sym typeface="Arial"/>
              </a:rPr>
              <a:t> والآباء يوقدون النار</a:t>
            </a:r>
          </a:p>
          <a:p>
            <a:pPr lvl="0" eaLnBrk="1" fontAlgn="auto">
              <a:spcBef>
                <a:spcPts val="0"/>
              </a:spcBef>
              <a:spcAft>
                <a:spcPts val="0"/>
              </a:spcAft>
              <a:defRPr sz="2800" b="1">
                <a:solidFill>
                  <a:srgbClr val="8F8F8F">
                    <a:lumOff val="44000"/>
                  </a:srgbClr>
                </a:solidFill>
                <a:effectLst>
                  <a:outerShdw blurRad="38100" dist="38100" dir="2700000" rotWithShape="0">
                    <a:srgbClr val="000000"/>
                  </a:outerShdw>
                </a:effectLst>
              </a:defRPr>
            </a:pPr>
            <a:r>
              <a:rPr lang="ar-JO" sz="2800" b="1" kern="0" dirty="0">
                <a:solidFill>
                  <a:srgbClr val="8F8F8F">
                    <a:lumOff val="44000"/>
                  </a:srgbClr>
                </a:solidFill>
                <a:effectLst>
                  <a:outerShdw blurRad="38100" dist="38100" dir="2700000" rotWithShape="0">
                    <a:srgbClr val="000000"/>
                  </a:outerShdw>
                </a:effectLst>
                <a:latin typeface="Arial" panose="020B0604020202020204" pitchFamily="34" charset="0"/>
                <a:cs typeface="Arial" panose="020B0604020202020204" pitchFamily="34" charset="0"/>
                <a:sym typeface="Arial"/>
              </a:rPr>
              <a:t>والنساء يعجن العجين</a:t>
            </a:r>
          </a:p>
          <a:p>
            <a:pPr lvl="0" eaLnBrk="1" fontAlgn="auto">
              <a:spcBef>
                <a:spcPts val="0"/>
              </a:spcBef>
              <a:spcAft>
                <a:spcPts val="0"/>
              </a:spcAft>
              <a:defRPr sz="2800" b="1">
                <a:solidFill>
                  <a:srgbClr val="8F8F8F">
                    <a:lumOff val="44000"/>
                  </a:srgbClr>
                </a:solidFill>
                <a:effectLst>
                  <a:outerShdw blurRad="38100" dist="38100" dir="2700000" rotWithShape="0">
                    <a:srgbClr val="000000"/>
                  </a:outerShdw>
                </a:effectLst>
              </a:defRPr>
            </a:pPr>
            <a:r>
              <a:rPr lang="ar-JO" sz="2800" b="1" kern="0" dirty="0">
                <a:solidFill>
                  <a:srgbClr val="8F8F8F">
                    <a:lumOff val="44000"/>
                  </a:srgbClr>
                </a:solidFill>
                <a:effectLst>
                  <a:outerShdw blurRad="38100" dist="38100" dir="2700000" rotWithShape="0">
                    <a:srgbClr val="000000"/>
                  </a:outerShdw>
                </a:effectLst>
                <a:latin typeface="Arial" panose="020B0604020202020204" pitchFamily="34" charset="0"/>
                <a:cs typeface="Arial" panose="020B0604020202020204" pitchFamily="34" charset="0"/>
                <a:sym typeface="Arial"/>
              </a:rPr>
              <a:t>ليصنعن كعكاً</a:t>
            </a:r>
          </a:p>
          <a:p>
            <a:pPr lvl="0" eaLnBrk="1" fontAlgn="auto">
              <a:spcBef>
                <a:spcPts val="0"/>
              </a:spcBef>
              <a:spcAft>
                <a:spcPts val="0"/>
              </a:spcAft>
              <a:defRPr sz="2800" b="1">
                <a:solidFill>
                  <a:srgbClr val="8F8F8F">
                    <a:lumOff val="44000"/>
                  </a:srgbClr>
                </a:solidFill>
                <a:effectLst>
                  <a:outerShdw blurRad="38100" dist="38100" dir="2700000" rotWithShape="0">
                    <a:srgbClr val="000000"/>
                  </a:outerShdw>
                </a:effectLst>
              </a:defRPr>
            </a:pPr>
            <a:r>
              <a:rPr lang="ar-JO" sz="2800" b="1" kern="0" dirty="0">
                <a:solidFill>
                  <a:srgbClr val="8F8F8F">
                    <a:lumOff val="44000"/>
                  </a:srgbClr>
                </a:solidFill>
                <a:effectLst>
                  <a:outerShdw blurRad="38100" dist="38100" dir="2700000" rotWithShape="0">
                    <a:srgbClr val="000000"/>
                  </a:outerShdw>
                </a:effectLst>
                <a:latin typeface="Arial" panose="020B0604020202020204" pitchFamily="34" charset="0"/>
                <a:cs typeface="Arial" panose="020B0604020202020204" pitchFamily="34" charset="0"/>
                <a:sym typeface="Arial"/>
              </a:rPr>
              <a:t> </a:t>
            </a:r>
            <a:r>
              <a:rPr lang="ar-JO" sz="2800" b="1" kern="0" dirty="0">
                <a:solidFill>
                  <a:srgbClr val="FFFF00"/>
                </a:solidFill>
                <a:effectLst>
                  <a:outerShdw blurRad="38100" dist="38100" dir="2700000" rotWithShape="0">
                    <a:srgbClr val="000000"/>
                  </a:outerShdw>
                </a:effectLst>
                <a:latin typeface="Arial" panose="020B0604020202020204" pitchFamily="34" charset="0"/>
                <a:cs typeface="Arial" panose="020B0604020202020204" pitchFamily="34" charset="0"/>
                <a:sym typeface="Arial"/>
              </a:rPr>
              <a:t>لملكة السماوات</a:t>
            </a:r>
            <a:endParaRPr lang="ar-JO" sz="2800" b="1" kern="0" dirty="0">
              <a:solidFill>
                <a:srgbClr val="8F8F8F">
                  <a:lumOff val="44000"/>
                </a:srgbClr>
              </a:solidFill>
              <a:effectLst>
                <a:outerShdw blurRad="38100" dist="38100" dir="2700000" rotWithShape="0">
                  <a:srgbClr val="000000"/>
                </a:outerShdw>
              </a:effectLst>
              <a:latin typeface="Arial" panose="020B0604020202020204" pitchFamily="34" charset="0"/>
              <a:cs typeface="Arial" panose="020B0604020202020204" pitchFamily="34" charset="0"/>
              <a:sym typeface="Arial"/>
            </a:endParaRPr>
          </a:p>
          <a:p>
            <a:pPr lvl="0" eaLnBrk="1" fontAlgn="auto">
              <a:spcBef>
                <a:spcPts val="0"/>
              </a:spcBef>
              <a:spcAft>
                <a:spcPts val="0"/>
              </a:spcAft>
              <a:defRPr sz="2800" b="1">
                <a:solidFill>
                  <a:srgbClr val="8F8F8F">
                    <a:lumOff val="44000"/>
                  </a:srgbClr>
                </a:solidFill>
                <a:effectLst>
                  <a:outerShdw blurRad="38100" dist="38100" dir="2700000" rotWithShape="0">
                    <a:srgbClr val="000000"/>
                  </a:outerShdw>
                </a:effectLst>
              </a:defRPr>
            </a:pPr>
            <a:r>
              <a:rPr lang="ar-JO" sz="2800" b="1" kern="0" dirty="0">
                <a:solidFill>
                  <a:srgbClr val="8F8F8F">
                    <a:lumOff val="44000"/>
                  </a:srgbClr>
                </a:solidFill>
                <a:effectLst>
                  <a:outerShdw blurRad="38100" dist="38100" dir="2700000" rotWithShape="0">
                    <a:srgbClr val="000000"/>
                  </a:outerShdw>
                </a:effectLst>
                <a:latin typeface="Arial" panose="020B0604020202020204" pitchFamily="34" charset="0"/>
                <a:cs typeface="Arial" panose="020B0604020202020204" pitchFamily="34" charset="0"/>
                <a:sym typeface="Arial"/>
              </a:rPr>
              <a:t>ولسكب سكائب </a:t>
            </a:r>
          </a:p>
          <a:p>
            <a:pPr lvl="0" eaLnBrk="1" fontAlgn="auto">
              <a:spcBef>
                <a:spcPts val="0"/>
              </a:spcBef>
              <a:spcAft>
                <a:spcPts val="0"/>
              </a:spcAft>
              <a:defRPr sz="2800" b="1">
                <a:solidFill>
                  <a:srgbClr val="8F8F8F">
                    <a:lumOff val="44000"/>
                  </a:srgbClr>
                </a:solidFill>
                <a:effectLst>
                  <a:outerShdw blurRad="38100" dist="38100" dir="2700000" rotWithShape="0">
                    <a:srgbClr val="000000"/>
                  </a:outerShdw>
                </a:effectLst>
              </a:defRPr>
            </a:pPr>
            <a:r>
              <a:rPr lang="ar-JO" sz="2800" b="1" kern="0" dirty="0">
                <a:solidFill>
                  <a:srgbClr val="8F8F8F">
                    <a:lumOff val="44000"/>
                  </a:srgbClr>
                </a:solidFill>
                <a:effectLst>
                  <a:outerShdw blurRad="38100" dist="38100" dir="2700000" rotWithShape="0">
                    <a:srgbClr val="000000"/>
                  </a:outerShdw>
                </a:effectLst>
                <a:latin typeface="Arial" panose="020B0604020202020204" pitchFamily="34" charset="0"/>
                <a:cs typeface="Arial" panose="020B0604020202020204" pitchFamily="34" charset="0"/>
                <a:sym typeface="Arial"/>
              </a:rPr>
              <a:t>لآلهة أخرى</a:t>
            </a:r>
          </a:p>
          <a:p>
            <a:pPr lvl="0" eaLnBrk="1" fontAlgn="auto">
              <a:spcBef>
                <a:spcPts val="0"/>
              </a:spcBef>
              <a:spcAft>
                <a:spcPts val="0"/>
              </a:spcAft>
              <a:defRPr sz="2800" b="1">
                <a:solidFill>
                  <a:srgbClr val="8F8F8F">
                    <a:lumOff val="44000"/>
                  </a:srgbClr>
                </a:solidFill>
                <a:effectLst>
                  <a:outerShdw blurRad="38100" dist="38100" dir="2700000" rotWithShape="0">
                    <a:srgbClr val="000000"/>
                  </a:outerShdw>
                </a:effectLst>
              </a:defRPr>
            </a:pPr>
            <a:r>
              <a:rPr lang="ar-JO" sz="2800" b="1" kern="0" dirty="0">
                <a:solidFill>
                  <a:srgbClr val="8F8F8F">
                    <a:lumOff val="44000"/>
                  </a:srgbClr>
                </a:solidFill>
                <a:effectLst>
                  <a:outerShdw blurRad="38100" dist="38100" dir="2700000" rotWithShape="0">
                    <a:srgbClr val="000000"/>
                  </a:outerShdw>
                </a:effectLst>
                <a:latin typeface="Arial" panose="020B0604020202020204" pitchFamily="34" charset="0"/>
                <a:cs typeface="Arial" panose="020B0604020202020204" pitchFamily="34" charset="0"/>
                <a:sym typeface="Arial"/>
              </a:rPr>
              <a:t> لكي يغيظوني.</a:t>
            </a:r>
            <a:endParaRPr kumimoji="0" sz="28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p:txBody>
      </p:sp>
      <p:sp>
        <p:nvSpPr>
          <p:cNvPr id="2875" name="Title 1"/>
          <p:cNvSpPr txBox="1">
            <a:spLocks noGrp="1"/>
          </p:cNvSpPr>
          <p:nvPr>
            <p:ph type="title"/>
          </p:nvPr>
        </p:nvSpPr>
        <p:spPr>
          <a:xfrm>
            <a:off x="1587" y="908050"/>
            <a:ext cx="9142414" cy="720725"/>
          </a:xfrm>
          <a:prstGeom prst="rect">
            <a:avLst/>
          </a:prstGeom>
        </p:spPr>
        <p:txBody>
          <a:bodyPr/>
          <a:lstStyle>
            <a:lvl1pPr>
              <a:defRPr sz="3200" b="1"/>
            </a:lvl1pPr>
          </a:lstStyle>
          <a:p>
            <a:r>
              <a:rPr lang="ar-JO" dirty="0"/>
              <a:t>عبادة الأم والطفل</a:t>
            </a:r>
            <a:endParaRPr dirty="0"/>
          </a:p>
        </p:txBody>
      </p:sp>
      <p:pic>
        <p:nvPicPr>
          <p:cNvPr id="2876" name="Picture 9" descr="Picture 9"/>
          <p:cNvPicPr>
            <a:picLocks noChangeAspect="1"/>
          </p:cNvPicPr>
          <p:nvPr/>
        </p:nvPicPr>
        <p:blipFill>
          <a:blip r:embed="rId3"/>
          <a:stretch>
            <a:fillRect/>
          </a:stretch>
        </p:blipFill>
        <p:spPr>
          <a:xfrm>
            <a:off x="-228600" y="1676400"/>
            <a:ext cx="2362200" cy="4648200"/>
          </a:xfrm>
          <a:prstGeom prst="rect">
            <a:avLst/>
          </a:prstGeom>
          <a:ln w="12700">
            <a:miter lim="400000"/>
          </a:ln>
        </p:spPr>
      </p:pic>
      <p:sp>
        <p:nvSpPr>
          <p:cNvPr id="2877" name="Rectangle 15"/>
          <p:cNvSpPr txBox="1"/>
          <p:nvPr/>
        </p:nvSpPr>
        <p:spPr>
          <a:xfrm>
            <a:off x="2096769" y="1868488"/>
            <a:ext cx="2358075" cy="32557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90000"/>
              </a:lnSpc>
              <a:spcBef>
                <a:spcPts val="600"/>
              </a:spcBef>
              <a:spcAft>
                <a:spcPts val="0"/>
              </a:spcAft>
              <a:buClrTx/>
              <a:buSzTx/>
              <a:buFontTx/>
              <a:buNone/>
              <a:tabLst/>
              <a:defRPr sz="2800" b="1" u="sng"/>
            </a:pPr>
            <a:r>
              <a:rPr kumimoji="0" lang="ar-JO" sz="2800" b="1"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البابليون</a:t>
            </a:r>
            <a:endParaRPr kumimoji="0" sz="2800" b="1"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90000"/>
              </a:lnSpc>
              <a:spcBef>
                <a:spcPts val="500"/>
              </a:spcBef>
              <a:spcAft>
                <a:spcPts val="0"/>
              </a:spcAft>
              <a:buClrTx/>
              <a:buSzTx/>
              <a:buFontTx/>
              <a:buNone/>
              <a:tabLst/>
              <a:defRPr sz="2800" b="1"/>
            </a:pPr>
            <a:endParaRPr kumimoji="0"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90000"/>
              </a:lnSpc>
              <a:spcBef>
                <a:spcPts val="600"/>
              </a:spcBef>
              <a:spcAft>
                <a:spcPts val="0"/>
              </a:spcAft>
              <a:buClrTx/>
              <a:buSzTx/>
              <a:buFontTx/>
              <a:buNone/>
              <a:tabLst/>
              <a:defRPr sz="2800" b="1"/>
            </a:pPr>
            <a:r>
              <a:rPr kumimoji="0" lang="ar-SA"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الإلهة الأم </a:t>
            </a:r>
            <a:endPar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90000"/>
              </a:lnSpc>
              <a:spcBef>
                <a:spcPts val="600"/>
              </a:spcBef>
              <a:spcAft>
                <a:spcPts val="0"/>
              </a:spcAft>
              <a:buClrTx/>
              <a:buSzTx/>
              <a:buFontTx/>
              <a:buNone/>
              <a:tabLst/>
              <a:defRPr sz="2800" b="1"/>
            </a:pPr>
            <a:r>
              <a:rPr kumimoji="0" lang="ar-SA"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سمير أميس</a:t>
            </a:r>
            <a:endPar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90000"/>
              </a:lnSpc>
              <a:spcBef>
                <a:spcPts val="600"/>
              </a:spcBef>
              <a:spcAft>
                <a:spcPts val="0"/>
              </a:spcAft>
              <a:buClrTx/>
              <a:buSzTx/>
              <a:buFontTx/>
              <a:buNone/>
              <a:tabLst/>
              <a:defRPr sz="2800" b="1"/>
            </a:pPr>
            <a:r>
              <a:rPr kumimoji="0" lang="ar-SA"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زوجة نمرود</a:t>
            </a:r>
            <a:endPar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90000"/>
              </a:lnSpc>
              <a:spcBef>
                <a:spcPts val="600"/>
              </a:spcBef>
              <a:spcAft>
                <a:spcPts val="0"/>
              </a:spcAft>
              <a:buClrTx/>
              <a:buSzTx/>
              <a:buFontTx/>
              <a:buNone/>
              <a:tabLst/>
              <a:defRPr sz="2800" b="1"/>
            </a:pPr>
            <a:r>
              <a:rPr kumimoji="0" lang="ar-SA"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كانت تسمى</a:t>
            </a:r>
            <a:endPar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90000"/>
              </a:lnSpc>
              <a:spcBef>
                <a:spcPts val="600"/>
              </a:spcBef>
              <a:spcAft>
                <a:spcPts val="0"/>
              </a:spcAft>
              <a:buClrTx/>
              <a:buSzTx/>
              <a:buFontTx/>
              <a:buNone/>
              <a:tabLst/>
              <a:defRPr sz="2800" b="1"/>
            </a:pPr>
            <a:r>
              <a:rPr kumimoji="0" lang="ar-SA"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ملكة السماء </a:t>
            </a:r>
            <a:endParaRPr kumimoji="0"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78" name="Text Box 37"/>
          <p:cNvSpPr txBox="1"/>
          <p:nvPr/>
        </p:nvSpPr>
        <p:spPr>
          <a:xfrm>
            <a:off x="8165275" y="24293"/>
            <a:ext cx="899220"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110 ث</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2874"/>
                                        </p:tgtEl>
                                        <p:attrNameLst>
                                          <p:attrName>style.visibility</p:attrName>
                                        </p:attrNameLst>
                                      </p:cBhvr>
                                      <p:to>
                                        <p:strVal val="visible"/>
                                      </p:to>
                                    </p:set>
                                    <p:anim calcmode="lin" valueType="num">
                                      <p:cBhvr>
                                        <p:cTn id="7" dur="1000" fill="hold"/>
                                        <p:tgtEl>
                                          <p:spTgt spid="2874"/>
                                        </p:tgtEl>
                                        <p:attrNameLst>
                                          <p:attrName>ppt_w</p:attrName>
                                        </p:attrNameLst>
                                      </p:cBhvr>
                                      <p:tavLst>
                                        <p:tav tm="0">
                                          <p:val>
                                            <p:fltVal val="0"/>
                                          </p:val>
                                        </p:tav>
                                        <p:tav tm="100000">
                                          <p:val>
                                            <p:strVal val="#ppt_w"/>
                                          </p:val>
                                        </p:tav>
                                      </p:tavLst>
                                    </p:anim>
                                    <p:anim calcmode="lin" valueType="num">
                                      <p:cBhvr>
                                        <p:cTn id="8" dur="1000" fill="hold"/>
                                        <p:tgtEl>
                                          <p:spTgt spid="28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fill="hold" grpId="0" nodeType="clickEffect">
                                  <p:stCondLst>
                                    <p:cond delay="0"/>
                                  </p:stCondLst>
                                  <p:iterate>
                                    <p:tmAbs val="0"/>
                                  </p:iterate>
                                  <p:childTnLst>
                                    <p:set>
                                      <p:cBhvr>
                                        <p:cTn id="12" fill="hold"/>
                                        <p:tgtEl>
                                          <p:spTgt spid="2876"/>
                                        </p:tgtEl>
                                        <p:attrNameLst>
                                          <p:attrName>style.visibility</p:attrName>
                                        </p:attrNameLst>
                                      </p:cBhvr>
                                      <p:to>
                                        <p:strVal val="visible"/>
                                      </p:to>
                                    </p:set>
                                    <p:animEffect transition="in" filter="fade">
                                      <p:cBhvr>
                                        <p:cTn id="13" dur="500"/>
                                        <p:tgtEl>
                                          <p:spTgt spid="2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4" grpId="0" animBg="1" advAuto="0"/>
      <p:bldP spid="2876"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69A81BDA-641E-914A-80D6-DD56D85EB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639109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2" name="WordArt 3"/>
          <p:cNvSpPr txBox="1"/>
          <p:nvPr/>
        </p:nvSpPr>
        <p:spPr>
          <a:xfrm>
            <a:off x="304800" y="228600"/>
            <a:ext cx="5943600" cy="457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914400">
              <a:defRPr sz="2100" b="1">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10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rPr>
              <a:t>الديانة البابلية الغامضة اليوم</a:t>
            </a:r>
            <a:endParaRPr kumimoji="0" sz="210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endParaRPr>
          </a:p>
        </p:txBody>
      </p:sp>
      <p:sp>
        <p:nvSpPr>
          <p:cNvPr id="2883" name="Line 4"/>
          <p:cNvSpPr/>
          <p:nvPr/>
        </p:nvSpPr>
        <p:spPr>
          <a:xfrm>
            <a:off x="304800" y="762000"/>
            <a:ext cx="6019801" cy="0"/>
          </a:xfrm>
          <a:prstGeom prst="line">
            <a:avLst/>
          </a:prstGeom>
          <a:ln w="38100">
            <a:solidFill>
              <a:srgbClr val="000000"/>
            </a:solidFill>
          </a:ln>
        </p:spPr>
        <p:txBody>
          <a:bodyPr lIns="46799" tIns="46799" rIns="46799" bIns="46799"/>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884" name="Picture 7" descr="Picture 7"/>
          <p:cNvPicPr>
            <a:picLocks noChangeAspect="1"/>
          </p:cNvPicPr>
          <p:nvPr/>
        </p:nvPicPr>
        <p:blipFill>
          <a:blip r:embed="rId3"/>
          <a:stretch>
            <a:fillRect/>
          </a:stretch>
        </p:blipFill>
        <p:spPr>
          <a:xfrm>
            <a:off x="6569075" y="2578100"/>
            <a:ext cx="2790825" cy="4279900"/>
          </a:xfrm>
          <a:prstGeom prst="rect">
            <a:avLst/>
          </a:prstGeom>
          <a:ln w="12700">
            <a:miter lim="400000"/>
          </a:ln>
        </p:spPr>
      </p:pic>
      <p:sp>
        <p:nvSpPr>
          <p:cNvPr id="2885" name="Rectangle 9"/>
          <p:cNvSpPr txBox="1"/>
          <p:nvPr/>
        </p:nvSpPr>
        <p:spPr>
          <a:xfrm>
            <a:off x="4833619" y="1828800"/>
            <a:ext cx="2270762" cy="35445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defRPr sz="2800" b="1" u="sng"/>
            </a:pPr>
            <a:r>
              <a:rPr kumimoji="0" lang="ar-JO" sz="2800" b="1"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الكاثوليك</a:t>
            </a:r>
            <a:endParaRPr kumimoji="0" sz="2800" b="1"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400"/>
              </a:spcBef>
              <a:spcAft>
                <a:spcPts val="0"/>
              </a:spcAft>
              <a:buClrTx/>
              <a:buSzTx/>
              <a:buFontTx/>
              <a:buNone/>
              <a:tabLst/>
              <a:defRPr sz="2800" b="1"/>
            </a:pPr>
            <a:endParaRPr kumimoji="0"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تُعبد مريم</a:t>
            </a: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مع </a:t>
            </a: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إبنها يسوع</a:t>
            </a: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على</a:t>
            </a: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الطريقة البابلية</a:t>
            </a:r>
          </a:p>
        </p:txBody>
      </p:sp>
      <p:grpSp>
        <p:nvGrpSpPr>
          <p:cNvPr id="2889" name="AutoShape 10"/>
          <p:cNvGrpSpPr/>
          <p:nvPr/>
        </p:nvGrpSpPr>
        <p:grpSpPr>
          <a:xfrm>
            <a:off x="4233862" y="3048000"/>
            <a:ext cx="698501" cy="2209801"/>
            <a:chOff x="0" y="0"/>
            <a:chExt cx="698500" cy="2209800"/>
          </a:xfrm>
        </p:grpSpPr>
        <p:sp>
          <p:nvSpPr>
            <p:cNvPr id="2886" name="Shape"/>
            <p:cNvSpPr/>
            <p:nvPr/>
          </p:nvSpPr>
          <p:spPr>
            <a:xfrm>
              <a:off x="109140" y="0"/>
              <a:ext cx="589361" cy="22098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chemeClr val="accent1"/>
            </a:solidFill>
            <a:ln w="9525" cap="flat">
              <a:solidFill>
                <a:srgbClr val="000000"/>
              </a:solidFill>
              <a:prstDash val="solid"/>
              <a:miter lim="800000"/>
            </a:ln>
            <a:effectLst/>
          </p:spPr>
          <p:txBody>
            <a:bodyPr wrap="square" lIns="46799" tIns="46799" rIns="46799" bIns="46799"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87" name="Rectangle"/>
            <p:cNvSpPr/>
            <p:nvPr/>
          </p:nvSpPr>
          <p:spPr>
            <a:xfrm>
              <a:off x="43656" y="552450"/>
              <a:ext cx="43657" cy="1104901"/>
            </a:xfrm>
            <a:prstGeom prst="rect">
              <a:avLst/>
            </a:prstGeom>
            <a:solidFill>
              <a:schemeClr val="accent1"/>
            </a:solidFill>
            <a:ln w="9525" cap="flat">
              <a:solidFill>
                <a:srgbClr val="000000"/>
              </a:solidFill>
              <a:prstDash val="solid"/>
              <a:miter lim="800000"/>
            </a:ln>
            <a:effectLst/>
          </p:spPr>
          <p:txBody>
            <a:bodyPr wrap="square" lIns="46799" tIns="46799" rIns="46799" bIns="46799"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88" name="Rectangle"/>
            <p:cNvSpPr/>
            <p:nvPr/>
          </p:nvSpPr>
          <p:spPr>
            <a:xfrm>
              <a:off x="-1" y="552450"/>
              <a:ext cx="21830" cy="1104901"/>
            </a:xfrm>
            <a:prstGeom prst="rect">
              <a:avLst/>
            </a:prstGeom>
            <a:solidFill>
              <a:schemeClr val="accent1"/>
            </a:solidFill>
            <a:ln w="9525" cap="flat">
              <a:solidFill>
                <a:srgbClr val="000000"/>
              </a:solidFill>
              <a:prstDash val="solid"/>
              <a:miter lim="800000"/>
            </a:ln>
            <a:effectLst/>
          </p:spPr>
          <p:txBody>
            <a:bodyPr wrap="square" lIns="46799" tIns="46799" rIns="46799" bIns="46799"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2890" name="Title 1"/>
          <p:cNvSpPr txBox="1">
            <a:spLocks noGrp="1"/>
          </p:cNvSpPr>
          <p:nvPr>
            <p:ph type="title"/>
          </p:nvPr>
        </p:nvSpPr>
        <p:spPr>
          <a:xfrm>
            <a:off x="38099" y="1001712"/>
            <a:ext cx="9142415" cy="482601"/>
          </a:xfrm>
          <a:prstGeom prst="rect">
            <a:avLst/>
          </a:prstGeom>
        </p:spPr>
        <p:txBody>
          <a:bodyPr>
            <a:normAutofit fontScale="90000"/>
          </a:bodyPr>
          <a:lstStyle>
            <a:lvl1pPr defTabSz="804672">
              <a:defRPr sz="2816" b="1"/>
            </a:lvl1pPr>
          </a:lstStyle>
          <a:p>
            <a:r>
              <a:rPr lang="ar-JO" dirty="0"/>
              <a:t>عبادة الأم والطفل</a:t>
            </a:r>
            <a:endParaRPr dirty="0"/>
          </a:p>
        </p:txBody>
      </p:sp>
      <p:pic>
        <p:nvPicPr>
          <p:cNvPr id="2891" name="Picture 9" descr="Picture 9"/>
          <p:cNvPicPr>
            <a:picLocks noChangeAspect="1"/>
          </p:cNvPicPr>
          <p:nvPr/>
        </p:nvPicPr>
        <p:blipFill>
          <a:blip r:embed="rId4"/>
          <a:stretch>
            <a:fillRect/>
          </a:stretch>
        </p:blipFill>
        <p:spPr>
          <a:xfrm>
            <a:off x="-228600" y="1676400"/>
            <a:ext cx="2362200" cy="4648200"/>
          </a:xfrm>
          <a:prstGeom prst="rect">
            <a:avLst/>
          </a:prstGeom>
          <a:ln w="12700">
            <a:miter lim="400000"/>
          </a:ln>
        </p:spPr>
      </p:pic>
      <p:sp>
        <p:nvSpPr>
          <p:cNvPr id="2892" name="Rectangle 8"/>
          <p:cNvSpPr txBox="1"/>
          <p:nvPr/>
        </p:nvSpPr>
        <p:spPr>
          <a:xfrm>
            <a:off x="1953894" y="1844675"/>
            <a:ext cx="2210437" cy="40652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defRPr sz="2800" b="1" u="sng"/>
            </a:pPr>
            <a:r>
              <a:rPr kumimoji="0" lang="ar-JO" sz="2800" b="1"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البابليون</a:t>
            </a:r>
            <a:endParaRPr kumimoji="0" sz="2800" b="1"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500"/>
              </a:spcBef>
              <a:spcAft>
                <a:spcPts val="0"/>
              </a:spcAft>
              <a:buClrTx/>
              <a:buSzTx/>
              <a:buFontTx/>
              <a:buNone/>
              <a:tabLst/>
              <a:defRPr sz="2800" b="1"/>
            </a:pPr>
            <a:endParaRPr kumimoji="0"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الإلهة الأم</a:t>
            </a: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سمير أميس</a:t>
            </a: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تحمل طفلها </a:t>
            </a: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تموز</a:t>
            </a: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بين ذراعيها</a:t>
            </a:r>
          </a:p>
          <a:p>
            <a:pPr marL="0" marR="0" lvl="0" indent="0" algn="ctr" defTabSz="914400" rtl="0" eaLnBrk="1" fontAlgn="auto" latinLnBrk="0" hangingPunct="0">
              <a:lnSpc>
                <a:spcPct val="100000"/>
              </a:lnSpc>
              <a:spcBef>
                <a:spcPts val="600"/>
              </a:spcBef>
              <a:spcAft>
                <a:spcPts val="0"/>
              </a:spcAft>
              <a:buClrTx/>
              <a:buSzTx/>
              <a:buFontTx/>
              <a:buNone/>
              <a:tabLst/>
              <a:defRPr sz="2800" b="1"/>
            </a:pPr>
            <a:endPar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93" name="Text Box 37"/>
          <p:cNvSpPr txBox="1"/>
          <p:nvPr/>
        </p:nvSpPr>
        <p:spPr>
          <a:xfrm>
            <a:off x="8165275" y="24293"/>
            <a:ext cx="899220"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110 ث</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88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288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288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2891"/>
                                        </p:tgtEl>
                                        <p:attrNameLst>
                                          <p:attrName>style.visibility</p:attrName>
                                        </p:attrNameLst>
                                      </p:cBhvr>
                                      <p:to>
                                        <p:strVal val="visible"/>
                                      </p:to>
                                    </p:set>
                                    <p:animEffect transition="in" filter="fade">
                                      <p:cBhvr>
                                        <p:cTn id="17" dur="500"/>
                                        <p:tgtEl>
                                          <p:spTgt spid="2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4" grpId="0" animBg="1" advAuto="0"/>
      <p:bldP spid="2885" grpId="0" animBg="1" advAuto="0"/>
      <p:bldP spid="2889" grpId="0" animBg="1" advAuto="0"/>
      <p:bldP spid="2891" grpId="0"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5" name="Text Box 6"/>
          <p:cNvSpPr txBox="1"/>
          <p:nvPr/>
        </p:nvSpPr>
        <p:spPr>
          <a:xfrm>
            <a:off x="6294119" y="768387"/>
            <a:ext cx="2727962" cy="1815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ما هي النقطة المحورية في تمثال</a:t>
            </a:r>
          </a:p>
          <a:p>
            <a:pPr marL="0" marR="0" lvl="0" indent="0" algn="ctr" defTabSz="914400" rtl="0" eaLnBrk="1" fontAlgn="auto" latinLnBrk="0" hangingPunct="0">
              <a:lnSpc>
                <a:spcPct val="100000"/>
              </a:lnSpc>
              <a:spcBef>
                <a:spcPts val="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الأم الحزينة</a:t>
            </a:r>
          </a:p>
          <a:p>
            <a:pPr marL="0" marR="0" lvl="0" indent="0" algn="ctr" defTabSz="914400" rtl="0" eaLnBrk="1" fontAlgn="auto" latinLnBrk="0" hangingPunct="0">
              <a:lnSpc>
                <a:spcPct val="100000"/>
              </a:lnSpc>
              <a:spcBef>
                <a:spcPts val="0"/>
              </a:spcBef>
              <a:spcAft>
                <a:spcPts val="0"/>
              </a:spcAft>
              <a:buClrTx/>
              <a:buSzTx/>
              <a:buFontTx/>
              <a:buNone/>
              <a:tabLst/>
              <a:defRPr sz="2800" b="1"/>
            </a:pPr>
            <a:r>
              <a:rPr kumimoji="0" lang="ar-JO"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لمايكل أنجلو؟</a:t>
            </a:r>
            <a:endParaRPr kumimoji="0" sz="2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896" name="Picture 9" descr="Picture 9"/>
          <p:cNvPicPr>
            <a:picLocks noChangeAspect="1"/>
          </p:cNvPicPr>
          <p:nvPr/>
        </p:nvPicPr>
        <p:blipFill>
          <a:blip r:embed="rId2"/>
          <a:stretch>
            <a:fillRect/>
          </a:stretch>
        </p:blipFill>
        <p:spPr>
          <a:xfrm>
            <a:off x="0" y="0"/>
            <a:ext cx="6153150" cy="7162800"/>
          </a:xfrm>
          <a:prstGeom prst="rect">
            <a:avLst/>
          </a:prstGeom>
          <a:ln w="12700">
            <a:miter lim="400000"/>
          </a:ln>
        </p:spPr>
      </p:pic>
      <p:sp>
        <p:nvSpPr>
          <p:cNvPr id="2897" name="Text Box 6"/>
          <p:cNvSpPr txBox="1"/>
          <p:nvPr/>
        </p:nvSpPr>
        <p:spPr>
          <a:xfrm>
            <a:off x="6510019" y="3028987"/>
            <a:ext cx="2296162" cy="1384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914400">
              <a:defRPr sz="28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يسوع</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أصغر بكثير</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من مريم</a:t>
            </a:r>
            <a:endParaRPr kumimoji="0" sz="28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98" name="Title 1"/>
          <p:cNvSpPr txBox="1">
            <a:spLocks noGrp="1"/>
          </p:cNvSpPr>
          <p:nvPr>
            <p:ph type="title"/>
          </p:nvPr>
        </p:nvSpPr>
        <p:spPr>
          <a:xfrm>
            <a:off x="34925" y="260350"/>
            <a:ext cx="3060700" cy="1081088"/>
          </a:xfrm>
          <a:prstGeom prst="rect">
            <a:avLst/>
          </a:prstGeom>
        </p:spPr>
        <p:txBody>
          <a:bodyPr/>
          <a:lstStyle/>
          <a:p>
            <a:pPr>
              <a:defRPr sz="4000" b="1">
                <a:solidFill>
                  <a:schemeClr val="accent3">
                    <a:lumOff val="44000"/>
                  </a:schemeClr>
                </a:solidFill>
              </a:defRPr>
            </a:pPr>
            <a:r>
              <a:rPr lang="ar-JO" dirty="0"/>
              <a:t>الأم الحزينة</a:t>
            </a:r>
            <a:endParaRPr sz="6000" dirty="0"/>
          </a:p>
        </p:txBody>
      </p:sp>
      <p:sp>
        <p:nvSpPr>
          <p:cNvPr id="2899" name="Text Box 37"/>
          <p:cNvSpPr txBox="1"/>
          <p:nvPr/>
        </p:nvSpPr>
        <p:spPr>
          <a:xfrm>
            <a:off x="8176496" y="24293"/>
            <a:ext cx="876777"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110 ج</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2897"/>
                                        </p:tgtEl>
                                        <p:attrNameLst>
                                          <p:attrName>style.visibility</p:attrName>
                                        </p:attrNameLst>
                                      </p:cBhvr>
                                      <p:to>
                                        <p:strVal val="visible"/>
                                      </p:to>
                                    </p:set>
                                    <p:anim calcmode="lin" valueType="num">
                                      <p:cBhvr>
                                        <p:cTn id="7" dur="1000" fill="hold"/>
                                        <p:tgtEl>
                                          <p:spTgt spid="2897"/>
                                        </p:tgtEl>
                                        <p:attrNameLst>
                                          <p:attrName>ppt_w</p:attrName>
                                        </p:attrNameLst>
                                      </p:cBhvr>
                                      <p:tavLst>
                                        <p:tav tm="0">
                                          <p:val>
                                            <p:fltVal val="0"/>
                                          </p:val>
                                        </p:tav>
                                        <p:tav tm="100000">
                                          <p:val>
                                            <p:strVal val="#ppt_w"/>
                                          </p:val>
                                        </p:tav>
                                      </p:tavLst>
                                    </p:anim>
                                    <p:anim calcmode="lin" valueType="num">
                                      <p:cBhvr>
                                        <p:cTn id="8" dur="1000" fill="hold"/>
                                        <p:tgtEl>
                                          <p:spTgt spid="289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 grpId="0"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1" name="Picture 8" descr="Picture 8"/>
          <p:cNvPicPr>
            <a:picLocks noChangeAspect="1"/>
          </p:cNvPicPr>
          <p:nvPr/>
        </p:nvPicPr>
        <p:blipFill>
          <a:blip r:embed="rId2"/>
          <a:stretch>
            <a:fillRect/>
          </a:stretch>
        </p:blipFill>
        <p:spPr>
          <a:xfrm>
            <a:off x="0" y="-26988"/>
            <a:ext cx="9144000" cy="6884989"/>
          </a:xfrm>
          <a:prstGeom prst="rect">
            <a:avLst/>
          </a:prstGeom>
          <a:ln w="12700">
            <a:miter lim="400000"/>
          </a:ln>
        </p:spPr>
      </p:pic>
      <p:sp>
        <p:nvSpPr>
          <p:cNvPr id="2902" name="Line 3"/>
          <p:cNvSpPr/>
          <p:nvPr/>
        </p:nvSpPr>
        <p:spPr>
          <a:xfrm>
            <a:off x="304800" y="762000"/>
            <a:ext cx="6019801" cy="0"/>
          </a:xfrm>
          <a:prstGeom prst="line">
            <a:avLst/>
          </a:prstGeom>
          <a:ln w="38100">
            <a:solidFill>
              <a:srgbClr val="000000"/>
            </a:solidFill>
          </a:ln>
        </p:spPr>
        <p:txBody>
          <a:bodyPr lIns="46799" tIns="46799" rIns="46799" bIns="46799"/>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903" name="Rectangle 12"/>
          <p:cNvSpPr/>
          <p:nvPr/>
        </p:nvSpPr>
        <p:spPr>
          <a:xfrm>
            <a:off x="4648200" y="1978025"/>
            <a:ext cx="4495800" cy="4727575"/>
          </a:xfrm>
          <a:prstGeom prst="rect">
            <a:avLst/>
          </a:prstGeom>
          <a:gradFill>
            <a:gsLst>
              <a:gs pos="0">
                <a:srgbClr val="000000">
                  <a:alpha val="62000"/>
                </a:srgbClr>
              </a:gs>
              <a:gs pos="100000">
                <a:srgbClr val="000000">
                  <a:alpha val="63000"/>
                </a:srgbClr>
              </a:gs>
            </a:gsLst>
            <a:lin ang="5400000"/>
          </a:gradFill>
          <a:ln>
            <a:solidFill>
              <a:srgbClr val="000000"/>
            </a:solidFill>
            <a:miter/>
          </a:ln>
        </p:spPr>
        <p:txBody>
          <a:bodyPr lIns="46799" tIns="46799" rIns="46799" bIns="46799" anchor="ctr"/>
          <a:lstStyle/>
          <a:p>
            <a:pPr marL="0" marR="0" lvl="0" indent="0" algn="ctr"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904" name="Rectangle 13"/>
          <p:cNvSpPr/>
          <p:nvPr/>
        </p:nvSpPr>
        <p:spPr>
          <a:xfrm>
            <a:off x="914400" y="1978025"/>
            <a:ext cx="3581400" cy="1905000"/>
          </a:xfrm>
          <a:prstGeom prst="rect">
            <a:avLst/>
          </a:prstGeom>
          <a:gradFill>
            <a:gsLst>
              <a:gs pos="0">
                <a:srgbClr val="000000">
                  <a:alpha val="62000"/>
                </a:srgbClr>
              </a:gs>
              <a:gs pos="100000">
                <a:srgbClr val="000000">
                  <a:alpha val="63000"/>
                </a:srgbClr>
              </a:gs>
            </a:gsLst>
            <a:lin ang="5400000"/>
          </a:gradFill>
          <a:ln>
            <a:solidFill>
              <a:srgbClr val="000000"/>
            </a:solidFill>
            <a:miter/>
          </a:ln>
        </p:spPr>
        <p:txBody>
          <a:bodyPr lIns="46799" tIns="46799" rIns="46799" bIns="46799" anchor="ctr"/>
          <a:lstStyle/>
          <a:p>
            <a:pPr marL="0" marR="0" lvl="0" indent="0" algn="ctr" defTabSz="914400" rtl="0" eaLnBrk="1" fontAlgn="auto" latinLnBrk="0" hangingPunct="0">
              <a:lnSpc>
                <a:spcPct val="100000"/>
              </a:lnSpc>
              <a:spcBef>
                <a:spcPts val="0"/>
              </a:spcBef>
              <a:spcAft>
                <a:spcPts val="0"/>
              </a:spcAft>
              <a:buClrTx/>
              <a:buSzTx/>
              <a:buFontTx/>
              <a:buNone/>
              <a:tabLst/>
              <a:defRPr sz="2400"/>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905" name="Rectangle 7"/>
          <p:cNvSpPr txBox="1"/>
          <p:nvPr/>
        </p:nvSpPr>
        <p:spPr>
          <a:xfrm>
            <a:off x="4301807" y="1844675"/>
            <a:ext cx="4796473" cy="450892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defRPr sz="2800" b="1" u="sng">
                <a:solidFill>
                  <a:srgbClr val="8F8F8F">
                    <a:lumOff val="44000"/>
                  </a:srgbClr>
                </a:solidFill>
              </a:defRPr>
            </a:pPr>
            <a:r>
              <a:rPr kumimoji="0" lang="ar-JO" sz="2800" b="1" u="sng"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الكاثوليك</a:t>
            </a:r>
            <a:endParaRPr kumimoji="0" sz="2800" b="1" u="sng"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SA"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أحضر الإمبراطور كاليجولا</a:t>
            </a:r>
            <a:endPar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SA"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a:t>
            </a:r>
            <a:r>
              <a:rPr kumimoji="0" lang="ar-SA"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37 – 41 ميلادي) مسلة </a:t>
            </a:r>
            <a:endPar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SA"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من معبد مصري لعبادة الشمس</a:t>
            </a:r>
            <a:endPar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SA"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إلى روما</a:t>
            </a:r>
            <a:r>
              <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a:t>
            </a:r>
            <a:r>
              <a:rPr kumimoji="0" lang="ar-SA"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نقلها البابا سيكستوس الخامس إلى الفاتيكان </a:t>
            </a:r>
            <a:endPar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SA"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عام 1586 م كنقطة محورية </a:t>
            </a:r>
            <a:endPar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SA"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في ساحة القديس بطرس.</a:t>
            </a:r>
            <a:endPar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SA"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وفرض عقوبة الإعدام إذا تم كسرها.</a:t>
            </a:r>
            <a:endParaRPr kumimoji="0"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pic>
        <p:nvPicPr>
          <p:cNvPr id="2906" name="Picture 5" descr="Picture 5"/>
          <p:cNvPicPr>
            <a:picLocks noChangeAspect="1"/>
          </p:cNvPicPr>
          <p:nvPr/>
        </p:nvPicPr>
        <p:blipFill>
          <a:blip r:embed="rId3"/>
          <a:stretch>
            <a:fillRect/>
          </a:stretch>
        </p:blipFill>
        <p:spPr>
          <a:xfrm>
            <a:off x="2917825" y="-44450"/>
            <a:ext cx="1366838" cy="6858000"/>
          </a:xfrm>
          <a:prstGeom prst="rect">
            <a:avLst/>
          </a:prstGeom>
          <a:ln w="12700">
            <a:miter lim="400000"/>
          </a:ln>
        </p:spPr>
      </p:pic>
      <p:sp>
        <p:nvSpPr>
          <p:cNvPr id="2907" name="WordArt 2"/>
          <p:cNvSpPr txBox="1"/>
          <p:nvPr/>
        </p:nvSpPr>
        <p:spPr>
          <a:xfrm>
            <a:off x="1619250" y="44450"/>
            <a:ext cx="6019800" cy="641350"/>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algn="ctr" defTabSz="914400">
              <a:defRPr sz="2100" b="1">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600" u="none" strike="noStrike" kern="0" cap="none" spc="0" normalizeH="0" baseline="0" noProof="0" dirty="0">
                <a:ln>
                  <a:noFill/>
                </a:ln>
                <a:solidFill>
                  <a:srgbClr val="FFFFFF"/>
                </a:soli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rPr>
              <a:t>الديانة البابلية الغامضة اليوم</a:t>
            </a:r>
            <a:endParaRPr kumimoji="0" sz="3600" u="none" strike="noStrike" kern="0" cap="none" spc="0" normalizeH="0" baseline="0" noProof="0" dirty="0">
              <a:ln>
                <a:noFill/>
              </a:ln>
              <a:solidFill>
                <a:srgbClr val="FFFFFF"/>
              </a:soli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endParaRPr>
          </a:p>
        </p:txBody>
      </p:sp>
      <p:sp>
        <p:nvSpPr>
          <p:cNvPr id="2908" name="Title 1"/>
          <p:cNvSpPr txBox="1">
            <a:spLocks noGrp="1"/>
          </p:cNvSpPr>
          <p:nvPr>
            <p:ph type="title"/>
          </p:nvPr>
        </p:nvSpPr>
        <p:spPr>
          <a:xfrm>
            <a:off x="3924300" y="908050"/>
            <a:ext cx="3321050" cy="831850"/>
          </a:xfrm>
          <a:prstGeom prst="rect">
            <a:avLst/>
          </a:prstGeom>
          <a:solidFill>
            <a:srgbClr val="FF0000"/>
          </a:solidFill>
          <a:ln w="9525">
            <a:solidFill>
              <a:schemeClr val="accent3">
                <a:lumOff val="44000"/>
              </a:schemeClr>
            </a:solidFill>
            <a:miter lim="800000"/>
          </a:ln>
          <a:effectLst>
            <a:outerShdw blurRad="63500" dist="38099" dir="2700000" rotWithShape="0">
              <a:srgbClr val="000000">
                <a:alpha val="74998"/>
              </a:srgbClr>
            </a:outerShdw>
          </a:effectLst>
        </p:spPr>
        <p:txBody>
          <a:bodyPr/>
          <a:lstStyle>
            <a:lvl1pPr>
              <a:defRPr sz="4800" b="1">
                <a:solidFill>
                  <a:schemeClr val="accent3">
                    <a:lumOff val="44000"/>
                  </a:schemeClr>
                </a:solidFill>
              </a:defRPr>
            </a:lvl1pPr>
          </a:lstStyle>
          <a:p>
            <a:r>
              <a:rPr lang="ar-JO" dirty="0"/>
              <a:t>المسلّات</a:t>
            </a:r>
            <a:endParaRPr dirty="0"/>
          </a:p>
        </p:txBody>
      </p:sp>
      <p:sp>
        <p:nvSpPr>
          <p:cNvPr id="2909" name="Rectangle 10"/>
          <p:cNvSpPr txBox="1"/>
          <p:nvPr/>
        </p:nvSpPr>
        <p:spPr>
          <a:xfrm>
            <a:off x="45719" y="1844675"/>
            <a:ext cx="2645412" cy="2046714"/>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defRPr sz="2800" b="1" u="sng">
                <a:solidFill>
                  <a:srgbClr val="8F8F8F">
                    <a:lumOff val="44000"/>
                  </a:srgbClr>
                </a:solidFill>
              </a:defRPr>
            </a:pPr>
            <a:r>
              <a:rPr kumimoji="0" lang="ar-JO" sz="2800" b="1" u="sng"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البابليون</a:t>
            </a:r>
            <a:endParaRPr kumimoji="0" sz="2800" b="1" u="sng"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التمثال</a:t>
            </a: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6</a:t>
            </a:r>
            <a:r>
              <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ذراع </a:t>
            </a:r>
            <a:r>
              <a:rPr kumimoji="0" lang="en-US"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x </a:t>
            </a:r>
            <a:r>
              <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60 ذراع</a:t>
            </a:r>
            <a:r>
              <a:rPr kumimoji="0"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endPar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(دانيال </a:t>
            </a:r>
            <a:r>
              <a:rPr kumimoji="0" lang="ar-JO" sz="24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3</a:t>
            </a:r>
            <a:r>
              <a:rPr kumimoji="0" lang="ar-JO" sz="2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a:t>
            </a:r>
            <a:endParaRPr kumimoji="0" sz="32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2910" name="Text Box 37"/>
          <p:cNvSpPr txBox="1"/>
          <p:nvPr/>
        </p:nvSpPr>
        <p:spPr>
          <a:xfrm>
            <a:off x="8192777" y="24293"/>
            <a:ext cx="876777"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ج</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2909"/>
                                        </p:tgtEl>
                                        <p:attrNameLst>
                                          <p:attrName>style.visibility</p:attrName>
                                        </p:attrNameLst>
                                      </p:cBhvr>
                                      <p:to>
                                        <p:strVal val="visible"/>
                                      </p:to>
                                    </p:set>
                                    <p:anim calcmode="lin" valueType="num">
                                      <p:cBhvr>
                                        <p:cTn id="7" dur="1000" fill="hold"/>
                                        <p:tgtEl>
                                          <p:spTgt spid="2909"/>
                                        </p:tgtEl>
                                        <p:attrNameLst>
                                          <p:attrName>ppt_w</p:attrName>
                                        </p:attrNameLst>
                                      </p:cBhvr>
                                      <p:tavLst>
                                        <p:tav tm="0">
                                          <p:val>
                                            <p:fltVal val="0"/>
                                          </p:val>
                                        </p:tav>
                                        <p:tav tm="100000">
                                          <p:val>
                                            <p:strVal val="#ppt_w"/>
                                          </p:val>
                                        </p:tav>
                                      </p:tavLst>
                                    </p:anim>
                                    <p:anim calcmode="lin" valueType="num">
                                      <p:cBhvr>
                                        <p:cTn id="8" dur="1000" fill="hold"/>
                                        <p:tgtEl>
                                          <p:spTgt spid="290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9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5" grpId="0" animBg="1" advAuto="0"/>
      <p:bldP spid="2909" grpId="0"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2" name="Rectangle 2"/>
          <p:cNvSpPr txBox="1">
            <a:spLocks noGrp="1"/>
          </p:cNvSpPr>
          <p:nvPr>
            <p:ph type="title"/>
          </p:nvPr>
        </p:nvSpPr>
        <p:spPr>
          <a:xfrm>
            <a:off x="5795962" y="836612"/>
            <a:ext cx="3098801" cy="4953001"/>
          </a:xfrm>
          <a:prstGeom prst="rect">
            <a:avLst/>
          </a:prstGeom>
        </p:spPr>
        <p:txBody>
          <a:bodyPr/>
          <a:lstStyle/>
          <a:p>
            <a:r>
              <a:rPr lang="ar-JO" dirty="0"/>
              <a:t>المسلة</a:t>
            </a:r>
            <a:br>
              <a:rPr lang="ar-JO" dirty="0"/>
            </a:br>
            <a:r>
              <a:rPr lang="ar-JO" dirty="0"/>
              <a:t>المصرية</a:t>
            </a:r>
            <a:br>
              <a:rPr lang="ar-JO" dirty="0"/>
            </a:br>
            <a:r>
              <a:rPr lang="ar-JO" dirty="0"/>
              <a:t>في ساحة</a:t>
            </a:r>
            <a:br>
              <a:rPr lang="ar-JO" dirty="0"/>
            </a:br>
            <a:r>
              <a:rPr lang="ar-JO" dirty="0"/>
              <a:t>القديس بطرس</a:t>
            </a:r>
            <a:endParaRPr dirty="0"/>
          </a:p>
        </p:txBody>
      </p:sp>
      <p:pic>
        <p:nvPicPr>
          <p:cNvPr id="2913" name="Picture 5" descr="Picture 5"/>
          <p:cNvPicPr>
            <a:picLocks noChangeAspect="1"/>
          </p:cNvPicPr>
          <p:nvPr/>
        </p:nvPicPr>
        <p:blipFill>
          <a:blip r:embed="rId3"/>
          <a:stretch>
            <a:fillRect/>
          </a:stretch>
        </p:blipFill>
        <p:spPr>
          <a:xfrm>
            <a:off x="0" y="-31750"/>
            <a:ext cx="5364163" cy="6916739"/>
          </a:xfrm>
          <a:prstGeom prst="rect">
            <a:avLst/>
          </a:prstGeom>
          <a:ln w="12700">
            <a:miter lim="400000"/>
          </a:ln>
        </p:spPr>
      </p:pic>
      <p:pic>
        <p:nvPicPr>
          <p:cNvPr id="2914" name="Picture 6" descr="Picture 6"/>
          <p:cNvPicPr>
            <a:picLocks noChangeAspect="1"/>
          </p:cNvPicPr>
          <p:nvPr/>
        </p:nvPicPr>
        <p:blipFill>
          <a:blip r:embed="rId4"/>
          <a:stretch>
            <a:fillRect/>
          </a:stretch>
        </p:blipFill>
        <p:spPr>
          <a:xfrm>
            <a:off x="3462337" y="1766888"/>
            <a:ext cx="2222501" cy="3327401"/>
          </a:xfrm>
          <a:prstGeom prst="rect">
            <a:avLst/>
          </a:prstGeom>
          <a:ln w="12700">
            <a:miter lim="400000"/>
          </a:ln>
        </p:spPr>
      </p:pic>
      <p:sp>
        <p:nvSpPr>
          <p:cNvPr id="2915" name="Text Box 37"/>
          <p:cNvSpPr txBox="1"/>
          <p:nvPr/>
        </p:nvSpPr>
        <p:spPr>
          <a:xfrm>
            <a:off x="8165275" y="24293"/>
            <a:ext cx="899220"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110 ث</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9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4" grpId="0"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9" name="WordArt 2"/>
          <p:cNvSpPr txBox="1"/>
          <p:nvPr/>
        </p:nvSpPr>
        <p:spPr>
          <a:xfrm>
            <a:off x="304800" y="228600"/>
            <a:ext cx="5943600" cy="457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lnSpcReduction="10000"/>
          </a:bodyPr>
          <a:lstStyle>
            <a:lvl1pPr algn="ctr" defTabSz="914400">
              <a:defRPr sz="2100" b="1">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20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rPr>
              <a:t>الديانة البابلية الغامضة اليوم</a:t>
            </a:r>
            <a:endParaRPr kumimoji="0" sz="320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endParaRPr>
          </a:p>
        </p:txBody>
      </p:sp>
      <p:sp>
        <p:nvSpPr>
          <p:cNvPr id="2920" name="Line 3"/>
          <p:cNvSpPr/>
          <p:nvPr/>
        </p:nvSpPr>
        <p:spPr>
          <a:xfrm>
            <a:off x="304800" y="765175"/>
            <a:ext cx="6019801" cy="0"/>
          </a:xfrm>
          <a:prstGeom prst="line">
            <a:avLst/>
          </a:prstGeom>
          <a:ln w="38100">
            <a:solidFill>
              <a:srgbClr val="000000"/>
            </a:solidFill>
          </a:ln>
        </p:spPr>
        <p:txBody>
          <a:bodyPr lIns="46799" tIns="46799" rIns="46799" bIns="46799"/>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921" name="Rectangle 8"/>
          <p:cNvSpPr txBox="1"/>
          <p:nvPr/>
        </p:nvSpPr>
        <p:spPr>
          <a:xfrm>
            <a:off x="4828857" y="908050"/>
            <a:ext cx="4305936" cy="58246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700"/>
              </a:spcBef>
              <a:spcAft>
                <a:spcPts val="0"/>
              </a:spcAft>
              <a:buClrTx/>
              <a:buSzTx/>
              <a:buFontTx/>
              <a:buNone/>
              <a:tabLst/>
              <a:defRPr sz="3200" b="1" u="sng"/>
            </a:pPr>
            <a:r>
              <a:rPr kumimoji="0" lang="ar-JO" sz="3200" b="1"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الكاثوليك</a:t>
            </a:r>
            <a:endParaRPr kumimoji="0" sz="3200" b="1"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الآثار</a:t>
            </a:r>
            <a:endPar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الحج</a:t>
            </a:r>
            <a:endPar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صكوك الغفران</a:t>
            </a:r>
            <a:endPar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المطهر</a:t>
            </a:r>
            <a:endPar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البابوات</a:t>
            </a:r>
            <a:endPar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الكهنة العازبون</a:t>
            </a:r>
            <a:endPar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الإستحالة</a:t>
            </a:r>
            <a:endPar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عيد الفصح</a:t>
            </a:r>
            <a:endPar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عيد الميلاد</a:t>
            </a:r>
            <a:endPar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922" name="Title 1"/>
          <p:cNvSpPr txBox="1">
            <a:spLocks noGrp="1"/>
          </p:cNvSpPr>
          <p:nvPr>
            <p:ph type="title"/>
          </p:nvPr>
        </p:nvSpPr>
        <p:spPr>
          <a:xfrm rot="20150482">
            <a:off x="-47626" y="781049"/>
            <a:ext cx="2568576" cy="1754190"/>
          </a:xfrm>
          <a:prstGeom prst="rect">
            <a:avLst/>
          </a:prstGeom>
        </p:spPr>
        <p:txBody>
          <a:bodyPr/>
          <a:lstStyle>
            <a:lvl1pPr>
              <a:defRPr sz="3600" b="1">
                <a:solidFill>
                  <a:srgbClr val="CC3399"/>
                </a:solidFill>
              </a:defRPr>
            </a:lvl1pPr>
          </a:lstStyle>
          <a:p>
            <a:r>
              <a:rPr lang="ar-JO" dirty="0"/>
              <a:t>متوازيات </a:t>
            </a:r>
            <a:br>
              <a:rPr lang="ar-JO" dirty="0"/>
            </a:br>
            <a:r>
              <a:rPr lang="ar-JO" dirty="0"/>
              <a:t>وثنية</a:t>
            </a:r>
            <a:br>
              <a:rPr lang="ar-JO" dirty="0"/>
            </a:br>
            <a:r>
              <a:rPr lang="ar-JO" dirty="0"/>
              <a:t>أخرى:</a:t>
            </a:r>
            <a:endParaRPr dirty="0"/>
          </a:p>
        </p:txBody>
      </p:sp>
      <p:sp>
        <p:nvSpPr>
          <p:cNvPr id="2923" name="Rectangle 4"/>
          <p:cNvSpPr txBox="1"/>
          <p:nvPr/>
        </p:nvSpPr>
        <p:spPr>
          <a:xfrm>
            <a:off x="941069" y="908050"/>
            <a:ext cx="4305937" cy="58246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700"/>
              </a:spcBef>
              <a:spcAft>
                <a:spcPts val="0"/>
              </a:spcAft>
              <a:buClrTx/>
              <a:buSzTx/>
              <a:buFontTx/>
              <a:buNone/>
              <a:tabLst/>
              <a:defRPr sz="3200" b="1" u="sng"/>
            </a:pPr>
            <a:r>
              <a:rPr kumimoji="0" lang="ar-JO" sz="3200" b="1"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البابليون</a:t>
            </a:r>
            <a:endParaRPr kumimoji="0" sz="3200" b="1"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الآثار</a:t>
            </a: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الحج</a:t>
            </a: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صكوك الغفران</a:t>
            </a: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المطهر</a:t>
            </a: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البابوات</a:t>
            </a: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الكهنة العازبون</a:t>
            </a: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الإستحالة</a:t>
            </a: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عيد الفصح</a:t>
            </a: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المهرجان الشتوي</a:t>
            </a:r>
            <a:endParaRPr kumimoji="0" sz="32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924" name="Text Box 37"/>
          <p:cNvSpPr txBox="1"/>
          <p:nvPr/>
        </p:nvSpPr>
        <p:spPr>
          <a:xfrm>
            <a:off x="8176496" y="24293"/>
            <a:ext cx="876777"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110 ج</a:t>
            </a:r>
            <a:endParaRPr kumimoji="0" sz="2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body" idx="1"/>
          </p:nvPr>
        </p:nvSpPr>
        <p:spPr>
          <a:xfrm>
            <a:off x="762000" y="1600200"/>
            <a:ext cx="7467600" cy="1905000"/>
          </a:xfrm>
        </p:spPr>
        <p:txBody>
          <a:bodyPr/>
          <a:lstStyle/>
          <a:p>
            <a:pPr algn="r">
              <a:buFontTx/>
              <a:buNone/>
            </a:pPr>
            <a:r>
              <a:rPr lang="ar-JO" sz="2400" b="1" dirty="0">
                <a:latin typeface="Arial" panose="020B0604020202020204" pitchFamily="34" charset="0"/>
                <a:ea typeface="ＭＳ Ｐゴシック" charset="0"/>
                <a:cs typeface="Arial" panose="020B0604020202020204" pitchFamily="34" charset="0"/>
              </a:rPr>
              <a:t>آدب الحكمة</a:t>
            </a:r>
            <a:endParaRPr lang="en-US" sz="2400" b="1" dirty="0">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العديد من هذه الكتابات - مشكلة الشر والألم / المراقبين المتدينين</a:t>
            </a:r>
          </a:p>
          <a:p>
            <a:pPr algn="r" rtl="1"/>
            <a:r>
              <a:rPr lang="ar-JO" sz="2400" b="1" dirty="0">
                <a:latin typeface="Arial" panose="020B0604020202020204" pitchFamily="34" charset="0"/>
                <a:ea typeface="ＭＳ Ｐゴシック" charset="0"/>
                <a:cs typeface="Arial" panose="020B0604020202020204" pitchFamily="34" charset="0"/>
              </a:rPr>
              <a:t>أمثلة – الإله المحفوف بالمخاطر، حوار التشاؤم</a:t>
            </a:r>
            <a:endParaRPr lang="en-US" sz="2400" b="1" dirty="0">
              <a:latin typeface="Arial" panose="020B0604020202020204" pitchFamily="34" charset="0"/>
              <a:ea typeface="ＭＳ Ｐゴシック" charset="0"/>
              <a:cs typeface="Arial" panose="020B0604020202020204" pitchFamily="34" charset="0"/>
            </a:endParaRPr>
          </a:p>
        </p:txBody>
      </p:sp>
      <p:sp>
        <p:nvSpPr>
          <p:cNvPr id="54276" name="Rectangle 4"/>
          <p:cNvSpPr>
            <a:spLocks noChangeArrowheads="1"/>
          </p:cNvSpPr>
          <p:nvPr/>
        </p:nvSpPr>
        <p:spPr bwMode="auto">
          <a:xfrm>
            <a:off x="762000" y="3581400"/>
            <a:ext cx="74676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r" defTabSz="914400" rtl="0" eaLnBrk="0" fontAlgn="base" latinLnBrk="0" hangingPunct="0">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النبوة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النبوة البابلية – سابقة للعديد من الديانات الغامضة والكتب الصوفية</a:t>
            </a: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وصف الأحداث الماضية بمصطلحات نبوية لتأكيد صحة تنبؤهم بأحداث أخرى</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4179" name="Line 7"/>
          <p:cNvSpPr>
            <a:spLocks noChangeShapeType="1"/>
          </p:cNvSpPr>
          <p:nvPr/>
        </p:nvSpPr>
        <p:spPr bwMode="auto">
          <a:xfrm>
            <a:off x="5562600" y="838200"/>
            <a:ext cx="2667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4181" name="Text Box 13"/>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140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F5B7FA80-BDAD-3738-FC2B-DEE2592850F3}"/>
              </a:ext>
            </a:extLst>
          </p:cNvPr>
          <p:cNvSpPr/>
          <p:nvPr/>
        </p:nvSpPr>
        <p:spPr bwMode="auto">
          <a:xfrm>
            <a:off x="5562600" y="188640"/>
            <a:ext cx="2667000" cy="1143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990000"/>
                </a:solidFill>
                <a:effectLst/>
                <a:uLnTx/>
                <a:uFillTx/>
                <a:latin typeface="Arial" panose="020B0604020202020204" pitchFamily="34" charset="0"/>
                <a:ea typeface="ＭＳ Ｐゴシック" charset="0"/>
                <a:cs typeface="Arial" panose="020B0604020202020204" pitchFamily="34" charset="0"/>
              </a:rPr>
              <a:t>أنواع الأدب</a:t>
            </a:r>
            <a:endParaRPr kumimoji="0" lang="en-US" sz="3600" b="1" u="none" strike="noStrike" kern="1200" cap="none" spc="0" normalizeH="0" baseline="0" noProof="0" dirty="0">
              <a:ln>
                <a:noFill/>
              </a:ln>
              <a:solidFill>
                <a:srgbClr val="99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4274">
                                            <p:txEl>
                                              <p:pRg st="0" end="0"/>
                                            </p:txEl>
                                          </p:spTgt>
                                        </p:tgtEl>
                                        <p:attrNameLst>
                                          <p:attrName>style.visibility</p:attrName>
                                        </p:attrNameLst>
                                      </p:cBhvr>
                                      <p:to>
                                        <p:strVal val="visible"/>
                                      </p:to>
                                    </p:set>
                                    <p:anim calcmode="lin" valueType="num">
                                      <p:cBhvr additive="base">
                                        <p:cTn id="7" dur="500" fill="hold"/>
                                        <p:tgtEl>
                                          <p:spTgt spid="5427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4">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4274">
                                            <p:txEl>
                                              <p:pRg st="1" end="1"/>
                                            </p:txEl>
                                          </p:spTgt>
                                        </p:tgtEl>
                                        <p:attrNameLst>
                                          <p:attrName>style.visibility</p:attrName>
                                        </p:attrNameLst>
                                      </p:cBhvr>
                                      <p:to>
                                        <p:strVal val="visible"/>
                                      </p:to>
                                    </p:set>
                                    <p:anim calcmode="lin" valueType="num">
                                      <p:cBhvr additive="base">
                                        <p:cTn id="12" dur="500" fill="hold"/>
                                        <p:tgtEl>
                                          <p:spTgt spid="54274">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427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4276">
                                            <p:txEl>
                                              <p:pRg st="0" end="0"/>
                                            </p:txEl>
                                          </p:spTgt>
                                        </p:tgtEl>
                                        <p:attrNameLst>
                                          <p:attrName>style.visibility</p:attrName>
                                        </p:attrNameLst>
                                      </p:cBhvr>
                                      <p:to>
                                        <p:strVal val="visible"/>
                                      </p:to>
                                    </p:set>
                                    <p:anim calcmode="lin" valueType="num">
                                      <p:cBhvr additive="base">
                                        <p:cTn id="18" dur="500" fill="hold"/>
                                        <p:tgtEl>
                                          <p:spTgt spid="54276">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42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4276">
                                            <p:txEl>
                                              <p:pRg st="1" end="1"/>
                                            </p:txEl>
                                          </p:spTgt>
                                        </p:tgtEl>
                                        <p:attrNameLst>
                                          <p:attrName>style.visibility</p:attrName>
                                        </p:attrNameLst>
                                      </p:cBhvr>
                                      <p:to>
                                        <p:strVal val="visible"/>
                                      </p:to>
                                    </p:set>
                                    <p:anim calcmode="lin" valueType="num">
                                      <p:cBhvr additive="base">
                                        <p:cTn id="24" dur="500" fill="hold"/>
                                        <p:tgtEl>
                                          <p:spTgt spid="54276">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4276">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build="p" autoUpdateAnimBg="0" advAuto="0"/>
      <p:bldP spid="54276"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body" idx="1"/>
          </p:nvPr>
        </p:nvSpPr>
        <p:spPr>
          <a:xfrm>
            <a:off x="250825" y="1015998"/>
            <a:ext cx="7772400" cy="2571752"/>
          </a:xfrm>
        </p:spPr>
        <p:txBody>
          <a:bodyPr/>
          <a:lstStyle/>
          <a:p>
            <a:pPr algn="r">
              <a:lnSpc>
                <a:spcPct val="90000"/>
              </a:lnSpc>
              <a:buFontTx/>
              <a:buNone/>
            </a:pPr>
            <a:r>
              <a:rPr lang="ar-JO" sz="2800" b="1" dirty="0">
                <a:latin typeface="Arial" panose="020B0604020202020204" pitchFamily="34" charset="0"/>
                <a:ea typeface="ＭＳ Ｐゴシック" charset="0"/>
                <a:cs typeface="Arial" panose="020B0604020202020204" pitchFamily="34" charset="0"/>
              </a:rPr>
              <a:t>الشرائع القانونية</a:t>
            </a:r>
            <a:endParaRPr lang="en-US" sz="2800" b="1" dirty="0">
              <a:latin typeface="Arial" panose="020B0604020202020204" pitchFamily="34" charset="0"/>
              <a:ea typeface="ＭＳ Ｐゴシック" charset="0"/>
              <a:cs typeface="Arial" panose="020B0604020202020204" pitchFamily="34" charset="0"/>
            </a:endParaRPr>
          </a:p>
          <a:p>
            <a:pPr algn="r" rtl="1">
              <a:lnSpc>
                <a:spcPct val="90000"/>
              </a:lnSpc>
            </a:pPr>
            <a:r>
              <a:rPr lang="ar-JO" sz="2800" b="1" dirty="0">
                <a:latin typeface="Arial" panose="020B0604020202020204" pitchFamily="34" charset="0"/>
                <a:ea typeface="ＭＳ Ｐゴシック" charset="0"/>
                <a:cs typeface="Arial" panose="020B0604020202020204" pitchFamily="34" charset="0"/>
              </a:rPr>
              <a:t>عدد من الوثائق التي سميت بالشرائع القانونية (من 2350 إلى 1750 ق.م)</a:t>
            </a:r>
            <a:endParaRPr lang="en-US" sz="2800" b="1" dirty="0">
              <a:latin typeface="Arial" panose="020B0604020202020204" pitchFamily="34" charset="0"/>
              <a:ea typeface="ＭＳ Ｐゴシック" charset="0"/>
              <a:cs typeface="Arial" panose="020B0604020202020204" pitchFamily="34" charset="0"/>
            </a:endParaRPr>
          </a:p>
          <a:p>
            <a:pPr algn="r" rtl="1">
              <a:lnSpc>
                <a:spcPct val="90000"/>
              </a:lnSpc>
            </a:pPr>
            <a:r>
              <a:rPr lang="ar-JO" sz="2800" b="1" dirty="0">
                <a:latin typeface="Arial" panose="020B0604020202020204" pitchFamily="34" charset="0"/>
                <a:ea typeface="ＭＳ Ｐゴシック" charset="0"/>
                <a:cs typeface="Arial" panose="020B0604020202020204" pitchFamily="34" charset="0"/>
              </a:rPr>
              <a:t>كلهم تقريباً تم الإتفاق عليهم شفهياً – ولم يُظهر أي قواعد قانونيّة بل مراسيم ملكية</a:t>
            </a:r>
          </a:p>
          <a:p>
            <a:pPr algn="r" rtl="1">
              <a:lnSpc>
                <a:spcPct val="90000"/>
              </a:lnSpc>
            </a:pPr>
            <a:r>
              <a:rPr lang="ar-JO" sz="2800" b="1" dirty="0">
                <a:latin typeface="Arial" panose="020B0604020202020204" pitchFamily="34" charset="0"/>
                <a:ea typeface="ＭＳ Ｐゴシック" charset="0"/>
                <a:cs typeface="Arial" panose="020B0604020202020204" pitchFamily="34" charset="0"/>
              </a:rPr>
              <a:t>مهمة الملك الإلهية – الإدارة بعدل</a:t>
            </a:r>
            <a:endParaRPr lang="en-US" sz="2800" b="1" dirty="0">
              <a:latin typeface="Arial" panose="020B0604020202020204" pitchFamily="34" charset="0"/>
              <a:ea typeface="ＭＳ Ｐゴシック" charset="0"/>
              <a:cs typeface="Arial" panose="020B0604020202020204" pitchFamily="34" charset="0"/>
            </a:endParaRPr>
          </a:p>
        </p:txBody>
      </p:sp>
      <p:sp>
        <p:nvSpPr>
          <p:cNvPr id="79876" name="Text Box 4"/>
          <p:cNvSpPr txBox="1">
            <a:spLocks noChangeArrowheads="1"/>
          </p:cNvSpPr>
          <p:nvPr/>
        </p:nvSpPr>
        <p:spPr bwMode="auto">
          <a:xfrm>
            <a:off x="250825" y="3816350"/>
            <a:ext cx="6203950" cy="285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lgn="l">
              <a:lnSpc>
                <a:spcPct val="90000"/>
              </a:lnSpc>
              <a:spcBef>
                <a:spcPct val="20000"/>
              </a:spcBef>
              <a:buFontTx/>
              <a:buNone/>
              <a:defRPr sz="2800" b="1">
                <a:latin typeface="Arial" charset="0"/>
              </a:defRPr>
            </a:lvl1pPr>
            <a:lvl2pPr marL="742950" indent="-285750" algn="l">
              <a:spcBef>
                <a:spcPct val="20000"/>
              </a:spcBef>
              <a:buChar char="–"/>
              <a:defRPr sz="2800">
                <a:latin typeface="+mn-lt"/>
                <a:ea typeface="ＭＳ Ｐゴシック" pitchFamily="-112" charset="-128"/>
                <a:cs typeface="ＭＳ Ｐゴシック" pitchFamily="-112" charset="-128"/>
              </a:defRPr>
            </a:lvl2pPr>
            <a:lvl3pPr marL="1143000" indent="-228600" algn="l">
              <a:spcBef>
                <a:spcPct val="20000"/>
              </a:spcBef>
              <a:buChar char="•"/>
              <a:defRPr>
                <a:latin typeface="+mn-lt"/>
                <a:ea typeface="ＭＳ Ｐゴシック" pitchFamily="-112" charset="-128"/>
                <a:cs typeface="ＭＳ Ｐゴシック" pitchFamily="-112" charset="-128"/>
              </a:defRPr>
            </a:lvl3pPr>
            <a:lvl4pPr marL="1600200" indent="-228600" algn="l">
              <a:spcBef>
                <a:spcPct val="20000"/>
              </a:spcBef>
              <a:buChar char="–"/>
              <a:defRPr sz="2000">
                <a:latin typeface="+mn-lt"/>
                <a:ea typeface="ＭＳ Ｐゴシック" pitchFamily="-112" charset="-128"/>
                <a:cs typeface="ＭＳ Ｐゴシック" pitchFamily="-112" charset="-128"/>
              </a:defRPr>
            </a:lvl4pPr>
            <a:lvl5pPr marL="2057400" indent="-228600" algn="l">
              <a:spcBef>
                <a:spcPct val="20000"/>
              </a:spcBef>
              <a:buChar char="»"/>
              <a:defRPr sz="2000">
                <a:latin typeface="+mn-lt"/>
                <a:ea typeface="ＭＳ Ｐゴシック" pitchFamily="-112" charset="-128"/>
                <a:cs typeface="ＭＳ Ｐゴシック" pitchFamily="-112" charset="-128"/>
              </a:defRPr>
            </a:lvl5pPr>
            <a:lvl6pPr marL="2514600" indent="-228600" eaLnBrk="0" fontAlgn="base" hangingPunct="0">
              <a:spcBef>
                <a:spcPct val="20000"/>
              </a:spcBef>
              <a:spcAft>
                <a:spcPct val="0"/>
              </a:spcAft>
              <a:buChar char="»"/>
              <a:defRPr sz="2000">
                <a:latin typeface="+mn-lt"/>
                <a:ea typeface="ＭＳ Ｐゴシック" pitchFamily="-112" charset="-128"/>
              </a:defRPr>
            </a:lvl6pPr>
            <a:lvl7pPr marL="2971800" indent="-228600" eaLnBrk="0" fontAlgn="base" hangingPunct="0">
              <a:spcBef>
                <a:spcPct val="20000"/>
              </a:spcBef>
              <a:spcAft>
                <a:spcPct val="0"/>
              </a:spcAft>
              <a:buChar char="»"/>
              <a:defRPr sz="2000">
                <a:latin typeface="+mn-lt"/>
                <a:ea typeface="ＭＳ Ｐゴシック" pitchFamily="-112" charset="-128"/>
              </a:defRPr>
            </a:lvl7pPr>
            <a:lvl8pPr marL="3429000" indent="-228600" eaLnBrk="0" fontAlgn="base" hangingPunct="0">
              <a:spcBef>
                <a:spcPct val="20000"/>
              </a:spcBef>
              <a:spcAft>
                <a:spcPct val="0"/>
              </a:spcAft>
              <a:buChar char="»"/>
              <a:defRPr sz="2000">
                <a:latin typeface="+mn-lt"/>
                <a:ea typeface="ＭＳ Ｐゴシック" pitchFamily="-112" charset="-128"/>
              </a:defRPr>
            </a:lvl8pPr>
            <a:lvl9pPr marL="3886200" indent="-228600" eaLnBrk="0" fontAlgn="base" hangingPunct="0">
              <a:spcBef>
                <a:spcPct val="20000"/>
              </a:spcBef>
              <a:spcAft>
                <a:spcPct val="0"/>
              </a:spcAft>
              <a:buChar char="»"/>
              <a:defRPr sz="2000">
                <a:latin typeface="+mn-lt"/>
                <a:ea typeface="ＭＳ Ｐゴシック" pitchFamily="-112" charset="-128"/>
              </a:defRPr>
            </a:lvl9pPr>
          </a:lstStyle>
          <a:p>
            <a:pPr marL="342900" marR="0" lvl="0" indent="-342900" algn="r" defTabSz="914400" rtl="0" eaLnBrk="0" fontAlgn="base" latinLnBrk="0" hangingPunct="0">
              <a:lnSpc>
                <a:spcPct val="90000"/>
              </a:lnSpc>
              <a:spcBef>
                <a:spcPct val="20000"/>
              </a:spcBef>
              <a:spcAft>
                <a:spcPct val="0"/>
              </a:spcAft>
              <a:buClrTx/>
              <a:buSzTx/>
              <a:buFontTx/>
              <a:buNone/>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شريعة حمورابي (1780 ق.م)</a:t>
            </a:r>
            <a:endParaRPr kumimoji="0" lang="en-US" sz="28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60363" marR="0" lvl="0" indent="-360363" algn="r" defTabSz="914400" rtl="1" eaLnBrk="0" fontAlgn="base" latinLnBrk="0" hangingPunct="0">
              <a:lnSpc>
                <a:spcPct val="90000"/>
              </a:lnSpc>
              <a:spcBef>
                <a:spcPct val="20000"/>
              </a:spcBef>
              <a:spcAft>
                <a:spcPct val="0"/>
              </a:spcAft>
              <a:buClrTx/>
              <a:buSzTx/>
              <a:buFont typeface="Arial"/>
              <a:buChar char="•"/>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تأسيس الممارسة القانونية في مؤسسات وعادات بابل</a:t>
            </a:r>
          </a:p>
          <a:p>
            <a:pPr marL="360363" marR="0" lvl="0" indent="-360363" algn="r" defTabSz="914400" rtl="1" eaLnBrk="0" fontAlgn="base" latinLnBrk="0" hangingPunct="0">
              <a:lnSpc>
                <a:spcPct val="90000"/>
              </a:lnSpc>
              <a:spcBef>
                <a:spcPct val="20000"/>
              </a:spcBef>
              <a:spcAft>
                <a:spcPct val="0"/>
              </a:spcAft>
              <a:buClrTx/>
              <a:buSzTx/>
              <a:buFont typeface="Arial"/>
              <a:buChar char="•"/>
              <a:tabLst/>
              <a:defRPr/>
            </a:pPr>
            <a:r>
              <a:rPr kumimoji="0" lang="ar-JO" sz="28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الإنتقام – العين بالعين في حالات الإصابات الجسدية </a:t>
            </a:r>
            <a:r>
              <a:rPr kumimoji="0" lang="en-US" sz="28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(lex </a:t>
            </a:r>
            <a:r>
              <a:rPr kumimoji="0" lang="en-US" sz="280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talionois</a:t>
            </a:r>
            <a:r>
              <a:rPr kumimoji="0" lang="en-US" sz="28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436228" name="Line 6"/>
          <p:cNvSpPr>
            <a:spLocks noChangeShapeType="1"/>
          </p:cNvSpPr>
          <p:nvPr/>
        </p:nvSpPr>
        <p:spPr bwMode="auto">
          <a:xfrm>
            <a:off x="6172200" y="914400"/>
            <a:ext cx="27432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3622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443663" y="3714750"/>
            <a:ext cx="2616200" cy="309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3209E99D-6651-C8B4-8BE6-73F951B286FF}"/>
              </a:ext>
            </a:extLst>
          </p:cNvPr>
          <p:cNvSpPr/>
          <p:nvPr/>
        </p:nvSpPr>
        <p:spPr bwMode="auto">
          <a:xfrm>
            <a:off x="6172200" y="260648"/>
            <a:ext cx="2743200" cy="6537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9933FF"/>
                </a:solidFill>
                <a:effectLst/>
                <a:uLnTx/>
                <a:uFillTx/>
                <a:latin typeface="Arial" panose="020B0604020202020204" pitchFamily="34" charset="0"/>
                <a:ea typeface="ＭＳ Ｐゴシック" charset="0"/>
                <a:cs typeface="Arial" panose="020B0604020202020204" pitchFamily="34" charset="0"/>
              </a:rPr>
              <a:t>القانون والنظام</a:t>
            </a:r>
            <a:endParaRPr kumimoji="0" lang="en-US" sz="3600" b="1" u="none" strike="noStrike" kern="1200" cap="none" spc="0" normalizeH="0" baseline="0" noProof="0" dirty="0">
              <a:ln>
                <a:noFill/>
              </a:ln>
              <a:solidFill>
                <a:srgbClr val="9933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9874">
                                            <p:txEl>
                                              <p:pRg st="0" end="0"/>
                                            </p:txEl>
                                          </p:spTgt>
                                        </p:tgtEl>
                                        <p:attrNameLst>
                                          <p:attrName>style.visibility</p:attrName>
                                        </p:attrNameLst>
                                      </p:cBhvr>
                                      <p:to>
                                        <p:strVal val="visible"/>
                                      </p:to>
                                    </p:set>
                                    <p:anim calcmode="lin" valueType="num">
                                      <p:cBhvr additive="base">
                                        <p:cTn id="7" dur="500" fill="hold"/>
                                        <p:tgtEl>
                                          <p:spTgt spid="7987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9874">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9874">
                                            <p:txEl>
                                              <p:pRg st="1" end="1"/>
                                            </p:txEl>
                                          </p:spTgt>
                                        </p:tgtEl>
                                        <p:attrNameLst>
                                          <p:attrName>style.visibility</p:attrName>
                                        </p:attrNameLst>
                                      </p:cBhvr>
                                      <p:to>
                                        <p:strVal val="visible"/>
                                      </p:to>
                                    </p:set>
                                    <p:anim calcmode="lin" valueType="num">
                                      <p:cBhvr additive="base">
                                        <p:cTn id="12" dur="500" fill="hold"/>
                                        <p:tgtEl>
                                          <p:spTgt spid="79874">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79874">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9874">
                                            <p:txEl>
                                              <p:pRg st="2" end="2"/>
                                            </p:txEl>
                                          </p:spTgt>
                                        </p:tgtEl>
                                        <p:attrNameLst>
                                          <p:attrName>style.visibility</p:attrName>
                                        </p:attrNameLst>
                                      </p:cBhvr>
                                      <p:to>
                                        <p:strVal val="visible"/>
                                      </p:to>
                                    </p:set>
                                    <p:anim calcmode="lin" valueType="num">
                                      <p:cBhvr additive="base">
                                        <p:cTn id="17" dur="500" fill="hold"/>
                                        <p:tgtEl>
                                          <p:spTgt spid="79874">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79874">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79874">
                                            <p:txEl>
                                              <p:pRg st="3" end="3"/>
                                            </p:txEl>
                                          </p:spTgt>
                                        </p:tgtEl>
                                        <p:attrNameLst>
                                          <p:attrName>style.visibility</p:attrName>
                                        </p:attrNameLst>
                                      </p:cBhvr>
                                      <p:to>
                                        <p:strVal val="visible"/>
                                      </p:to>
                                    </p:set>
                                    <p:anim calcmode="lin" valueType="num">
                                      <p:cBhvr additive="base">
                                        <p:cTn id="22" dur="500" fill="hold"/>
                                        <p:tgtEl>
                                          <p:spTgt spid="79874">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7987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iterate type="wd">
                                    <p:tmPct val="100000"/>
                                  </p:iterate>
                                  <p:childTnLst>
                                    <p:set>
                                      <p:cBhvr>
                                        <p:cTn id="27" dur="1" fill="hold">
                                          <p:stCondLst>
                                            <p:cond delay="0"/>
                                          </p:stCondLst>
                                        </p:cTn>
                                        <p:tgtEl>
                                          <p:spTgt spid="79876">
                                            <p:txEl>
                                              <p:pRg st="0" end="0"/>
                                            </p:txEl>
                                          </p:spTgt>
                                        </p:tgtEl>
                                        <p:attrNameLst>
                                          <p:attrName>style.visibility</p:attrName>
                                        </p:attrNameLst>
                                      </p:cBhvr>
                                      <p:to>
                                        <p:strVal val="visible"/>
                                      </p:to>
                                    </p:set>
                                    <p:anim calcmode="lin" valueType="num">
                                      <p:cBhvr additive="base">
                                        <p:cTn id="28" dur="300" fill="hold"/>
                                        <p:tgtEl>
                                          <p:spTgt spid="79876">
                                            <p:txEl>
                                              <p:pRg st="0" end="0"/>
                                            </p:txEl>
                                          </p:spTgt>
                                        </p:tgtEl>
                                        <p:attrNameLst>
                                          <p:attrName>ppt_x</p:attrName>
                                        </p:attrNameLst>
                                      </p:cBhvr>
                                      <p:tavLst>
                                        <p:tav tm="0">
                                          <p:val>
                                            <p:strVal val="0-#ppt_w/2"/>
                                          </p:val>
                                        </p:tav>
                                        <p:tav tm="100000">
                                          <p:val>
                                            <p:strVal val="#ppt_x"/>
                                          </p:val>
                                        </p:tav>
                                      </p:tavLst>
                                    </p:anim>
                                    <p:anim calcmode="lin" valueType="num">
                                      <p:cBhvr additive="base">
                                        <p:cTn id="29" dur="300" fill="hold"/>
                                        <p:tgtEl>
                                          <p:spTgt spid="798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grpId="0" nodeType="clickEffect">
                                  <p:stCondLst>
                                    <p:cond delay="0"/>
                                  </p:stCondLst>
                                  <p:iterate type="wd">
                                    <p:tmPct val="100000"/>
                                  </p:iterate>
                                  <p:childTnLst>
                                    <p:set>
                                      <p:cBhvr>
                                        <p:cTn id="33" dur="1" fill="hold">
                                          <p:stCondLst>
                                            <p:cond delay="0"/>
                                          </p:stCondLst>
                                        </p:cTn>
                                        <p:tgtEl>
                                          <p:spTgt spid="79876">
                                            <p:txEl>
                                              <p:pRg st="1" end="1"/>
                                            </p:txEl>
                                          </p:spTgt>
                                        </p:tgtEl>
                                        <p:attrNameLst>
                                          <p:attrName>style.visibility</p:attrName>
                                        </p:attrNameLst>
                                      </p:cBhvr>
                                      <p:to>
                                        <p:strVal val="visible"/>
                                      </p:to>
                                    </p:set>
                                    <p:anim calcmode="lin" valueType="num">
                                      <p:cBhvr additive="base">
                                        <p:cTn id="34" dur="300" fill="hold"/>
                                        <p:tgtEl>
                                          <p:spTgt spid="79876">
                                            <p:txEl>
                                              <p:pRg st="1" end="1"/>
                                            </p:txEl>
                                          </p:spTgt>
                                        </p:tgtEl>
                                        <p:attrNameLst>
                                          <p:attrName>ppt_x</p:attrName>
                                        </p:attrNameLst>
                                      </p:cBhvr>
                                      <p:tavLst>
                                        <p:tav tm="0">
                                          <p:val>
                                            <p:strVal val="0-#ppt_w/2"/>
                                          </p:val>
                                        </p:tav>
                                        <p:tav tm="100000">
                                          <p:val>
                                            <p:strVal val="#ppt_x"/>
                                          </p:val>
                                        </p:tav>
                                      </p:tavLst>
                                    </p:anim>
                                    <p:anim calcmode="lin" valueType="num">
                                      <p:cBhvr additive="base">
                                        <p:cTn id="35" dur="300" fill="hold"/>
                                        <p:tgtEl>
                                          <p:spTgt spid="79876">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build="p" autoUpdateAnimBg="0" advAuto="0"/>
      <p:bldP spid="79876"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Text Box 5"/>
          <p:cNvSpPr txBox="1">
            <a:spLocks noChangeArrowheads="1"/>
          </p:cNvSpPr>
          <p:nvPr/>
        </p:nvSpPr>
        <p:spPr bwMode="auto">
          <a:xfrm>
            <a:off x="8436381"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141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37251" name="Picture 7" descr="tower_of_babel1.gif"/>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5486400" y="3853742"/>
            <a:ext cx="3505200" cy="2083508"/>
          </a:xfrm>
        </p:spPr>
      </p:pic>
      <p:sp>
        <p:nvSpPr>
          <p:cNvPr id="437252" name="Text Box 8"/>
          <p:cNvSpPr txBox="1">
            <a:spLocks noChangeArrowheads="1"/>
          </p:cNvSpPr>
          <p:nvPr/>
        </p:nvSpPr>
        <p:spPr bwMode="auto">
          <a:xfrm>
            <a:off x="7740352" y="3853742"/>
            <a:ext cx="1152823"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مبنى      برج        بابل</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898" name="Rectangle 2"/>
          <p:cNvSpPr>
            <a:spLocks noGrp="1" noChangeArrowheads="1"/>
          </p:cNvSpPr>
          <p:nvPr>
            <p:ph type="body" idx="1"/>
          </p:nvPr>
        </p:nvSpPr>
        <p:spPr>
          <a:xfrm>
            <a:off x="250825" y="4495800"/>
            <a:ext cx="5235575" cy="2438400"/>
          </a:xfrm>
        </p:spPr>
        <p:txBody>
          <a:bodyPr/>
          <a:lstStyle/>
          <a:p>
            <a:pPr algn="r">
              <a:buFontTx/>
              <a:buNone/>
            </a:pPr>
            <a:r>
              <a:rPr lang="ar-JO" sz="2400" b="1" dirty="0">
                <a:solidFill>
                  <a:schemeClr val="accent2"/>
                </a:solidFill>
                <a:latin typeface="Arial" panose="020B0604020202020204" pitchFamily="34" charset="0"/>
                <a:ea typeface="ＭＳ Ｐゴシック" charset="0"/>
                <a:cs typeface="Arial" panose="020B0604020202020204" pitchFamily="34" charset="0"/>
              </a:rPr>
              <a:t>الإنجازات العلمية</a:t>
            </a:r>
            <a:endParaRPr lang="en-US" sz="2400" b="1" dirty="0">
              <a:solidFill>
                <a:schemeClr val="accent2"/>
              </a:solidFill>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علم الفلك</a:t>
            </a:r>
            <a:r>
              <a:rPr lang="en-US" sz="2400" b="1" dirty="0">
                <a:latin typeface="Arial" panose="020B0604020202020204" pitchFamily="34" charset="0"/>
                <a:ea typeface="ＭＳ Ｐゴシック" charset="0"/>
                <a:cs typeface="Arial" panose="020B0604020202020204" pitchFamily="34" charset="0"/>
              </a:rPr>
              <a:t> </a:t>
            </a:r>
          </a:p>
          <a:p>
            <a:pPr algn="r" rtl="1"/>
            <a:r>
              <a:rPr lang="ar-JO" sz="2400" b="1" dirty="0">
                <a:latin typeface="Arial" panose="020B0604020202020204" pitchFamily="34" charset="0"/>
                <a:ea typeface="ＭＳ Ｐゴシック" charset="0"/>
                <a:cs typeface="Arial" panose="020B0604020202020204" pitchFamily="34" charset="0"/>
              </a:rPr>
              <a:t>علم التنجيم</a:t>
            </a:r>
            <a:endParaRPr lang="en-US" sz="2400" b="1" dirty="0">
              <a:latin typeface="Arial" panose="020B0604020202020204" pitchFamily="34" charset="0"/>
              <a:ea typeface="ＭＳ Ｐゴシック" charset="0"/>
              <a:cs typeface="Arial" panose="020B0604020202020204" pitchFamily="34" charset="0"/>
            </a:endParaRPr>
          </a:p>
          <a:p>
            <a:pPr algn="r" rtl="1">
              <a:buFontTx/>
              <a:buNone/>
            </a:pPr>
            <a:r>
              <a:rPr lang="en-US" sz="2400" b="1" dirty="0">
                <a:latin typeface="Arial" panose="020B0604020202020204" pitchFamily="34" charset="0"/>
                <a:ea typeface="ＭＳ Ｐゴシック" charset="0"/>
                <a:cs typeface="Arial" panose="020B0604020202020204" pitchFamily="34" charset="0"/>
              </a:rPr>
              <a:t>     - </a:t>
            </a:r>
            <a:r>
              <a:rPr lang="ar-JO" sz="2400" b="1" dirty="0">
                <a:latin typeface="Arial" panose="020B0604020202020204" pitchFamily="34" charset="0"/>
                <a:ea typeface="ＭＳ Ｐゴシック" charset="0"/>
                <a:cs typeface="Arial" panose="020B0604020202020204" pitchFamily="34" charset="0"/>
              </a:rPr>
              <a:t>سجل دقيق على مدى قرون</a:t>
            </a:r>
            <a:endParaRPr lang="en-US" sz="2400" b="1" dirty="0">
              <a:latin typeface="Arial" panose="020B0604020202020204" pitchFamily="34" charset="0"/>
              <a:ea typeface="ＭＳ Ｐゴシック" charset="0"/>
              <a:cs typeface="Arial" panose="020B0604020202020204" pitchFamily="34" charset="0"/>
            </a:endParaRPr>
          </a:p>
          <a:p>
            <a:pPr algn="r" rtl="1">
              <a:buFontTx/>
              <a:buNone/>
            </a:pPr>
            <a:r>
              <a:rPr lang="en-US" sz="2400" b="1" dirty="0">
                <a:latin typeface="Arial" panose="020B0604020202020204" pitchFamily="34" charset="0"/>
                <a:ea typeface="ＭＳ Ｐゴシック" charset="0"/>
                <a:cs typeface="Arial" panose="020B0604020202020204" pitchFamily="34" charset="0"/>
              </a:rPr>
              <a:t>     - </a:t>
            </a:r>
            <a:r>
              <a:rPr lang="ar-JO" sz="2400" b="1" dirty="0">
                <a:latin typeface="Arial" panose="020B0604020202020204" pitchFamily="34" charset="0"/>
                <a:ea typeface="ＭＳ Ｐゴシック" charset="0"/>
                <a:cs typeface="Arial" panose="020B0604020202020204" pitchFamily="34" charset="0"/>
              </a:rPr>
              <a:t>حسابات صحيحة للسنة الشمسية والقمرية</a:t>
            </a:r>
            <a:endParaRPr lang="en-US" sz="2400" b="1" dirty="0">
              <a:latin typeface="Arial" panose="020B0604020202020204" pitchFamily="34" charset="0"/>
              <a:ea typeface="ＭＳ Ｐゴシック" charset="0"/>
              <a:cs typeface="Arial" panose="020B0604020202020204" pitchFamily="34" charset="0"/>
            </a:endParaRPr>
          </a:p>
        </p:txBody>
      </p:sp>
      <p:sp>
        <p:nvSpPr>
          <p:cNvPr id="80900" name="Text Box 4"/>
          <p:cNvSpPr txBox="1">
            <a:spLocks noChangeArrowheads="1"/>
          </p:cNvSpPr>
          <p:nvPr/>
        </p:nvSpPr>
        <p:spPr bwMode="auto">
          <a:xfrm>
            <a:off x="250825" y="1143000"/>
            <a:ext cx="8763000" cy="2710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2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rPr>
              <a:t>الرياضيات</a:t>
            </a:r>
            <a:endParaRPr kumimoji="0" lang="en-US" sz="24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20000"/>
              </a:lnSpc>
              <a:spcBef>
                <a:spcPct val="0"/>
              </a:spcBef>
              <a:spcAft>
                <a:spcPct val="0"/>
              </a:spcAft>
              <a:buClrTx/>
              <a:buSzTx/>
              <a:buFontTx/>
              <a:buChar char="•"/>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الهندسة / الجبر (طورها إقليدس وفيثاغورس لاحقاً)</a:t>
            </a:r>
          </a:p>
          <a:p>
            <a:pPr marL="0" marR="0" lvl="0" indent="0" algn="r" defTabSz="914400" rtl="1" eaLnBrk="0" fontAlgn="base" latinLnBrk="0" hangingPunct="0">
              <a:lnSpc>
                <a:spcPct val="120000"/>
              </a:lnSpc>
              <a:spcBef>
                <a:spcPct val="0"/>
              </a:spcBef>
              <a:spcAft>
                <a:spcPct val="0"/>
              </a:spcAft>
              <a:buClrTx/>
              <a:buSzTx/>
              <a:buFontTx/>
              <a:buChar char="•"/>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طوروا النظام العددي (الستيني)</a:t>
            </a:r>
          </a:p>
          <a:p>
            <a:pPr marL="0" marR="0" lvl="0" indent="0" algn="r" defTabSz="914400" rtl="1" eaLnBrk="0" fontAlgn="base" latinLnBrk="0" hangingPunct="0">
              <a:lnSpc>
                <a:spcPct val="120000"/>
              </a:lnSpc>
              <a:spcBef>
                <a:spcPct val="0"/>
              </a:spcBef>
              <a:spcAft>
                <a:spcPct val="0"/>
              </a:spcAft>
              <a:buClrTx/>
              <a:buSzTx/>
              <a:buFontTx/>
              <a:buChar char="•"/>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احتساب الوقت ودرجات الزوايا</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r" defTabSz="914400" rtl="1" eaLnBrk="0" fontAlgn="base" latinLnBrk="0" hangingPunct="0">
              <a:lnSpc>
                <a:spcPct val="12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60 دقيقة (ساعة واحدة) / 360 درجة / علامة عشرية</a:t>
            </a:r>
          </a:p>
          <a:p>
            <a:pPr marL="0" marR="0" lvl="0" indent="0" algn="r" defTabSz="914400" rtl="1" eaLnBrk="0" fontAlgn="base" latinLnBrk="0" hangingPunct="0">
              <a:lnSpc>
                <a:spcPct val="12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الجذور التربيعية / قيمة باي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D6F4F480-4FE4-0340-8563-B156B02758F7}"/>
              </a:ext>
            </a:extLst>
          </p:cNvPr>
          <p:cNvSpPr/>
          <p:nvPr/>
        </p:nvSpPr>
        <p:spPr bwMode="auto">
          <a:xfrm>
            <a:off x="539552" y="188640"/>
            <a:ext cx="7992887" cy="95436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cs typeface="Arial" panose="020B0604020202020204" pitchFamily="34" charset="0"/>
              </a:rPr>
              <a:t>الإنجازات التكنولوجية</a:t>
            </a:r>
            <a:endParaRPr kumimoji="0" lang="en-US" sz="4800" b="1"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0900">
                                            <p:txEl>
                                              <p:pRg st="0" end="0"/>
                                            </p:txEl>
                                          </p:spTgt>
                                        </p:tgtEl>
                                        <p:attrNameLst>
                                          <p:attrName>style.visibility</p:attrName>
                                        </p:attrNameLst>
                                      </p:cBhvr>
                                      <p:to>
                                        <p:strVal val="visible"/>
                                      </p:to>
                                    </p:set>
                                    <p:anim calcmode="lin" valueType="num">
                                      <p:cBhvr additive="base">
                                        <p:cTn id="7" dur="500" fill="hold"/>
                                        <p:tgtEl>
                                          <p:spTgt spid="8090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090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0900">
                                            <p:txEl>
                                              <p:pRg st="1" end="1"/>
                                            </p:txEl>
                                          </p:spTgt>
                                        </p:tgtEl>
                                        <p:attrNameLst>
                                          <p:attrName>style.visibility</p:attrName>
                                        </p:attrNameLst>
                                      </p:cBhvr>
                                      <p:to>
                                        <p:strVal val="visible"/>
                                      </p:to>
                                    </p:set>
                                    <p:anim calcmode="lin" valueType="num">
                                      <p:cBhvr additive="base">
                                        <p:cTn id="13" dur="500" fill="hold"/>
                                        <p:tgtEl>
                                          <p:spTgt spid="8090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090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0900">
                                            <p:txEl>
                                              <p:pRg st="2" end="2"/>
                                            </p:txEl>
                                          </p:spTgt>
                                        </p:tgtEl>
                                        <p:attrNameLst>
                                          <p:attrName>style.visibility</p:attrName>
                                        </p:attrNameLst>
                                      </p:cBhvr>
                                      <p:to>
                                        <p:strVal val="visible"/>
                                      </p:to>
                                    </p:set>
                                    <p:anim calcmode="lin" valueType="num">
                                      <p:cBhvr additive="base">
                                        <p:cTn id="19" dur="500" fill="hold"/>
                                        <p:tgtEl>
                                          <p:spTgt spid="8090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090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0900">
                                            <p:txEl>
                                              <p:pRg st="3" end="3"/>
                                            </p:txEl>
                                          </p:spTgt>
                                        </p:tgtEl>
                                        <p:attrNameLst>
                                          <p:attrName>style.visibility</p:attrName>
                                        </p:attrNameLst>
                                      </p:cBhvr>
                                      <p:to>
                                        <p:strVal val="visible"/>
                                      </p:to>
                                    </p:set>
                                    <p:anim calcmode="lin" valueType="num">
                                      <p:cBhvr additive="base">
                                        <p:cTn id="25" dur="500" fill="hold"/>
                                        <p:tgtEl>
                                          <p:spTgt spid="8090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090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0900">
                                            <p:txEl>
                                              <p:pRg st="4" end="4"/>
                                            </p:txEl>
                                          </p:spTgt>
                                        </p:tgtEl>
                                        <p:attrNameLst>
                                          <p:attrName>style.visibility</p:attrName>
                                        </p:attrNameLst>
                                      </p:cBhvr>
                                      <p:to>
                                        <p:strVal val="visible"/>
                                      </p:to>
                                    </p:set>
                                    <p:anim calcmode="lin" valueType="num">
                                      <p:cBhvr additive="base">
                                        <p:cTn id="31" dur="500" fill="hold"/>
                                        <p:tgtEl>
                                          <p:spTgt spid="8090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090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0900">
                                            <p:txEl>
                                              <p:pRg st="5" end="5"/>
                                            </p:txEl>
                                          </p:spTgt>
                                        </p:tgtEl>
                                        <p:attrNameLst>
                                          <p:attrName>style.visibility</p:attrName>
                                        </p:attrNameLst>
                                      </p:cBhvr>
                                      <p:to>
                                        <p:strVal val="visible"/>
                                      </p:to>
                                    </p:set>
                                    <p:anim calcmode="lin" valueType="num">
                                      <p:cBhvr additive="base">
                                        <p:cTn id="37" dur="500" fill="hold"/>
                                        <p:tgtEl>
                                          <p:spTgt spid="8090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090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80898">
                                            <p:txEl>
                                              <p:pRg st="0" end="0"/>
                                            </p:txEl>
                                          </p:spTgt>
                                        </p:tgtEl>
                                        <p:attrNameLst>
                                          <p:attrName>style.visibility</p:attrName>
                                        </p:attrNameLst>
                                      </p:cBhvr>
                                      <p:to>
                                        <p:strVal val="visible"/>
                                      </p:to>
                                    </p:set>
                                    <p:anim calcmode="lin" valueType="num">
                                      <p:cBhvr additive="base">
                                        <p:cTn id="43" dur="500" fill="hold"/>
                                        <p:tgtEl>
                                          <p:spTgt spid="8089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089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80898">
                                            <p:txEl>
                                              <p:pRg st="1" end="1"/>
                                            </p:txEl>
                                          </p:spTgt>
                                        </p:tgtEl>
                                        <p:attrNameLst>
                                          <p:attrName>style.visibility</p:attrName>
                                        </p:attrNameLst>
                                      </p:cBhvr>
                                      <p:to>
                                        <p:strVal val="visible"/>
                                      </p:to>
                                    </p:set>
                                    <p:anim calcmode="lin" valueType="num">
                                      <p:cBhvr additive="base">
                                        <p:cTn id="49" dur="500" fill="hold"/>
                                        <p:tgtEl>
                                          <p:spTgt spid="80898">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089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80898">
                                            <p:txEl>
                                              <p:pRg st="2" end="2"/>
                                            </p:txEl>
                                          </p:spTgt>
                                        </p:tgtEl>
                                        <p:attrNameLst>
                                          <p:attrName>style.visibility</p:attrName>
                                        </p:attrNameLst>
                                      </p:cBhvr>
                                      <p:to>
                                        <p:strVal val="visible"/>
                                      </p:to>
                                    </p:set>
                                    <p:anim calcmode="lin" valueType="num">
                                      <p:cBhvr additive="base">
                                        <p:cTn id="55" dur="500" fill="hold"/>
                                        <p:tgtEl>
                                          <p:spTgt spid="80898">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80898">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80898">
                                            <p:txEl>
                                              <p:pRg st="3" end="3"/>
                                            </p:txEl>
                                          </p:spTgt>
                                        </p:tgtEl>
                                        <p:attrNameLst>
                                          <p:attrName>style.visibility</p:attrName>
                                        </p:attrNameLst>
                                      </p:cBhvr>
                                      <p:to>
                                        <p:strVal val="visible"/>
                                      </p:to>
                                    </p:set>
                                    <p:anim calcmode="lin" valueType="num">
                                      <p:cBhvr additive="base">
                                        <p:cTn id="61" dur="500" fill="hold"/>
                                        <p:tgtEl>
                                          <p:spTgt spid="80898">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80898">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80898">
                                            <p:txEl>
                                              <p:pRg st="4" end="4"/>
                                            </p:txEl>
                                          </p:spTgt>
                                        </p:tgtEl>
                                        <p:attrNameLst>
                                          <p:attrName>style.visibility</p:attrName>
                                        </p:attrNameLst>
                                      </p:cBhvr>
                                      <p:to>
                                        <p:strVal val="visible"/>
                                      </p:to>
                                    </p:set>
                                    <p:anim calcmode="lin" valueType="num">
                                      <p:cBhvr additive="base">
                                        <p:cTn id="67" dur="500" fill="hold"/>
                                        <p:tgtEl>
                                          <p:spTgt spid="80898">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80898">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build="p" autoUpdateAnimBg="0"/>
      <p:bldP spid="80900"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113" y="-26988"/>
            <a:ext cx="9323388"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2" name="Rectangle 2"/>
          <p:cNvSpPr>
            <a:spLocks noGrp="1" noChangeArrowheads="1"/>
          </p:cNvSpPr>
          <p:nvPr>
            <p:ph type="body" idx="1"/>
          </p:nvPr>
        </p:nvSpPr>
        <p:spPr>
          <a:xfrm>
            <a:off x="690918" y="2873549"/>
            <a:ext cx="7772400" cy="2667000"/>
          </a:xfrm>
          <a:effectLst/>
        </p:spPr>
        <p:txBody>
          <a:bodyPr/>
          <a:lstStyle/>
          <a:p>
            <a:pPr algn="r">
              <a:lnSpc>
                <a:spcPct val="90000"/>
              </a:lnSpc>
              <a:buFontTx/>
              <a:buNone/>
              <a:defRPr/>
            </a:pPr>
            <a:r>
              <a:rPr lang="ar-JO"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إنجازات أخرى</a:t>
            </a:r>
            <a:endParaRPr lang="en-US"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a:p>
            <a:pPr algn="r" rtl="1">
              <a:lnSpc>
                <a:spcPct val="90000"/>
              </a:lnSpc>
              <a:defRPr/>
            </a:pPr>
            <a:r>
              <a:rPr lang="ar-JO"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نظام التقويم – 12 شهراً قمرياً</a:t>
            </a:r>
            <a:endParaRPr lang="en-US"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a:p>
            <a:pPr algn="r" rtl="1">
              <a:lnSpc>
                <a:spcPct val="90000"/>
              </a:lnSpc>
              <a:defRPr/>
            </a:pPr>
            <a:r>
              <a:rPr lang="en-US"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 </a:t>
            </a:r>
            <a:r>
              <a:rPr lang="ar-JO"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القياس - الماء أو الساعة الشمسية</a:t>
            </a:r>
            <a:endParaRPr lang="en-US"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a:p>
            <a:pPr algn="r" rtl="1">
              <a:lnSpc>
                <a:spcPct val="90000"/>
              </a:lnSpc>
              <a:defRPr/>
            </a:pPr>
            <a:r>
              <a:rPr lang="ar-JO"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الطب – الجراحة / التشريح / علم وظائف الأعضاء</a:t>
            </a:r>
            <a:endParaRPr lang="en-US"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a:p>
            <a:pPr algn="r" rtl="1">
              <a:lnSpc>
                <a:spcPct val="90000"/>
              </a:lnSpc>
              <a:defRPr/>
            </a:pPr>
            <a:r>
              <a:rPr lang="en-US"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 </a:t>
            </a:r>
            <a:r>
              <a:rPr lang="ar-JO"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الدورة الدموية / النبض</a:t>
            </a:r>
            <a:endParaRPr lang="en-US"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a:p>
            <a:pPr>
              <a:lnSpc>
                <a:spcPct val="90000"/>
              </a:lnSpc>
              <a:defRPr/>
            </a:pPr>
            <a:endParaRPr lang="en-US"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438276" name="Line 4"/>
          <p:cNvSpPr>
            <a:spLocks noChangeShapeType="1"/>
          </p:cNvSpPr>
          <p:nvPr/>
        </p:nvSpPr>
        <p:spPr bwMode="auto">
          <a:xfrm>
            <a:off x="5181600" y="1066800"/>
            <a:ext cx="32766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8277" name="Text Box 5"/>
          <p:cNvSpPr txBox="1">
            <a:spLocks noChangeArrowheads="1"/>
          </p:cNvSpPr>
          <p:nvPr/>
        </p:nvSpPr>
        <p:spPr bwMode="auto">
          <a:xfrm>
            <a:off x="8601481" y="-2698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140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48C84CFE-E538-77AB-0B11-32ABD9AA1741}"/>
              </a:ext>
            </a:extLst>
          </p:cNvPr>
          <p:cNvSpPr/>
          <p:nvPr/>
        </p:nvSpPr>
        <p:spPr bwMode="auto">
          <a:xfrm>
            <a:off x="4355975" y="26988"/>
            <a:ext cx="4102223" cy="95374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9933FF"/>
                  </a:glow>
                </a:effectLst>
                <a:uLnTx/>
                <a:uFillTx/>
                <a:latin typeface="Arial" panose="020B0604020202020204" pitchFamily="34" charset="0"/>
                <a:ea typeface="ＭＳ Ｐゴシック" charset="0"/>
                <a:cs typeface="Arial" panose="020B0604020202020204" pitchFamily="34" charset="0"/>
              </a:rPr>
              <a:t>المعرفة العلمية</a:t>
            </a:r>
            <a:endParaRPr kumimoji="0" lang="en-US" sz="5400" b="1" u="none" strike="noStrike" kern="1200" cap="none" spc="0" normalizeH="0" baseline="0" noProof="0" dirty="0">
              <a:ln>
                <a:noFill/>
              </a:ln>
              <a:solidFill>
                <a:srgbClr val="FFFFFF"/>
              </a:solidFill>
              <a:effectLst>
                <a:glow rad="127000">
                  <a:srgbClr val="9933FF"/>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1922">
                                            <p:txEl>
                                              <p:pRg st="0" end="0"/>
                                            </p:txEl>
                                          </p:spTgt>
                                        </p:tgtEl>
                                        <p:attrNameLst>
                                          <p:attrName>style.visibility</p:attrName>
                                        </p:attrNameLst>
                                      </p:cBhvr>
                                      <p:to>
                                        <p:strVal val="visible"/>
                                      </p:to>
                                    </p:set>
                                    <p:anim calcmode="lin" valueType="num">
                                      <p:cBhvr additive="base">
                                        <p:cTn id="7" dur="500" fill="hold"/>
                                        <p:tgtEl>
                                          <p:spTgt spid="8192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1922">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1922">
                                            <p:txEl>
                                              <p:pRg st="1" end="1"/>
                                            </p:txEl>
                                          </p:spTgt>
                                        </p:tgtEl>
                                        <p:attrNameLst>
                                          <p:attrName>style.visibility</p:attrName>
                                        </p:attrNameLst>
                                      </p:cBhvr>
                                      <p:to>
                                        <p:strVal val="visible"/>
                                      </p:to>
                                    </p:set>
                                    <p:anim calcmode="lin" valueType="num">
                                      <p:cBhvr additive="base">
                                        <p:cTn id="12" dur="500" fill="hold"/>
                                        <p:tgtEl>
                                          <p:spTgt spid="81922">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81922">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81922">
                                            <p:txEl>
                                              <p:pRg st="2" end="2"/>
                                            </p:txEl>
                                          </p:spTgt>
                                        </p:tgtEl>
                                        <p:attrNameLst>
                                          <p:attrName>style.visibility</p:attrName>
                                        </p:attrNameLst>
                                      </p:cBhvr>
                                      <p:to>
                                        <p:strVal val="visible"/>
                                      </p:to>
                                    </p:set>
                                    <p:anim calcmode="lin" valueType="num">
                                      <p:cBhvr additive="base">
                                        <p:cTn id="17" dur="500" fill="hold"/>
                                        <p:tgtEl>
                                          <p:spTgt spid="81922">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81922">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81922">
                                            <p:txEl>
                                              <p:pRg st="3" end="3"/>
                                            </p:txEl>
                                          </p:spTgt>
                                        </p:tgtEl>
                                        <p:attrNameLst>
                                          <p:attrName>style.visibility</p:attrName>
                                        </p:attrNameLst>
                                      </p:cBhvr>
                                      <p:to>
                                        <p:strVal val="visible"/>
                                      </p:to>
                                    </p:set>
                                    <p:anim calcmode="lin" valueType="num">
                                      <p:cBhvr additive="base">
                                        <p:cTn id="22" dur="500" fill="hold"/>
                                        <p:tgtEl>
                                          <p:spTgt spid="81922">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81922">
                                            <p:txEl>
                                              <p:pRg st="3" end="3"/>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81922">
                                            <p:txEl>
                                              <p:pRg st="4" end="4"/>
                                            </p:txEl>
                                          </p:spTgt>
                                        </p:tgtEl>
                                        <p:attrNameLst>
                                          <p:attrName>style.visibility</p:attrName>
                                        </p:attrNameLst>
                                      </p:cBhvr>
                                      <p:to>
                                        <p:strVal val="visible"/>
                                      </p:to>
                                    </p:set>
                                    <p:anim calcmode="lin" valueType="num">
                                      <p:cBhvr additive="base">
                                        <p:cTn id="27" dur="500" fill="hold"/>
                                        <p:tgtEl>
                                          <p:spTgt spid="81922">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8192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build="p" autoUpdateAnimBg="0"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body" sz="half" idx="1"/>
          </p:nvPr>
        </p:nvSpPr>
        <p:spPr>
          <a:xfrm>
            <a:off x="381000" y="1600200"/>
            <a:ext cx="4572000" cy="4953000"/>
          </a:xfrm>
        </p:spPr>
        <p:txBody>
          <a:bodyPr/>
          <a:lstStyle/>
          <a:p>
            <a:pPr algn="r">
              <a:buFontTx/>
              <a:buNone/>
            </a:pPr>
            <a:r>
              <a:rPr lang="ar-JO" sz="2400" b="1" dirty="0">
                <a:latin typeface="Arial" panose="020B0604020202020204" pitchFamily="34" charset="0"/>
                <a:ea typeface="ＭＳ Ｐゴシック" charset="0"/>
                <a:cs typeface="Arial" panose="020B0604020202020204" pitchFamily="34" charset="0"/>
              </a:rPr>
              <a:t>الزراعة</a:t>
            </a:r>
            <a:endParaRPr lang="en-US" sz="2400" b="1" dirty="0">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الأساس الاقتصادي – </a:t>
            </a:r>
            <a:r>
              <a:rPr lang="ar-JO" sz="2400" b="1" u="sng" dirty="0">
                <a:latin typeface="Arial" panose="020B0604020202020204" pitchFamily="34" charset="0"/>
                <a:ea typeface="ＭＳ Ｐゴシック" charset="0"/>
                <a:cs typeface="Arial" panose="020B0604020202020204" pitchFamily="34" charset="0"/>
              </a:rPr>
              <a:t>الشعير</a:t>
            </a:r>
            <a:r>
              <a:rPr lang="ar-JO" sz="2400" b="1" dirty="0">
                <a:latin typeface="Arial" panose="020B0604020202020204" pitchFamily="34" charset="0"/>
                <a:ea typeface="ＭＳ Ｐゴシック" charset="0"/>
                <a:cs typeface="Arial" panose="020B0604020202020204" pitchFamily="34" charset="0"/>
              </a:rPr>
              <a:t> والقمح والفواكه والخضروات والأبقار والأغنام</a:t>
            </a:r>
            <a:endParaRPr lang="en-US" sz="2400" b="1" dirty="0">
              <a:latin typeface="Arial" panose="020B0604020202020204" pitchFamily="34" charset="0"/>
              <a:ea typeface="ＭＳ Ｐゴシック" charset="0"/>
              <a:cs typeface="Arial" panose="020B0604020202020204" pitchFamily="34" charset="0"/>
            </a:endParaRPr>
          </a:p>
          <a:p>
            <a:pPr algn="r">
              <a:buFontTx/>
              <a:buNone/>
            </a:pPr>
            <a:r>
              <a:rPr lang="ar-JO" sz="2400" b="1" dirty="0">
                <a:latin typeface="Arial" panose="020B0604020202020204" pitchFamily="34" charset="0"/>
                <a:ea typeface="ＭＳ Ｐゴシック" charset="0"/>
                <a:cs typeface="Arial" panose="020B0604020202020204" pitchFamily="34" charset="0"/>
              </a:rPr>
              <a:t>نظام الري</a:t>
            </a:r>
            <a:endParaRPr lang="en-US" sz="2400" b="1" dirty="0">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ظروف المستنقعات والصحراء</a:t>
            </a:r>
            <a:endParaRPr lang="en-US" sz="2400" b="1" dirty="0">
              <a:latin typeface="Arial" panose="020B0604020202020204" pitchFamily="34" charset="0"/>
              <a:ea typeface="ＭＳ Ｐゴシック" charset="0"/>
              <a:cs typeface="Arial" panose="020B0604020202020204" pitchFamily="34" charset="0"/>
            </a:endParaRPr>
          </a:p>
          <a:p>
            <a:pPr algn="r" rtl="1"/>
            <a:r>
              <a:rPr lang="ar-JO" sz="2400" b="1" dirty="0">
                <a:latin typeface="Arial" panose="020B0604020202020204" pitchFamily="34" charset="0"/>
                <a:ea typeface="ＭＳ Ｐゴシック" charset="0"/>
                <a:cs typeface="Arial" panose="020B0604020202020204" pitchFamily="34" charset="0"/>
              </a:rPr>
              <a:t>دجلة والفرات – في السومرية (إديجلات وبورانين)</a:t>
            </a:r>
          </a:p>
          <a:p>
            <a:pPr algn="r" rtl="1"/>
            <a:r>
              <a:rPr lang="ar-JO" sz="2400" b="1" dirty="0">
                <a:latin typeface="Arial" panose="020B0604020202020204" pitchFamily="34" charset="0"/>
                <a:ea typeface="ＭＳ Ｐゴシック" charset="0"/>
                <a:cs typeface="Arial" panose="020B0604020202020204" pitchFamily="34" charset="0"/>
              </a:rPr>
              <a:t>أنظمة القنوات / ضفاف الفيضانات</a:t>
            </a:r>
            <a:endParaRPr lang="en-US" sz="2400" b="1" dirty="0">
              <a:latin typeface="Arial" panose="020B0604020202020204" pitchFamily="34" charset="0"/>
              <a:ea typeface="ＭＳ Ｐゴシック" charset="0"/>
              <a:cs typeface="Arial" panose="020B0604020202020204" pitchFamily="34" charset="0"/>
            </a:endParaRPr>
          </a:p>
        </p:txBody>
      </p:sp>
      <p:pic>
        <p:nvPicPr>
          <p:cNvPr id="82948" name="Picture 4"/>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953000" y="1752600"/>
            <a:ext cx="3886200" cy="3084513"/>
          </a:xfrm>
          <a:noFill/>
        </p:spPr>
      </p:pic>
      <p:sp>
        <p:nvSpPr>
          <p:cNvPr id="439300" name="Text Box 5"/>
          <p:cNvSpPr txBox="1">
            <a:spLocks noChangeArrowheads="1"/>
          </p:cNvSpPr>
          <p:nvPr/>
        </p:nvSpPr>
        <p:spPr bwMode="auto">
          <a:xfrm>
            <a:off x="8436381"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140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60F75D2E-8755-F12E-1A19-7DD167479934}"/>
              </a:ext>
            </a:extLst>
          </p:cNvPr>
          <p:cNvSpPr/>
          <p:nvPr/>
        </p:nvSpPr>
        <p:spPr bwMode="auto">
          <a:xfrm>
            <a:off x="827584" y="304800"/>
            <a:ext cx="7344816" cy="89195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cs typeface="Arial" panose="020B0604020202020204" pitchFamily="34" charset="0"/>
              </a:rPr>
              <a:t>الهيكل الإقتصادي والإجتماعي</a:t>
            </a:r>
            <a:endParaRPr kumimoji="0" lang="en-US" sz="4800" b="1"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946">
                                            <p:txEl>
                                              <p:pRg st="0" end="0"/>
                                            </p:txEl>
                                          </p:spTgt>
                                        </p:tgtEl>
                                        <p:attrNameLst>
                                          <p:attrName>style.visibility</p:attrName>
                                        </p:attrNameLst>
                                      </p:cBhvr>
                                      <p:to>
                                        <p:strVal val="visible"/>
                                      </p:to>
                                    </p:set>
                                    <p:anim calcmode="lin" valueType="num">
                                      <p:cBhvr additive="base">
                                        <p:cTn id="7" dur="500" fill="hold"/>
                                        <p:tgtEl>
                                          <p:spTgt spid="8294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294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2946">
                                            <p:txEl>
                                              <p:pRg st="1" end="1"/>
                                            </p:txEl>
                                          </p:spTgt>
                                        </p:tgtEl>
                                        <p:attrNameLst>
                                          <p:attrName>style.visibility</p:attrName>
                                        </p:attrNameLst>
                                      </p:cBhvr>
                                      <p:to>
                                        <p:strVal val="visible"/>
                                      </p:to>
                                    </p:set>
                                    <p:anim calcmode="lin" valueType="num">
                                      <p:cBhvr additive="base">
                                        <p:cTn id="13" dur="500" fill="hold"/>
                                        <p:tgtEl>
                                          <p:spTgt spid="8294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294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946">
                                            <p:txEl>
                                              <p:pRg st="2" end="2"/>
                                            </p:txEl>
                                          </p:spTgt>
                                        </p:tgtEl>
                                        <p:attrNameLst>
                                          <p:attrName>style.visibility</p:attrName>
                                        </p:attrNameLst>
                                      </p:cBhvr>
                                      <p:to>
                                        <p:strVal val="visible"/>
                                      </p:to>
                                    </p:set>
                                    <p:anim calcmode="lin" valueType="num">
                                      <p:cBhvr additive="base">
                                        <p:cTn id="19" dur="500" fill="hold"/>
                                        <p:tgtEl>
                                          <p:spTgt spid="8294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2946">
                                            <p:txEl>
                                              <p:pRg st="2" end="2"/>
                                            </p:txEl>
                                          </p:spTgt>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14" presetClass="entr" presetSubtype="10" fill="hold" nodeType="afterEffect">
                                  <p:stCondLst>
                                    <p:cond delay="0"/>
                                  </p:stCondLst>
                                  <p:childTnLst>
                                    <p:set>
                                      <p:cBhvr>
                                        <p:cTn id="23" dur="1" fill="hold">
                                          <p:stCondLst>
                                            <p:cond delay="0"/>
                                          </p:stCondLst>
                                        </p:cTn>
                                        <p:tgtEl>
                                          <p:spTgt spid="82948"/>
                                        </p:tgtEl>
                                        <p:attrNameLst>
                                          <p:attrName>style.visibility</p:attrName>
                                        </p:attrNameLst>
                                      </p:cBhvr>
                                      <p:to>
                                        <p:strVal val="visible"/>
                                      </p:to>
                                    </p:set>
                                    <p:animEffect transition="in" filter="randombar(horizontal)">
                                      <p:cBhvr>
                                        <p:cTn id="24" dur="500"/>
                                        <p:tgtEl>
                                          <p:spTgt spid="8294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82946">
                                            <p:txEl>
                                              <p:pRg st="3" end="3"/>
                                            </p:txEl>
                                          </p:spTgt>
                                        </p:tgtEl>
                                        <p:attrNameLst>
                                          <p:attrName>style.visibility</p:attrName>
                                        </p:attrNameLst>
                                      </p:cBhvr>
                                      <p:to>
                                        <p:strVal val="visible"/>
                                      </p:to>
                                    </p:set>
                                    <p:anim calcmode="lin" valueType="num">
                                      <p:cBhvr additive="base">
                                        <p:cTn id="29" dur="500" fill="hold"/>
                                        <p:tgtEl>
                                          <p:spTgt spid="82946">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8294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82946">
                                            <p:txEl>
                                              <p:pRg st="4" end="4"/>
                                            </p:txEl>
                                          </p:spTgt>
                                        </p:tgtEl>
                                        <p:attrNameLst>
                                          <p:attrName>style.visibility</p:attrName>
                                        </p:attrNameLst>
                                      </p:cBhvr>
                                      <p:to>
                                        <p:strVal val="visible"/>
                                      </p:to>
                                    </p:set>
                                    <p:anim calcmode="lin" valueType="num">
                                      <p:cBhvr additive="base">
                                        <p:cTn id="35" dur="500" fill="hold"/>
                                        <p:tgtEl>
                                          <p:spTgt spid="82946">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8294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A76CAD7F-34FA-8A40-8CBE-F420DD49C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171556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6"/>
          <p:cNvPicPr>
            <a:picLocks noChangeAspect="1" noChangeArrowheads="1"/>
          </p:cNvPicPr>
          <p:nvPr/>
        </p:nvPicPr>
        <p:blipFill>
          <a:blip r:embed="rId2">
            <a:lum bright="-24000"/>
            <a:extLst>
              <a:ext uri="{28A0092B-C50C-407E-A947-70E740481C1C}">
                <a14:useLocalDpi xmlns:a14="http://schemas.microsoft.com/office/drawing/2010/main"/>
              </a:ext>
            </a:extLst>
          </a:blip>
          <a:srcRect/>
          <a:stretch>
            <a:fillRect/>
          </a:stretch>
        </p:blipFill>
        <p:spPr bwMode="auto">
          <a:xfrm>
            <a:off x="0" y="850900"/>
            <a:ext cx="9169400" cy="600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5" name="Rectangle 7"/>
          <p:cNvSpPr>
            <a:spLocks noChangeArrowheads="1"/>
          </p:cNvSpPr>
          <p:nvPr/>
        </p:nvSpPr>
        <p:spPr bwMode="auto">
          <a:xfrm>
            <a:off x="0" y="762000"/>
            <a:ext cx="9144000" cy="6324600"/>
          </a:xfrm>
          <a:prstGeom prst="rect">
            <a:avLst/>
          </a:prstGeom>
          <a:gradFill rotWithShape="0">
            <a:gsLst>
              <a:gs pos="0">
                <a:schemeClr val="tx2">
                  <a:alpha val="52000"/>
                </a:schemeClr>
              </a:gs>
              <a:gs pos="100000">
                <a:schemeClr val="tx2">
                  <a:gamma/>
                  <a:shade val="44706"/>
                  <a:invGamma/>
                  <a:alpha val="53000"/>
                </a:schemeClr>
              </a:gs>
            </a:gsLst>
            <a:lin ang="5400000" scaled="1"/>
          </a:gra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3970" name="Rectangle 2"/>
          <p:cNvSpPr>
            <a:spLocks noGrp="1" noChangeArrowheads="1"/>
          </p:cNvSpPr>
          <p:nvPr>
            <p:ph type="body" sz="half" idx="1"/>
          </p:nvPr>
        </p:nvSpPr>
        <p:spPr>
          <a:xfrm>
            <a:off x="609600" y="1524000"/>
            <a:ext cx="8534400" cy="5181600"/>
          </a:xfrm>
          <a:effectLst/>
        </p:spPr>
        <p:txBody>
          <a:bodyPr/>
          <a:lstStyle/>
          <a:p>
            <a:pPr algn="r">
              <a:buFontTx/>
              <a:buNone/>
              <a:defRPr/>
            </a:pPr>
            <a:r>
              <a:rPr lang="ar-JO" sz="2800" b="1" dirty="0">
                <a:solidFill>
                  <a:schemeClr val="bg1"/>
                </a:solidFill>
                <a:latin typeface="Arial" panose="020B0604020202020204" pitchFamily="34" charset="0"/>
                <a:ea typeface="ＭＳ Ｐゴシック" charset="-128"/>
                <a:cs typeface="Arial" panose="020B0604020202020204" pitchFamily="34" charset="0"/>
              </a:rPr>
              <a:t>الفن</a:t>
            </a:r>
            <a:endParaRPr lang="en-US" sz="2800" b="1" dirty="0">
              <a:solidFill>
                <a:schemeClr val="bg1"/>
              </a:solidFill>
              <a:latin typeface="Arial" panose="020B0604020202020204" pitchFamily="34" charset="0"/>
              <a:ea typeface="ＭＳ Ｐゴシック" charset="-128"/>
              <a:cs typeface="Arial" panose="020B0604020202020204" pitchFamily="34" charset="0"/>
            </a:endParaRPr>
          </a:p>
          <a:p>
            <a:pPr algn="r" rtl="1">
              <a:defRPr/>
            </a:pPr>
            <a:r>
              <a:rPr lang="ar-JO" sz="2800" b="1" dirty="0">
                <a:solidFill>
                  <a:schemeClr val="bg1"/>
                </a:solidFill>
                <a:latin typeface="Arial" panose="020B0604020202020204" pitchFamily="34" charset="0"/>
                <a:ea typeface="ＭＳ Ｐゴシック" charset="-128"/>
                <a:cs typeface="Arial" panose="020B0604020202020204" pitchFamily="34" charset="0"/>
              </a:rPr>
              <a:t>المفروشات / السجاد</a:t>
            </a:r>
            <a:endParaRPr lang="en-US" sz="2800" b="1" dirty="0">
              <a:solidFill>
                <a:schemeClr val="bg1"/>
              </a:solidFill>
              <a:latin typeface="Arial" panose="020B0604020202020204" pitchFamily="34" charset="0"/>
              <a:ea typeface="ＭＳ Ｐゴシック" charset="-128"/>
              <a:cs typeface="Arial" panose="020B0604020202020204" pitchFamily="34" charset="0"/>
            </a:endParaRPr>
          </a:p>
          <a:p>
            <a:pPr algn="r" rtl="1">
              <a:defRPr/>
            </a:pPr>
            <a:r>
              <a:rPr lang="ar-JO" sz="2800" b="1" dirty="0">
                <a:solidFill>
                  <a:schemeClr val="bg1"/>
                </a:solidFill>
                <a:latin typeface="Arial" panose="020B0604020202020204" pitchFamily="34" charset="0"/>
                <a:ea typeface="ＭＳ Ｐゴシック" charset="-128"/>
                <a:cs typeface="Arial" panose="020B0604020202020204" pitchFamily="34" charset="0"/>
              </a:rPr>
              <a:t>أزياء السلع الذهبية والفضية</a:t>
            </a:r>
          </a:p>
          <a:p>
            <a:pPr algn="r" rtl="1">
              <a:defRPr/>
            </a:pPr>
            <a:r>
              <a:rPr lang="ar-JO" sz="2800" b="1" dirty="0">
                <a:solidFill>
                  <a:schemeClr val="bg1"/>
                </a:solidFill>
                <a:latin typeface="Arial" panose="020B0604020202020204" pitchFamily="34" charset="0"/>
                <a:ea typeface="ＭＳ Ｐゴシック" charset="-128"/>
                <a:cs typeface="Arial" panose="020B0604020202020204" pitchFamily="34" charset="0"/>
              </a:rPr>
              <a:t>قطع الأحجار الكريمة والمنسوجات المصنعة</a:t>
            </a:r>
          </a:p>
          <a:p>
            <a:pPr marL="0" indent="0">
              <a:buNone/>
              <a:defRPr/>
            </a:pPr>
            <a:endParaRPr lang="en-US" sz="2800" b="1" dirty="0">
              <a:solidFill>
                <a:schemeClr val="bg1"/>
              </a:solidFill>
              <a:latin typeface="Arial" panose="020B0604020202020204" pitchFamily="34" charset="0"/>
              <a:ea typeface="ＭＳ Ｐゴシック" charset="-128"/>
              <a:cs typeface="Arial" panose="020B0604020202020204" pitchFamily="34" charset="0"/>
            </a:endParaRPr>
          </a:p>
          <a:p>
            <a:pPr algn="r">
              <a:buFontTx/>
              <a:buNone/>
              <a:defRPr/>
            </a:pPr>
            <a:r>
              <a:rPr lang="ar-JO" sz="2800" b="1" dirty="0">
                <a:solidFill>
                  <a:schemeClr val="bg1"/>
                </a:solidFill>
                <a:latin typeface="Arial" panose="020B0604020202020204" pitchFamily="34" charset="0"/>
                <a:ea typeface="ＭＳ Ｐゴシック" charset="-128"/>
                <a:cs typeface="Arial" panose="020B0604020202020204" pitchFamily="34" charset="0"/>
              </a:rPr>
              <a:t>التجارة</a:t>
            </a:r>
            <a:endParaRPr lang="en-US" sz="2800" b="1" dirty="0">
              <a:solidFill>
                <a:schemeClr val="bg1"/>
              </a:solidFill>
              <a:latin typeface="Arial" panose="020B0604020202020204" pitchFamily="34" charset="0"/>
              <a:ea typeface="ＭＳ Ｐゴシック" charset="-128"/>
              <a:cs typeface="Arial" panose="020B0604020202020204" pitchFamily="34" charset="0"/>
            </a:endParaRPr>
          </a:p>
          <a:p>
            <a:pPr algn="r" rtl="1">
              <a:defRPr/>
            </a:pPr>
            <a:r>
              <a:rPr lang="ar-JO" sz="2800" b="1" dirty="0">
                <a:solidFill>
                  <a:schemeClr val="bg1"/>
                </a:solidFill>
                <a:latin typeface="Arial" panose="020B0604020202020204" pitchFamily="34" charset="0"/>
                <a:ea typeface="ＭＳ Ｐゴシック" charset="-128"/>
                <a:cs typeface="Arial" panose="020B0604020202020204" pitchFamily="34" charset="0"/>
              </a:rPr>
              <a:t>عنصر أساسي في ثروة بابل</a:t>
            </a:r>
            <a:endParaRPr lang="en-US" sz="2800" b="1" dirty="0">
              <a:solidFill>
                <a:schemeClr val="bg1"/>
              </a:solidFill>
              <a:latin typeface="Arial" panose="020B0604020202020204" pitchFamily="34" charset="0"/>
              <a:ea typeface="ＭＳ Ｐゴシック" charset="-128"/>
              <a:cs typeface="Arial" panose="020B0604020202020204" pitchFamily="34" charset="0"/>
            </a:endParaRPr>
          </a:p>
          <a:p>
            <a:pPr algn="r" rtl="1">
              <a:defRPr/>
            </a:pPr>
            <a:r>
              <a:rPr lang="ar-JO" sz="2800" b="1" dirty="0">
                <a:solidFill>
                  <a:schemeClr val="bg1"/>
                </a:solidFill>
                <a:latin typeface="Arial" panose="020B0604020202020204" pitchFamily="34" charset="0"/>
                <a:ea typeface="ＭＳ Ｐゴシック" charset="-128"/>
                <a:cs typeface="Arial" panose="020B0604020202020204" pitchFamily="34" charset="0"/>
              </a:rPr>
              <a:t>الحماية من قطاع الطرق – ازدهر حتى عام 1000 قبل الميلاد</a:t>
            </a:r>
          </a:p>
          <a:p>
            <a:pPr algn="r" rtl="1">
              <a:defRPr/>
            </a:pPr>
            <a:r>
              <a:rPr lang="ar-JO" sz="2800" b="1" dirty="0">
                <a:solidFill>
                  <a:schemeClr val="bg1"/>
                </a:solidFill>
                <a:latin typeface="Arial" panose="020B0604020202020204" pitchFamily="34" charset="0"/>
                <a:ea typeface="ＭＳ Ｐゴシック" charset="-128"/>
                <a:cs typeface="Arial" panose="020B0604020202020204" pitchFamily="34" charset="0"/>
              </a:rPr>
              <a:t>فرض الضرائب على الناس</a:t>
            </a:r>
            <a:endParaRPr lang="en-US" sz="2800" b="1" dirty="0">
              <a:solidFill>
                <a:schemeClr val="bg1"/>
              </a:solidFill>
              <a:latin typeface="Arial" panose="020B0604020202020204" pitchFamily="34" charset="0"/>
              <a:ea typeface="ＭＳ Ｐゴシック" charset="-128"/>
              <a:cs typeface="Arial" panose="020B0604020202020204" pitchFamily="34" charset="0"/>
            </a:endParaRPr>
          </a:p>
        </p:txBody>
      </p:sp>
      <p:sp>
        <p:nvSpPr>
          <p:cNvPr id="440325" name="Line 4"/>
          <p:cNvSpPr>
            <a:spLocks noChangeShapeType="1"/>
          </p:cNvSpPr>
          <p:nvPr/>
        </p:nvSpPr>
        <p:spPr bwMode="auto">
          <a:xfrm>
            <a:off x="5029200" y="914400"/>
            <a:ext cx="38862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40326" name="Picture 5" descr="Home">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24800" y="5999163"/>
            <a:ext cx="87630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8753BCC4-94B5-6189-B1BA-9A4B00CE4DB2}"/>
              </a:ext>
            </a:extLst>
          </p:cNvPr>
          <p:cNvSpPr/>
          <p:nvPr/>
        </p:nvSpPr>
        <p:spPr bwMode="auto">
          <a:xfrm>
            <a:off x="3995936" y="0"/>
            <a:ext cx="5173464" cy="6286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cs typeface="Arial" panose="020B0604020202020204" pitchFamily="34" charset="0"/>
              </a:rPr>
              <a:t>الهيكل الإقتصادي والإجتماعي</a:t>
            </a:r>
            <a:endParaRPr kumimoji="0" lang="en-US" sz="3600" b="1"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5" presetClass="entr" presetSubtype="182" fill="hold" grpId="0" nodeType="afterEffect">
                                  <p:stCondLst>
                                    <p:cond delay="0"/>
                                  </p:stCondLst>
                                  <p:childTnLst>
                                    <p:set>
                                      <p:cBhvr>
                                        <p:cTn id="6" dur="1" fill="hold">
                                          <p:stCondLst>
                                            <p:cond delay="499"/>
                                          </p:stCondLst>
                                        </p:cTn>
                                        <p:tgtEl>
                                          <p:spTgt spid="839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83970">
                                            <p:txEl>
                                              <p:pRg st="0" end="0"/>
                                            </p:txEl>
                                          </p:spTgt>
                                        </p:tgtEl>
                                        <p:attrNameLst>
                                          <p:attrName>style.visibility</p:attrName>
                                        </p:attrNameLst>
                                      </p:cBhvr>
                                      <p:to>
                                        <p:strVal val="visible"/>
                                      </p:to>
                                    </p:set>
                                    <p:anim calcmode="lin" valueType="num">
                                      <p:cBhvr additive="base">
                                        <p:cTn id="11" dur="500" fill="hold"/>
                                        <p:tgtEl>
                                          <p:spTgt spid="8397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39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3970">
                                            <p:txEl>
                                              <p:pRg st="1" end="1"/>
                                            </p:txEl>
                                          </p:spTgt>
                                        </p:tgtEl>
                                        <p:attrNameLst>
                                          <p:attrName>style.visibility</p:attrName>
                                        </p:attrNameLst>
                                      </p:cBhvr>
                                      <p:to>
                                        <p:strVal val="visible"/>
                                      </p:to>
                                    </p:set>
                                    <p:anim calcmode="lin" valueType="num">
                                      <p:cBhvr additive="base">
                                        <p:cTn id="17" dur="500" fill="hold"/>
                                        <p:tgtEl>
                                          <p:spTgt spid="83970">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8397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83970">
                                            <p:txEl>
                                              <p:pRg st="2" end="2"/>
                                            </p:txEl>
                                          </p:spTgt>
                                        </p:tgtEl>
                                        <p:attrNameLst>
                                          <p:attrName>style.visibility</p:attrName>
                                        </p:attrNameLst>
                                      </p:cBhvr>
                                      <p:to>
                                        <p:strVal val="visible"/>
                                      </p:to>
                                    </p:set>
                                    <p:anim calcmode="lin" valueType="num">
                                      <p:cBhvr additive="base">
                                        <p:cTn id="23" dur="500" fill="hold"/>
                                        <p:tgtEl>
                                          <p:spTgt spid="83970">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8397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83970">
                                            <p:txEl>
                                              <p:pRg st="5" end="5"/>
                                            </p:txEl>
                                          </p:spTgt>
                                        </p:tgtEl>
                                        <p:attrNameLst>
                                          <p:attrName>style.visibility</p:attrName>
                                        </p:attrNameLst>
                                      </p:cBhvr>
                                      <p:to>
                                        <p:strVal val="visible"/>
                                      </p:to>
                                    </p:set>
                                    <p:anim calcmode="lin" valueType="num">
                                      <p:cBhvr additive="base">
                                        <p:cTn id="29" dur="500" fill="hold"/>
                                        <p:tgtEl>
                                          <p:spTgt spid="83970">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8397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83970">
                                            <p:txEl>
                                              <p:pRg st="6" end="6"/>
                                            </p:txEl>
                                          </p:spTgt>
                                        </p:tgtEl>
                                        <p:attrNameLst>
                                          <p:attrName>style.visibility</p:attrName>
                                        </p:attrNameLst>
                                      </p:cBhvr>
                                      <p:to>
                                        <p:strVal val="visible"/>
                                      </p:to>
                                    </p:set>
                                    <p:anim calcmode="lin" valueType="num">
                                      <p:cBhvr additive="base">
                                        <p:cTn id="35" dur="500" fill="hold"/>
                                        <p:tgtEl>
                                          <p:spTgt spid="83970">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8397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83970">
                                            <p:txEl>
                                              <p:pRg st="7" end="7"/>
                                            </p:txEl>
                                          </p:spTgt>
                                        </p:tgtEl>
                                        <p:attrNameLst>
                                          <p:attrName>style.visibility</p:attrName>
                                        </p:attrNameLst>
                                      </p:cBhvr>
                                      <p:to>
                                        <p:strVal val="visible"/>
                                      </p:to>
                                    </p:set>
                                    <p:anim calcmode="lin" valueType="num">
                                      <p:cBhvr additive="base">
                                        <p:cTn id="41" dur="500" fill="hold"/>
                                        <p:tgtEl>
                                          <p:spTgt spid="83970">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83970">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83970">
                                            <p:txEl>
                                              <p:pRg st="8" end="8"/>
                                            </p:txEl>
                                          </p:spTgt>
                                        </p:tgtEl>
                                        <p:attrNameLst>
                                          <p:attrName>style.visibility</p:attrName>
                                        </p:attrNameLst>
                                      </p:cBhvr>
                                      <p:to>
                                        <p:strVal val="visible"/>
                                      </p:to>
                                    </p:set>
                                    <p:anim calcmode="lin" valueType="num">
                                      <p:cBhvr additive="base">
                                        <p:cTn id="47" dur="500" fill="hold"/>
                                        <p:tgtEl>
                                          <p:spTgt spid="83970">
                                            <p:txEl>
                                              <p:pRg st="8" end="8"/>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83970">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5" grpId="0" animBg="1"/>
      <p:bldP spid="83970"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Line 6"/>
          <p:cNvSpPr>
            <a:spLocks noChangeShapeType="1"/>
          </p:cNvSpPr>
          <p:nvPr/>
        </p:nvSpPr>
        <p:spPr bwMode="auto">
          <a:xfrm>
            <a:off x="1143000" y="2743200"/>
            <a:ext cx="381000" cy="609600"/>
          </a:xfrm>
          <a:prstGeom prst="line">
            <a:avLst/>
          </a:prstGeom>
          <a:noFill/>
          <a:ln w="92075">
            <a:solidFill>
              <a:srgbClr val="003300"/>
            </a:solidFill>
            <a:round/>
            <a:headEnd/>
            <a:tailEnd type="stealth" w="med" len="med"/>
          </a:ln>
          <a:effectLst>
            <a:prstShdw prst="shdw13" dist="96720" dir="12191915">
              <a:srgbClr val="000000">
                <a:alpha val="50000"/>
              </a:srgbClr>
            </a:prstShdw>
          </a:effectLst>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2295" name="Line 7"/>
          <p:cNvSpPr>
            <a:spLocks noChangeShapeType="1"/>
          </p:cNvSpPr>
          <p:nvPr/>
        </p:nvSpPr>
        <p:spPr bwMode="auto">
          <a:xfrm>
            <a:off x="2438400" y="4495800"/>
            <a:ext cx="381000" cy="609600"/>
          </a:xfrm>
          <a:prstGeom prst="line">
            <a:avLst/>
          </a:prstGeom>
          <a:noFill/>
          <a:ln w="92075">
            <a:solidFill>
              <a:srgbClr val="003300"/>
            </a:solidFill>
            <a:round/>
            <a:headEnd/>
            <a:tailEnd type="stealth" w="med" len="med"/>
          </a:ln>
          <a:effectLst>
            <a:prstShdw prst="shdw13" dist="96720" dir="12191915">
              <a:srgbClr val="000000">
                <a:alpha val="50000"/>
              </a:srgbClr>
            </a:prstShdw>
          </a:effectLst>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57703" name="Text Box 5"/>
          <p:cNvSpPr txBox="1">
            <a:spLocks noChangeArrowheads="1"/>
          </p:cNvSpPr>
          <p:nvPr/>
        </p:nvSpPr>
        <p:spPr bwMode="auto">
          <a:xfrm>
            <a:off x="8436381" y="4445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latin typeface="Arial" panose="020B0604020202020204" pitchFamily="34" charset="0"/>
                <a:cs typeface="Arial" panose="020B0604020202020204" pitchFamily="34" charset="0"/>
              </a:rPr>
              <a:t>142</a:t>
            </a:r>
            <a:endParaRPr lang="en-US"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A34361C-C3A8-6F41-2B49-9874063BF8AB}"/>
              </a:ext>
            </a:extLst>
          </p:cNvPr>
          <p:cNvSpPr/>
          <p:nvPr/>
        </p:nvSpPr>
        <p:spPr bwMode="auto">
          <a:xfrm>
            <a:off x="683568" y="404664"/>
            <a:ext cx="7850832" cy="107617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8000" b="1" i="0" u="none" strike="noStrike" cap="none" normalizeH="0" baseline="0" dirty="0">
                <a:ln>
                  <a:noFill/>
                </a:ln>
                <a:solidFill>
                  <a:srgbClr val="0070C0"/>
                </a:solidFill>
                <a:effectLst/>
                <a:latin typeface="Arial" panose="020B0604020202020204" pitchFamily="34" charset="0"/>
                <a:cs typeface="Arial" panose="020B0604020202020204" pitchFamily="34" charset="0"/>
              </a:rPr>
              <a:t>إسرائيل</a:t>
            </a:r>
            <a:r>
              <a:rPr kumimoji="0" lang="ar-JO" sz="8000" b="1" i="0" u="none" strike="noStrike" cap="none" normalizeH="0" baseline="0" dirty="0">
                <a:ln>
                  <a:noFill/>
                </a:ln>
                <a:solidFill>
                  <a:srgbClr val="FFC000"/>
                </a:solidFill>
                <a:effectLst/>
                <a:latin typeface="Arial" panose="020B0604020202020204" pitchFamily="34" charset="0"/>
                <a:cs typeface="Arial" panose="020B0604020202020204" pitchFamily="34" charset="0"/>
              </a:rPr>
              <a:t> </a:t>
            </a:r>
            <a:r>
              <a:rPr kumimoji="0" lang="ar-JO" sz="8000" b="1" i="0" u="none" strike="noStrike" cap="none" normalizeH="0" baseline="0" dirty="0">
                <a:ln>
                  <a:noFill/>
                </a:ln>
                <a:effectLst/>
                <a:latin typeface="Arial" panose="020B0604020202020204" pitchFamily="34" charset="0"/>
                <a:cs typeface="Arial" panose="020B0604020202020204" pitchFamily="34" charset="0"/>
              </a:rPr>
              <a:t>و</a:t>
            </a:r>
            <a:r>
              <a:rPr kumimoji="0" lang="ar-JO" sz="8000" b="1" i="0" u="none" strike="noStrike" cap="none" normalizeH="0" baseline="0" dirty="0">
                <a:ln>
                  <a:noFill/>
                </a:ln>
                <a:solidFill>
                  <a:srgbClr val="660033"/>
                </a:solidFill>
                <a:effectLst/>
                <a:latin typeface="Arial" panose="020B0604020202020204" pitchFamily="34" charset="0"/>
                <a:cs typeface="Arial" panose="020B0604020202020204" pitchFamily="34" charset="0"/>
              </a:rPr>
              <a:t>بابل</a:t>
            </a:r>
            <a:endParaRPr kumimoji="0" lang="en-US" sz="8000" b="1" i="0" u="none" strike="noStrike" cap="none" normalizeH="0" baseline="0" dirty="0">
              <a:ln>
                <a:noFill/>
              </a:ln>
              <a:solidFill>
                <a:srgbClr val="660033"/>
              </a:solidFill>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DEF899DF-1563-3144-6EF4-A226B10A6D1B}"/>
              </a:ext>
            </a:extLst>
          </p:cNvPr>
          <p:cNvSpPr/>
          <p:nvPr/>
        </p:nvSpPr>
        <p:spPr bwMode="auto">
          <a:xfrm>
            <a:off x="827584" y="1988841"/>
            <a:ext cx="5116016" cy="6223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000" b="1" i="0" u="none" strike="noStrike" cap="none" normalizeH="0" baseline="0" dirty="0">
                <a:ln>
                  <a:noFill/>
                </a:ln>
                <a:solidFill>
                  <a:srgbClr val="CC3300"/>
                </a:solidFill>
                <a:effectLst/>
                <a:latin typeface="Arial" panose="020B0604020202020204" pitchFamily="34" charset="0"/>
                <a:cs typeface="Arial" panose="020B0604020202020204" pitchFamily="34" charset="0"/>
              </a:rPr>
              <a:t>قبل السبي (</a:t>
            </a:r>
            <a:r>
              <a:rPr lang="ar-JO" sz="4000" b="1" dirty="0">
                <a:solidFill>
                  <a:srgbClr val="CC3300"/>
                </a:solidFill>
                <a:latin typeface="Arial" panose="020B0604020202020204" pitchFamily="34" charset="0"/>
                <a:cs typeface="Arial" panose="020B0604020202020204" pitchFamily="34" charset="0"/>
              </a:rPr>
              <a:t>- 605 ق.م)</a:t>
            </a:r>
            <a:endParaRPr kumimoji="0" lang="en-US" sz="4000" b="1" i="0" u="none" strike="noStrike" cap="none" normalizeH="0" baseline="0" dirty="0">
              <a:ln>
                <a:noFill/>
              </a:ln>
              <a:solidFill>
                <a:srgbClr val="CC3300"/>
              </a:solidFill>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275D231-19B7-5B6D-9B99-EFF0007F1192}"/>
              </a:ext>
            </a:extLst>
          </p:cNvPr>
          <p:cNvSpPr/>
          <p:nvPr/>
        </p:nvSpPr>
        <p:spPr bwMode="auto">
          <a:xfrm>
            <a:off x="1981199" y="3429001"/>
            <a:ext cx="6196013" cy="81786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4000" b="1" dirty="0">
                <a:solidFill>
                  <a:srgbClr val="CC3300"/>
                </a:solidFill>
                <a:latin typeface="Arial" panose="020B0604020202020204" pitchFamily="34" charset="0"/>
                <a:cs typeface="Arial" panose="020B0604020202020204" pitchFamily="34" charset="0"/>
              </a:rPr>
              <a:t>خلال فترة</a:t>
            </a:r>
            <a:r>
              <a:rPr kumimoji="0" lang="ar-JO" sz="4000" b="1" i="0" u="none" strike="noStrike" cap="none" normalizeH="0" baseline="0" dirty="0">
                <a:ln>
                  <a:noFill/>
                </a:ln>
                <a:solidFill>
                  <a:srgbClr val="CC3300"/>
                </a:solidFill>
                <a:effectLst/>
                <a:latin typeface="Arial" panose="020B0604020202020204" pitchFamily="34" charset="0"/>
                <a:cs typeface="Arial" panose="020B0604020202020204" pitchFamily="34" charset="0"/>
              </a:rPr>
              <a:t> السبي (</a:t>
            </a:r>
            <a:r>
              <a:rPr lang="ar-JO" sz="4000" b="1" dirty="0">
                <a:solidFill>
                  <a:srgbClr val="CC3300"/>
                </a:solidFill>
                <a:latin typeface="Arial" panose="020B0604020202020204" pitchFamily="34" charset="0"/>
                <a:cs typeface="Arial" panose="020B0604020202020204" pitchFamily="34" charset="0"/>
              </a:rPr>
              <a:t>605-538 ق.م)</a:t>
            </a:r>
            <a:endParaRPr kumimoji="0" lang="en-US" sz="4000" b="1" i="0" u="none" strike="noStrike" cap="none" normalizeH="0" baseline="0" dirty="0">
              <a:ln>
                <a:noFill/>
              </a:ln>
              <a:solidFill>
                <a:srgbClr val="CC3300"/>
              </a:solidFill>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3473154-D89C-E5D0-9273-64AE555803DF}"/>
              </a:ext>
            </a:extLst>
          </p:cNvPr>
          <p:cNvSpPr/>
          <p:nvPr/>
        </p:nvSpPr>
        <p:spPr bwMode="auto">
          <a:xfrm>
            <a:off x="3352800" y="5229200"/>
            <a:ext cx="5181600" cy="817861"/>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000" b="1" i="0" u="none" strike="noStrike" cap="none" normalizeH="0" baseline="0" dirty="0">
                <a:ln>
                  <a:noFill/>
                </a:ln>
                <a:solidFill>
                  <a:srgbClr val="CC3300"/>
                </a:solidFill>
                <a:effectLst/>
                <a:latin typeface="Arial" panose="020B0604020202020204" pitchFamily="34" charset="0"/>
                <a:cs typeface="Arial" panose="020B0604020202020204" pitchFamily="34" charset="0"/>
              </a:rPr>
              <a:t>بعد السبي (</a:t>
            </a:r>
            <a:r>
              <a:rPr lang="ar-JO" sz="4000" b="1" dirty="0">
                <a:solidFill>
                  <a:srgbClr val="CC3300"/>
                </a:solidFill>
                <a:latin typeface="Arial" panose="020B0604020202020204" pitchFamily="34" charset="0"/>
                <a:cs typeface="Arial" panose="020B0604020202020204" pitchFamily="34" charset="0"/>
              </a:rPr>
              <a:t>538 - ق.م)</a:t>
            </a:r>
            <a:endParaRPr kumimoji="0" lang="en-US" sz="4000" b="1" i="0" u="none" strike="noStrike" cap="none" normalizeH="0" baseline="0" dirty="0">
              <a:ln>
                <a:noFill/>
              </a:ln>
              <a:solidFill>
                <a:srgbClr val="CC3300"/>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4" presetClass="entr" presetSubtype="0" fill="hold" grpId="0" nodeType="afterEffect">
                                  <p:stCondLst>
                                    <p:cond delay="1000"/>
                                  </p:stCondLst>
                                  <p:childTnLst>
                                    <p:set>
                                      <p:cBhvr>
                                        <p:cTn id="6" dur="1" fill="hold">
                                          <p:stCondLst>
                                            <p:cond delay="0"/>
                                          </p:stCondLst>
                                        </p:cTn>
                                        <p:tgtEl>
                                          <p:spTgt spid="12294"/>
                                        </p:tgtEl>
                                        <p:attrNameLst>
                                          <p:attrName>style.visibility</p:attrName>
                                        </p:attrNameLst>
                                      </p:cBhvr>
                                      <p:to>
                                        <p:strVal val="visible"/>
                                      </p:to>
                                    </p:set>
                                    <p:anim from="(-#ppt_w/2)" to="(#ppt_x)" calcmode="lin" valueType="num">
                                      <p:cBhvr>
                                        <p:cTn id="7" dur="300" fill="hold">
                                          <p:stCondLst>
                                            <p:cond delay="0"/>
                                          </p:stCondLst>
                                        </p:cTn>
                                        <p:tgtEl>
                                          <p:spTgt spid="12294"/>
                                        </p:tgtEl>
                                        <p:attrNameLst>
                                          <p:attrName>ppt_x</p:attrName>
                                        </p:attrNameLst>
                                      </p:cBhvr>
                                    </p:anim>
                                    <p:anim from="0" to="-1.0" calcmode="lin" valueType="num">
                                      <p:cBhvr>
                                        <p:cTn id="8" dur="100" decel="50000" autoRev="1" fill="hold">
                                          <p:stCondLst>
                                            <p:cond delay="300"/>
                                          </p:stCondLst>
                                        </p:cTn>
                                        <p:tgtEl>
                                          <p:spTgt spid="12294"/>
                                        </p:tgtEl>
                                        <p:attrNameLst>
                                          <p:attrName>xshear</p:attrName>
                                        </p:attrNameLst>
                                      </p:cBhvr>
                                    </p:anim>
                                    <p:animScale>
                                      <p:cBhvr>
                                        <p:cTn id="9" dur="100" decel="100000" autoRev="1" fill="hold">
                                          <p:stCondLst>
                                            <p:cond delay="300"/>
                                          </p:stCondLst>
                                        </p:cTn>
                                        <p:tgtEl>
                                          <p:spTgt spid="12294"/>
                                        </p:tgtEl>
                                      </p:cBhvr>
                                      <p:from x="100000" y="100000"/>
                                      <p:to x="80000" y="100000"/>
                                    </p:animScale>
                                    <p:anim by="(#ppt_h/3+#ppt_w*0.1)" calcmode="lin" valueType="num">
                                      <p:cBhvr additive="sum">
                                        <p:cTn id="10" dur="100" decel="100000" autoRev="1" fill="hold">
                                          <p:stCondLst>
                                            <p:cond delay="300"/>
                                          </p:stCondLst>
                                        </p:cTn>
                                        <p:tgtEl>
                                          <p:spTgt spid="12294"/>
                                        </p:tgtEl>
                                        <p:attrNameLst>
                                          <p:attrName>ppt_x</p:attrName>
                                        </p:attrNameLst>
                                      </p:cBhvr>
                                    </p:anim>
                                  </p:childTnLst>
                                </p:cTn>
                              </p:par>
                            </p:childTnLst>
                          </p:cTn>
                        </p:par>
                        <p:par>
                          <p:cTn id="11" fill="hold" nodeType="afterGroup">
                            <p:stCondLst>
                              <p:cond delay="1500"/>
                            </p:stCondLst>
                            <p:childTnLst>
                              <p:par>
                                <p:cTn id="12" presetID="34" presetClass="entr" presetSubtype="0" fill="hold" grpId="0" nodeType="afterEffect">
                                  <p:stCondLst>
                                    <p:cond delay="0"/>
                                  </p:stCondLst>
                                  <p:childTnLst>
                                    <p:set>
                                      <p:cBhvr>
                                        <p:cTn id="13" dur="1" fill="hold">
                                          <p:stCondLst>
                                            <p:cond delay="0"/>
                                          </p:stCondLst>
                                        </p:cTn>
                                        <p:tgtEl>
                                          <p:spTgt spid="12295"/>
                                        </p:tgtEl>
                                        <p:attrNameLst>
                                          <p:attrName>style.visibility</p:attrName>
                                        </p:attrNameLst>
                                      </p:cBhvr>
                                      <p:to>
                                        <p:strVal val="visible"/>
                                      </p:to>
                                    </p:set>
                                    <p:anim from="(-#ppt_w/2)" to="(#ppt_x)" calcmode="lin" valueType="num">
                                      <p:cBhvr>
                                        <p:cTn id="14" dur="600" fill="hold">
                                          <p:stCondLst>
                                            <p:cond delay="0"/>
                                          </p:stCondLst>
                                        </p:cTn>
                                        <p:tgtEl>
                                          <p:spTgt spid="12295"/>
                                        </p:tgtEl>
                                        <p:attrNameLst>
                                          <p:attrName>ppt_x</p:attrName>
                                        </p:attrNameLst>
                                      </p:cBhvr>
                                    </p:anim>
                                    <p:anim from="0" to="-1.0" calcmode="lin" valueType="num">
                                      <p:cBhvr>
                                        <p:cTn id="15" dur="200" decel="50000" autoRev="1" fill="hold">
                                          <p:stCondLst>
                                            <p:cond delay="600"/>
                                          </p:stCondLst>
                                        </p:cTn>
                                        <p:tgtEl>
                                          <p:spTgt spid="12295"/>
                                        </p:tgtEl>
                                        <p:attrNameLst>
                                          <p:attrName>xshear</p:attrName>
                                        </p:attrNameLst>
                                      </p:cBhvr>
                                    </p:anim>
                                    <p:animScale>
                                      <p:cBhvr>
                                        <p:cTn id="16" dur="200" decel="100000" autoRev="1" fill="hold">
                                          <p:stCondLst>
                                            <p:cond delay="600"/>
                                          </p:stCondLst>
                                        </p:cTn>
                                        <p:tgtEl>
                                          <p:spTgt spid="12295"/>
                                        </p:tgtEl>
                                      </p:cBhvr>
                                      <p:from x="100000" y="100000"/>
                                      <p:to x="80000" y="100000"/>
                                    </p:animScale>
                                    <p:anim by="(#ppt_h/3+#ppt_w*0.1)" calcmode="lin" valueType="num">
                                      <p:cBhvr additive="sum">
                                        <p:cTn id="17" dur="200" decel="100000" autoRev="1" fill="hold">
                                          <p:stCondLst>
                                            <p:cond delay="600"/>
                                          </p:stCondLst>
                                        </p:cTn>
                                        <p:tgtEl>
                                          <p:spTgt spid="1229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p:bldP spid="1229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58722" name="Rectangle 3"/>
          <p:cNvSpPr>
            <a:spLocks noChangeArrowheads="1"/>
          </p:cNvSpPr>
          <p:nvPr/>
        </p:nvSpPr>
        <p:spPr bwMode="auto">
          <a:xfrm>
            <a:off x="228600" y="6248400"/>
            <a:ext cx="25908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pic>
        <p:nvPicPr>
          <p:cNvPr id="158727" name="Picture 8" descr="Home">
            <a:hlinkClick r:id="rId3" action="ppaction://hlinksldjump"/>
          </p:cNvPr>
          <p:cNvPicPr>
            <a:picLocks noGrp="1" noChangeAspect="1" noChangeArrowheads="1"/>
          </p:cNvPicPr>
          <p:nvPr>
            <p:ph sz="half" idx="1"/>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58728" name="Line 9"/>
          <p:cNvSpPr>
            <a:spLocks noChangeShapeType="1"/>
          </p:cNvSpPr>
          <p:nvPr/>
        </p:nvSpPr>
        <p:spPr bwMode="auto">
          <a:xfrm>
            <a:off x="50292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3322" name="Text Box 10"/>
          <p:cNvSpPr txBox="1">
            <a:spLocks noChangeArrowheads="1"/>
          </p:cNvSpPr>
          <p:nvPr/>
        </p:nvSpPr>
        <p:spPr bwMode="auto">
          <a:xfrm>
            <a:off x="381000" y="304800"/>
            <a:ext cx="28956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b="1" u="sng" dirty="0">
                <a:effectLst>
                  <a:outerShdw blurRad="38100" dist="38100" dir="2700000" algn="tl">
                    <a:srgbClr val="DDDDDD"/>
                  </a:outerShdw>
                </a:effectLst>
                <a:latin typeface="Arial" panose="020B0604020202020204" pitchFamily="34" charset="0"/>
                <a:cs typeface="Arial" panose="020B0604020202020204" pitchFamily="34" charset="0"/>
              </a:rPr>
              <a:t>لماذا السبي؟</a:t>
            </a:r>
            <a:endParaRPr lang="en-US" b="1" u="sng"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58730" name="Rectangle 11"/>
          <p:cNvSpPr>
            <a:spLocks noChangeArrowheads="1"/>
          </p:cNvSpPr>
          <p:nvPr/>
        </p:nvSpPr>
        <p:spPr bwMode="auto">
          <a:xfrm>
            <a:off x="914400" y="2819400"/>
            <a:ext cx="739140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58731" name="Rectangle 12"/>
          <p:cNvSpPr>
            <a:spLocks noChangeArrowheads="1"/>
          </p:cNvSpPr>
          <p:nvPr/>
        </p:nvSpPr>
        <p:spPr bwMode="auto">
          <a:xfrm>
            <a:off x="5715000" y="2819400"/>
            <a:ext cx="2057400" cy="4572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3325" name="Text Box 13"/>
          <p:cNvSpPr txBox="1">
            <a:spLocks noChangeArrowheads="1"/>
          </p:cNvSpPr>
          <p:nvPr/>
        </p:nvSpPr>
        <p:spPr bwMode="auto">
          <a:xfrm>
            <a:off x="5943600" y="2895600"/>
            <a:ext cx="15240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2000" b="1" dirty="0">
                <a:effectLst>
                  <a:outerShdw blurRad="38100" dist="38100" dir="2700000" algn="tl">
                    <a:srgbClr val="DDDDDD"/>
                  </a:outerShdw>
                </a:effectLst>
                <a:latin typeface="Arial" panose="020B0604020202020204" pitchFamily="34" charset="0"/>
                <a:cs typeface="Arial" panose="020B0604020202020204" pitchFamily="34" charset="0"/>
              </a:rPr>
              <a:t>السبي</a:t>
            </a:r>
            <a:endParaRPr lang="en-US" sz="20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3326" name="Text Box 14"/>
          <p:cNvSpPr txBox="1">
            <a:spLocks noChangeArrowheads="1"/>
          </p:cNvSpPr>
          <p:nvPr/>
        </p:nvSpPr>
        <p:spPr bwMode="auto">
          <a:xfrm>
            <a:off x="2286000" y="2879725"/>
            <a:ext cx="27432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2000" b="1" dirty="0">
                <a:effectLst>
                  <a:outerShdw blurRad="38100" dist="38100" dir="2700000" algn="tl">
                    <a:srgbClr val="DDDDDD"/>
                  </a:outerShdw>
                </a:effectLst>
                <a:latin typeface="Arial" panose="020B0604020202020204" pitchFamily="34" charset="0"/>
                <a:cs typeface="Arial" panose="020B0604020202020204" pitchFamily="34" charset="0"/>
              </a:rPr>
              <a:t>قبل السبي</a:t>
            </a:r>
            <a:endParaRPr lang="en-US" sz="20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58734" name="Rectangle 15"/>
          <p:cNvSpPr>
            <a:spLocks noChangeArrowheads="1"/>
          </p:cNvSpPr>
          <p:nvPr/>
        </p:nvSpPr>
        <p:spPr bwMode="auto">
          <a:xfrm>
            <a:off x="533400" y="914400"/>
            <a:ext cx="381000" cy="19050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58735" name="Text Box 16"/>
          <p:cNvSpPr txBox="1">
            <a:spLocks noChangeArrowheads="1"/>
          </p:cNvSpPr>
          <p:nvPr/>
        </p:nvSpPr>
        <p:spPr bwMode="auto">
          <a:xfrm rot="-5400000">
            <a:off x="205582" y="1623218"/>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ar-JO" sz="1800" b="1" dirty="0">
                <a:latin typeface="Arial" panose="020B0604020202020204" pitchFamily="34" charset="0"/>
                <a:cs typeface="Arial" panose="020B0604020202020204" pitchFamily="34" charset="0"/>
              </a:rPr>
              <a:t>إسرائيل</a:t>
            </a:r>
            <a:endParaRPr lang="en-US" sz="1800" b="1" dirty="0">
              <a:latin typeface="Arial" panose="020B0604020202020204" pitchFamily="34" charset="0"/>
              <a:cs typeface="Arial" panose="020B0604020202020204" pitchFamily="34" charset="0"/>
            </a:endParaRPr>
          </a:p>
        </p:txBody>
      </p:sp>
      <p:sp>
        <p:nvSpPr>
          <p:cNvPr id="158736" name="Text Box 17"/>
          <p:cNvSpPr txBox="1">
            <a:spLocks noChangeArrowheads="1"/>
          </p:cNvSpPr>
          <p:nvPr/>
        </p:nvSpPr>
        <p:spPr bwMode="auto">
          <a:xfrm rot="-5400000">
            <a:off x="205582" y="4366418"/>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1800" b="1" dirty="0">
                <a:latin typeface="Arial" panose="020B0604020202020204" pitchFamily="34" charset="0"/>
                <a:cs typeface="Arial" panose="020B0604020202020204" pitchFamily="34" charset="0"/>
              </a:rPr>
              <a:t>JUDAH</a:t>
            </a:r>
          </a:p>
        </p:txBody>
      </p:sp>
      <p:sp>
        <p:nvSpPr>
          <p:cNvPr id="158737" name="Rectangle 18"/>
          <p:cNvSpPr>
            <a:spLocks noChangeArrowheads="1"/>
          </p:cNvSpPr>
          <p:nvPr/>
        </p:nvSpPr>
        <p:spPr bwMode="auto">
          <a:xfrm>
            <a:off x="533400" y="2819400"/>
            <a:ext cx="381000" cy="28956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58738" name="Text Box 19"/>
          <p:cNvSpPr txBox="1">
            <a:spLocks noChangeArrowheads="1"/>
          </p:cNvSpPr>
          <p:nvPr/>
        </p:nvSpPr>
        <p:spPr bwMode="auto">
          <a:xfrm rot="-5400000">
            <a:off x="205582" y="4137818"/>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ar-JO" sz="1800" b="1" dirty="0">
                <a:latin typeface="Arial" panose="020B0604020202020204" pitchFamily="34" charset="0"/>
                <a:cs typeface="Arial" panose="020B0604020202020204" pitchFamily="34" charset="0"/>
              </a:rPr>
              <a:t>يهوذا</a:t>
            </a:r>
            <a:endParaRPr lang="en-US" sz="1800" b="1" dirty="0">
              <a:latin typeface="Arial" panose="020B0604020202020204" pitchFamily="34" charset="0"/>
              <a:cs typeface="Arial" panose="020B0604020202020204" pitchFamily="34" charset="0"/>
            </a:endParaRPr>
          </a:p>
        </p:txBody>
      </p:sp>
      <p:sp>
        <p:nvSpPr>
          <p:cNvPr id="158739" name="Text Box 20"/>
          <p:cNvSpPr txBox="1">
            <a:spLocks noChangeArrowheads="1"/>
          </p:cNvSpPr>
          <p:nvPr/>
        </p:nvSpPr>
        <p:spPr bwMode="auto">
          <a:xfrm>
            <a:off x="990600" y="2590800"/>
            <a:ext cx="723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ar-JO" sz="1400" b="1" dirty="0">
                <a:latin typeface="Arial" panose="020B0604020202020204" pitchFamily="34" charset="0"/>
                <a:cs typeface="Arial" panose="020B0604020202020204" pitchFamily="34" charset="0"/>
              </a:rPr>
              <a:t>900 ق.م</a:t>
            </a:r>
            <a:r>
              <a:rPr lang="en-US" sz="1400" b="1" dirty="0">
                <a:latin typeface="Arial" panose="020B0604020202020204" pitchFamily="34" charset="0"/>
                <a:cs typeface="Arial" panose="020B0604020202020204" pitchFamily="34" charset="0"/>
              </a:rPr>
              <a:t>               </a:t>
            </a:r>
            <a:r>
              <a:rPr lang="ar-JO" sz="1400" b="1" dirty="0">
                <a:latin typeface="Arial" panose="020B0604020202020204" pitchFamily="34" charset="0"/>
                <a:cs typeface="Arial" panose="020B0604020202020204" pitchFamily="34" charset="0"/>
              </a:rPr>
              <a:t>800 ق.م</a:t>
            </a:r>
            <a:r>
              <a:rPr lang="en-US" sz="1400" b="1" dirty="0">
                <a:latin typeface="Arial" panose="020B0604020202020204" pitchFamily="34" charset="0"/>
                <a:cs typeface="Arial" panose="020B0604020202020204" pitchFamily="34" charset="0"/>
              </a:rPr>
              <a:t>                 </a:t>
            </a:r>
            <a:r>
              <a:rPr lang="ar-JO" sz="1400" b="1" dirty="0">
                <a:latin typeface="Arial" panose="020B0604020202020204" pitchFamily="34" charset="0"/>
                <a:cs typeface="Arial" panose="020B0604020202020204" pitchFamily="34" charset="0"/>
              </a:rPr>
              <a:t>700 ق.م</a:t>
            </a:r>
            <a:r>
              <a:rPr lang="en-US" sz="1400" b="1" dirty="0">
                <a:latin typeface="Arial" panose="020B0604020202020204" pitchFamily="34" charset="0"/>
                <a:cs typeface="Arial" panose="020B0604020202020204" pitchFamily="34" charset="0"/>
              </a:rPr>
              <a:t>               </a:t>
            </a:r>
            <a:r>
              <a:rPr lang="ar-JO" sz="1400" b="1" dirty="0">
                <a:latin typeface="Arial" panose="020B0604020202020204" pitchFamily="34" charset="0"/>
                <a:cs typeface="Arial" panose="020B0604020202020204" pitchFamily="34" charset="0"/>
              </a:rPr>
              <a:t>600 ق.م</a:t>
            </a:r>
            <a:endParaRPr lang="en-US" sz="1400" b="1" dirty="0">
              <a:latin typeface="Arial" panose="020B0604020202020204" pitchFamily="34" charset="0"/>
              <a:cs typeface="Arial" panose="020B0604020202020204" pitchFamily="34" charset="0"/>
            </a:endParaRPr>
          </a:p>
        </p:txBody>
      </p:sp>
      <p:sp>
        <p:nvSpPr>
          <p:cNvPr id="13333" name="Line 21"/>
          <p:cNvSpPr>
            <a:spLocks noChangeShapeType="1"/>
          </p:cNvSpPr>
          <p:nvPr/>
        </p:nvSpPr>
        <p:spPr bwMode="auto">
          <a:xfrm>
            <a:off x="1828800" y="2057400"/>
            <a:ext cx="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3334" name="Text Box 22"/>
          <p:cNvSpPr txBox="1">
            <a:spLocks noChangeArrowheads="1"/>
          </p:cNvSpPr>
          <p:nvPr/>
        </p:nvSpPr>
        <p:spPr bwMode="auto">
          <a:xfrm rot="16200000">
            <a:off x="1455737" y="1516063"/>
            <a:ext cx="777875"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1600" b="1" dirty="0">
                <a:effectLst>
                  <a:outerShdw blurRad="38100" dist="38100" dir="2700000" algn="tl">
                    <a:srgbClr val="DDDDDD"/>
                  </a:outerShdw>
                </a:effectLst>
                <a:latin typeface="Arial" panose="020B0604020202020204" pitchFamily="34" charset="0"/>
                <a:cs typeface="Arial" panose="020B0604020202020204" pitchFamily="34" charset="0"/>
              </a:rPr>
              <a:t>إيليا</a:t>
            </a:r>
            <a:endParaRPr lang="en-US" sz="16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3335" name="Line 23"/>
          <p:cNvSpPr>
            <a:spLocks noChangeShapeType="1"/>
          </p:cNvSpPr>
          <p:nvPr/>
        </p:nvSpPr>
        <p:spPr bwMode="auto">
          <a:xfrm>
            <a:off x="2971800" y="2057400"/>
            <a:ext cx="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3336" name="Text Box 24"/>
          <p:cNvSpPr txBox="1">
            <a:spLocks noChangeArrowheads="1"/>
          </p:cNvSpPr>
          <p:nvPr/>
        </p:nvSpPr>
        <p:spPr bwMode="auto">
          <a:xfrm rot="16200000">
            <a:off x="2598737" y="1514476"/>
            <a:ext cx="777875"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ar-JO" sz="1600" b="1" dirty="0">
                <a:effectLst>
                  <a:outerShdw blurRad="38100" dist="38100" dir="2700000" algn="tl">
                    <a:srgbClr val="DDDDDD"/>
                  </a:outerShdw>
                </a:effectLst>
                <a:latin typeface="Arial" panose="020B0604020202020204" pitchFamily="34" charset="0"/>
                <a:cs typeface="Arial" panose="020B0604020202020204" pitchFamily="34" charset="0"/>
              </a:rPr>
              <a:t>عاموس</a:t>
            </a:r>
            <a:endParaRPr lang="en-US" sz="16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3337" name="Line 25"/>
          <p:cNvSpPr>
            <a:spLocks noChangeShapeType="1"/>
          </p:cNvSpPr>
          <p:nvPr/>
        </p:nvSpPr>
        <p:spPr bwMode="auto">
          <a:xfrm>
            <a:off x="3581400" y="2057400"/>
            <a:ext cx="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3338" name="Text Box 26"/>
          <p:cNvSpPr txBox="1">
            <a:spLocks noChangeArrowheads="1"/>
          </p:cNvSpPr>
          <p:nvPr/>
        </p:nvSpPr>
        <p:spPr bwMode="auto">
          <a:xfrm rot="16200000">
            <a:off x="3132931" y="1437482"/>
            <a:ext cx="928687"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1600" b="1" dirty="0">
                <a:effectLst>
                  <a:outerShdw blurRad="38100" dist="38100" dir="2700000" algn="tl">
                    <a:srgbClr val="DDDDDD"/>
                  </a:outerShdw>
                </a:effectLst>
                <a:latin typeface="Arial" panose="020B0604020202020204" pitchFamily="34" charset="0"/>
                <a:cs typeface="Arial" panose="020B0604020202020204" pitchFamily="34" charset="0"/>
              </a:rPr>
              <a:t>هوشع</a:t>
            </a:r>
            <a:endParaRPr lang="en-US" sz="16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58746" name="Rectangle 28"/>
          <p:cNvSpPr>
            <a:spLocks noChangeArrowheads="1"/>
          </p:cNvSpPr>
          <p:nvPr/>
        </p:nvSpPr>
        <p:spPr bwMode="auto">
          <a:xfrm>
            <a:off x="3810000" y="1219200"/>
            <a:ext cx="4648200" cy="1295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3341" name="Text Box 29"/>
          <p:cNvSpPr txBox="1">
            <a:spLocks noChangeArrowheads="1"/>
          </p:cNvSpPr>
          <p:nvPr/>
        </p:nvSpPr>
        <p:spPr bwMode="auto">
          <a:xfrm>
            <a:off x="4316413" y="1524000"/>
            <a:ext cx="3989387" cy="707886"/>
          </a:xfrm>
          <a:prstGeom prst="rect">
            <a:avLst/>
          </a:prstGeom>
          <a:solidFill>
            <a:schemeClr val="tx1"/>
          </a:solid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2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rPr>
              <a:t>تم القضاء على المملكة الشمالية من قبل الإمبراطورية الشورية عام 722 ق.م</a:t>
            </a:r>
            <a:endParaRPr lang="en-US" sz="2000" b="1" dirty="0">
              <a:solidFill>
                <a:schemeClr val="bg1"/>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
        <p:nvSpPr>
          <p:cNvPr id="158748" name="Line 30"/>
          <p:cNvSpPr>
            <a:spLocks noChangeShapeType="1"/>
          </p:cNvSpPr>
          <p:nvPr/>
        </p:nvSpPr>
        <p:spPr bwMode="auto">
          <a:xfrm flipV="1">
            <a:off x="2819400" y="3276600"/>
            <a:ext cx="2895600" cy="297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158749" name="Line 31"/>
          <p:cNvSpPr>
            <a:spLocks noChangeShapeType="1"/>
          </p:cNvSpPr>
          <p:nvPr/>
        </p:nvSpPr>
        <p:spPr bwMode="auto">
          <a:xfrm flipV="1">
            <a:off x="5867400" y="3276600"/>
            <a:ext cx="1905000" cy="297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D9DD66AF-2A15-9139-D869-DDFD5C6BA22E}"/>
              </a:ext>
            </a:extLst>
          </p:cNvPr>
          <p:cNvSpPr/>
          <p:nvPr/>
        </p:nvSpPr>
        <p:spPr bwMode="auto">
          <a:xfrm>
            <a:off x="5181599" y="0"/>
            <a:ext cx="3733799" cy="7619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000" b="1" i="0" u="none" strike="noStrike" cap="none" normalizeH="0" baseline="0" dirty="0">
                <a:ln>
                  <a:noFill/>
                </a:ln>
                <a:solidFill>
                  <a:srgbClr val="0070C0"/>
                </a:solidFill>
                <a:effectLst/>
                <a:latin typeface="Arial" panose="020B0604020202020204" pitchFamily="34" charset="0"/>
                <a:cs typeface="Arial" panose="020B0604020202020204" pitchFamily="34" charset="0"/>
              </a:rPr>
              <a:t>إسرائيل</a:t>
            </a:r>
            <a:r>
              <a:rPr kumimoji="0" lang="ar-JO" sz="4000" b="1" i="0" u="none" strike="noStrike" cap="none" normalizeH="0" baseline="0" dirty="0">
                <a:ln>
                  <a:noFill/>
                </a:ln>
                <a:solidFill>
                  <a:srgbClr val="FFC000"/>
                </a:solidFill>
                <a:effectLst/>
                <a:latin typeface="Arial" panose="020B0604020202020204" pitchFamily="34" charset="0"/>
                <a:cs typeface="Arial" panose="020B0604020202020204" pitchFamily="34" charset="0"/>
              </a:rPr>
              <a:t> </a:t>
            </a:r>
            <a:r>
              <a:rPr kumimoji="0" lang="ar-JO" sz="4000" b="1" i="0" u="none" strike="noStrike" cap="none" normalizeH="0" baseline="0" dirty="0">
                <a:ln>
                  <a:noFill/>
                </a:ln>
                <a:effectLst/>
                <a:latin typeface="Arial" panose="020B0604020202020204" pitchFamily="34" charset="0"/>
                <a:cs typeface="Arial" panose="020B0604020202020204" pitchFamily="34" charset="0"/>
              </a:rPr>
              <a:t>و</a:t>
            </a:r>
            <a:r>
              <a:rPr kumimoji="0" lang="ar-JO" sz="4000" b="1" i="0" u="none" strike="noStrike" cap="none" normalizeH="0" baseline="0" dirty="0">
                <a:ln>
                  <a:noFill/>
                </a:ln>
                <a:solidFill>
                  <a:srgbClr val="660033"/>
                </a:solidFill>
                <a:effectLst/>
                <a:latin typeface="Arial" panose="020B0604020202020204" pitchFamily="34" charset="0"/>
                <a:cs typeface="Arial" panose="020B0604020202020204" pitchFamily="34" charset="0"/>
              </a:rPr>
              <a:t>بابل</a:t>
            </a:r>
            <a:endParaRPr kumimoji="0" lang="en-US" sz="4000" b="1" i="0" u="none" strike="noStrike" cap="none" normalizeH="0" baseline="0" dirty="0">
              <a:ln>
                <a:noFill/>
              </a:ln>
              <a:solidFill>
                <a:srgbClr val="660033"/>
              </a:solidFill>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A040D41-3986-88CC-90C8-19BCE1E6BB69}"/>
              </a:ext>
            </a:extLst>
          </p:cNvPr>
          <p:cNvSpPr/>
          <p:nvPr/>
        </p:nvSpPr>
        <p:spPr bwMode="auto">
          <a:xfrm>
            <a:off x="228601" y="6248400"/>
            <a:ext cx="2590798" cy="381000"/>
          </a:xfrm>
          <a:prstGeom prst="rect">
            <a:avLst/>
          </a:prstGeom>
          <a:solidFill>
            <a:srgbClr val="FFFF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C00000"/>
                </a:solidFill>
                <a:latin typeface="Arial" panose="020B0604020202020204" pitchFamily="34" charset="0"/>
                <a:cs typeface="Arial" panose="020B0604020202020204" pitchFamily="34" charset="0"/>
              </a:rPr>
              <a:t>قبل السبي (-605 ق.م)</a:t>
            </a:r>
            <a:endParaRPr kumimoji="0" lang="en-US" sz="2000"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EB42CC4-5E40-51BC-42D2-FAF4CB9E37D3}"/>
              </a:ext>
            </a:extLst>
          </p:cNvPr>
          <p:cNvSpPr/>
          <p:nvPr/>
        </p:nvSpPr>
        <p:spPr bwMode="auto">
          <a:xfrm>
            <a:off x="2819398" y="6275386"/>
            <a:ext cx="2895601" cy="323851"/>
          </a:xfrm>
          <a:prstGeom prst="rect">
            <a:avLst/>
          </a:prstGeom>
          <a:solidFill>
            <a:srgbClr val="CC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C00000"/>
                </a:solidFill>
                <a:latin typeface="Arial" panose="020B0604020202020204" pitchFamily="34" charset="0"/>
                <a:cs typeface="Arial" panose="020B0604020202020204" pitchFamily="34" charset="0"/>
              </a:rPr>
              <a:t>فترة السبي (605-538 ق.م)</a:t>
            </a:r>
            <a:endParaRPr kumimoji="0" lang="en-US" sz="2000"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450CE178-BDFB-ACB3-4528-0903E9BED280}"/>
              </a:ext>
            </a:extLst>
          </p:cNvPr>
          <p:cNvSpPr/>
          <p:nvPr/>
        </p:nvSpPr>
        <p:spPr bwMode="auto">
          <a:xfrm>
            <a:off x="5714999" y="6264276"/>
            <a:ext cx="2590800" cy="307974"/>
          </a:xfrm>
          <a:prstGeom prst="rect">
            <a:avLst/>
          </a:prstGeom>
          <a:solidFill>
            <a:srgbClr val="CC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C00000"/>
                </a:solidFill>
                <a:latin typeface="Arial" panose="020B0604020202020204" pitchFamily="34" charset="0"/>
                <a:cs typeface="Arial" panose="020B0604020202020204" pitchFamily="34" charset="0"/>
              </a:rPr>
              <a:t>بعد السبي (538- ق.م)</a:t>
            </a:r>
            <a:endParaRPr kumimoji="0" lang="en-US" sz="2000"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33"/>
                                        </p:tgtEl>
                                        <p:attrNameLst>
                                          <p:attrName>style.visibility</p:attrName>
                                        </p:attrNameLst>
                                      </p:cBhvr>
                                      <p:to>
                                        <p:strVal val="visible"/>
                                      </p:to>
                                    </p:set>
                                    <p:anim calcmode="lin" valueType="num">
                                      <p:cBhvr additive="base">
                                        <p:cTn id="7" dur="500" fill="hold"/>
                                        <p:tgtEl>
                                          <p:spTgt spid="13333"/>
                                        </p:tgtEl>
                                        <p:attrNameLst>
                                          <p:attrName>ppt_x</p:attrName>
                                        </p:attrNameLst>
                                      </p:cBhvr>
                                      <p:tavLst>
                                        <p:tav tm="0">
                                          <p:val>
                                            <p:strVal val="#ppt_x"/>
                                          </p:val>
                                        </p:tav>
                                        <p:tav tm="100000">
                                          <p:val>
                                            <p:strVal val="#ppt_x"/>
                                          </p:val>
                                        </p:tav>
                                      </p:tavLst>
                                    </p:anim>
                                    <p:anim calcmode="lin" valueType="num">
                                      <p:cBhvr additive="base">
                                        <p:cTn id="8" dur="500" fill="hold"/>
                                        <p:tgtEl>
                                          <p:spTgt spid="133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334"/>
                                        </p:tgtEl>
                                        <p:attrNameLst>
                                          <p:attrName>style.visibility</p:attrName>
                                        </p:attrNameLst>
                                      </p:cBhvr>
                                      <p:to>
                                        <p:strVal val="visible"/>
                                      </p:to>
                                    </p:set>
                                    <p:anim calcmode="lin" valueType="num">
                                      <p:cBhvr additive="base">
                                        <p:cTn id="11" dur="500" fill="hold"/>
                                        <p:tgtEl>
                                          <p:spTgt spid="13334"/>
                                        </p:tgtEl>
                                        <p:attrNameLst>
                                          <p:attrName>ppt_x</p:attrName>
                                        </p:attrNameLst>
                                      </p:cBhvr>
                                      <p:tavLst>
                                        <p:tav tm="0">
                                          <p:val>
                                            <p:strVal val="#ppt_x"/>
                                          </p:val>
                                        </p:tav>
                                        <p:tav tm="100000">
                                          <p:val>
                                            <p:strVal val="#ppt_x"/>
                                          </p:val>
                                        </p:tav>
                                      </p:tavLst>
                                    </p:anim>
                                    <p:anim calcmode="lin" valueType="num">
                                      <p:cBhvr additive="base">
                                        <p:cTn id="12" dur="500" fill="hold"/>
                                        <p:tgtEl>
                                          <p:spTgt spid="1333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335"/>
                                        </p:tgtEl>
                                        <p:attrNameLst>
                                          <p:attrName>style.visibility</p:attrName>
                                        </p:attrNameLst>
                                      </p:cBhvr>
                                      <p:to>
                                        <p:strVal val="visible"/>
                                      </p:to>
                                    </p:set>
                                    <p:anim calcmode="lin" valueType="num">
                                      <p:cBhvr additive="base">
                                        <p:cTn id="17" dur="500" fill="hold"/>
                                        <p:tgtEl>
                                          <p:spTgt spid="13335"/>
                                        </p:tgtEl>
                                        <p:attrNameLst>
                                          <p:attrName>ppt_x</p:attrName>
                                        </p:attrNameLst>
                                      </p:cBhvr>
                                      <p:tavLst>
                                        <p:tav tm="0">
                                          <p:val>
                                            <p:strVal val="#ppt_x"/>
                                          </p:val>
                                        </p:tav>
                                        <p:tav tm="100000">
                                          <p:val>
                                            <p:strVal val="#ppt_x"/>
                                          </p:val>
                                        </p:tav>
                                      </p:tavLst>
                                    </p:anim>
                                    <p:anim calcmode="lin" valueType="num">
                                      <p:cBhvr additive="base">
                                        <p:cTn id="18" dur="500" fill="hold"/>
                                        <p:tgtEl>
                                          <p:spTgt spid="1333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336"/>
                                        </p:tgtEl>
                                        <p:attrNameLst>
                                          <p:attrName>style.visibility</p:attrName>
                                        </p:attrNameLst>
                                      </p:cBhvr>
                                      <p:to>
                                        <p:strVal val="visible"/>
                                      </p:to>
                                    </p:set>
                                    <p:anim calcmode="lin" valueType="num">
                                      <p:cBhvr additive="base">
                                        <p:cTn id="21" dur="500" fill="hold"/>
                                        <p:tgtEl>
                                          <p:spTgt spid="13336"/>
                                        </p:tgtEl>
                                        <p:attrNameLst>
                                          <p:attrName>ppt_x</p:attrName>
                                        </p:attrNameLst>
                                      </p:cBhvr>
                                      <p:tavLst>
                                        <p:tav tm="0">
                                          <p:val>
                                            <p:strVal val="#ppt_x"/>
                                          </p:val>
                                        </p:tav>
                                        <p:tav tm="100000">
                                          <p:val>
                                            <p:strVal val="#ppt_x"/>
                                          </p:val>
                                        </p:tav>
                                      </p:tavLst>
                                    </p:anim>
                                    <p:anim calcmode="lin" valueType="num">
                                      <p:cBhvr additive="base">
                                        <p:cTn id="22" dur="500" fill="hold"/>
                                        <p:tgtEl>
                                          <p:spTgt spid="13336"/>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337"/>
                                        </p:tgtEl>
                                        <p:attrNameLst>
                                          <p:attrName>style.visibility</p:attrName>
                                        </p:attrNameLst>
                                      </p:cBhvr>
                                      <p:to>
                                        <p:strVal val="visible"/>
                                      </p:to>
                                    </p:set>
                                    <p:anim calcmode="lin" valueType="num">
                                      <p:cBhvr additive="base">
                                        <p:cTn id="27" dur="500" fill="hold"/>
                                        <p:tgtEl>
                                          <p:spTgt spid="13337"/>
                                        </p:tgtEl>
                                        <p:attrNameLst>
                                          <p:attrName>ppt_x</p:attrName>
                                        </p:attrNameLst>
                                      </p:cBhvr>
                                      <p:tavLst>
                                        <p:tav tm="0">
                                          <p:val>
                                            <p:strVal val="#ppt_x"/>
                                          </p:val>
                                        </p:tav>
                                        <p:tav tm="100000">
                                          <p:val>
                                            <p:strVal val="#ppt_x"/>
                                          </p:val>
                                        </p:tav>
                                      </p:tavLst>
                                    </p:anim>
                                    <p:anim calcmode="lin" valueType="num">
                                      <p:cBhvr additive="base">
                                        <p:cTn id="28" dur="500" fill="hold"/>
                                        <p:tgtEl>
                                          <p:spTgt spid="1333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338"/>
                                        </p:tgtEl>
                                        <p:attrNameLst>
                                          <p:attrName>style.visibility</p:attrName>
                                        </p:attrNameLst>
                                      </p:cBhvr>
                                      <p:to>
                                        <p:strVal val="visible"/>
                                      </p:to>
                                    </p:set>
                                    <p:anim calcmode="lin" valueType="num">
                                      <p:cBhvr additive="base">
                                        <p:cTn id="31" dur="500" fill="hold"/>
                                        <p:tgtEl>
                                          <p:spTgt spid="13338"/>
                                        </p:tgtEl>
                                        <p:attrNameLst>
                                          <p:attrName>ppt_x</p:attrName>
                                        </p:attrNameLst>
                                      </p:cBhvr>
                                      <p:tavLst>
                                        <p:tav tm="0">
                                          <p:val>
                                            <p:strVal val="#ppt_x"/>
                                          </p:val>
                                        </p:tav>
                                        <p:tav tm="100000">
                                          <p:val>
                                            <p:strVal val="#ppt_x"/>
                                          </p:val>
                                        </p:tav>
                                      </p:tavLst>
                                    </p:anim>
                                    <p:anim calcmode="lin" valueType="num">
                                      <p:cBhvr additive="base">
                                        <p:cTn id="32" dur="500" fill="hold"/>
                                        <p:tgtEl>
                                          <p:spTgt spid="13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3" grpId="0" animBg="1"/>
      <p:bldP spid="13334" grpId="0" autoUpdateAnimBg="0"/>
      <p:bldP spid="13335" grpId="0" animBg="1"/>
      <p:bldP spid="13336" grpId="0" autoUpdateAnimBg="0"/>
      <p:bldP spid="13337" grpId="0" animBg="1"/>
      <p:bldP spid="13338"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60770" name="Rectangle 3"/>
          <p:cNvSpPr>
            <a:spLocks noChangeArrowheads="1"/>
          </p:cNvSpPr>
          <p:nvPr/>
        </p:nvSpPr>
        <p:spPr bwMode="auto">
          <a:xfrm>
            <a:off x="228600" y="6248400"/>
            <a:ext cx="25908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pic>
        <p:nvPicPr>
          <p:cNvPr id="160775" name="Picture 8" descr="Home">
            <a:hlinkClick r:id="rId3" action="ppaction://hlinksldjump"/>
          </p:cNvPr>
          <p:cNvPicPr>
            <a:picLocks noGrp="1" noChangeAspect="1" noChangeArrowheads="1"/>
          </p:cNvPicPr>
          <p:nvPr>
            <p:ph sz="half" idx="1"/>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60776" name="Line 9"/>
          <p:cNvSpPr>
            <a:spLocks noChangeShapeType="1"/>
          </p:cNvSpPr>
          <p:nvPr/>
        </p:nvSpPr>
        <p:spPr bwMode="auto">
          <a:xfrm>
            <a:off x="50292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6394" name="Text Box 10"/>
          <p:cNvSpPr txBox="1">
            <a:spLocks noChangeArrowheads="1"/>
          </p:cNvSpPr>
          <p:nvPr/>
        </p:nvSpPr>
        <p:spPr bwMode="auto">
          <a:xfrm>
            <a:off x="381000" y="304800"/>
            <a:ext cx="28956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b="1" u="sng" dirty="0">
                <a:effectLst>
                  <a:outerShdw blurRad="38100" dist="38100" dir="2700000" algn="tl">
                    <a:srgbClr val="DDDDDD"/>
                  </a:outerShdw>
                </a:effectLst>
                <a:latin typeface="Arial" panose="020B0604020202020204" pitchFamily="34" charset="0"/>
                <a:cs typeface="Arial" panose="020B0604020202020204" pitchFamily="34" charset="0"/>
              </a:rPr>
              <a:t>لماذا السبي؟</a:t>
            </a:r>
            <a:endParaRPr lang="en-US" b="1" u="sng"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0778" name="Rectangle 11"/>
          <p:cNvSpPr>
            <a:spLocks noChangeArrowheads="1"/>
          </p:cNvSpPr>
          <p:nvPr/>
        </p:nvSpPr>
        <p:spPr bwMode="auto">
          <a:xfrm>
            <a:off x="914400" y="3276600"/>
            <a:ext cx="739140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60779" name="Rectangle 12"/>
          <p:cNvSpPr>
            <a:spLocks noChangeArrowheads="1"/>
          </p:cNvSpPr>
          <p:nvPr/>
        </p:nvSpPr>
        <p:spPr bwMode="auto">
          <a:xfrm>
            <a:off x="5715000" y="3276600"/>
            <a:ext cx="2743200" cy="4572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6397" name="Text Box 13"/>
          <p:cNvSpPr txBox="1">
            <a:spLocks noChangeArrowheads="1"/>
          </p:cNvSpPr>
          <p:nvPr/>
        </p:nvSpPr>
        <p:spPr bwMode="auto">
          <a:xfrm>
            <a:off x="6324600" y="3352800"/>
            <a:ext cx="15240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2000" b="1" dirty="0">
                <a:effectLst>
                  <a:outerShdw blurRad="38100" dist="38100" dir="2700000" algn="tl">
                    <a:srgbClr val="DDDDDD"/>
                  </a:outerShdw>
                </a:effectLst>
                <a:latin typeface="Arial" panose="020B0604020202020204" pitchFamily="34" charset="0"/>
                <a:cs typeface="Arial" panose="020B0604020202020204" pitchFamily="34" charset="0"/>
              </a:rPr>
              <a:t>السبي</a:t>
            </a:r>
            <a:endParaRPr lang="en-US" sz="20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398" name="Text Box 14"/>
          <p:cNvSpPr txBox="1">
            <a:spLocks noChangeArrowheads="1"/>
          </p:cNvSpPr>
          <p:nvPr/>
        </p:nvSpPr>
        <p:spPr bwMode="auto">
          <a:xfrm>
            <a:off x="2286000" y="3336925"/>
            <a:ext cx="27432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2000" b="1" dirty="0">
                <a:effectLst>
                  <a:outerShdw blurRad="38100" dist="38100" dir="2700000" algn="tl">
                    <a:srgbClr val="DDDDDD"/>
                  </a:outerShdw>
                </a:effectLst>
                <a:latin typeface="Arial" panose="020B0604020202020204" pitchFamily="34" charset="0"/>
                <a:cs typeface="Arial" panose="020B0604020202020204" pitchFamily="34" charset="0"/>
              </a:rPr>
              <a:t>قبل السبي</a:t>
            </a:r>
            <a:endParaRPr lang="en-US" sz="20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0782" name="Text Box 15"/>
          <p:cNvSpPr txBox="1">
            <a:spLocks noChangeArrowheads="1"/>
          </p:cNvSpPr>
          <p:nvPr/>
        </p:nvSpPr>
        <p:spPr bwMode="auto">
          <a:xfrm rot="-5400000">
            <a:off x="205582" y="4823618"/>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1800" b="1" dirty="0">
                <a:latin typeface="Arial" panose="020B0604020202020204" pitchFamily="34" charset="0"/>
                <a:cs typeface="Arial" panose="020B0604020202020204" pitchFamily="34" charset="0"/>
              </a:rPr>
              <a:t>JUDAH</a:t>
            </a:r>
          </a:p>
        </p:txBody>
      </p:sp>
      <p:sp>
        <p:nvSpPr>
          <p:cNvPr id="160783" name="Rectangle 16"/>
          <p:cNvSpPr>
            <a:spLocks noChangeArrowheads="1"/>
          </p:cNvSpPr>
          <p:nvPr/>
        </p:nvSpPr>
        <p:spPr bwMode="auto">
          <a:xfrm>
            <a:off x="533400" y="3276600"/>
            <a:ext cx="381000" cy="28956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60784" name="Text Box 17"/>
          <p:cNvSpPr txBox="1">
            <a:spLocks noChangeArrowheads="1"/>
          </p:cNvSpPr>
          <p:nvPr/>
        </p:nvSpPr>
        <p:spPr bwMode="auto">
          <a:xfrm rot="-5400000">
            <a:off x="205582" y="4595018"/>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latin typeface="Arial" panose="020B0604020202020204" pitchFamily="34" charset="0"/>
                <a:cs typeface="Arial" panose="020B0604020202020204" pitchFamily="34" charset="0"/>
              </a:rPr>
              <a:t>يهوذا</a:t>
            </a:r>
            <a:endParaRPr lang="en-US" sz="1800" b="1" dirty="0">
              <a:latin typeface="Arial" panose="020B0604020202020204" pitchFamily="34" charset="0"/>
              <a:cs typeface="Arial" panose="020B0604020202020204" pitchFamily="34" charset="0"/>
            </a:endParaRPr>
          </a:p>
        </p:txBody>
      </p:sp>
      <p:sp>
        <p:nvSpPr>
          <p:cNvPr id="16402" name="Line 18"/>
          <p:cNvSpPr>
            <a:spLocks noChangeShapeType="1"/>
          </p:cNvSpPr>
          <p:nvPr/>
        </p:nvSpPr>
        <p:spPr bwMode="auto">
          <a:xfrm flipV="1">
            <a:off x="3581400" y="3733800"/>
            <a:ext cx="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6403" name="Text Box 19"/>
          <p:cNvSpPr txBox="1">
            <a:spLocks noChangeArrowheads="1"/>
          </p:cNvSpPr>
          <p:nvPr/>
        </p:nvSpPr>
        <p:spPr bwMode="auto">
          <a:xfrm rot="16200000">
            <a:off x="3184525" y="4479925"/>
            <a:ext cx="762000"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1600" b="1" dirty="0">
                <a:effectLst>
                  <a:outerShdw blurRad="38100" dist="38100" dir="2700000" algn="tl">
                    <a:srgbClr val="DDDDDD"/>
                  </a:outerShdw>
                </a:effectLst>
                <a:latin typeface="Arial" panose="020B0604020202020204" pitchFamily="34" charset="0"/>
                <a:cs typeface="Arial" panose="020B0604020202020204" pitchFamily="34" charset="0"/>
              </a:rPr>
              <a:t>ميخا</a:t>
            </a:r>
            <a:endParaRPr lang="en-US" sz="16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0787" name="Text Box 20"/>
          <p:cNvSpPr txBox="1">
            <a:spLocks noChangeArrowheads="1"/>
          </p:cNvSpPr>
          <p:nvPr/>
        </p:nvSpPr>
        <p:spPr bwMode="auto">
          <a:xfrm>
            <a:off x="2590800" y="1219200"/>
            <a:ext cx="632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endParaRPr lang="en-US" sz="1800" b="1" dirty="0">
              <a:latin typeface="Arial" panose="020B0604020202020204" pitchFamily="34" charset="0"/>
              <a:cs typeface="Arial" panose="020B0604020202020204" pitchFamily="34" charset="0"/>
            </a:endParaRPr>
          </a:p>
        </p:txBody>
      </p:sp>
      <p:sp>
        <p:nvSpPr>
          <p:cNvPr id="16405" name="Text Box 21"/>
          <p:cNvSpPr txBox="1">
            <a:spLocks noChangeArrowheads="1"/>
          </p:cNvSpPr>
          <p:nvPr/>
        </p:nvSpPr>
        <p:spPr bwMode="auto">
          <a:xfrm>
            <a:off x="1115616" y="1412776"/>
            <a:ext cx="7010400" cy="707886"/>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2000" b="1" dirty="0">
                <a:latin typeface="Arial" panose="020B0604020202020204" pitchFamily="34" charset="0"/>
                <a:cs typeface="Arial" panose="020B0604020202020204" pitchFamily="34" charset="0"/>
              </a:rPr>
              <a:t>مي 1: 5  كل هذا من أجل إثم يعقوب ومن أجل خطية بيت إسرائيل، ما هو ذنب يعقوب؟ أليس هو السامرة، </a:t>
            </a:r>
            <a:r>
              <a:rPr lang="ar-JO" sz="2000" b="1" dirty="0">
                <a:solidFill>
                  <a:srgbClr val="FF0000"/>
                </a:solidFill>
                <a:latin typeface="Arial" panose="020B0604020202020204" pitchFamily="34" charset="0"/>
                <a:cs typeface="Arial" panose="020B0604020202020204" pitchFamily="34" charset="0"/>
              </a:rPr>
              <a:t>وما هي مرتفعات يهوذا؟ أليست هي أورشليم؟</a:t>
            </a:r>
            <a:endParaRPr lang="en-US" sz="2000" b="1" dirty="0">
              <a:solidFill>
                <a:srgbClr val="FF0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319CCB3-D3AA-49B1-D92B-A3B384B3686C}"/>
              </a:ext>
            </a:extLst>
          </p:cNvPr>
          <p:cNvSpPr/>
          <p:nvPr/>
        </p:nvSpPr>
        <p:spPr bwMode="auto">
          <a:xfrm>
            <a:off x="5029199" y="0"/>
            <a:ext cx="3886199" cy="7619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000" b="1" i="0" u="none" strike="noStrike" cap="none" normalizeH="0" baseline="0" dirty="0">
                <a:ln>
                  <a:noFill/>
                </a:ln>
                <a:solidFill>
                  <a:srgbClr val="0070C0"/>
                </a:solidFill>
                <a:effectLst/>
                <a:latin typeface="Arial" panose="020B0604020202020204" pitchFamily="34" charset="0"/>
                <a:cs typeface="Arial" panose="020B0604020202020204" pitchFamily="34" charset="0"/>
              </a:rPr>
              <a:t>إسرائيل</a:t>
            </a:r>
            <a:r>
              <a:rPr kumimoji="0" lang="ar-JO" sz="4000" b="1" i="0" u="none" strike="noStrike" cap="none" normalizeH="0" baseline="0" dirty="0">
                <a:ln>
                  <a:noFill/>
                </a:ln>
                <a:solidFill>
                  <a:srgbClr val="FFC000"/>
                </a:solidFill>
                <a:effectLst/>
                <a:latin typeface="Arial" panose="020B0604020202020204" pitchFamily="34" charset="0"/>
                <a:cs typeface="Arial" panose="020B0604020202020204" pitchFamily="34" charset="0"/>
              </a:rPr>
              <a:t> </a:t>
            </a:r>
            <a:r>
              <a:rPr kumimoji="0" lang="ar-JO" sz="4000" b="1" i="0" u="none" strike="noStrike" cap="none" normalizeH="0" baseline="0" dirty="0">
                <a:ln>
                  <a:noFill/>
                </a:ln>
                <a:effectLst/>
                <a:latin typeface="Arial" panose="020B0604020202020204" pitchFamily="34" charset="0"/>
                <a:cs typeface="Arial" panose="020B0604020202020204" pitchFamily="34" charset="0"/>
              </a:rPr>
              <a:t>و</a:t>
            </a:r>
            <a:r>
              <a:rPr kumimoji="0" lang="ar-JO" sz="4000" b="1" i="0" u="none" strike="noStrike" cap="none" normalizeH="0" baseline="0" dirty="0">
                <a:ln>
                  <a:noFill/>
                </a:ln>
                <a:solidFill>
                  <a:srgbClr val="660033"/>
                </a:solidFill>
                <a:effectLst/>
                <a:latin typeface="Arial" panose="020B0604020202020204" pitchFamily="34" charset="0"/>
                <a:cs typeface="Arial" panose="020B0604020202020204" pitchFamily="34" charset="0"/>
              </a:rPr>
              <a:t>بابل</a:t>
            </a:r>
            <a:endParaRPr kumimoji="0" lang="en-US" sz="4000" b="1" i="0" u="none" strike="noStrike" cap="none" normalizeH="0" baseline="0" dirty="0">
              <a:ln>
                <a:noFill/>
              </a:ln>
              <a:solidFill>
                <a:srgbClr val="660033"/>
              </a:solidFill>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0CBB8659-57EC-DFE0-26A5-E939DF60FB69}"/>
              </a:ext>
            </a:extLst>
          </p:cNvPr>
          <p:cNvSpPr/>
          <p:nvPr/>
        </p:nvSpPr>
        <p:spPr bwMode="auto">
          <a:xfrm>
            <a:off x="228601" y="6248400"/>
            <a:ext cx="2590798" cy="381000"/>
          </a:xfrm>
          <a:prstGeom prst="rect">
            <a:avLst/>
          </a:prstGeom>
          <a:solidFill>
            <a:srgbClr val="FFFF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C00000"/>
                </a:solidFill>
                <a:latin typeface="Arial" panose="020B0604020202020204" pitchFamily="34" charset="0"/>
                <a:cs typeface="Arial" panose="020B0604020202020204" pitchFamily="34" charset="0"/>
              </a:rPr>
              <a:t>قبل السبي (-605 ق.م)</a:t>
            </a:r>
            <a:endParaRPr kumimoji="0" lang="en-US" sz="2000"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1BB73C6-EE06-7773-4777-BA5C6AA0A2CF}"/>
              </a:ext>
            </a:extLst>
          </p:cNvPr>
          <p:cNvSpPr/>
          <p:nvPr/>
        </p:nvSpPr>
        <p:spPr bwMode="auto">
          <a:xfrm>
            <a:off x="2819398" y="6275386"/>
            <a:ext cx="2895601" cy="323851"/>
          </a:xfrm>
          <a:prstGeom prst="rect">
            <a:avLst/>
          </a:prstGeom>
          <a:solidFill>
            <a:srgbClr val="CC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C00000"/>
                </a:solidFill>
                <a:latin typeface="Arial" panose="020B0604020202020204" pitchFamily="34" charset="0"/>
                <a:cs typeface="Arial" panose="020B0604020202020204" pitchFamily="34" charset="0"/>
              </a:rPr>
              <a:t>فترة السبي (605-538 ق.م)</a:t>
            </a:r>
            <a:endParaRPr kumimoji="0" lang="en-US" sz="2000"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6448614-59F8-3492-5A58-B82FF5E1932C}"/>
              </a:ext>
            </a:extLst>
          </p:cNvPr>
          <p:cNvSpPr/>
          <p:nvPr/>
        </p:nvSpPr>
        <p:spPr bwMode="auto">
          <a:xfrm>
            <a:off x="5714999" y="6264276"/>
            <a:ext cx="2590800" cy="307974"/>
          </a:xfrm>
          <a:prstGeom prst="rect">
            <a:avLst/>
          </a:prstGeom>
          <a:solidFill>
            <a:srgbClr val="CC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C00000"/>
                </a:solidFill>
                <a:latin typeface="Arial" panose="020B0604020202020204" pitchFamily="34" charset="0"/>
                <a:cs typeface="Arial" panose="020B0604020202020204" pitchFamily="34" charset="0"/>
              </a:rPr>
              <a:t>بعد السبي (538- ق.م)</a:t>
            </a:r>
            <a:endParaRPr kumimoji="0" lang="en-US" sz="2000"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05F3F-544B-6AC0-3D12-C7AF2CE29CD0}"/>
            </a:ext>
          </a:extLst>
        </p:cNvPr>
        <p:cNvGrpSpPr/>
        <p:nvPr/>
      </p:nvGrpSpPr>
      <p:grpSpPr>
        <a:xfrm>
          <a:off x="0" y="0"/>
          <a:ext cx="0" cy="0"/>
          <a:chOff x="0" y="0"/>
          <a:chExt cx="0" cy="0"/>
        </a:xfrm>
      </p:grpSpPr>
      <p:sp>
        <p:nvSpPr>
          <p:cNvPr id="160769" name="Rectangle 2">
            <a:extLst>
              <a:ext uri="{FF2B5EF4-FFF2-40B4-BE49-F238E27FC236}">
                <a16:creationId xmlns:a16="http://schemas.microsoft.com/office/drawing/2014/main" id="{827BFFFD-739D-BFA7-9D79-44E183D2C803}"/>
              </a:ext>
            </a:extLst>
          </p:cNvPr>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60770" name="Rectangle 3">
            <a:extLst>
              <a:ext uri="{FF2B5EF4-FFF2-40B4-BE49-F238E27FC236}">
                <a16:creationId xmlns:a16="http://schemas.microsoft.com/office/drawing/2014/main" id="{F0075757-E9BB-9B13-CFAF-93F05CC14E08}"/>
              </a:ext>
            </a:extLst>
          </p:cNvPr>
          <p:cNvSpPr>
            <a:spLocks noChangeArrowheads="1"/>
          </p:cNvSpPr>
          <p:nvPr/>
        </p:nvSpPr>
        <p:spPr bwMode="auto">
          <a:xfrm>
            <a:off x="228600" y="6248400"/>
            <a:ext cx="25908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pic>
        <p:nvPicPr>
          <p:cNvPr id="160775" name="Picture 8" descr="Home">
            <a:hlinkClick r:id="rId3" action="ppaction://hlinksldjump"/>
            <a:extLst>
              <a:ext uri="{FF2B5EF4-FFF2-40B4-BE49-F238E27FC236}">
                <a16:creationId xmlns:a16="http://schemas.microsoft.com/office/drawing/2014/main" id="{146283B2-2981-25C9-EC28-CAF8573D65E5}"/>
              </a:ext>
            </a:extLst>
          </p:cNvPr>
          <p:cNvPicPr>
            <a:picLocks noGrp="1" noChangeAspect="1" noChangeArrowheads="1"/>
          </p:cNvPicPr>
          <p:nvPr>
            <p:ph sz="half" idx="1"/>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60776" name="Line 9">
            <a:extLst>
              <a:ext uri="{FF2B5EF4-FFF2-40B4-BE49-F238E27FC236}">
                <a16:creationId xmlns:a16="http://schemas.microsoft.com/office/drawing/2014/main" id="{207D758A-AA53-1C8B-4B01-3A4E60D25985}"/>
              </a:ext>
            </a:extLst>
          </p:cNvPr>
          <p:cNvSpPr>
            <a:spLocks noChangeShapeType="1"/>
          </p:cNvSpPr>
          <p:nvPr/>
        </p:nvSpPr>
        <p:spPr bwMode="auto">
          <a:xfrm>
            <a:off x="50292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6394" name="Text Box 10">
            <a:extLst>
              <a:ext uri="{FF2B5EF4-FFF2-40B4-BE49-F238E27FC236}">
                <a16:creationId xmlns:a16="http://schemas.microsoft.com/office/drawing/2014/main" id="{D7058A9B-D2D5-6D09-3C01-A8941B8754C9}"/>
              </a:ext>
            </a:extLst>
          </p:cNvPr>
          <p:cNvSpPr txBox="1">
            <a:spLocks noChangeArrowheads="1"/>
          </p:cNvSpPr>
          <p:nvPr/>
        </p:nvSpPr>
        <p:spPr bwMode="auto">
          <a:xfrm>
            <a:off x="381000" y="304800"/>
            <a:ext cx="28956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b="1" u="sng" dirty="0">
                <a:effectLst>
                  <a:outerShdw blurRad="38100" dist="38100" dir="2700000" algn="tl">
                    <a:srgbClr val="DDDDDD"/>
                  </a:outerShdw>
                </a:effectLst>
                <a:latin typeface="Arial" panose="020B0604020202020204" pitchFamily="34" charset="0"/>
                <a:cs typeface="Arial" panose="020B0604020202020204" pitchFamily="34" charset="0"/>
              </a:rPr>
              <a:t>لماذا السبي؟</a:t>
            </a:r>
            <a:endParaRPr lang="en-US" b="1" u="sng"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0778" name="Rectangle 11">
            <a:extLst>
              <a:ext uri="{FF2B5EF4-FFF2-40B4-BE49-F238E27FC236}">
                <a16:creationId xmlns:a16="http://schemas.microsoft.com/office/drawing/2014/main" id="{3F697004-6502-C28B-E614-846CE2445445}"/>
              </a:ext>
            </a:extLst>
          </p:cNvPr>
          <p:cNvSpPr>
            <a:spLocks noChangeArrowheads="1"/>
          </p:cNvSpPr>
          <p:nvPr/>
        </p:nvSpPr>
        <p:spPr bwMode="auto">
          <a:xfrm>
            <a:off x="914400" y="3276600"/>
            <a:ext cx="739140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60779" name="Rectangle 12">
            <a:extLst>
              <a:ext uri="{FF2B5EF4-FFF2-40B4-BE49-F238E27FC236}">
                <a16:creationId xmlns:a16="http://schemas.microsoft.com/office/drawing/2014/main" id="{7B312A35-BBEA-4DEB-8652-80C9A2F6B08C}"/>
              </a:ext>
            </a:extLst>
          </p:cNvPr>
          <p:cNvSpPr>
            <a:spLocks noChangeArrowheads="1"/>
          </p:cNvSpPr>
          <p:nvPr/>
        </p:nvSpPr>
        <p:spPr bwMode="auto">
          <a:xfrm>
            <a:off x="5715000" y="3276600"/>
            <a:ext cx="2743200" cy="4572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6397" name="Text Box 13">
            <a:extLst>
              <a:ext uri="{FF2B5EF4-FFF2-40B4-BE49-F238E27FC236}">
                <a16:creationId xmlns:a16="http://schemas.microsoft.com/office/drawing/2014/main" id="{71A420AD-4058-D565-51C5-DD6FEA2B57DD}"/>
              </a:ext>
            </a:extLst>
          </p:cNvPr>
          <p:cNvSpPr txBox="1">
            <a:spLocks noChangeArrowheads="1"/>
          </p:cNvSpPr>
          <p:nvPr/>
        </p:nvSpPr>
        <p:spPr bwMode="auto">
          <a:xfrm>
            <a:off x="6324600" y="3352800"/>
            <a:ext cx="15240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2000" b="1" dirty="0">
                <a:effectLst>
                  <a:outerShdw blurRad="38100" dist="38100" dir="2700000" algn="tl">
                    <a:srgbClr val="DDDDDD"/>
                  </a:outerShdw>
                </a:effectLst>
                <a:latin typeface="Arial" panose="020B0604020202020204" pitchFamily="34" charset="0"/>
                <a:cs typeface="Arial" panose="020B0604020202020204" pitchFamily="34" charset="0"/>
              </a:rPr>
              <a:t>السبي</a:t>
            </a:r>
            <a:endParaRPr lang="en-US" sz="20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398" name="Text Box 14">
            <a:extLst>
              <a:ext uri="{FF2B5EF4-FFF2-40B4-BE49-F238E27FC236}">
                <a16:creationId xmlns:a16="http://schemas.microsoft.com/office/drawing/2014/main" id="{D6A8F059-E6ED-BD98-0B2D-17DBF67657A5}"/>
              </a:ext>
            </a:extLst>
          </p:cNvPr>
          <p:cNvSpPr txBox="1">
            <a:spLocks noChangeArrowheads="1"/>
          </p:cNvSpPr>
          <p:nvPr/>
        </p:nvSpPr>
        <p:spPr bwMode="auto">
          <a:xfrm>
            <a:off x="2286000" y="3336925"/>
            <a:ext cx="27432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2000" b="1" dirty="0">
                <a:effectLst>
                  <a:outerShdw blurRad="38100" dist="38100" dir="2700000" algn="tl">
                    <a:srgbClr val="DDDDDD"/>
                  </a:outerShdw>
                </a:effectLst>
                <a:latin typeface="Arial" panose="020B0604020202020204" pitchFamily="34" charset="0"/>
                <a:cs typeface="Arial" panose="020B0604020202020204" pitchFamily="34" charset="0"/>
              </a:rPr>
              <a:t>قبل السبي</a:t>
            </a:r>
            <a:endParaRPr lang="en-US" sz="20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0782" name="Text Box 15">
            <a:extLst>
              <a:ext uri="{FF2B5EF4-FFF2-40B4-BE49-F238E27FC236}">
                <a16:creationId xmlns:a16="http://schemas.microsoft.com/office/drawing/2014/main" id="{CCA91C49-1190-2795-35A0-0127F9BF0ADE}"/>
              </a:ext>
            </a:extLst>
          </p:cNvPr>
          <p:cNvSpPr txBox="1">
            <a:spLocks noChangeArrowheads="1"/>
          </p:cNvSpPr>
          <p:nvPr/>
        </p:nvSpPr>
        <p:spPr bwMode="auto">
          <a:xfrm rot="-5400000">
            <a:off x="205582" y="4823618"/>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1800" b="1" dirty="0">
                <a:latin typeface="Arial" panose="020B0604020202020204" pitchFamily="34" charset="0"/>
                <a:cs typeface="Arial" panose="020B0604020202020204" pitchFamily="34" charset="0"/>
              </a:rPr>
              <a:t>JUDAH</a:t>
            </a:r>
          </a:p>
        </p:txBody>
      </p:sp>
      <p:sp>
        <p:nvSpPr>
          <p:cNvPr id="160783" name="Rectangle 16">
            <a:extLst>
              <a:ext uri="{FF2B5EF4-FFF2-40B4-BE49-F238E27FC236}">
                <a16:creationId xmlns:a16="http://schemas.microsoft.com/office/drawing/2014/main" id="{0321E2EB-EBF8-0C74-4B27-59C53E49721D}"/>
              </a:ext>
            </a:extLst>
          </p:cNvPr>
          <p:cNvSpPr>
            <a:spLocks noChangeArrowheads="1"/>
          </p:cNvSpPr>
          <p:nvPr/>
        </p:nvSpPr>
        <p:spPr bwMode="auto">
          <a:xfrm>
            <a:off x="533400" y="3276600"/>
            <a:ext cx="381000" cy="28956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60784" name="Text Box 17">
            <a:extLst>
              <a:ext uri="{FF2B5EF4-FFF2-40B4-BE49-F238E27FC236}">
                <a16:creationId xmlns:a16="http://schemas.microsoft.com/office/drawing/2014/main" id="{BD86BD24-177F-B2F5-2D50-413C3AC1FF4F}"/>
              </a:ext>
            </a:extLst>
          </p:cNvPr>
          <p:cNvSpPr txBox="1">
            <a:spLocks noChangeArrowheads="1"/>
          </p:cNvSpPr>
          <p:nvPr/>
        </p:nvSpPr>
        <p:spPr bwMode="auto">
          <a:xfrm rot="-5400000">
            <a:off x="205582" y="4595018"/>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latin typeface="Arial" panose="020B0604020202020204" pitchFamily="34" charset="0"/>
                <a:cs typeface="Arial" panose="020B0604020202020204" pitchFamily="34" charset="0"/>
              </a:rPr>
              <a:t>يهوذا</a:t>
            </a:r>
            <a:endParaRPr lang="en-US" sz="1800" b="1" dirty="0">
              <a:latin typeface="Arial" panose="020B0604020202020204" pitchFamily="34" charset="0"/>
              <a:cs typeface="Arial" panose="020B0604020202020204" pitchFamily="34" charset="0"/>
            </a:endParaRPr>
          </a:p>
        </p:txBody>
      </p:sp>
      <p:sp>
        <p:nvSpPr>
          <p:cNvPr id="16402" name="Line 18">
            <a:extLst>
              <a:ext uri="{FF2B5EF4-FFF2-40B4-BE49-F238E27FC236}">
                <a16:creationId xmlns:a16="http://schemas.microsoft.com/office/drawing/2014/main" id="{FBD8D8F4-05A8-E420-8C89-2A1EA69A489D}"/>
              </a:ext>
            </a:extLst>
          </p:cNvPr>
          <p:cNvSpPr>
            <a:spLocks noChangeShapeType="1"/>
          </p:cNvSpPr>
          <p:nvPr/>
        </p:nvSpPr>
        <p:spPr bwMode="auto">
          <a:xfrm flipV="1">
            <a:off x="3581400" y="3733800"/>
            <a:ext cx="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6403" name="Text Box 19">
            <a:extLst>
              <a:ext uri="{FF2B5EF4-FFF2-40B4-BE49-F238E27FC236}">
                <a16:creationId xmlns:a16="http://schemas.microsoft.com/office/drawing/2014/main" id="{E2CB87A4-B2F7-AD5E-92F3-33A72AC94DD5}"/>
              </a:ext>
            </a:extLst>
          </p:cNvPr>
          <p:cNvSpPr txBox="1">
            <a:spLocks noChangeArrowheads="1"/>
          </p:cNvSpPr>
          <p:nvPr/>
        </p:nvSpPr>
        <p:spPr bwMode="auto">
          <a:xfrm rot="16200000">
            <a:off x="3184525" y="4479925"/>
            <a:ext cx="762000"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1600" b="1" dirty="0">
                <a:effectLst>
                  <a:outerShdw blurRad="38100" dist="38100" dir="2700000" algn="tl">
                    <a:srgbClr val="DDDDDD"/>
                  </a:outerShdw>
                </a:effectLst>
                <a:latin typeface="Arial" panose="020B0604020202020204" pitchFamily="34" charset="0"/>
                <a:cs typeface="Arial" panose="020B0604020202020204" pitchFamily="34" charset="0"/>
              </a:rPr>
              <a:t>ميخا</a:t>
            </a:r>
            <a:endParaRPr lang="en-US" sz="16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0787" name="Text Box 20">
            <a:extLst>
              <a:ext uri="{FF2B5EF4-FFF2-40B4-BE49-F238E27FC236}">
                <a16:creationId xmlns:a16="http://schemas.microsoft.com/office/drawing/2014/main" id="{B5300875-DA32-9EAC-7C02-694803C4C1C7}"/>
              </a:ext>
            </a:extLst>
          </p:cNvPr>
          <p:cNvSpPr txBox="1">
            <a:spLocks noChangeArrowheads="1"/>
          </p:cNvSpPr>
          <p:nvPr/>
        </p:nvSpPr>
        <p:spPr bwMode="auto">
          <a:xfrm>
            <a:off x="2590800" y="1219200"/>
            <a:ext cx="632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endParaRPr lang="en-US" sz="1800" b="1" dirty="0">
              <a:latin typeface="Arial" panose="020B0604020202020204" pitchFamily="34" charset="0"/>
              <a:cs typeface="Arial" panose="020B0604020202020204" pitchFamily="34" charset="0"/>
            </a:endParaRPr>
          </a:p>
        </p:txBody>
      </p:sp>
      <p:sp>
        <p:nvSpPr>
          <p:cNvPr id="16406" name="Line 22">
            <a:extLst>
              <a:ext uri="{FF2B5EF4-FFF2-40B4-BE49-F238E27FC236}">
                <a16:creationId xmlns:a16="http://schemas.microsoft.com/office/drawing/2014/main" id="{5C9C2DD0-A42B-30A3-ADD2-D346A344B448}"/>
              </a:ext>
            </a:extLst>
          </p:cNvPr>
          <p:cNvSpPr>
            <a:spLocks noChangeShapeType="1"/>
          </p:cNvSpPr>
          <p:nvPr/>
        </p:nvSpPr>
        <p:spPr bwMode="auto">
          <a:xfrm flipV="1">
            <a:off x="3886200" y="3733800"/>
            <a:ext cx="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6407" name="Text Box 23">
            <a:extLst>
              <a:ext uri="{FF2B5EF4-FFF2-40B4-BE49-F238E27FC236}">
                <a16:creationId xmlns:a16="http://schemas.microsoft.com/office/drawing/2014/main" id="{97E01419-04F1-AF56-F570-8C41337E4BD9}"/>
              </a:ext>
            </a:extLst>
          </p:cNvPr>
          <p:cNvSpPr txBox="1">
            <a:spLocks noChangeArrowheads="1"/>
          </p:cNvSpPr>
          <p:nvPr/>
        </p:nvSpPr>
        <p:spPr bwMode="auto">
          <a:xfrm rot="16200000">
            <a:off x="3521075" y="4479925"/>
            <a:ext cx="762000"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1600" b="1" dirty="0">
                <a:effectLst>
                  <a:outerShdw blurRad="38100" dist="38100" dir="2700000" algn="tl">
                    <a:srgbClr val="DDDDDD"/>
                  </a:outerShdw>
                </a:effectLst>
                <a:latin typeface="Arial" panose="020B0604020202020204" pitchFamily="34" charset="0"/>
                <a:cs typeface="Arial" panose="020B0604020202020204" pitchFamily="34" charset="0"/>
              </a:rPr>
              <a:t>أشعياء</a:t>
            </a:r>
            <a:endParaRPr lang="en-US" sz="16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408" name="Text Box 24">
            <a:extLst>
              <a:ext uri="{FF2B5EF4-FFF2-40B4-BE49-F238E27FC236}">
                <a16:creationId xmlns:a16="http://schemas.microsoft.com/office/drawing/2014/main" id="{3154530C-2094-7A18-C3C7-EFDFC4E6CD48}"/>
              </a:ext>
            </a:extLst>
          </p:cNvPr>
          <p:cNvSpPr txBox="1">
            <a:spLocks noChangeArrowheads="1"/>
          </p:cNvSpPr>
          <p:nvPr/>
        </p:nvSpPr>
        <p:spPr bwMode="auto">
          <a:xfrm>
            <a:off x="1331640" y="1412776"/>
            <a:ext cx="7391400" cy="1169551"/>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ar-JO" sz="2000" b="1" dirty="0">
                <a:latin typeface="Arial" panose="020B0604020202020204" pitchFamily="34" charset="0"/>
                <a:cs typeface="Arial" panose="020B0604020202020204" pitchFamily="34" charset="0"/>
              </a:rPr>
              <a:t>مثل معاصريه، تصور عدم المساواة الاجتماعية في عصره كأعراض للضيق الروحي الكامن الذي لا يمكن علاجه إلا من خلال ... سبي الأمة ...</a:t>
            </a:r>
          </a:p>
          <a:p>
            <a:pPr eaLnBrk="1" hangingPunct="1">
              <a:spcBef>
                <a:spcPct val="50000"/>
              </a:spcBef>
              <a:defRPr/>
            </a:pPr>
            <a:r>
              <a:rPr lang="ar-JO" sz="2000" b="1" dirty="0">
                <a:latin typeface="Arial" panose="020B0604020202020204" pitchFamily="34" charset="0"/>
                <a:cs typeface="Arial" panose="020B0604020202020204" pitchFamily="34" charset="0"/>
              </a:rPr>
              <a:t>- أطلس الكتاب المقدس المصور زوندرفان</a:t>
            </a:r>
            <a:endParaRPr lang="en-US" sz="20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27DE32F-4BAC-2616-57EE-5D8F7EBF3C34}"/>
              </a:ext>
            </a:extLst>
          </p:cNvPr>
          <p:cNvSpPr/>
          <p:nvPr/>
        </p:nvSpPr>
        <p:spPr bwMode="auto">
          <a:xfrm>
            <a:off x="5029199" y="0"/>
            <a:ext cx="3886199" cy="7619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000" b="1" i="0" u="none" strike="noStrike" cap="none" normalizeH="0" baseline="0" dirty="0">
                <a:ln>
                  <a:noFill/>
                </a:ln>
                <a:solidFill>
                  <a:srgbClr val="0070C0"/>
                </a:solidFill>
                <a:effectLst/>
                <a:latin typeface="Arial" panose="020B0604020202020204" pitchFamily="34" charset="0"/>
                <a:cs typeface="Arial" panose="020B0604020202020204" pitchFamily="34" charset="0"/>
              </a:rPr>
              <a:t>إسرائيل</a:t>
            </a:r>
            <a:r>
              <a:rPr kumimoji="0" lang="ar-JO" sz="4000" b="1" i="0" u="none" strike="noStrike" cap="none" normalizeH="0" baseline="0" dirty="0">
                <a:ln>
                  <a:noFill/>
                </a:ln>
                <a:solidFill>
                  <a:srgbClr val="FFC000"/>
                </a:solidFill>
                <a:effectLst/>
                <a:latin typeface="Arial" panose="020B0604020202020204" pitchFamily="34" charset="0"/>
                <a:cs typeface="Arial" panose="020B0604020202020204" pitchFamily="34" charset="0"/>
              </a:rPr>
              <a:t> </a:t>
            </a:r>
            <a:r>
              <a:rPr kumimoji="0" lang="ar-JO" sz="4000" b="1" i="0" u="none" strike="noStrike" cap="none" normalizeH="0" baseline="0" dirty="0">
                <a:ln>
                  <a:noFill/>
                </a:ln>
                <a:effectLst/>
                <a:latin typeface="Arial" panose="020B0604020202020204" pitchFamily="34" charset="0"/>
                <a:cs typeface="Arial" panose="020B0604020202020204" pitchFamily="34" charset="0"/>
              </a:rPr>
              <a:t>و</a:t>
            </a:r>
            <a:r>
              <a:rPr kumimoji="0" lang="ar-JO" sz="4000" b="1" i="0" u="none" strike="noStrike" cap="none" normalizeH="0" baseline="0" dirty="0">
                <a:ln>
                  <a:noFill/>
                </a:ln>
                <a:solidFill>
                  <a:srgbClr val="660033"/>
                </a:solidFill>
                <a:effectLst/>
                <a:latin typeface="Arial" panose="020B0604020202020204" pitchFamily="34" charset="0"/>
                <a:cs typeface="Arial" panose="020B0604020202020204" pitchFamily="34" charset="0"/>
              </a:rPr>
              <a:t>بابل</a:t>
            </a:r>
            <a:endParaRPr kumimoji="0" lang="en-US" sz="4000" b="1" i="0" u="none" strike="noStrike" cap="none" normalizeH="0" baseline="0" dirty="0">
              <a:ln>
                <a:noFill/>
              </a:ln>
              <a:solidFill>
                <a:srgbClr val="660033"/>
              </a:solidFill>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E2FA526-49FD-6905-57E7-66FC4F2039BE}"/>
              </a:ext>
            </a:extLst>
          </p:cNvPr>
          <p:cNvSpPr/>
          <p:nvPr/>
        </p:nvSpPr>
        <p:spPr bwMode="auto">
          <a:xfrm>
            <a:off x="228601" y="6248400"/>
            <a:ext cx="2590798" cy="381000"/>
          </a:xfrm>
          <a:prstGeom prst="rect">
            <a:avLst/>
          </a:prstGeom>
          <a:solidFill>
            <a:srgbClr val="FFFF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C00000"/>
                </a:solidFill>
                <a:latin typeface="Arial" panose="020B0604020202020204" pitchFamily="34" charset="0"/>
                <a:cs typeface="Arial" panose="020B0604020202020204" pitchFamily="34" charset="0"/>
              </a:rPr>
              <a:t>قبل السبي (-605 ق.م)</a:t>
            </a:r>
            <a:endParaRPr kumimoji="0" lang="en-US" sz="2000"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D3A8F73-6804-E4A8-E424-B13411341A20}"/>
              </a:ext>
            </a:extLst>
          </p:cNvPr>
          <p:cNvSpPr/>
          <p:nvPr/>
        </p:nvSpPr>
        <p:spPr bwMode="auto">
          <a:xfrm>
            <a:off x="2819398" y="6275386"/>
            <a:ext cx="2895601" cy="323851"/>
          </a:xfrm>
          <a:prstGeom prst="rect">
            <a:avLst/>
          </a:prstGeom>
          <a:solidFill>
            <a:srgbClr val="CC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C00000"/>
                </a:solidFill>
                <a:latin typeface="Arial" panose="020B0604020202020204" pitchFamily="34" charset="0"/>
                <a:cs typeface="Arial" panose="020B0604020202020204" pitchFamily="34" charset="0"/>
              </a:rPr>
              <a:t>فترة السبي (605-538 ق.م)</a:t>
            </a:r>
            <a:endParaRPr kumimoji="0" lang="en-US" sz="2000"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E6FE707-C28B-55A9-3622-A298FD250865}"/>
              </a:ext>
            </a:extLst>
          </p:cNvPr>
          <p:cNvSpPr/>
          <p:nvPr/>
        </p:nvSpPr>
        <p:spPr bwMode="auto">
          <a:xfrm>
            <a:off x="5714999" y="6264276"/>
            <a:ext cx="2590800" cy="307974"/>
          </a:xfrm>
          <a:prstGeom prst="rect">
            <a:avLst/>
          </a:prstGeom>
          <a:solidFill>
            <a:srgbClr val="CC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C00000"/>
                </a:solidFill>
                <a:latin typeface="Arial" panose="020B0604020202020204" pitchFamily="34" charset="0"/>
                <a:cs typeface="Arial" panose="020B0604020202020204" pitchFamily="34" charset="0"/>
              </a:rPr>
              <a:t>بعد السبي (538- ق.م)</a:t>
            </a:r>
            <a:endParaRPr kumimoji="0" lang="en-US" sz="2000"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64700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ED588-8321-55BF-3185-E1A9298E6A8A}"/>
            </a:ext>
          </a:extLst>
        </p:cNvPr>
        <p:cNvGrpSpPr/>
        <p:nvPr/>
      </p:nvGrpSpPr>
      <p:grpSpPr>
        <a:xfrm>
          <a:off x="0" y="0"/>
          <a:ext cx="0" cy="0"/>
          <a:chOff x="0" y="0"/>
          <a:chExt cx="0" cy="0"/>
        </a:xfrm>
      </p:grpSpPr>
      <p:sp>
        <p:nvSpPr>
          <p:cNvPr id="160769" name="Rectangle 2">
            <a:extLst>
              <a:ext uri="{FF2B5EF4-FFF2-40B4-BE49-F238E27FC236}">
                <a16:creationId xmlns:a16="http://schemas.microsoft.com/office/drawing/2014/main" id="{5A4333CA-1B54-55EF-3814-61E430AF8211}"/>
              </a:ext>
            </a:extLst>
          </p:cNvPr>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60770" name="Rectangle 3">
            <a:extLst>
              <a:ext uri="{FF2B5EF4-FFF2-40B4-BE49-F238E27FC236}">
                <a16:creationId xmlns:a16="http://schemas.microsoft.com/office/drawing/2014/main" id="{2B07A4EA-26C4-38BD-6831-71A80E5AB731}"/>
              </a:ext>
            </a:extLst>
          </p:cNvPr>
          <p:cNvSpPr>
            <a:spLocks noChangeArrowheads="1"/>
          </p:cNvSpPr>
          <p:nvPr/>
        </p:nvSpPr>
        <p:spPr bwMode="auto">
          <a:xfrm>
            <a:off x="228600" y="6248400"/>
            <a:ext cx="25908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pic>
        <p:nvPicPr>
          <p:cNvPr id="160775" name="Picture 8" descr="Home">
            <a:hlinkClick r:id="rId3" action="ppaction://hlinksldjump"/>
            <a:extLst>
              <a:ext uri="{FF2B5EF4-FFF2-40B4-BE49-F238E27FC236}">
                <a16:creationId xmlns:a16="http://schemas.microsoft.com/office/drawing/2014/main" id="{D9B22667-D368-D3D0-8995-D8C48D455982}"/>
              </a:ext>
            </a:extLst>
          </p:cNvPr>
          <p:cNvPicPr>
            <a:picLocks noGrp="1" noChangeAspect="1" noChangeArrowheads="1"/>
          </p:cNvPicPr>
          <p:nvPr>
            <p:ph sz="half" idx="1"/>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60776" name="Line 9">
            <a:extLst>
              <a:ext uri="{FF2B5EF4-FFF2-40B4-BE49-F238E27FC236}">
                <a16:creationId xmlns:a16="http://schemas.microsoft.com/office/drawing/2014/main" id="{AB1A9B5D-2F48-605A-2EDA-7FE480B9C1A7}"/>
              </a:ext>
            </a:extLst>
          </p:cNvPr>
          <p:cNvSpPr>
            <a:spLocks noChangeShapeType="1"/>
          </p:cNvSpPr>
          <p:nvPr/>
        </p:nvSpPr>
        <p:spPr bwMode="auto">
          <a:xfrm>
            <a:off x="50292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6394" name="Text Box 10">
            <a:extLst>
              <a:ext uri="{FF2B5EF4-FFF2-40B4-BE49-F238E27FC236}">
                <a16:creationId xmlns:a16="http://schemas.microsoft.com/office/drawing/2014/main" id="{CC0882FE-C95F-29D0-909C-66B8B0AE10A1}"/>
              </a:ext>
            </a:extLst>
          </p:cNvPr>
          <p:cNvSpPr txBox="1">
            <a:spLocks noChangeArrowheads="1"/>
          </p:cNvSpPr>
          <p:nvPr/>
        </p:nvSpPr>
        <p:spPr bwMode="auto">
          <a:xfrm>
            <a:off x="381000" y="304800"/>
            <a:ext cx="28956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b="1" u="sng" dirty="0">
                <a:effectLst>
                  <a:outerShdw blurRad="38100" dist="38100" dir="2700000" algn="tl">
                    <a:srgbClr val="DDDDDD"/>
                  </a:outerShdw>
                </a:effectLst>
                <a:latin typeface="Arial" panose="020B0604020202020204" pitchFamily="34" charset="0"/>
                <a:cs typeface="Arial" panose="020B0604020202020204" pitchFamily="34" charset="0"/>
              </a:rPr>
              <a:t>لماذا السبي؟</a:t>
            </a:r>
            <a:endParaRPr lang="en-US" b="1" u="sng"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0778" name="Rectangle 11">
            <a:extLst>
              <a:ext uri="{FF2B5EF4-FFF2-40B4-BE49-F238E27FC236}">
                <a16:creationId xmlns:a16="http://schemas.microsoft.com/office/drawing/2014/main" id="{5D89E478-A9F3-0439-1B8D-57EC32E16415}"/>
              </a:ext>
            </a:extLst>
          </p:cNvPr>
          <p:cNvSpPr>
            <a:spLocks noChangeArrowheads="1"/>
          </p:cNvSpPr>
          <p:nvPr/>
        </p:nvSpPr>
        <p:spPr bwMode="auto">
          <a:xfrm>
            <a:off x="914400" y="3276600"/>
            <a:ext cx="739140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60779" name="Rectangle 12">
            <a:extLst>
              <a:ext uri="{FF2B5EF4-FFF2-40B4-BE49-F238E27FC236}">
                <a16:creationId xmlns:a16="http://schemas.microsoft.com/office/drawing/2014/main" id="{97C26162-5661-9440-AD12-7AA5E84329B4}"/>
              </a:ext>
            </a:extLst>
          </p:cNvPr>
          <p:cNvSpPr>
            <a:spLocks noChangeArrowheads="1"/>
          </p:cNvSpPr>
          <p:nvPr/>
        </p:nvSpPr>
        <p:spPr bwMode="auto">
          <a:xfrm>
            <a:off x="5715000" y="3276600"/>
            <a:ext cx="2743200" cy="4572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6397" name="Text Box 13">
            <a:extLst>
              <a:ext uri="{FF2B5EF4-FFF2-40B4-BE49-F238E27FC236}">
                <a16:creationId xmlns:a16="http://schemas.microsoft.com/office/drawing/2014/main" id="{949E9267-AD27-AD9D-01F6-F9EEFB61F8C2}"/>
              </a:ext>
            </a:extLst>
          </p:cNvPr>
          <p:cNvSpPr txBox="1">
            <a:spLocks noChangeArrowheads="1"/>
          </p:cNvSpPr>
          <p:nvPr/>
        </p:nvSpPr>
        <p:spPr bwMode="auto">
          <a:xfrm>
            <a:off x="6324600" y="3352800"/>
            <a:ext cx="15240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2000" b="1" dirty="0">
                <a:effectLst>
                  <a:outerShdw blurRad="38100" dist="38100" dir="2700000" algn="tl">
                    <a:srgbClr val="DDDDDD"/>
                  </a:outerShdw>
                </a:effectLst>
                <a:latin typeface="Arial" panose="020B0604020202020204" pitchFamily="34" charset="0"/>
                <a:cs typeface="Arial" panose="020B0604020202020204" pitchFamily="34" charset="0"/>
              </a:rPr>
              <a:t>السبي</a:t>
            </a:r>
            <a:endParaRPr lang="en-US" sz="20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398" name="Text Box 14">
            <a:extLst>
              <a:ext uri="{FF2B5EF4-FFF2-40B4-BE49-F238E27FC236}">
                <a16:creationId xmlns:a16="http://schemas.microsoft.com/office/drawing/2014/main" id="{889DD637-D273-F641-421B-92D147FFBD90}"/>
              </a:ext>
            </a:extLst>
          </p:cNvPr>
          <p:cNvSpPr txBox="1">
            <a:spLocks noChangeArrowheads="1"/>
          </p:cNvSpPr>
          <p:nvPr/>
        </p:nvSpPr>
        <p:spPr bwMode="auto">
          <a:xfrm>
            <a:off x="2286000" y="3336925"/>
            <a:ext cx="27432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2000" b="1" dirty="0">
                <a:effectLst>
                  <a:outerShdw blurRad="38100" dist="38100" dir="2700000" algn="tl">
                    <a:srgbClr val="DDDDDD"/>
                  </a:outerShdw>
                </a:effectLst>
                <a:latin typeface="Arial" panose="020B0604020202020204" pitchFamily="34" charset="0"/>
                <a:cs typeface="Arial" panose="020B0604020202020204" pitchFamily="34" charset="0"/>
              </a:rPr>
              <a:t>قبل السبي</a:t>
            </a:r>
            <a:endParaRPr lang="en-US" sz="20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0782" name="Text Box 15">
            <a:extLst>
              <a:ext uri="{FF2B5EF4-FFF2-40B4-BE49-F238E27FC236}">
                <a16:creationId xmlns:a16="http://schemas.microsoft.com/office/drawing/2014/main" id="{6D9DFA7C-1F4A-3B24-1200-7239F4FBF4AE}"/>
              </a:ext>
            </a:extLst>
          </p:cNvPr>
          <p:cNvSpPr txBox="1">
            <a:spLocks noChangeArrowheads="1"/>
          </p:cNvSpPr>
          <p:nvPr/>
        </p:nvSpPr>
        <p:spPr bwMode="auto">
          <a:xfrm rot="-5400000">
            <a:off x="205582" y="4823618"/>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1800" b="1" dirty="0">
                <a:latin typeface="Arial" panose="020B0604020202020204" pitchFamily="34" charset="0"/>
                <a:cs typeface="Arial" panose="020B0604020202020204" pitchFamily="34" charset="0"/>
              </a:rPr>
              <a:t>JUDAH</a:t>
            </a:r>
          </a:p>
        </p:txBody>
      </p:sp>
      <p:sp>
        <p:nvSpPr>
          <p:cNvPr id="160783" name="Rectangle 16">
            <a:extLst>
              <a:ext uri="{FF2B5EF4-FFF2-40B4-BE49-F238E27FC236}">
                <a16:creationId xmlns:a16="http://schemas.microsoft.com/office/drawing/2014/main" id="{CE216B11-9009-F6A3-666E-95321ED08E56}"/>
              </a:ext>
            </a:extLst>
          </p:cNvPr>
          <p:cNvSpPr>
            <a:spLocks noChangeArrowheads="1"/>
          </p:cNvSpPr>
          <p:nvPr/>
        </p:nvSpPr>
        <p:spPr bwMode="auto">
          <a:xfrm>
            <a:off x="533400" y="3276600"/>
            <a:ext cx="381000" cy="28956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60784" name="Text Box 17">
            <a:extLst>
              <a:ext uri="{FF2B5EF4-FFF2-40B4-BE49-F238E27FC236}">
                <a16:creationId xmlns:a16="http://schemas.microsoft.com/office/drawing/2014/main" id="{B9C6AA2A-9964-47C1-7519-F95C7022E055}"/>
              </a:ext>
            </a:extLst>
          </p:cNvPr>
          <p:cNvSpPr txBox="1">
            <a:spLocks noChangeArrowheads="1"/>
          </p:cNvSpPr>
          <p:nvPr/>
        </p:nvSpPr>
        <p:spPr bwMode="auto">
          <a:xfrm rot="-5400000">
            <a:off x="205582" y="4595018"/>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latin typeface="Arial" panose="020B0604020202020204" pitchFamily="34" charset="0"/>
                <a:cs typeface="Arial" panose="020B0604020202020204" pitchFamily="34" charset="0"/>
              </a:rPr>
              <a:t>يهوذا</a:t>
            </a:r>
            <a:endParaRPr lang="en-US" sz="1800" b="1" dirty="0">
              <a:latin typeface="Arial" panose="020B0604020202020204" pitchFamily="34" charset="0"/>
              <a:cs typeface="Arial" panose="020B0604020202020204" pitchFamily="34" charset="0"/>
            </a:endParaRPr>
          </a:p>
        </p:txBody>
      </p:sp>
      <p:sp>
        <p:nvSpPr>
          <p:cNvPr id="16402" name="Line 18">
            <a:extLst>
              <a:ext uri="{FF2B5EF4-FFF2-40B4-BE49-F238E27FC236}">
                <a16:creationId xmlns:a16="http://schemas.microsoft.com/office/drawing/2014/main" id="{DB3E0ECA-F4F6-C0A5-957C-ECD7EB22A92E}"/>
              </a:ext>
            </a:extLst>
          </p:cNvPr>
          <p:cNvSpPr>
            <a:spLocks noChangeShapeType="1"/>
          </p:cNvSpPr>
          <p:nvPr/>
        </p:nvSpPr>
        <p:spPr bwMode="auto">
          <a:xfrm flipV="1">
            <a:off x="3581400" y="3733800"/>
            <a:ext cx="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6403" name="Text Box 19">
            <a:extLst>
              <a:ext uri="{FF2B5EF4-FFF2-40B4-BE49-F238E27FC236}">
                <a16:creationId xmlns:a16="http://schemas.microsoft.com/office/drawing/2014/main" id="{9EE01F4D-EE28-CC76-3B1D-79B6EFA874CC}"/>
              </a:ext>
            </a:extLst>
          </p:cNvPr>
          <p:cNvSpPr txBox="1">
            <a:spLocks noChangeArrowheads="1"/>
          </p:cNvSpPr>
          <p:nvPr/>
        </p:nvSpPr>
        <p:spPr bwMode="auto">
          <a:xfrm rot="16200000">
            <a:off x="3184525" y="4479925"/>
            <a:ext cx="762000"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1600" b="1" dirty="0">
                <a:effectLst>
                  <a:outerShdw blurRad="38100" dist="38100" dir="2700000" algn="tl">
                    <a:srgbClr val="DDDDDD"/>
                  </a:outerShdw>
                </a:effectLst>
                <a:latin typeface="Arial" panose="020B0604020202020204" pitchFamily="34" charset="0"/>
                <a:cs typeface="Arial" panose="020B0604020202020204" pitchFamily="34" charset="0"/>
              </a:rPr>
              <a:t>ميخا</a:t>
            </a:r>
            <a:endParaRPr lang="en-US" sz="16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0787" name="Text Box 20">
            <a:extLst>
              <a:ext uri="{FF2B5EF4-FFF2-40B4-BE49-F238E27FC236}">
                <a16:creationId xmlns:a16="http://schemas.microsoft.com/office/drawing/2014/main" id="{D18C46FF-C65F-604F-C417-E52FEED6E656}"/>
              </a:ext>
            </a:extLst>
          </p:cNvPr>
          <p:cNvSpPr txBox="1">
            <a:spLocks noChangeArrowheads="1"/>
          </p:cNvSpPr>
          <p:nvPr/>
        </p:nvSpPr>
        <p:spPr bwMode="auto">
          <a:xfrm>
            <a:off x="2590800" y="1219200"/>
            <a:ext cx="632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endParaRPr lang="en-US" sz="1800" b="1" dirty="0">
              <a:latin typeface="Arial" panose="020B0604020202020204" pitchFamily="34" charset="0"/>
              <a:cs typeface="Arial" panose="020B0604020202020204" pitchFamily="34" charset="0"/>
            </a:endParaRPr>
          </a:p>
        </p:txBody>
      </p:sp>
      <p:sp>
        <p:nvSpPr>
          <p:cNvPr id="16406" name="Line 22">
            <a:extLst>
              <a:ext uri="{FF2B5EF4-FFF2-40B4-BE49-F238E27FC236}">
                <a16:creationId xmlns:a16="http://schemas.microsoft.com/office/drawing/2014/main" id="{5BE51669-B905-3B94-D797-3348446E01EB}"/>
              </a:ext>
            </a:extLst>
          </p:cNvPr>
          <p:cNvSpPr>
            <a:spLocks noChangeShapeType="1"/>
          </p:cNvSpPr>
          <p:nvPr/>
        </p:nvSpPr>
        <p:spPr bwMode="auto">
          <a:xfrm flipV="1">
            <a:off x="3886200" y="3733800"/>
            <a:ext cx="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6407" name="Text Box 23">
            <a:extLst>
              <a:ext uri="{FF2B5EF4-FFF2-40B4-BE49-F238E27FC236}">
                <a16:creationId xmlns:a16="http://schemas.microsoft.com/office/drawing/2014/main" id="{FC6F3007-9E1F-3504-4FFC-E60851BF2870}"/>
              </a:ext>
            </a:extLst>
          </p:cNvPr>
          <p:cNvSpPr txBox="1">
            <a:spLocks noChangeArrowheads="1"/>
          </p:cNvSpPr>
          <p:nvPr/>
        </p:nvSpPr>
        <p:spPr bwMode="auto">
          <a:xfrm rot="16200000">
            <a:off x="3521075" y="4479925"/>
            <a:ext cx="762000"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1600" b="1" dirty="0">
                <a:effectLst>
                  <a:outerShdw blurRad="38100" dist="38100" dir="2700000" algn="tl">
                    <a:srgbClr val="DDDDDD"/>
                  </a:outerShdw>
                </a:effectLst>
                <a:latin typeface="Arial" panose="020B0604020202020204" pitchFamily="34" charset="0"/>
                <a:cs typeface="Arial" panose="020B0604020202020204" pitchFamily="34" charset="0"/>
              </a:rPr>
              <a:t>أشعياء</a:t>
            </a:r>
            <a:endParaRPr lang="en-US" sz="16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409" name="Line 25">
            <a:extLst>
              <a:ext uri="{FF2B5EF4-FFF2-40B4-BE49-F238E27FC236}">
                <a16:creationId xmlns:a16="http://schemas.microsoft.com/office/drawing/2014/main" id="{2EB6A55D-D855-7727-E43D-E76AC7EF9823}"/>
              </a:ext>
            </a:extLst>
          </p:cNvPr>
          <p:cNvSpPr>
            <a:spLocks noChangeShapeType="1"/>
          </p:cNvSpPr>
          <p:nvPr/>
        </p:nvSpPr>
        <p:spPr bwMode="auto">
          <a:xfrm flipV="1">
            <a:off x="5105400" y="3733800"/>
            <a:ext cx="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6410" name="Text Box 26">
            <a:extLst>
              <a:ext uri="{FF2B5EF4-FFF2-40B4-BE49-F238E27FC236}">
                <a16:creationId xmlns:a16="http://schemas.microsoft.com/office/drawing/2014/main" id="{357AD2F6-26E8-6010-5118-A799700B8D16}"/>
              </a:ext>
            </a:extLst>
          </p:cNvPr>
          <p:cNvSpPr txBox="1">
            <a:spLocks noChangeArrowheads="1"/>
          </p:cNvSpPr>
          <p:nvPr/>
        </p:nvSpPr>
        <p:spPr bwMode="auto">
          <a:xfrm rot="16200000">
            <a:off x="4510087" y="4706938"/>
            <a:ext cx="1222375"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1600" b="1" dirty="0">
                <a:effectLst>
                  <a:outerShdw blurRad="38100" dist="38100" dir="2700000" algn="tl">
                    <a:srgbClr val="DDDDDD"/>
                  </a:outerShdw>
                </a:effectLst>
                <a:latin typeface="Arial" panose="020B0604020202020204" pitchFamily="34" charset="0"/>
                <a:cs typeface="Arial" panose="020B0604020202020204" pitchFamily="34" charset="0"/>
              </a:rPr>
              <a:t>صفنيا</a:t>
            </a:r>
            <a:endParaRPr lang="en-US" sz="16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413" name="Text Box 29">
            <a:extLst>
              <a:ext uri="{FF2B5EF4-FFF2-40B4-BE49-F238E27FC236}">
                <a16:creationId xmlns:a16="http://schemas.microsoft.com/office/drawing/2014/main" id="{36CFD663-D6E8-3DE7-322E-9932927BFD67}"/>
              </a:ext>
            </a:extLst>
          </p:cNvPr>
          <p:cNvSpPr txBox="1">
            <a:spLocks noChangeArrowheads="1"/>
          </p:cNvSpPr>
          <p:nvPr/>
        </p:nvSpPr>
        <p:spPr bwMode="auto">
          <a:xfrm>
            <a:off x="971600" y="1196752"/>
            <a:ext cx="7405686" cy="1323439"/>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sz="2000" b="1" dirty="0">
                <a:latin typeface="Arial" panose="020B0604020202020204" pitchFamily="34" charset="0"/>
                <a:cs typeface="Arial" panose="020B0604020202020204" pitchFamily="34" charset="0"/>
              </a:rPr>
              <a:t>صف 1: 4-6  « وأمد يدي على يهوذا وعلى كل سكان أورشليم، وأقطع من هذا المكان بقية البعل، اسم الكماريم، مع الكهنة.</a:t>
            </a:r>
          </a:p>
          <a:p>
            <a:pPr algn="l" eaLnBrk="1" hangingPunct="1">
              <a:defRPr/>
            </a:pPr>
            <a:r>
              <a:rPr lang="ar-JO" sz="2000" b="1" dirty="0">
                <a:latin typeface="Arial" panose="020B0604020202020204" pitchFamily="34" charset="0"/>
                <a:cs typeface="Arial" panose="020B0604020202020204" pitchFamily="34" charset="0"/>
              </a:rPr>
              <a:t>5 والساجدين على السطوح لجند السماء، والساجدين الحالفين بالرب، والحالفين بملكوم،</a:t>
            </a:r>
          </a:p>
          <a:p>
            <a:pPr eaLnBrk="1" hangingPunct="1">
              <a:defRPr/>
            </a:pPr>
            <a:r>
              <a:rPr lang="ar-JO" sz="2000" b="1" dirty="0">
                <a:latin typeface="Arial" panose="020B0604020202020204" pitchFamily="34" charset="0"/>
                <a:cs typeface="Arial" panose="020B0604020202020204" pitchFamily="34" charset="0"/>
              </a:rPr>
              <a:t>6 والمرتدين من وراء الرب، والذين لم يطلبوا الرب ولا سألوا عنه.</a:t>
            </a:r>
            <a:endParaRPr lang="en-US" sz="20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E7E848C-A1C4-7934-4258-B8B1235AD662}"/>
              </a:ext>
            </a:extLst>
          </p:cNvPr>
          <p:cNvSpPr/>
          <p:nvPr/>
        </p:nvSpPr>
        <p:spPr bwMode="auto">
          <a:xfrm>
            <a:off x="5029199" y="0"/>
            <a:ext cx="3886199" cy="7619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000" b="1" i="0" u="none" strike="noStrike" cap="none" normalizeH="0" baseline="0" dirty="0">
                <a:ln>
                  <a:noFill/>
                </a:ln>
                <a:solidFill>
                  <a:srgbClr val="0070C0"/>
                </a:solidFill>
                <a:effectLst/>
                <a:latin typeface="Arial" panose="020B0604020202020204" pitchFamily="34" charset="0"/>
                <a:cs typeface="Arial" panose="020B0604020202020204" pitchFamily="34" charset="0"/>
              </a:rPr>
              <a:t>إسرائيل</a:t>
            </a:r>
            <a:r>
              <a:rPr kumimoji="0" lang="ar-JO" sz="4000" b="1" i="0" u="none" strike="noStrike" cap="none" normalizeH="0" baseline="0" dirty="0">
                <a:ln>
                  <a:noFill/>
                </a:ln>
                <a:solidFill>
                  <a:srgbClr val="FFC000"/>
                </a:solidFill>
                <a:effectLst/>
                <a:latin typeface="Arial" panose="020B0604020202020204" pitchFamily="34" charset="0"/>
                <a:cs typeface="Arial" panose="020B0604020202020204" pitchFamily="34" charset="0"/>
              </a:rPr>
              <a:t> </a:t>
            </a:r>
            <a:r>
              <a:rPr kumimoji="0" lang="ar-JO" sz="4000" b="1" i="0" u="none" strike="noStrike" cap="none" normalizeH="0" baseline="0" dirty="0">
                <a:ln>
                  <a:noFill/>
                </a:ln>
                <a:effectLst/>
                <a:latin typeface="Arial" panose="020B0604020202020204" pitchFamily="34" charset="0"/>
                <a:cs typeface="Arial" panose="020B0604020202020204" pitchFamily="34" charset="0"/>
              </a:rPr>
              <a:t>و</a:t>
            </a:r>
            <a:r>
              <a:rPr kumimoji="0" lang="ar-JO" sz="4000" b="1" i="0" u="none" strike="noStrike" cap="none" normalizeH="0" baseline="0" dirty="0">
                <a:ln>
                  <a:noFill/>
                </a:ln>
                <a:solidFill>
                  <a:srgbClr val="660033"/>
                </a:solidFill>
                <a:effectLst/>
                <a:latin typeface="Arial" panose="020B0604020202020204" pitchFamily="34" charset="0"/>
                <a:cs typeface="Arial" panose="020B0604020202020204" pitchFamily="34" charset="0"/>
              </a:rPr>
              <a:t>بابل</a:t>
            </a:r>
            <a:endParaRPr kumimoji="0" lang="en-US" sz="4000" b="1" i="0" u="none" strike="noStrike" cap="none" normalizeH="0" baseline="0" dirty="0">
              <a:ln>
                <a:noFill/>
              </a:ln>
              <a:solidFill>
                <a:srgbClr val="660033"/>
              </a:solidFill>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E74A623-EE21-416A-5D0C-91E2D40637C5}"/>
              </a:ext>
            </a:extLst>
          </p:cNvPr>
          <p:cNvSpPr/>
          <p:nvPr/>
        </p:nvSpPr>
        <p:spPr bwMode="auto">
          <a:xfrm>
            <a:off x="228601" y="6248400"/>
            <a:ext cx="2590798" cy="381000"/>
          </a:xfrm>
          <a:prstGeom prst="rect">
            <a:avLst/>
          </a:prstGeom>
          <a:solidFill>
            <a:srgbClr val="FFFF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C00000"/>
                </a:solidFill>
                <a:latin typeface="Arial" panose="020B0604020202020204" pitchFamily="34" charset="0"/>
                <a:cs typeface="Arial" panose="020B0604020202020204" pitchFamily="34" charset="0"/>
              </a:rPr>
              <a:t>قبل السبي (-605 ق.م)</a:t>
            </a:r>
            <a:endParaRPr kumimoji="0" lang="en-US" sz="2000"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E760B81-19EB-B207-FDEB-A6A6A4E2069E}"/>
              </a:ext>
            </a:extLst>
          </p:cNvPr>
          <p:cNvSpPr/>
          <p:nvPr/>
        </p:nvSpPr>
        <p:spPr bwMode="auto">
          <a:xfrm>
            <a:off x="2819398" y="6275386"/>
            <a:ext cx="2895601" cy="323851"/>
          </a:xfrm>
          <a:prstGeom prst="rect">
            <a:avLst/>
          </a:prstGeom>
          <a:solidFill>
            <a:srgbClr val="CC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C00000"/>
                </a:solidFill>
                <a:latin typeface="Arial" panose="020B0604020202020204" pitchFamily="34" charset="0"/>
                <a:cs typeface="Arial" panose="020B0604020202020204" pitchFamily="34" charset="0"/>
              </a:rPr>
              <a:t>فترة السبي (605-538 ق.م)</a:t>
            </a:r>
            <a:endParaRPr kumimoji="0" lang="en-US" sz="2000"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38DF947C-4B13-BF59-6270-CEA052B085F8}"/>
              </a:ext>
            </a:extLst>
          </p:cNvPr>
          <p:cNvSpPr/>
          <p:nvPr/>
        </p:nvSpPr>
        <p:spPr bwMode="auto">
          <a:xfrm>
            <a:off x="5714999" y="6264276"/>
            <a:ext cx="2590800" cy="307974"/>
          </a:xfrm>
          <a:prstGeom prst="rect">
            <a:avLst/>
          </a:prstGeom>
          <a:solidFill>
            <a:srgbClr val="CC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C00000"/>
                </a:solidFill>
                <a:latin typeface="Arial" panose="020B0604020202020204" pitchFamily="34" charset="0"/>
                <a:cs typeface="Arial" panose="020B0604020202020204" pitchFamily="34" charset="0"/>
              </a:rPr>
              <a:t>بعد السبي (538- ق.م)</a:t>
            </a:r>
            <a:endParaRPr kumimoji="0" lang="en-US" sz="2000"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64360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DD4F7-278F-B674-12BD-22ED6010DDB1}"/>
            </a:ext>
          </a:extLst>
        </p:cNvPr>
        <p:cNvGrpSpPr/>
        <p:nvPr/>
      </p:nvGrpSpPr>
      <p:grpSpPr>
        <a:xfrm>
          <a:off x="0" y="0"/>
          <a:ext cx="0" cy="0"/>
          <a:chOff x="0" y="0"/>
          <a:chExt cx="0" cy="0"/>
        </a:xfrm>
      </p:grpSpPr>
      <p:sp>
        <p:nvSpPr>
          <p:cNvPr id="160769" name="Rectangle 2">
            <a:extLst>
              <a:ext uri="{FF2B5EF4-FFF2-40B4-BE49-F238E27FC236}">
                <a16:creationId xmlns:a16="http://schemas.microsoft.com/office/drawing/2014/main" id="{32FB6E34-A7AC-B84B-6519-DAAAE90634FE}"/>
              </a:ext>
            </a:extLst>
          </p:cNvPr>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60770" name="Rectangle 3">
            <a:extLst>
              <a:ext uri="{FF2B5EF4-FFF2-40B4-BE49-F238E27FC236}">
                <a16:creationId xmlns:a16="http://schemas.microsoft.com/office/drawing/2014/main" id="{4B07AB6F-23A9-BE75-410E-D1D58A8F389E}"/>
              </a:ext>
            </a:extLst>
          </p:cNvPr>
          <p:cNvSpPr>
            <a:spLocks noChangeArrowheads="1"/>
          </p:cNvSpPr>
          <p:nvPr/>
        </p:nvSpPr>
        <p:spPr bwMode="auto">
          <a:xfrm>
            <a:off x="228600" y="6248400"/>
            <a:ext cx="25908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pic>
        <p:nvPicPr>
          <p:cNvPr id="160775" name="Picture 8" descr="Home">
            <a:hlinkClick r:id="rId3" action="ppaction://hlinksldjump"/>
            <a:extLst>
              <a:ext uri="{FF2B5EF4-FFF2-40B4-BE49-F238E27FC236}">
                <a16:creationId xmlns:a16="http://schemas.microsoft.com/office/drawing/2014/main" id="{8E360446-A4FA-F133-2ECC-9769E158065A}"/>
              </a:ext>
            </a:extLst>
          </p:cNvPr>
          <p:cNvPicPr>
            <a:picLocks noGrp="1" noChangeAspect="1" noChangeArrowheads="1"/>
          </p:cNvPicPr>
          <p:nvPr>
            <p:ph sz="half" idx="1"/>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60776" name="Line 9">
            <a:extLst>
              <a:ext uri="{FF2B5EF4-FFF2-40B4-BE49-F238E27FC236}">
                <a16:creationId xmlns:a16="http://schemas.microsoft.com/office/drawing/2014/main" id="{E1E1EAB7-CAA3-A68A-3268-3392BDEEBC59}"/>
              </a:ext>
            </a:extLst>
          </p:cNvPr>
          <p:cNvSpPr>
            <a:spLocks noChangeShapeType="1"/>
          </p:cNvSpPr>
          <p:nvPr/>
        </p:nvSpPr>
        <p:spPr bwMode="auto">
          <a:xfrm>
            <a:off x="50292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6394" name="Text Box 10">
            <a:extLst>
              <a:ext uri="{FF2B5EF4-FFF2-40B4-BE49-F238E27FC236}">
                <a16:creationId xmlns:a16="http://schemas.microsoft.com/office/drawing/2014/main" id="{6800804B-52C8-4E61-A41C-2936183FD87E}"/>
              </a:ext>
            </a:extLst>
          </p:cNvPr>
          <p:cNvSpPr txBox="1">
            <a:spLocks noChangeArrowheads="1"/>
          </p:cNvSpPr>
          <p:nvPr/>
        </p:nvSpPr>
        <p:spPr bwMode="auto">
          <a:xfrm>
            <a:off x="381000" y="304800"/>
            <a:ext cx="28956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b="1" u="sng" dirty="0">
                <a:effectLst>
                  <a:outerShdw blurRad="38100" dist="38100" dir="2700000" algn="tl">
                    <a:srgbClr val="DDDDDD"/>
                  </a:outerShdw>
                </a:effectLst>
                <a:latin typeface="Arial" panose="020B0604020202020204" pitchFamily="34" charset="0"/>
                <a:cs typeface="Arial" panose="020B0604020202020204" pitchFamily="34" charset="0"/>
              </a:rPr>
              <a:t>لماذا السبي؟</a:t>
            </a:r>
            <a:endParaRPr lang="en-US" b="1" u="sng"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0778" name="Rectangle 11">
            <a:extLst>
              <a:ext uri="{FF2B5EF4-FFF2-40B4-BE49-F238E27FC236}">
                <a16:creationId xmlns:a16="http://schemas.microsoft.com/office/drawing/2014/main" id="{5754E7CA-0675-F013-7B0C-856B87D1B53A}"/>
              </a:ext>
            </a:extLst>
          </p:cNvPr>
          <p:cNvSpPr>
            <a:spLocks noChangeArrowheads="1"/>
          </p:cNvSpPr>
          <p:nvPr/>
        </p:nvSpPr>
        <p:spPr bwMode="auto">
          <a:xfrm>
            <a:off x="914400" y="3276600"/>
            <a:ext cx="739140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60779" name="Rectangle 12">
            <a:extLst>
              <a:ext uri="{FF2B5EF4-FFF2-40B4-BE49-F238E27FC236}">
                <a16:creationId xmlns:a16="http://schemas.microsoft.com/office/drawing/2014/main" id="{723A6672-AA46-637A-A157-68D10281D100}"/>
              </a:ext>
            </a:extLst>
          </p:cNvPr>
          <p:cNvSpPr>
            <a:spLocks noChangeArrowheads="1"/>
          </p:cNvSpPr>
          <p:nvPr/>
        </p:nvSpPr>
        <p:spPr bwMode="auto">
          <a:xfrm>
            <a:off x="5715000" y="3276600"/>
            <a:ext cx="2743200" cy="4572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6397" name="Text Box 13">
            <a:extLst>
              <a:ext uri="{FF2B5EF4-FFF2-40B4-BE49-F238E27FC236}">
                <a16:creationId xmlns:a16="http://schemas.microsoft.com/office/drawing/2014/main" id="{F5C77391-BEF6-1ADB-BC0C-E2E9525F6C36}"/>
              </a:ext>
            </a:extLst>
          </p:cNvPr>
          <p:cNvSpPr txBox="1">
            <a:spLocks noChangeArrowheads="1"/>
          </p:cNvSpPr>
          <p:nvPr/>
        </p:nvSpPr>
        <p:spPr bwMode="auto">
          <a:xfrm>
            <a:off x="6324600" y="3352800"/>
            <a:ext cx="15240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2000" b="1" dirty="0">
                <a:effectLst>
                  <a:outerShdw blurRad="38100" dist="38100" dir="2700000" algn="tl">
                    <a:srgbClr val="DDDDDD"/>
                  </a:outerShdw>
                </a:effectLst>
                <a:latin typeface="Arial" panose="020B0604020202020204" pitchFamily="34" charset="0"/>
                <a:cs typeface="Arial" panose="020B0604020202020204" pitchFamily="34" charset="0"/>
              </a:rPr>
              <a:t>السبي</a:t>
            </a:r>
            <a:endParaRPr lang="en-US" sz="20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398" name="Text Box 14">
            <a:extLst>
              <a:ext uri="{FF2B5EF4-FFF2-40B4-BE49-F238E27FC236}">
                <a16:creationId xmlns:a16="http://schemas.microsoft.com/office/drawing/2014/main" id="{FE3ACBC0-E96E-4F96-DB1A-BA06C7E29F99}"/>
              </a:ext>
            </a:extLst>
          </p:cNvPr>
          <p:cNvSpPr txBox="1">
            <a:spLocks noChangeArrowheads="1"/>
          </p:cNvSpPr>
          <p:nvPr/>
        </p:nvSpPr>
        <p:spPr bwMode="auto">
          <a:xfrm>
            <a:off x="2286000" y="3336925"/>
            <a:ext cx="27432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2000" b="1" dirty="0">
                <a:effectLst>
                  <a:outerShdw blurRad="38100" dist="38100" dir="2700000" algn="tl">
                    <a:srgbClr val="DDDDDD"/>
                  </a:outerShdw>
                </a:effectLst>
                <a:latin typeface="Arial" panose="020B0604020202020204" pitchFamily="34" charset="0"/>
                <a:cs typeface="Arial" panose="020B0604020202020204" pitchFamily="34" charset="0"/>
              </a:rPr>
              <a:t>قبل السبي</a:t>
            </a:r>
            <a:endParaRPr lang="en-US" sz="20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0782" name="Text Box 15">
            <a:extLst>
              <a:ext uri="{FF2B5EF4-FFF2-40B4-BE49-F238E27FC236}">
                <a16:creationId xmlns:a16="http://schemas.microsoft.com/office/drawing/2014/main" id="{4706FD17-9286-B2DC-9B22-ADD5CCF82D62}"/>
              </a:ext>
            </a:extLst>
          </p:cNvPr>
          <p:cNvSpPr txBox="1">
            <a:spLocks noChangeArrowheads="1"/>
          </p:cNvSpPr>
          <p:nvPr/>
        </p:nvSpPr>
        <p:spPr bwMode="auto">
          <a:xfrm rot="-5400000">
            <a:off x="205582" y="4823618"/>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1800" b="1" dirty="0">
                <a:latin typeface="Arial" panose="020B0604020202020204" pitchFamily="34" charset="0"/>
                <a:cs typeface="Arial" panose="020B0604020202020204" pitchFamily="34" charset="0"/>
              </a:rPr>
              <a:t>JUDAH</a:t>
            </a:r>
          </a:p>
        </p:txBody>
      </p:sp>
      <p:sp>
        <p:nvSpPr>
          <p:cNvPr id="160783" name="Rectangle 16">
            <a:extLst>
              <a:ext uri="{FF2B5EF4-FFF2-40B4-BE49-F238E27FC236}">
                <a16:creationId xmlns:a16="http://schemas.microsoft.com/office/drawing/2014/main" id="{37F69208-2093-BCC6-CED2-52980DF0AE06}"/>
              </a:ext>
            </a:extLst>
          </p:cNvPr>
          <p:cNvSpPr>
            <a:spLocks noChangeArrowheads="1"/>
          </p:cNvSpPr>
          <p:nvPr/>
        </p:nvSpPr>
        <p:spPr bwMode="auto">
          <a:xfrm>
            <a:off x="533400" y="3276600"/>
            <a:ext cx="381000" cy="28956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60784" name="Text Box 17">
            <a:extLst>
              <a:ext uri="{FF2B5EF4-FFF2-40B4-BE49-F238E27FC236}">
                <a16:creationId xmlns:a16="http://schemas.microsoft.com/office/drawing/2014/main" id="{F2961421-2671-5A87-2583-8C64304AF351}"/>
              </a:ext>
            </a:extLst>
          </p:cNvPr>
          <p:cNvSpPr txBox="1">
            <a:spLocks noChangeArrowheads="1"/>
          </p:cNvSpPr>
          <p:nvPr/>
        </p:nvSpPr>
        <p:spPr bwMode="auto">
          <a:xfrm rot="-5400000">
            <a:off x="205582" y="4595018"/>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latin typeface="Arial" panose="020B0604020202020204" pitchFamily="34" charset="0"/>
                <a:cs typeface="Arial" panose="020B0604020202020204" pitchFamily="34" charset="0"/>
              </a:rPr>
              <a:t>يهوذا</a:t>
            </a:r>
            <a:endParaRPr lang="en-US" sz="1800" b="1" dirty="0">
              <a:latin typeface="Arial" panose="020B0604020202020204" pitchFamily="34" charset="0"/>
              <a:cs typeface="Arial" panose="020B0604020202020204" pitchFamily="34" charset="0"/>
            </a:endParaRPr>
          </a:p>
        </p:txBody>
      </p:sp>
      <p:sp>
        <p:nvSpPr>
          <p:cNvPr id="16402" name="Line 18">
            <a:extLst>
              <a:ext uri="{FF2B5EF4-FFF2-40B4-BE49-F238E27FC236}">
                <a16:creationId xmlns:a16="http://schemas.microsoft.com/office/drawing/2014/main" id="{00A4351C-0FFB-D912-91AA-BC6819929DFF}"/>
              </a:ext>
            </a:extLst>
          </p:cNvPr>
          <p:cNvSpPr>
            <a:spLocks noChangeShapeType="1"/>
          </p:cNvSpPr>
          <p:nvPr/>
        </p:nvSpPr>
        <p:spPr bwMode="auto">
          <a:xfrm flipV="1">
            <a:off x="3581400" y="3733800"/>
            <a:ext cx="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6403" name="Text Box 19">
            <a:extLst>
              <a:ext uri="{FF2B5EF4-FFF2-40B4-BE49-F238E27FC236}">
                <a16:creationId xmlns:a16="http://schemas.microsoft.com/office/drawing/2014/main" id="{B53C6AAD-FEC6-8CE8-89DB-79B5780C8606}"/>
              </a:ext>
            </a:extLst>
          </p:cNvPr>
          <p:cNvSpPr txBox="1">
            <a:spLocks noChangeArrowheads="1"/>
          </p:cNvSpPr>
          <p:nvPr/>
        </p:nvSpPr>
        <p:spPr bwMode="auto">
          <a:xfrm rot="16200000">
            <a:off x="3184525" y="4479925"/>
            <a:ext cx="762000"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1600" b="1" dirty="0">
                <a:effectLst>
                  <a:outerShdw blurRad="38100" dist="38100" dir="2700000" algn="tl">
                    <a:srgbClr val="DDDDDD"/>
                  </a:outerShdw>
                </a:effectLst>
                <a:latin typeface="Arial" panose="020B0604020202020204" pitchFamily="34" charset="0"/>
                <a:cs typeface="Arial" panose="020B0604020202020204" pitchFamily="34" charset="0"/>
              </a:rPr>
              <a:t>ميخا</a:t>
            </a:r>
            <a:endParaRPr lang="en-US" sz="16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0787" name="Text Box 20">
            <a:extLst>
              <a:ext uri="{FF2B5EF4-FFF2-40B4-BE49-F238E27FC236}">
                <a16:creationId xmlns:a16="http://schemas.microsoft.com/office/drawing/2014/main" id="{EE8A3300-8A84-7378-9B32-1F583B97498E}"/>
              </a:ext>
            </a:extLst>
          </p:cNvPr>
          <p:cNvSpPr txBox="1">
            <a:spLocks noChangeArrowheads="1"/>
          </p:cNvSpPr>
          <p:nvPr/>
        </p:nvSpPr>
        <p:spPr bwMode="auto">
          <a:xfrm>
            <a:off x="2590800" y="1219200"/>
            <a:ext cx="632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endParaRPr lang="en-US" sz="1800" b="1" dirty="0">
              <a:latin typeface="Arial" panose="020B0604020202020204" pitchFamily="34" charset="0"/>
              <a:cs typeface="Arial" panose="020B0604020202020204" pitchFamily="34" charset="0"/>
            </a:endParaRPr>
          </a:p>
        </p:txBody>
      </p:sp>
      <p:sp>
        <p:nvSpPr>
          <p:cNvPr id="16406" name="Line 22">
            <a:extLst>
              <a:ext uri="{FF2B5EF4-FFF2-40B4-BE49-F238E27FC236}">
                <a16:creationId xmlns:a16="http://schemas.microsoft.com/office/drawing/2014/main" id="{62744E87-F04E-6795-384C-964643689727}"/>
              </a:ext>
            </a:extLst>
          </p:cNvPr>
          <p:cNvSpPr>
            <a:spLocks noChangeShapeType="1"/>
          </p:cNvSpPr>
          <p:nvPr/>
        </p:nvSpPr>
        <p:spPr bwMode="auto">
          <a:xfrm flipV="1">
            <a:off x="3886200" y="3733800"/>
            <a:ext cx="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6407" name="Text Box 23">
            <a:extLst>
              <a:ext uri="{FF2B5EF4-FFF2-40B4-BE49-F238E27FC236}">
                <a16:creationId xmlns:a16="http://schemas.microsoft.com/office/drawing/2014/main" id="{9C845D20-DAE6-B6CD-2DB8-091C103A68FF}"/>
              </a:ext>
            </a:extLst>
          </p:cNvPr>
          <p:cNvSpPr txBox="1">
            <a:spLocks noChangeArrowheads="1"/>
          </p:cNvSpPr>
          <p:nvPr/>
        </p:nvSpPr>
        <p:spPr bwMode="auto">
          <a:xfrm rot="16200000">
            <a:off x="3521075" y="4479925"/>
            <a:ext cx="762000"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1600" b="1" dirty="0">
                <a:effectLst>
                  <a:outerShdw blurRad="38100" dist="38100" dir="2700000" algn="tl">
                    <a:srgbClr val="DDDDDD"/>
                  </a:outerShdw>
                </a:effectLst>
                <a:latin typeface="Arial" panose="020B0604020202020204" pitchFamily="34" charset="0"/>
                <a:cs typeface="Arial" panose="020B0604020202020204" pitchFamily="34" charset="0"/>
              </a:rPr>
              <a:t>أشعياء</a:t>
            </a:r>
            <a:endParaRPr lang="en-US" sz="16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409" name="Line 25">
            <a:extLst>
              <a:ext uri="{FF2B5EF4-FFF2-40B4-BE49-F238E27FC236}">
                <a16:creationId xmlns:a16="http://schemas.microsoft.com/office/drawing/2014/main" id="{3B905BF8-6E4F-C5DB-5672-591277A5ACF8}"/>
              </a:ext>
            </a:extLst>
          </p:cNvPr>
          <p:cNvSpPr>
            <a:spLocks noChangeShapeType="1"/>
          </p:cNvSpPr>
          <p:nvPr/>
        </p:nvSpPr>
        <p:spPr bwMode="auto">
          <a:xfrm flipV="1">
            <a:off x="5105400" y="3733800"/>
            <a:ext cx="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6410" name="Text Box 26">
            <a:extLst>
              <a:ext uri="{FF2B5EF4-FFF2-40B4-BE49-F238E27FC236}">
                <a16:creationId xmlns:a16="http://schemas.microsoft.com/office/drawing/2014/main" id="{AA8E23CB-C4AC-D160-3DE7-84D699122956}"/>
              </a:ext>
            </a:extLst>
          </p:cNvPr>
          <p:cNvSpPr txBox="1">
            <a:spLocks noChangeArrowheads="1"/>
          </p:cNvSpPr>
          <p:nvPr/>
        </p:nvSpPr>
        <p:spPr bwMode="auto">
          <a:xfrm rot="16200000">
            <a:off x="4510087" y="4706938"/>
            <a:ext cx="1222375"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1600" b="1" dirty="0">
                <a:effectLst>
                  <a:outerShdw blurRad="38100" dist="38100" dir="2700000" algn="tl">
                    <a:srgbClr val="DDDDDD"/>
                  </a:outerShdw>
                </a:effectLst>
                <a:latin typeface="Arial" panose="020B0604020202020204" pitchFamily="34" charset="0"/>
                <a:cs typeface="Arial" panose="020B0604020202020204" pitchFamily="34" charset="0"/>
              </a:rPr>
              <a:t>صفنيا</a:t>
            </a:r>
            <a:endParaRPr lang="en-US" sz="16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411" name="Line 27">
            <a:extLst>
              <a:ext uri="{FF2B5EF4-FFF2-40B4-BE49-F238E27FC236}">
                <a16:creationId xmlns:a16="http://schemas.microsoft.com/office/drawing/2014/main" id="{E3A9C5CA-9CBC-4F12-8DEE-A4A30535F07B}"/>
              </a:ext>
            </a:extLst>
          </p:cNvPr>
          <p:cNvSpPr>
            <a:spLocks noChangeShapeType="1"/>
          </p:cNvSpPr>
          <p:nvPr/>
        </p:nvSpPr>
        <p:spPr bwMode="auto">
          <a:xfrm flipV="1">
            <a:off x="5486400" y="3733800"/>
            <a:ext cx="0" cy="1219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6415" name="Text Box 31">
            <a:extLst>
              <a:ext uri="{FF2B5EF4-FFF2-40B4-BE49-F238E27FC236}">
                <a16:creationId xmlns:a16="http://schemas.microsoft.com/office/drawing/2014/main" id="{E401D7FD-6866-3EC6-2B2B-ADA68A9EB983}"/>
              </a:ext>
            </a:extLst>
          </p:cNvPr>
          <p:cNvSpPr txBox="1">
            <a:spLocks noChangeArrowheads="1"/>
          </p:cNvSpPr>
          <p:nvPr/>
        </p:nvSpPr>
        <p:spPr bwMode="auto">
          <a:xfrm rot="16200000">
            <a:off x="4853781" y="5128419"/>
            <a:ext cx="1296988"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1600" b="1" dirty="0">
                <a:effectLst>
                  <a:outerShdw blurRad="38100" dist="38100" dir="2700000" algn="tl">
                    <a:srgbClr val="DDDDDD"/>
                  </a:outerShdw>
                </a:effectLst>
                <a:latin typeface="Arial" panose="020B0604020202020204" pitchFamily="34" charset="0"/>
                <a:cs typeface="Arial" panose="020B0604020202020204" pitchFamily="34" charset="0"/>
              </a:rPr>
              <a:t>إرميا</a:t>
            </a:r>
            <a:endParaRPr lang="en-US" sz="16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416" name="Text Box 32">
            <a:extLst>
              <a:ext uri="{FF2B5EF4-FFF2-40B4-BE49-F238E27FC236}">
                <a16:creationId xmlns:a16="http://schemas.microsoft.com/office/drawing/2014/main" id="{06B965C1-6CC0-4BF8-9A95-B8834CE7756B}"/>
              </a:ext>
            </a:extLst>
          </p:cNvPr>
          <p:cNvSpPr txBox="1">
            <a:spLocks noChangeArrowheads="1"/>
          </p:cNvSpPr>
          <p:nvPr/>
        </p:nvSpPr>
        <p:spPr bwMode="auto">
          <a:xfrm>
            <a:off x="899592" y="1628800"/>
            <a:ext cx="7620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latin typeface="Arial" panose="020B0604020202020204" pitchFamily="34" charset="0"/>
                <a:cs typeface="Arial" panose="020B0604020202020204" pitchFamily="34" charset="0"/>
              </a:rPr>
              <a:t>إر 2: 8 الكهنة لم يقولوا: أين هو الرب؟ وأهل القانون لم يعرفوا، والرعاة عصو علي، والنبياء يتعلموا ببعل، وذهبوا وراء ما لا ينفع.</a:t>
            </a:r>
            <a:endParaRPr lang="en-US" sz="18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BB8B84A5-27B9-BF46-1729-9CCADF4A15B7}"/>
              </a:ext>
            </a:extLst>
          </p:cNvPr>
          <p:cNvSpPr/>
          <p:nvPr/>
        </p:nvSpPr>
        <p:spPr bwMode="auto">
          <a:xfrm>
            <a:off x="5029199" y="0"/>
            <a:ext cx="3886199" cy="7619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000" b="1" i="0" u="none" strike="noStrike" cap="none" normalizeH="0" baseline="0" dirty="0">
                <a:ln>
                  <a:noFill/>
                </a:ln>
                <a:solidFill>
                  <a:srgbClr val="0070C0"/>
                </a:solidFill>
                <a:effectLst/>
                <a:latin typeface="Arial" panose="020B0604020202020204" pitchFamily="34" charset="0"/>
                <a:cs typeface="Arial" panose="020B0604020202020204" pitchFamily="34" charset="0"/>
              </a:rPr>
              <a:t>إسرائيل</a:t>
            </a:r>
            <a:r>
              <a:rPr kumimoji="0" lang="ar-JO" sz="4000" b="1" i="0" u="none" strike="noStrike" cap="none" normalizeH="0" baseline="0" dirty="0">
                <a:ln>
                  <a:noFill/>
                </a:ln>
                <a:solidFill>
                  <a:srgbClr val="FFC000"/>
                </a:solidFill>
                <a:effectLst/>
                <a:latin typeface="Arial" panose="020B0604020202020204" pitchFamily="34" charset="0"/>
                <a:cs typeface="Arial" panose="020B0604020202020204" pitchFamily="34" charset="0"/>
              </a:rPr>
              <a:t> </a:t>
            </a:r>
            <a:r>
              <a:rPr kumimoji="0" lang="ar-JO" sz="4000" b="1" i="0" u="none" strike="noStrike" cap="none" normalizeH="0" baseline="0" dirty="0">
                <a:ln>
                  <a:noFill/>
                </a:ln>
                <a:effectLst/>
                <a:latin typeface="Arial" panose="020B0604020202020204" pitchFamily="34" charset="0"/>
                <a:cs typeface="Arial" panose="020B0604020202020204" pitchFamily="34" charset="0"/>
              </a:rPr>
              <a:t>و</a:t>
            </a:r>
            <a:r>
              <a:rPr kumimoji="0" lang="ar-JO" sz="4000" b="1" i="0" u="none" strike="noStrike" cap="none" normalizeH="0" baseline="0" dirty="0">
                <a:ln>
                  <a:noFill/>
                </a:ln>
                <a:solidFill>
                  <a:srgbClr val="660033"/>
                </a:solidFill>
                <a:effectLst/>
                <a:latin typeface="Arial" panose="020B0604020202020204" pitchFamily="34" charset="0"/>
                <a:cs typeface="Arial" panose="020B0604020202020204" pitchFamily="34" charset="0"/>
              </a:rPr>
              <a:t>بابل</a:t>
            </a:r>
            <a:endParaRPr kumimoji="0" lang="en-US" sz="4000" b="1" i="0" u="none" strike="noStrike" cap="none" normalizeH="0" baseline="0" dirty="0">
              <a:ln>
                <a:noFill/>
              </a:ln>
              <a:solidFill>
                <a:srgbClr val="660033"/>
              </a:solidFill>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9AE9E89-09DA-B0AE-ACA4-0CF7BFB3D0BC}"/>
              </a:ext>
            </a:extLst>
          </p:cNvPr>
          <p:cNvSpPr/>
          <p:nvPr/>
        </p:nvSpPr>
        <p:spPr bwMode="auto">
          <a:xfrm>
            <a:off x="228601" y="6248400"/>
            <a:ext cx="2590798" cy="381000"/>
          </a:xfrm>
          <a:prstGeom prst="rect">
            <a:avLst/>
          </a:prstGeom>
          <a:solidFill>
            <a:srgbClr val="FFFF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C00000"/>
                </a:solidFill>
                <a:latin typeface="Arial" panose="020B0604020202020204" pitchFamily="34" charset="0"/>
                <a:cs typeface="Arial" panose="020B0604020202020204" pitchFamily="34" charset="0"/>
              </a:rPr>
              <a:t>قبل السبي (-605 ق.م)</a:t>
            </a:r>
            <a:endParaRPr kumimoji="0" lang="en-US" sz="2000"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BACD9D2-32BF-D5BD-3000-DF439BEE708F}"/>
              </a:ext>
            </a:extLst>
          </p:cNvPr>
          <p:cNvSpPr/>
          <p:nvPr/>
        </p:nvSpPr>
        <p:spPr bwMode="auto">
          <a:xfrm>
            <a:off x="2819398" y="6275386"/>
            <a:ext cx="2895601" cy="323851"/>
          </a:xfrm>
          <a:prstGeom prst="rect">
            <a:avLst/>
          </a:prstGeom>
          <a:solidFill>
            <a:srgbClr val="CC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C00000"/>
                </a:solidFill>
                <a:latin typeface="Arial" panose="020B0604020202020204" pitchFamily="34" charset="0"/>
                <a:cs typeface="Arial" panose="020B0604020202020204" pitchFamily="34" charset="0"/>
              </a:rPr>
              <a:t>فترة السبي (605-538 ق.م)</a:t>
            </a:r>
            <a:endParaRPr kumimoji="0" lang="en-US" sz="2000"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5A0CC9A-C9D3-2F88-7444-255DCD5D347D}"/>
              </a:ext>
            </a:extLst>
          </p:cNvPr>
          <p:cNvSpPr/>
          <p:nvPr/>
        </p:nvSpPr>
        <p:spPr bwMode="auto">
          <a:xfrm>
            <a:off x="5714999" y="6264276"/>
            <a:ext cx="2590800" cy="307974"/>
          </a:xfrm>
          <a:prstGeom prst="rect">
            <a:avLst/>
          </a:prstGeom>
          <a:solidFill>
            <a:srgbClr val="CC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C00000"/>
                </a:solidFill>
                <a:latin typeface="Arial" panose="020B0604020202020204" pitchFamily="34" charset="0"/>
                <a:cs typeface="Arial" panose="020B0604020202020204" pitchFamily="34" charset="0"/>
              </a:rPr>
              <a:t>بعد السبي (538- ق.م)</a:t>
            </a:r>
            <a:endParaRPr kumimoji="0" lang="en-US" sz="2000"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62063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7014E-2125-B7FB-5B34-B21C8C716035}"/>
            </a:ext>
          </a:extLst>
        </p:cNvPr>
        <p:cNvGrpSpPr/>
        <p:nvPr/>
      </p:nvGrpSpPr>
      <p:grpSpPr>
        <a:xfrm>
          <a:off x="0" y="0"/>
          <a:ext cx="0" cy="0"/>
          <a:chOff x="0" y="0"/>
          <a:chExt cx="0" cy="0"/>
        </a:xfrm>
      </p:grpSpPr>
      <p:sp>
        <p:nvSpPr>
          <p:cNvPr id="160769" name="Rectangle 2">
            <a:extLst>
              <a:ext uri="{FF2B5EF4-FFF2-40B4-BE49-F238E27FC236}">
                <a16:creationId xmlns:a16="http://schemas.microsoft.com/office/drawing/2014/main" id="{4D9CBDA4-E3C6-BCEC-D4F9-BDB6E3FF56BC}"/>
              </a:ext>
            </a:extLst>
          </p:cNvPr>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60770" name="Rectangle 3">
            <a:extLst>
              <a:ext uri="{FF2B5EF4-FFF2-40B4-BE49-F238E27FC236}">
                <a16:creationId xmlns:a16="http://schemas.microsoft.com/office/drawing/2014/main" id="{6BEB55CD-8F82-46A2-F41B-ACA5D2A8525F}"/>
              </a:ext>
            </a:extLst>
          </p:cNvPr>
          <p:cNvSpPr>
            <a:spLocks noChangeArrowheads="1"/>
          </p:cNvSpPr>
          <p:nvPr/>
        </p:nvSpPr>
        <p:spPr bwMode="auto">
          <a:xfrm>
            <a:off x="228600" y="6248400"/>
            <a:ext cx="25908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pic>
        <p:nvPicPr>
          <p:cNvPr id="160775" name="Picture 8" descr="Home">
            <a:hlinkClick r:id="rId3" action="ppaction://hlinksldjump"/>
            <a:extLst>
              <a:ext uri="{FF2B5EF4-FFF2-40B4-BE49-F238E27FC236}">
                <a16:creationId xmlns:a16="http://schemas.microsoft.com/office/drawing/2014/main" id="{06BCF901-3EB3-C075-2354-F470F53D03EE}"/>
              </a:ext>
            </a:extLst>
          </p:cNvPr>
          <p:cNvPicPr>
            <a:picLocks noGrp="1" noChangeAspect="1" noChangeArrowheads="1"/>
          </p:cNvPicPr>
          <p:nvPr>
            <p:ph sz="half" idx="1"/>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60776" name="Line 9">
            <a:extLst>
              <a:ext uri="{FF2B5EF4-FFF2-40B4-BE49-F238E27FC236}">
                <a16:creationId xmlns:a16="http://schemas.microsoft.com/office/drawing/2014/main" id="{DE0BB2D6-AA82-64DB-A048-442FD9765E4E}"/>
              </a:ext>
            </a:extLst>
          </p:cNvPr>
          <p:cNvSpPr>
            <a:spLocks noChangeShapeType="1"/>
          </p:cNvSpPr>
          <p:nvPr/>
        </p:nvSpPr>
        <p:spPr bwMode="auto">
          <a:xfrm>
            <a:off x="50292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6394" name="Text Box 10">
            <a:extLst>
              <a:ext uri="{FF2B5EF4-FFF2-40B4-BE49-F238E27FC236}">
                <a16:creationId xmlns:a16="http://schemas.microsoft.com/office/drawing/2014/main" id="{98F4F914-0743-ACDB-C208-831B622B2C5A}"/>
              </a:ext>
            </a:extLst>
          </p:cNvPr>
          <p:cNvSpPr txBox="1">
            <a:spLocks noChangeArrowheads="1"/>
          </p:cNvSpPr>
          <p:nvPr/>
        </p:nvSpPr>
        <p:spPr bwMode="auto">
          <a:xfrm>
            <a:off x="381000" y="304800"/>
            <a:ext cx="28956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b="1" u="sng" dirty="0">
                <a:effectLst>
                  <a:outerShdw blurRad="38100" dist="38100" dir="2700000" algn="tl">
                    <a:srgbClr val="DDDDDD"/>
                  </a:outerShdw>
                </a:effectLst>
                <a:latin typeface="Arial" panose="020B0604020202020204" pitchFamily="34" charset="0"/>
                <a:cs typeface="Arial" panose="020B0604020202020204" pitchFamily="34" charset="0"/>
              </a:rPr>
              <a:t>لماذا السبي؟</a:t>
            </a:r>
            <a:endParaRPr lang="en-US" b="1" u="sng"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0778" name="Rectangle 11">
            <a:extLst>
              <a:ext uri="{FF2B5EF4-FFF2-40B4-BE49-F238E27FC236}">
                <a16:creationId xmlns:a16="http://schemas.microsoft.com/office/drawing/2014/main" id="{7F9CC0FE-2C83-8F12-90E5-6E627D9FB8C1}"/>
              </a:ext>
            </a:extLst>
          </p:cNvPr>
          <p:cNvSpPr>
            <a:spLocks noChangeArrowheads="1"/>
          </p:cNvSpPr>
          <p:nvPr/>
        </p:nvSpPr>
        <p:spPr bwMode="auto">
          <a:xfrm>
            <a:off x="914400" y="3276600"/>
            <a:ext cx="739140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60779" name="Rectangle 12">
            <a:extLst>
              <a:ext uri="{FF2B5EF4-FFF2-40B4-BE49-F238E27FC236}">
                <a16:creationId xmlns:a16="http://schemas.microsoft.com/office/drawing/2014/main" id="{EA76802D-8B61-C46D-729C-1D892B24559C}"/>
              </a:ext>
            </a:extLst>
          </p:cNvPr>
          <p:cNvSpPr>
            <a:spLocks noChangeArrowheads="1"/>
          </p:cNvSpPr>
          <p:nvPr/>
        </p:nvSpPr>
        <p:spPr bwMode="auto">
          <a:xfrm>
            <a:off x="5715000" y="3276600"/>
            <a:ext cx="2743200" cy="4572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6397" name="Text Box 13">
            <a:extLst>
              <a:ext uri="{FF2B5EF4-FFF2-40B4-BE49-F238E27FC236}">
                <a16:creationId xmlns:a16="http://schemas.microsoft.com/office/drawing/2014/main" id="{EB9A5755-E869-2185-7860-607E129CA051}"/>
              </a:ext>
            </a:extLst>
          </p:cNvPr>
          <p:cNvSpPr txBox="1">
            <a:spLocks noChangeArrowheads="1"/>
          </p:cNvSpPr>
          <p:nvPr/>
        </p:nvSpPr>
        <p:spPr bwMode="auto">
          <a:xfrm>
            <a:off x="6324600" y="3352800"/>
            <a:ext cx="15240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2000" b="1" dirty="0">
                <a:effectLst>
                  <a:outerShdw blurRad="38100" dist="38100" dir="2700000" algn="tl">
                    <a:srgbClr val="DDDDDD"/>
                  </a:outerShdw>
                </a:effectLst>
                <a:latin typeface="Arial" panose="020B0604020202020204" pitchFamily="34" charset="0"/>
                <a:cs typeface="Arial" panose="020B0604020202020204" pitchFamily="34" charset="0"/>
              </a:rPr>
              <a:t>السبي</a:t>
            </a:r>
            <a:endParaRPr lang="en-US" sz="20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398" name="Text Box 14">
            <a:extLst>
              <a:ext uri="{FF2B5EF4-FFF2-40B4-BE49-F238E27FC236}">
                <a16:creationId xmlns:a16="http://schemas.microsoft.com/office/drawing/2014/main" id="{66FCD3C8-851E-B808-0DF8-D8252662A9D7}"/>
              </a:ext>
            </a:extLst>
          </p:cNvPr>
          <p:cNvSpPr txBox="1">
            <a:spLocks noChangeArrowheads="1"/>
          </p:cNvSpPr>
          <p:nvPr/>
        </p:nvSpPr>
        <p:spPr bwMode="auto">
          <a:xfrm>
            <a:off x="2286000" y="3336925"/>
            <a:ext cx="27432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2000" b="1" dirty="0">
                <a:effectLst>
                  <a:outerShdw blurRad="38100" dist="38100" dir="2700000" algn="tl">
                    <a:srgbClr val="DDDDDD"/>
                  </a:outerShdw>
                </a:effectLst>
                <a:latin typeface="Arial" panose="020B0604020202020204" pitchFamily="34" charset="0"/>
                <a:cs typeface="Arial" panose="020B0604020202020204" pitchFamily="34" charset="0"/>
              </a:rPr>
              <a:t>قبل السبي</a:t>
            </a:r>
            <a:endParaRPr lang="en-US" sz="20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0782" name="Text Box 15">
            <a:extLst>
              <a:ext uri="{FF2B5EF4-FFF2-40B4-BE49-F238E27FC236}">
                <a16:creationId xmlns:a16="http://schemas.microsoft.com/office/drawing/2014/main" id="{3E704895-9FE8-9048-4879-2E4CF7AB425E}"/>
              </a:ext>
            </a:extLst>
          </p:cNvPr>
          <p:cNvSpPr txBox="1">
            <a:spLocks noChangeArrowheads="1"/>
          </p:cNvSpPr>
          <p:nvPr/>
        </p:nvSpPr>
        <p:spPr bwMode="auto">
          <a:xfrm rot="-5400000">
            <a:off x="205582" y="4823618"/>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1800" b="1" dirty="0">
                <a:latin typeface="Arial" panose="020B0604020202020204" pitchFamily="34" charset="0"/>
                <a:cs typeface="Arial" panose="020B0604020202020204" pitchFamily="34" charset="0"/>
              </a:rPr>
              <a:t>JUDAH</a:t>
            </a:r>
          </a:p>
        </p:txBody>
      </p:sp>
      <p:sp>
        <p:nvSpPr>
          <p:cNvPr id="160783" name="Rectangle 16">
            <a:extLst>
              <a:ext uri="{FF2B5EF4-FFF2-40B4-BE49-F238E27FC236}">
                <a16:creationId xmlns:a16="http://schemas.microsoft.com/office/drawing/2014/main" id="{1AB9D31C-9D0E-7BE8-B93D-3A7E27B230C8}"/>
              </a:ext>
            </a:extLst>
          </p:cNvPr>
          <p:cNvSpPr>
            <a:spLocks noChangeArrowheads="1"/>
          </p:cNvSpPr>
          <p:nvPr/>
        </p:nvSpPr>
        <p:spPr bwMode="auto">
          <a:xfrm>
            <a:off x="533400" y="3276600"/>
            <a:ext cx="381000" cy="28956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60784" name="Text Box 17">
            <a:extLst>
              <a:ext uri="{FF2B5EF4-FFF2-40B4-BE49-F238E27FC236}">
                <a16:creationId xmlns:a16="http://schemas.microsoft.com/office/drawing/2014/main" id="{C539B446-4177-F002-E492-2EE1DEC90C0C}"/>
              </a:ext>
            </a:extLst>
          </p:cNvPr>
          <p:cNvSpPr txBox="1">
            <a:spLocks noChangeArrowheads="1"/>
          </p:cNvSpPr>
          <p:nvPr/>
        </p:nvSpPr>
        <p:spPr bwMode="auto">
          <a:xfrm rot="-5400000">
            <a:off x="205582" y="4595018"/>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latin typeface="Arial" panose="020B0604020202020204" pitchFamily="34" charset="0"/>
                <a:cs typeface="Arial" panose="020B0604020202020204" pitchFamily="34" charset="0"/>
              </a:rPr>
              <a:t>يهوذا</a:t>
            </a:r>
            <a:endParaRPr lang="en-US" sz="1800" b="1" dirty="0">
              <a:latin typeface="Arial" panose="020B0604020202020204" pitchFamily="34" charset="0"/>
              <a:cs typeface="Arial" panose="020B0604020202020204" pitchFamily="34" charset="0"/>
            </a:endParaRPr>
          </a:p>
        </p:txBody>
      </p:sp>
      <p:sp>
        <p:nvSpPr>
          <p:cNvPr id="16402" name="Line 18">
            <a:extLst>
              <a:ext uri="{FF2B5EF4-FFF2-40B4-BE49-F238E27FC236}">
                <a16:creationId xmlns:a16="http://schemas.microsoft.com/office/drawing/2014/main" id="{61CA1BA0-4A5A-63EA-20CB-9BAE08FB45B6}"/>
              </a:ext>
            </a:extLst>
          </p:cNvPr>
          <p:cNvSpPr>
            <a:spLocks noChangeShapeType="1"/>
          </p:cNvSpPr>
          <p:nvPr/>
        </p:nvSpPr>
        <p:spPr bwMode="auto">
          <a:xfrm flipV="1">
            <a:off x="3581400" y="3733800"/>
            <a:ext cx="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6403" name="Text Box 19">
            <a:extLst>
              <a:ext uri="{FF2B5EF4-FFF2-40B4-BE49-F238E27FC236}">
                <a16:creationId xmlns:a16="http://schemas.microsoft.com/office/drawing/2014/main" id="{755F5D7C-C33E-93BA-D837-7759AC966772}"/>
              </a:ext>
            </a:extLst>
          </p:cNvPr>
          <p:cNvSpPr txBox="1">
            <a:spLocks noChangeArrowheads="1"/>
          </p:cNvSpPr>
          <p:nvPr/>
        </p:nvSpPr>
        <p:spPr bwMode="auto">
          <a:xfrm rot="16200000">
            <a:off x="3184525" y="4479925"/>
            <a:ext cx="762000"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1600" b="1" dirty="0">
                <a:effectLst>
                  <a:outerShdw blurRad="38100" dist="38100" dir="2700000" algn="tl">
                    <a:srgbClr val="DDDDDD"/>
                  </a:outerShdw>
                </a:effectLst>
                <a:latin typeface="Arial" panose="020B0604020202020204" pitchFamily="34" charset="0"/>
                <a:cs typeface="Arial" panose="020B0604020202020204" pitchFamily="34" charset="0"/>
              </a:rPr>
              <a:t>ميخا</a:t>
            </a:r>
            <a:endParaRPr lang="en-US" sz="16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0787" name="Text Box 20">
            <a:extLst>
              <a:ext uri="{FF2B5EF4-FFF2-40B4-BE49-F238E27FC236}">
                <a16:creationId xmlns:a16="http://schemas.microsoft.com/office/drawing/2014/main" id="{EB0FB579-22EB-F5DA-3B94-FEA775C27E09}"/>
              </a:ext>
            </a:extLst>
          </p:cNvPr>
          <p:cNvSpPr txBox="1">
            <a:spLocks noChangeArrowheads="1"/>
          </p:cNvSpPr>
          <p:nvPr/>
        </p:nvSpPr>
        <p:spPr bwMode="auto">
          <a:xfrm>
            <a:off x="2590800" y="1219200"/>
            <a:ext cx="632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endParaRPr lang="en-US" sz="1800" b="1" dirty="0">
              <a:latin typeface="Arial" panose="020B0604020202020204" pitchFamily="34" charset="0"/>
              <a:cs typeface="Arial" panose="020B0604020202020204" pitchFamily="34" charset="0"/>
            </a:endParaRPr>
          </a:p>
        </p:txBody>
      </p:sp>
      <p:sp>
        <p:nvSpPr>
          <p:cNvPr id="16406" name="Line 22">
            <a:extLst>
              <a:ext uri="{FF2B5EF4-FFF2-40B4-BE49-F238E27FC236}">
                <a16:creationId xmlns:a16="http://schemas.microsoft.com/office/drawing/2014/main" id="{F57805D8-B6F5-6928-57C7-7D76C706136D}"/>
              </a:ext>
            </a:extLst>
          </p:cNvPr>
          <p:cNvSpPr>
            <a:spLocks noChangeShapeType="1"/>
          </p:cNvSpPr>
          <p:nvPr/>
        </p:nvSpPr>
        <p:spPr bwMode="auto">
          <a:xfrm flipV="1">
            <a:off x="3886200" y="3733800"/>
            <a:ext cx="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6407" name="Text Box 23">
            <a:extLst>
              <a:ext uri="{FF2B5EF4-FFF2-40B4-BE49-F238E27FC236}">
                <a16:creationId xmlns:a16="http://schemas.microsoft.com/office/drawing/2014/main" id="{0ECEFBEF-8B32-3AD8-5004-35E68A3036A1}"/>
              </a:ext>
            </a:extLst>
          </p:cNvPr>
          <p:cNvSpPr txBox="1">
            <a:spLocks noChangeArrowheads="1"/>
          </p:cNvSpPr>
          <p:nvPr/>
        </p:nvSpPr>
        <p:spPr bwMode="auto">
          <a:xfrm rot="16200000">
            <a:off x="3521075" y="4479925"/>
            <a:ext cx="762000"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1600" b="1" dirty="0">
                <a:effectLst>
                  <a:outerShdw blurRad="38100" dist="38100" dir="2700000" algn="tl">
                    <a:srgbClr val="DDDDDD"/>
                  </a:outerShdw>
                </a:effectLst>
                <a:latin typeface="Arial" panose="020B0604020202020204" pitchFamily="34" charset="0"/>
                <a:cs typeface="Arial" panose="020B0604020202020204" pitchFamily="34" charset="0"/>
              </a:rPr>
              <a:t>أشعياء</a:t>
            </a:r>
            <a:endParaRPr lang="en-US" sz="16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409" name="Line 25">
            <a:extLst>
              <a:ext uri="{FF2B5EF4-FFF2-40B4-BE49-F238E27FC236}">
                <a16:creationId xmlns:a16="http://schemas.microsoft.com/office/drawing/2014/main" id="{158DDE77-E667-BD22-8F87-5FD98427E995}"/>
              </a:ext>
            </a:extLst>
          </p:cNvPr>
          <p:cNvSpPr>
            <a:spLocks noChangeShapeType="1"/>
          </p:cNvSpPr>
          <p:nvPr/>
        </p:nvSpPr>
        <p:spPr bwMode="auto">
          <a:xfrm flipV="1">
            <a:off x="5105400" y="3733800"/>
            <a:ext cx="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6410" name="Text Box 26">
            <a:extLst>
              <a:ext uri="{FF2B5EF4-FFF2-40B4-BE49-F238E27FC236}">
                <a16:creationId xmlns:a16="http://schemas.microsoft.com/office/drawing/2014/main" id="{CAA452A0-6671-04F0-3AC9-4FA4FF833B13}"/>
              </a:ext>
            </a:extLst>
          </p:cNvPr>
          <p:cNvSpPr txBox="1">
            <a:spLocks noChangeArrowheads="1"/>
          </p:cNvSpPr>
          <p:nvPr/>
        </p:nvSpPr>
        <p:spPr bwMode="auto">
          <a:xfrm rot="16200000">
            <a:off x="4510087" y="4706938"/>
            <a:ext cx="1222375"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1600" b="1" dirty="0">
                <a:effectLst>
                  <a:outerShdw blurRad="38100" dist="38100" dir="2700000" algn="tl">
                    <a:srgbClr val="DDDDDD"/>
                  </a:outerShdw>
                </a:effectLst>
                <a:latin typeface="Arial" panose="020B0604020202020204" pitchFamily="34" charset="0"/>
                <a:cs typeface="Arial" panose="020B0604020202020204" pitchFamily="34" charset="0"/>
              </a:rPr>
              <a:t>صفنيا</a:t>
            </a:r>
            <a:endParaRPr lang="en-US" sz="16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411" name="Line 27">
            <a:extLst>
              <a:ext uri="{FF2B5EF4-FFF2-40B4-BE49-F238E27FC236}">
                <a16:creationId xmlns:a16="http://schemas.microsoft.com/office/drawing/2014/main" id="{935DC957-33BD-3914-967A-C738F94988E2}"/>
              </a:ext>
            </a:extLst>
          </p:cNvPr>
          <p:cNvSpPr>
            <a:spLocks noChangeShapeType="1"/>
          </p:cNvSpPr>
          <p:nvPr/>
        </p:nvSpPr>
        <p:spPr bwMode="auto">
          <a:xfrm flipV="1">
            <a:off x="5486400" y="3733800"/>
            <a:ext cx="0" cy="1219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6412" name="Text Box 28">
            <a:extLst>
              <a:ext uri="{FF2B5EF4-FFF2-40B4-BE49-F238E27FC236}">
                <a16:creationId xmlns:a16="http://schemas.microsoft.com/office/drawing/2014/main" id="{F82A5122-C719-5059-175B-7F491C9F9CD7}"/>
              </a:ext>
            </a:extLst>
          </p:cNvPr>
          <p:cNvSpPr txBox="1">
            <a:spLocks noChangeArrowheads="1"/>
          </p:cNvSpPr>
          <p:nvPr/>
        </p:nvSpPr>
        <p:spPr bwMode="auto">
          <a:xfrm rot="16200000">
            <a:off x="5273675" y="4632325"/>
            <a:ext cx="914400"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1600" b="1" dirty="0">
                <a:effectLst>
                  <a:outerShdw blurRad="38100" dist="38100" dir="2700000" algn="tl">
                    <a:srgbClr val="DDDDDD"/>
                  </a:outerShdw>
                </a:effectLst>
                <a:latin typeface="Arial" panose="020B0604020202020204" pitchFamily="34" charset="0"/>
                <a:cs typeface="Arial" panose="020B0604020202020204" pitchFamily="34" charset="0"/>
              </a:rPr>
              <a:t>حزقيال</a:t>
            </a:r>
            <a:endParaRPr lang="en-US" sz="16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414" name="Line 30">
            <a:extLst>
              <a:ext uri="{FF2B5EF4-FFF2-40B4-BE49-F238E27FC236}">
                <a16:creationId xmlns:a16="http://schemas.microsoft.com/office/drawing/2014/main" id="{F25D9703-BBAF-303B-FA7A-7F90801BAB7D}"/>
              </a:ext>
            </a:extLst>
          </p:cNvPr>
          <p:cNvSpPr>
            <a:spLocks noChangeShapeType="1"/>
          </p:cNvSpPr>
          <p:nvPr/>
        </p:nvSpPr>
        <p:spPr bwMode="auto">
          <a:xfrm flipV="1">
            <a:off x="5715000" y="3733800"/>
            <a:ext cx="0" cy="685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6415" name="Text Box 31">
            <a:extLst>
              <a:ext uri="{FF2B5EF4-FFF2-40B4-BE49-F238E27FC236}">
                <a16:creationId xmlns:a16="http://schemas.microsoft.com/office/drawing/2014/main" id="{F3C179F1-D874-8342-6452-C0F4D4903145}"/>
              </a:ext>
            </a:extLst>
          </p:cNvPr>
          <p:cNvSpPr txBox="1">
            <a:spLocks noChangeArrowheads="1"/>
          </p:cNvSpPr>
          <p:nvPr/>
        </p:nvSpPr>
        <p:spPr bwMode="auto">
          <a:xfrm rot="16200000">
            <a:off x="4853781" y="5128419"/>
            <a:ext cx="1296988"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1600" b="1" dirty="0">
                <a:effectLst>
                  <a:outerShdw blurRad="38100" dist="38100" dir="2700000" algn="tl">
                    <a:srgbClr val="DDDDDD"/>
                  </a:outerShdw>
                </a:effectLst>
                <a:latin typeface="Arial" panose="020B0604020202020204" pitchFamily="34" charset="0"/>
                <a:cs typeface="Arial" panose="020B0604020202020204" pitchFamily="34" charset="0"/>
              </a:rPr>
              <a:t>إرميا</a:t>
            </a:r>
            <a:endParaRPr lang="en-US" sz="16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417" name="Text Box 33">
            <a:extLst>
              <a:ext uri="{FF2B5EF4-FFF2-40B4-BE49-F238E27FC236}">
                <a16:creationId xmlns:a16="http://schemas.microsoft.com/office/drawing/2014/main" id="{2B17F018-947F-9E5D-7EBD-1CFB7FC7E589}"/>
              </a:ext>
            </a:extLst>
          </p:cNvPr>
          <p:cNvSpPr txBox="1">
            <a:spLocks noChangeArrowheads="1"/>
          </p:cNvSpPr>
          <p:nvPr/>
        </p:nvSpPr>
        <p:spPr bwMode="auto">
          <a:xfrm>
            <a:off x="755576" y="1628800"/>
            <a:ext cx="8533581" cy="707886"/>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ar-JO" sz="2000" b="1" dirty="0">
                <a:latin typeface="Arial" panose="020B0604020202020204" pitchFamily="34" charset="0"/>
                <a:cs typeface="Arial" panose="020B0604020202020204" pitchFamily="34" charset="0"/>
              </a:rPr>
              <a:t>حز 8: 17 وقال لي: أريت يا ابن آدم؟ أقليل لبيت يهوذا عمل الرجاسات التي عملوها هنا؟ لأنه قد يملأوا الأرض ظلما ويعودون لإغاظتي، وقد يقاربون الغصن لأنفهم.</a:t>
            </a:r>
            <a:endParaRPr lang="en-US" sz="20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7AF9BF9-FD8D-3C5A-9011-F79183413E7C}"/>
              </a:ext>
            </a:extLst>
          </p:cNvPr>
          <p:cNvSpPr/>
          <p:nvPr/>
        </p:nvSpPr>
        <p:spPr bwMode="auto">
          <a:xfrm>
            <a:off x="5029199" y="0"/>
            <a:ext cx="3886199" cy="7619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000" b="1" i="0" u="none" strike="noStrike" cap="none" normalizeH="0" baseline="0" dirty="0">
                <a:ln>
                  <a:noFill/>
                </a:ln>
                <a:solidFill>
                  <a:srgbClr val="0070C0"/>
                </a:solidFill>
                <a:effectLst/>
                <a:latin typeface="Arial" panose="020B0604020202020204" pitchFamily="34" charset="0"/>
                <a:cs typeface="Arial" panose="020B0604020202020204" pitchFamily="34" charset="0"/>
              </a:rPr>
              <a:t>إسرائيل</a:t>
            </a:r>
            <a:r>
              <a:rPr kumimoji="0" lang="ar-JO" sz="4000" b="1" i="0" u="none" strike="noStrike" cap="none" normalizeH="0" baseline="0" dirty="0">
                <a:ln>
                  <a:noFill/>
                </a:ln>
                <a:solidFill>
                  <a:srgbClr val="FFC000"/>
                </a:solidFill>
                <a:effectLst/>
                <a:latin typeface="Arial" panose="020B0604020202020204" pitchFamily="34" charset="0"/>
                <a:cs typeface="Arial" panose="020B0604020202020204" pitchFamily="34" charset="0"/>
              </a:rPr>
              <a:t> </a:t>
            </a:r>
            <a:r>
              <a:rPr kumimoji="0" lang="ar-JO" sz="4000" b="1" i="0" u="none" strike="noStrike" cap="none" normalizeH="0" baseline="0" dirty="0">
                <a:ln>
                  <a:noFill/>
                </a:ln>
                <a:effectLst/>
                <a:latin typeface="Arial" panose="020B0604020202020204" pitchFamily="34" charset="0"/>
                <a:cs typeface="Arial" panose="020B0604020202020204" pitchFamily="34" charset="0"/>
              </a:rPr>
              <a:t>و</a:t>
            </a:r>
            <a:r>
              <a:rPr kumimoji="0" lang="ar-JO" sz="4000" b="1" i="0" u="none" strike="noStrike" cap="none" normalizeH="0" baseline="0" dirty="0">
                <a:ln>
                  <a:noFill/>
                </a:ln>
                <a:solidFill>
                  <a:srgbClr val="660033"/>
                </a:solidFill>
                <a:effectLst/>
                <a:latin typeface="Arial" panose="020B0604020202020204" pitchFamily="34" charset="0"/>
                <a:cs typeface="Arial" panose="020B0604020202020204" pitchFamily="34" charset="0"/>
              </a:rPr>
              <a:t>بابل</a:t>
            </a:r>
            <a:endParaRPr kumimoji="0" lang="en-US" sz="4000" b="1" i="0" u="none" strike="noStrike" cap="none" normalizeH="0" baseline="0" dirty="0">
              <a:ln>
                <a:noFill/>
              </a:ln>
              <a:solidFill>
                <a:srgbClr val="660033"/>
              </a:solidFill>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0E2C8D48-7858-10B9-88A6-B438D89480B6}"/>
              </a:ext>
            </a:extLst>
          </p:cNvPr>
          <p:cNvSpPr/>
          <p:nvPr/>
        </p:nvSpPr>
        <p:spPr bwMode="auto">
          <a:xfrm>
            <a:off x="228601" y="6248400"/>
            <a:ext cx="2590798" cy="381000"/>
          </a:xfrm>
          <a:prstGeom prst="rect">
            <a:avLst/>
          </a:prstGeom>
          <a:solidFill>
            <a:srgbClr val="FFFF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C00000"/>
                </a:solidFill>
                <a:latin typeface="Arial" panose="020B0604020202020204" pitchFamily="34" charset="0"/>
                <a:cs typeface="Arial" panose="020B0604020202020204" pitchFamily="34" charset="0"/>
              </a:rPr>
              <a:t>قبل السبي (-605 ق.م)</a:t>
            </a:r>
            <a:endParaRPr kumimoji="0" lang="en-US" sz="2000"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2542395-4877-BE48-C664-1BC4FB368D0C}"/>
              </a:ext>
            </a:extLst>
          </p:cNvPr>
          <p:cNvSpPr/>
          <p:nvPr/>
        </p:nvSpPr>
        <p:spPr bwMode="auto">
          <a:xfrm>
            <a:off x="2819398" y="6275386"/>
            <a:ext cx="2895601" cy="323851"/>
          </a:xfrm>
          <a:prstGeom prst="rect">
            <a:avLst/>
          </a:prstGeom>
          <a:solidFill>
            <a:srgbClr val="CC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C00000"/>
                </a:solidFill>
                <a:latin typeface="Arial" panose="020B0604020202020204" pitchFamily="34" charset="0"/>
                <a:cs typeface="Arial" panose="020B0604020202020204" pitchFamily="34" charset="0"/>
              </a:rPr>
              <a:t>فترة السبي (605-538 ق.م)</a:t>
            </a:r>
            <a:endParaRPr kumimoji="0" lang="en-US" sz="2000"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85E913F2-7125-AF04-F730-8F35E55EB04D}"/>
              </a:ext>
            </a:extLst>
          </p:cNvPr>
          <p:cNvSpPr/>
          <p:nvPr/>
        </p:nvSpPr>
        <p:spPr bwMode="auto">
          <a:xfrm>
            <a:off x="5714999" y="6264276"/>
            <a:ext cx="2590800" cy="307974"/>
          </a:xfrm>
          <a:prstGeom prst="rect">
            <a:avLst/>
          </a:prstGeom>
          <a:solidFill>
            <a:srgbClr val="CC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C00000"/>
                </a:solidFill>
                <a:latin typeface="Arial" panose="020B0604020202020204" pitchFamily="34" charset="0"/>
                <a:cs typeface="Arial" panose="020B0604020202020204" pitchFamily="34" charset="0"/>
              </a:rPr>
              <a:t>بعد السبي (538- ق.م)</a:t>
            </a:r>
            <a:endParaRPr kumimoji="0" lang="en-US" sz="2000" b="1" i="0" u="none" strike="noStrike" cap="none" normalizeH="0" baseline="0" dirty="0">
              <a:ln>
                <a:noFill/>
              </a:ln>
              <a:solidFill>
                <a:srgbClr val="C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48179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5" name="Picture 12"/>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609600" y="914400"/>
            <a:ext cx="8153400" cy="527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1346"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41347" name="Rectangle 3"/>
          <p:cNvSpPr>
            <a:spLocks noChangeArrowheads="1"/>
          </p:cNvSpPr>
          <p:nvPr/>
        </p:nvSpPr>
        <p:spPr bwMode="auto">
          <a:xfrm>
            <a:off x="228600" y="6248400"/>
            <a:ext cx="2590800" cy="381000"/>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41352" name="Picture 8" descr="Home">
            <a:hlinkClick r:id="rId4" action="ppaction://hlinksldjump"/>
          </p:cNvPr>
          <p:cNvPicPr>
            <a:picLocks noGrp="1" noChangeAspect="1" noChangeArrowheads="1"/>
          </p:cNvPicPr>
          <p:nvPr>
            <p:ph sz="half" idx="1"/>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441353" name="Line 9"/>
          <p:cNvSpPr>
            <a:spLocks noChangeShapeType="1"/>
          </p:cNvSpPr>
          <p:nvPr/>
        </p:nvSpPr>
        <p:spPr bwMode="auto">
          <a:xfrm>
            <a:off x="5029200" y="762000"/>
            <a:ext cx="3886200" cy="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442" name="Text Box 10"/>
          <p:cNvSpPr txBox="1">
            <a:spLocks noChangeArrowheads="1"/>
          </p:cNvSpPr>
          <p:nvPr/>
        </p:nvSpPr>
        <p:spPr bwMode="auto">
          <a:xfrm>
            <a:off x="381000" y="304800"/>
            <a:ext cx="28956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sng"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لماذا السبي؟</a:t>
            </a:r>
            <a:endParaRPr kumimoji="0" lang="en-US" sz="2400" b="1" u="sng"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p:txBody>
      </p:sp>
      <p:sp>
        <p:nvSpPr>
          <p:cNvPr id="18445" name="Rectangle 13"/>
          <p:cNvSpPr>
            <a:spLocks noChangeArrowheads="1"/>
          </p:cNvSpPr>
          <p:nvPr/>
        </p:nvSpPr>
        <p:spPr bwMode="auto">
          <a:xfrm>
            <a:off x="304800" y="3733800"/>
            <a:ext cx="8382000" cy="2503488"/>
          </a:xfrm>
          <a:prstGeom prst="rect">
            <a:avLst/>
          </a:prstGeom>
          <a:gradFill rotWithShape="0">
            <a:gsLst>
              <a:gs pos="0">
                <a:schemeClr val="tx2">
                  <a:alpha val="52000"/>
                </a:schemeClr>
              </a:gs>
              <a:gs pos="100000">
                <a:schemeClr val="tx2">
                  <a:gamma/>
                  <a:shade val="44706"/>
                  <a:invGamma/>
                  <a:alpha val="53000"/>
                </a:schemeClr>
              </a:gs>
            </a:gsLst>
            <a:lin ang="5400000" scaled="1"/>
          </a:gra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443" name="Text Box 11"/>
          <p:cNvSpPr txBox="1">
            <a:spLocks noChangeArrowheads="1"/>
          </p:cNvSpPr>
          <p:nvPr/>
        </p:nvSpPr>
        <p:spPr bwMode="auto">
          <a:xfrm>
            <a:off x="468313" y="3671888"/>
            <a:ext cx="8135937"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عزرا 5: 12</a:t>
            </a:r>
            <a:endParaRPr kumimoji="0" lang="en-US" sz="24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rPr>
              <a:t>ولكن بعد أن أسخط آباؤنا إله السماء دفعهم ليد نبوخذنصر ملك بابل الكلداني الذي هدم هذا البيت وسبى الشعب إلى بابل</a:t>
            </a:r>
            <a:endParaRPr kumimoji="0" lang="en-US" sz="2400" b="1" u="none" strike="noStrike" kern="1200" cap="none" spc="0" normalizeH="0" baseline="0" noProof="0" dirty="0">
              <a:ln>
                <a:noFill/>
              </a:ln>
              <a:solidFill>
                <a:srgbClr val="FFFFFF"/>
              </a:solidFill>
              <a:effectLst>
                <a:outerShdw blurRad="50800" dist="38100" dir="2700000">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8DD47D68-83BF-262A-B210-2EFD2ECDE770}"/>
              </a:ext>
            </a:extLst>
          </p:cNvPr>
          <p:cNvSpPr/>
          <p:nvPr/>
        </p:nvSpPr>
        <p:spPr bwMode="auto">
          <a:xfrm>
            <a:off x="5029200" y="116633"/>
            <a:ext cx="3875086" cy="58821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a:t>
            </a:r>
            <a:r>
              <a:rPr kumimoji="0" lang="ar-JO" sz="36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سرائيل</a:t>
            </a:r>
            <a:r>
              <a:rPr kumimoji="0" lang="ar-JO"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a:t>
            </a:r>
            <a:r>
              <a:rPr kumimoji="0" lang="ar-JO" sz="3600" b="1" u="none" strike="noStrike" kern="1200" cap="none" spc="0" normalizeH="0" baseline="0" noProof="0" dirty="0">
                <a:ln>
                  <a:noFill/>
                </a:ln>
                <a:solidFill>
                  <a:srgbClr val="990000"/>
                </a:solidFill>
                <a:effectLst/>
                <a:uLnTx/>
                <a:uFillTx/>
                <a:latin typeface="Arial" panose="020B0604020202020204" pitchFamily="34" charset="0"/>
                <a:ea typeface="ＭＳ Ｐゴシック" charset="0"/>
                <a:cs typeface="Arial" panose="020B0604020202020204" pitchFamily="34" charset="0"/>
              </a:rPr>
              <a:t>بابل</a:t>
            </a:r>
            <a:endParaRPr kumimoji="0" lang="en-US" sz="3600" b="1" u="none" strike="noStrike" kern="1200" cap="none" spc="0" normalizeH="0" baseline="0" noProof="0" dirty="0">
              <a:ln>
                <a:noFill/>
              </a:ln>
              <a:solidFill>
                <a:srgbClr val="99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8CCB64B8-789D-4D5C-865A-539813D39DD6}"/>
              </a:ext>
            </a:extLst>
          </p:cNvPr>
          <p:cNvSpPr/>
          <p:nvPr/>
        </p:nvSpPr>
        <p:spPr bwMode="auto">
          <a:xfrm>
            <a:off x="304800" y="6237288"/>
            <a:ext cx="2486024" cy="39211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قبل السبي ( - 605 ق.م)</a:t>
            </a:r>
            <a:endParaRPr kumimoji="0" lang="en-US" sz="20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2FCF22C9-BBB7-CFCA-E4F3-230B89D22C10}"/>
              </a:ext>
            </a:extLst>
          </p:cNvPr>
          <p:cNvSpPr/>
          <p:nvPr/>
        </p:nvSpPr>
        <p:spPr bwMode="auto">
          <a:xfrm>
            <a:off x="2819400" y="6237288"/>
            <a:ext cx="2935288" cy="3619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فترة السبي (605-538 ق.م)</a:t>
            </a:r>
            <a:endParaRPr kumimoji="0" lang="en-US" sz="20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0E3AD74E-C1F4-106F-B0ED-7B3419934437}"/>
              </a:ext>
            </a:extLst>
          </p:cNvPr>
          <p:cNvSpPr/>
          <p:nvPr/>
        </p:nvSpPr>
        <p:spPr bwMode="auto">
          <a:xfrm>
            <a:off x="5652120" y="6184900"/>
            <a:ext cx="2653680" cy="41433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بعد السبي (538- ق.م)</a:t>
            </a:r>
            <a:endParaRPr kumimoji="0" lang="en-US" sz="20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5" presetClass="entr" presetSubtype="182" fill="hold" grpId="0" nodeType="afterEffect">
                                  <p:stCondLst>
                                    <p:cond delay="0"/>
                                  </p:stCondLst>
                                  <p:childTnLst>
                                    <p:set>
                                      <p:cBhvr>
                                        <p:cTn id="6" dur="1" fill="hold">
                                          <p:stCondLst>
                                            <p:cond delay="499"/>
                                          </p:stCondLst>
                                        </p:cTn>
                                        <p:tgtEl>
                                          <p:spTgt spid="18445"/>
                                        </p:tgtEl>
                                        <p:attrNameLst>
                                          <p:attrName>style.visibility</p:attrName>
                                        </p:attrNameLst>
                                      </p:cBhvr>
                                      <p:to>
                                        <p:strVal val="visible"/>
                                      </p:to>
                                    </p:set>
                                  </p:childTnLst>
                                </p:cTn>
                              </p:par>
                            </p:childTnLst>
                          </p:cTn>
                        </p:par>
                        <p:par>
                          <p:cTn id="7" fill="hold" nodeType="afterGroup">
                            <p:stCondLst>
                              <p:cond delay="500"/>
                            </p:stCondLst>
                            <p:childTnLst>
                              <p:par>
                                <p:cTn id="8" presetID="7" presetClass="entr" presetSubtype="4" fill="hold" grpId="0" nodeType="afterEffect">
                                  <p:stCondLst>
                                    <p:cond delay="0"/>
                                  </p:stCondLst>
                                  <p:childTnLst>
                                    <p:set>
                                      <p:cBhvr>
                                        <p:cTn id="9" dur="1" fill="hold">
                                          <p:stCondLst>
                                            <p:cond delay="0"/>
                                          </p:stCondLst>
                                        </p:cTn>
                                        <p:tgtEl>
                                          <p:spTgt spid="18443"/>
                                        </p:tgtEl>
                                        <p:attrNameLst>
                                          <p:attrName>style.visibility</p:attrName>
                                        </p:attrNameLst>
                                      </p:cBhvr>
                                      <p:to>
                                        <p:strVal val="visible"/>
                                      </p:to>
                                    </p:set>
                                    <p:anim calcmode="lin" valueType="num">
                                      <p:cBhvr additive="base">
                                        <p:cTn id="10" dur="5000" fill="hold"/>
                                        <p:tgtEl>
                                          <p:spTgt spid="18443"/>
                                        </p:tgtEl>
                                        <p:attrNameLst>
                                          <p:attrName>ppt_x</p:attrName>
                                        </p:attrNameLst>
                                      </p:cBhvr>
                                      <p:tavLst>
                                        <p:tav tm="0">
                                          <p:val>
                                            <p:strVal val="#ppt_x"/>
                                          </p:val>
                                        </p:tav>
                                        <p:tav tm="100000">
                                          <p:val>
                                            <p:strVal val="#ppt_x"/>
                                          </p:val>
                                        </p:tav>
                                      </p:tavLst>
                                    </p:anim>
                                    <p:anim calcmode="lin" valueType="num">
                                      <p:cBhvr additive="base">
                                        <p:cTn id="11" dur="5000" fill="hold"/>
                                        <p:tgtEl>
                                          <p:spTgt spid="184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5" grpId="0" animBg="1"/>
      <p:bldP spid="18443"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Freeform 4"/>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57" name="Freeform 5"/>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58" name="Freeform 6"/>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57060" name="Text Box 7"/>
          <p:cNvSpPr txBox="1">
            <a:spLocks noChangeArrowheads="1"/>
          </p:cNvSpPr>
          <p:nvPr/>
        </p:nvSpPr>
        <p:spPr bwMode="auto">
          <a:xfrm>
            <a:off x="152400" y="3124200"/>
            <a:ext cx="1828800"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البحر الأبيض المتوسط</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0760" name="Text Box 8"/>
          <p:cNvSpPr txBox="1">
            <a:spLocks noChangeArrowheads="1"/>
          </p:cNvSpPr>
          <p:nvPr/>
        </p:nvSpPr>
        <p:spPr bwMode="auto">
          <a:xfrm>
            <a:off x="2438400" y="3352800"/>
            <a:ext cx="1295400" cy="646331"/>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سوريا</a:t>
            </a:r>
            <a:endParaRPr kumimoji="0" lang="en-US" sz="36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330762" name="Text Box 10"/>
          <p:cNvSpPr txBox="1">
            <a:spLocks noChangeArrowheads="1"/>
          </p:cNvSpPr>
          <p:nvPr/>
        </p:nvSpPr>
        <p:spPr bwMode="auto">
          <a:xfrm>
            <a:off x="0" y="5791200"/>
            <a:ext cx="1447800" cy="646331"/>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مصر</a:t>
            </a:r>
            <a:endParaRPr kumimoji="0" lang="en-US" sz="36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557063" name="Freeform 11"/>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57064" name="Freeform 12"/>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grpSp>
        <p:nvGrpSpPr>
          <p:cNvPr id="557065" name="Group 14"/>
          <p:cNvGrpSpPr>
            <a:grpSpLocks/>
          </p:cNvGrpSpPr>
          <p:nvPr/>
        </p:nvGrpSpPr>
        <p:grpSpPr bwMode="auto">
          <a:xfrm>
            <a:off x="3330575" y="1193800"/>
            <a:ext cx="5203825" cy="4292600"/>
            <a:chOff x="2002" y="992"/>
            <a:chExt cx="3278" cy="2704"/>
          </a:xfrm>
        </p:grpSpPr>
        <p:sp>
          <p:nvSpPr>
            <p:cNvPr id="557087" name="Freeform 15"/>
            <p:cNvSpPr>
              <a:spLocks/>
            </p:cNvSpPr>
            <p:nvPr/>
          </p:nvSpPr>
          <p:spPr bwMode="auto">
            <a:xfrm>
              <a:off x="3474" y="1152"/>
              <a:ext cx="1806" cy="2544"/>
            </a:xfrm>
            <a:custGeom>
              <a:avLst/>
              <a:gdLst>
                <a:gd name="T0" fmla="*/ 246762 w 1556"/>
                <a:gd name="T1" fmla="*/ 5861763 h 2012"/>
                <a:gd name="T2" fmla="*/ 213761 w 1556"/>
                <a:gd name="T3" fmla="*/ 5557827 h 2012"/>
                <a:gd name="T4" fmla="*/ 199501 w 1556"/>
                <a:gd name="T5" fmla="*/ 5385170 h 2012"/>
                <a:gd name="T6" fmla="*/ 197285 w 1556"/>
                <a:gd name="T7" fmla="*/ 5041305 h 2012"/>
                <a:gd name="T8" fmla="*/ 190287 w 1556"/>
                <a:gd name="T9" fmla="*/ 4954450 h 2012"/>
                <a:gd name="T10" fmla="*/ 176188 w 1556"/>
                <a:gd name="T11" fmla="*/ 4738931 h 2012"/>
                <a:gd name="T12" fmla="*/ 169043 w 1556"/>
                <a:gd name="T13" fmla="*/ 4478809 h 2012"/>
                <a:gd name="T14" fmla="*/ 155029 w 1556"/>
                <a:gd name="T15" fmla="*/ 4049246 h 2012"/>
                <a:gd name="T16" fmla="*/ 152742 w 1556"/>
                <a:gd name="T17" fmla="*/ 3918378 h 2012"/>
                <a:gd name="T18" fmla="*/ 138468 w 1556"/>
                <a:gd name="T19" fmla="*/ 3788636 h 2012"/>
                <a:gd name="T20" fmla="*/ 115079 w 1556"/>
                <a:gd name="T21" fmla="*/ 2665764 h 2012"/>
                <a:gd name="T22" fmla="*/ 107810 w 1556"/>
                <a:gd name="T23" fmla="*/ 2498466 h 2012"/>
                <a:gd name="T24" fmla="*/ 103380 w 1556"/>
                <a:gd name="T25" fmla="*/ 2365376 h 2012"/>
                <a:gd name="T26" fmla="*/ 89136 w 1556"/>
                <a:gd name="T27" fmla="*/ 2191954 h 2012"/>
                <a:gd name="T28" fmla="*/ 63549 w 1556"/>
                <a:gd name="T29" fmla="*/ 1846694 h 2012"/>
                <a:gd name="T30" fmla="*/ 51693 w 1556"/>
                <a:gd name="T31" fmla="*/ 1589638 h 2012"/>
                <a:gd name="T32" fmla="*/ 42317 w 1556"/>
                <a:gd name="T33" fmla="*/ 1156047 h 2012"/>
                <a:gd name="T34" fmla="*/ 32734 w 1556"/>
                <a:gd name="T35" fmla="*/ 900219 h 2012"/>
                <a:gd name="T36" fmla="*/ 21080 w 1556"/>
                <a:gd name="T37" fmla="*/ 426177 h 2012"/>
                <a:gd name="T38" fmla="*/ 0 w 1556"/>
                <a:gd name="T39" fmla="*/ 121565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57088"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grpSp>
      <p:sp>
        <p:nvSpPr>
          <p:cNvPr id="330769" name="Freeform 17"/>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70" name="Freeform 18"/>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71" name="Freeform 19"/>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72" name="Text Box 20"/>
          <p:cNvSpPr txBox="1">
            <a:spLocks noChangeArrowheads="1"/>
          </p:cNvSpPr>
          <p:nvPr/>
        </p:nvSpPr>
        <p:spPr bwMode="auto">
          <a:xfrm>
            <a:off x="2471324" y="1522470"/>
            <a:ext cx="4191000" cy="646331"/>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التوسع البابلي</a:t>
            </a:r>
            <a:endParaRPr kumimoji="0" lang="en-US" sz="36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330773" name="Freeform 21"/>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grpSp>
        <p:nvGrpSpPr>
          <p:cNvPr id="557071" name="Group 22"/>
          <p:cNvGrpSpPr>
            <a:grpSpLocks/>
          </p:cNvGrpSpPr>
          <p:nvPr/>
        </p:nvGrpSpPr>
        <p:grpSpPr bwMode="auto">
          <a:xfrm>
            <a:off x="2574925" y="4003675"/>
            <a:ext cx="168275" cy="1227138"/>
            <a:chOff x="1046" y="2763"/>
            <a:chExt cx="106" cy="773"/>
          </a:xfrm>
        </p:grpSpPr>
        <p:sp>
          <p:nvSpPr>
            <p:cNvPr id="557084"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57085"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57086"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grpSp>
      <p:sp>
        <p:nvSpPr>
          <p:cNvPr id="330778" name="Text Box 26"/>
          <p:cNvSpPr txBox="1">
            <a:spLocks noChangeArrowheads="1"/>
          </p:cNvSpPr>
          <p:nvPr/>
        </p:nvSpPr>
        <p:spPr bwMode="auto">
          <a:xfrm>
            <a:off x="1940029" y="4036098"/>
            <a:ext cx="1494527" cy="646331"/>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إسرائيل</a:t>
            </a:r>
            <a:endParaRPr kumimoji="0" lang="en-US" sz="36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557073" name="Freeform 27"/>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557074" name="Text Box 28"/>
          <p:cNvSpPr txBox="1">
            <a:spLocks noChangeArrowheads="1"/>
          </p:cNvSpPr>
          <p:nvPr/>
        </p:nvSpPr>
        <p:spPr bwMode="auto">
          <a:xfrm>
            <a:off x="7640422" y="5664200"/>
            <a:ext cx="192447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خليج فارس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30782" name="Freeform 30"/>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84" name="AutoShape 32"/>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0785" name="AutoShape 33"/>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61" name="Text Box 9"/>
          <p:cNvSpPr txBox="1">
            <a:spLocks noChangeArrowheads="1"/>
          </p:cNvSpPr>
          <p:nvPr/>
        </p:nvSpPr>
        <p:spPr bwMode="auto">
          <a:xfrm>
            <a:off x="1980456" y="4582869"/>
            <a:ext cx="1295400" cy="646331"/>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يهوذا</a:t>
            </a:r>
            <a:endParaRPr kumimoji="0" lang="en-US" sz="36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330787" name="AutoShape 35"/>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0754" name="Freeform 2"/>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330765" name="Text Box 13"/>
          <p:cNvSpPr txBox="1">
            <a:spLocks noChangeArrowheads="1"/>
          </p:cNvSpPr>
          <p:nvPr/>
        </p:nvSpPr>
        <p:spPr bwMode="auto">
          <a:xfrm>
            <a:off x="4905375" y="3449537"/>
            <a:ext cx="2057400" cy="64611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بابل</a:t>
            </a:r>
            <a:endParaRPr kumimoji="0" lang="en-US" sz="36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330788" name="Text Box 36"/>
          <p:cNvSpPr txBox="1">
            <a:spLocks noChangeArrowheads="1"/>
          </p:cNvSpPr>
          <p:nvPr/>
        </p:nvSpPr>
        <p:spPr bwMode="auto">
          <a:xfrm>
            <a:off x="4083948" y="4635339"/>
            <a:ext cx="1871456" cy="646331"/>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586 ق.م</a:t>
            </a:r>
            <a:endParaRPr kumimoji="0" lang="en-US" sz="36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557083" name="Title 33"/>
          <p:cNvSpPr>
            <a:spLocks noGrp="1"/>
          </p:cNvSpPr>
          <p:nvPr>
            <p:ph type="title" idx="4294967295"/>
          </p:nvPr>
        </p:nvSpPr>
        <p:spPr>
          <a:xfrm>
            <a:off x="832048" y="-99392"/>
            <a:ext cx="7772400" cy="1143000"/>
          </a:xfrm>
        </p:spPr>
        <p:txBody>
          <a:bodyPr/>
          <a:lstStyle/>
          <a:p>
            <a:r>
              <a:rPr lang="ar-JO" sz="6000" b="1" dirty="0">
                <a:solidFill>
                  <a:srgbClr val="CCFF33"/>
                </a:solidFill>
                <a:latin typeface="Arial" panose="020B0604020202020204" pitchFamily="34" charset="0"/>
                <a:ea typeface="ＭＳ Ｐゴシック" charset="0"/>
                <a:cs typeface="Arial" panose="020B0604020202020204" pitchFamily="34" charset="0"/>
              </a:rPr>
              <a:t>التهديد البابلي</a:t>
            </a:r>
            <a:endParaRPr lang="en-US" sz="6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40886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078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330765"/>
                                        </p:tgtEl>
                                        <p:attrNameLst>
                                          <p:attrName>style.visibility</p:attrName>
                                        </p:attrNameLst>
                                      </p:cBhvr>
                                      <p:to>
                                        <p:strVal val="visible"/>
                                      </p:to>
                                    </p:set>
                                    <p:anim calcmode="lin" valueType="num">
                                      <p:cBhvr>
                                        <p:cTn id="10" dur="1000" fill="hold"/>
                                        <p:tgtEl>
                                          <p:spTgt spid="330765"/>
                                        </p:tgtEl>
                                        <p:attrNameLst>
                                          <p:attrName>ppt_w</p:attrName>
                                        </p:attrNameLst>
                                      </p:cBhvr>
                                      <p:tavLst>
                                        <p:tav tm="0">
                                          <p:val>
                                            <p:fltVal val="0"/>
                                          </p:val>
                                        </p:tav>
                                        <p:tav tm="100000">
                                          <p:val>
                                            <p:strVal val="#ppt_w"/>
                                          </p:val>
                                        </p:tav>
                                      </p:tavLst>
                                    </p:anim>
                                    <p:anim calcmode="lin" valueType="num">
                                      <p:cBhvr>
                                        <p:cTn id="11" dur="1000" fill="hold"/>
                                        <p:tgtEl>
                                          <p:spTgt spid="330765"/>
                                        </p:tgtEl>
                                        <p:attrNameLst>
                                          <p:attrName>ppt_h</p:attrName>
                                        </p:attrNameLst>
                                      </p:cBhvr>
                                      <p:tavLst>
                                        <p:tav tm="0">
                                          <p:val>
                                            <p:fltVal val="0"/>
                                          </p:val>
                                        </p:tav>
                                        <p:tav tm="100000">
                                          <p:val>
                                            <p:strVal val="#ppt_h"/>
                                          </p:val>
                                        </p:tav>
                                      </p:tavLst>
                                    </p:anim>
                                    <p:anim calcmode="lin" valueType="num">
                                      <p:cBhvr>
                                        <p:cTn id="12" dur="1000" fill="hold"/>
                                        <p:tgtEl>
                                          <p:spTgt spid="33076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30765"/>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330785"/>
                                        </p:tgtEl>
                                        <p:attrNameLst>
                                          <p:attrName>style.visibility</p:attrName>
                                        </p:attrNameLst>
                                      </p:cBhvr>
                                      <p:to>
                                        <p:strVal val="visible"/>
                                      </p:to>
                                    </p:set>
                                    <p:animEffect transition="in" filter="wipe(right)">
                                      <p:cBhvr>
                                        <p:cTn id="17" dur="500"/>
                                        <p:tgtEl>
                                          <p:spTgt spid="330785"/>
                                        </p:tgtEl>
                                      </p:cBhvr>
                                    </p:animEffect>
                                  </p:childTnLst>
                                </p:cTn>
                              </p:par>
                            </p:childTnLst>
                          </p:cTn>
                        </p:par>
                        <p:par>
                          <p:cTn id="18" fill="hold" nodeType="afterGroup">
                            <p:stCondLst>
                              <p:cond delay="2000"/>
                            </p:stCondLst>
                            <p:childTnLst>
                              <p:par>
                                <p:cTn id="19" presetID="4" presetClass="entr" presetSubtype="32" fill="hold" grpId="0" nodeType="afterEffect">
                                  <p:stCondLst>
                                    <p:cond delay="1000"/>
                                  </p:stCondLst>
                                  <p:childTnLst>
                                    <p:set>
                                      <p:cBhvr>
                                        <p:cTn id="20" dur="1" fill="hold">
                                          <p:stCondLst>
                                            <p:cond delay="0"/>
                                          </p:stCondLst>
                                        </p:cTn>
                                        <p:tgtEl>
                                          <p:spTgt spid="330754"/>
                                        </p:tgtEl>
                                        <p:attrNameLst>
                                          <p:attrName>style.visibility</p:attrName>
                                        </p:attrNameLst>
                                      </p:cBhvr>
                                      <p:to>
                                        <p:strVal val="visible"/>
                                      </p:to>
                                    </p:set>
                                    <p:animEffect transition="in" filter="box(out)">
                                      <p:cBhvr>
                                        <p:cTn id="21" dur="500"/>
                                        <p:tgtEl>
                                          <p:spTgt spid="330754"/>
                                        </p:tgtEl>
                                      </p:cBhvr>
                                    </p:animEffect>
                                  </p:childTnLst>
                                </p:cTn>
                              </p:par>
                            </p:childTnLst>
                          </p:cTn>
                        </p:par>
                        <p:par>
                          <p:cTn id="22" fill="hold" nodeType="afterGroup">
                            <p:stCondLst>
                              <p:cond delay="3500"/>
                            </p:stCondLst>
                            <p:childTnLst>
                              <p:par>
                                <p:cTn id="23" presetID="22" presetClass="entr" presetSubtype="2" fill="hold" grpId="0" nodeType="afterEffect">
                                  <p:stCondLst>
                                    <p:cond delay="0"/>
                                  </p:stCondLst>
                                  <p:childTnLst>
                                    <p:set>
                                      <p:cBhvr>
                                        <p:cTn id="24" dur="1" fill="hold">
                                          <p:stCondLst>
                                            <p:cond delay="0"/>
                                          </p:stCondLst>
                                        </p:cTn>
                                        <p:tgtEl>
                                          <p:spTgt spid="330769"/>
                                        </p:tgtEl>
                                        <p:attrNameLst>
                                          <p:attrName>style.visibility</p:attrName>
                                        </p:attrNameLst>
                                      </p:cBhvr>
                                      <p:to>
                                        <p:strVal val="visible"/>
                                      </p:to>
                                    </p:set>
                                    <p:animEffect transition="in" filter="wipe(right)">
                                      <p:cBhvr>
                                        <p:cTn id="25" dur="500"/>
                                        <p:tgtEl>
                                          <p:spTgt spid="330769"/>
                                        </p:tgtEl>
                                      </p:cBhvr>
                                    </p:animEffect>
                                  </p:childTnLst>
                                </p:cTn>
                              </p:par>
                            </p:childTnLst>
                          </p:cTn>
                        </p:par>
                        <p:par>
                          <p:cTn id="26" fill="hold" nodeType="afterGroup">
                            <p:stCondLst>
                              <p:cond delay="4000"/>
                            </p:stCondLst>
                            <p:childTnLst>
                              <p:par>
                                <p:cTn id="27" presetID="22" presetClass="entr" presetSubtype="2" fill="hold" grpId="0" nodeType="afterEffect">
                                  <p:stCondLst>
                                    <p:cond delay="1000"/>
                                  </p:stCondLst>
                                  <p:childTnLst>
                                    <p:set>
                                      <p:cBhvr>
                                        <p:cTn id="28" dur="1" fill="hold">
                                          <p:stCondLst>
                                            <p:cond delay="0"/>
                                          </p:stCondLst>
                                        </p:cTn>
                                        <p:tgtEl>
                                          <p:spTgt spid="330770"/>
                                        </p:tgtEl>
                                        <p:attrNameLst>
                                          <p:attrName>style.visibility</p:attrName>
                                        </p:attrNameLst>
                                      </p:cBhvr>
                                      <p:to>
                                        <p:strVal val="visible"/>
                                      </p:to>
                                    </p:set>
                                    <p:animEffect transition="in" filter="wipe(right)">
                                      <p:cBhvr>
                                        <p:cTn id="29" dur="500"/>
                                        <p:tgtEl>
                                          <p:spTgt spid="330770"/>
                                        </p:tgtEl>
                                      </p:cBhvr>
                                    </p:animEffect>
                                  </p:childTnLst>
                                </p:cTn>
                              </p:par>
                            </p:childTnLst>
                          </p:cTn>
                        </p:par>
                        <p:par>
                          <p:cTn id="30" fill="hold" nodeType="afterGroup">
                            <p:stCondLst>
                              <p:cond delay="5500"/>
                            </p:stCondLst>
                            <p:childTnLst>
                              <p:par>
                                <p:cTn id="31" presetID="22" presetClass="entr" presetSubtype="2" fill="hold" grpId="0" nodeType="afterEffect">
                                  <p:stCondLst>
                                    <p:cond delay="0"/>
                                  </p:stCondLst>
                                  <p:childTnLst>
                                    <p:set>
                                      <p:cBhvr>
                                        <p:cTn id="32" dur="1" fill="hold">
                                          <p:stCondLst>
                                            <p:cond delay="0"/>
                                          </p:stCondLst>
                                        </p:cTn>
                                        <p:tgtEl>
                                          <p:spTgt spid="330771"/>
                                        </p:tgtEl>
                                        <p:attrNameLst>
                                          <p:attrName>style.visibility</p:attrName>
                                        </p:attrNameLst>
                                      </p:cBhvr>
                                      <p:to>
                                        <p:strVal val="visible"/>
                                      </p:to>
                                    </p:set>
                                    <p:animEffect transition="in" filter="wipe(right)">
                                      <p:cBhvr>
                                        <p:cTn id="33" dur="500"/>
                                        <p:tgtEl>
                                          <p:spTgt spid="330771"/>
                                        </p:tgtEl>
                                      </p:cBhvr>
                                    </p:animEffect>
                                  </p:childTnLst>
                                </p:cTn>
                              </p:par>
                            </p:childTnLst>
                          </p:cTn>
                        </p:par>
                        <p:par>
                          <p:cTn id="34" fill="hold" nodeType="afterGroup">
                            <p:stCondLst>
                              <p:cond delay="6000"/>
                            </p:stCondLst>
                            <p:childTnLst>
                              <p:par>
                                <p:cTn id="35" presetID="3" presetClass="entr" presetSubtype="10" fill="hold" grpId="0" nodeType="afterEffect">
                                  <p:stCondLst>
                                    <p:cond delay="0"/>
                                  </p:stCondLst>
                                  <p:childTnLst>
                                    <p:set>
                                      <p:cBhvr>
                                        <p:cTn id="36" dur="1" fill="hold">
                                          <p:stCondLst>
                                            <p:cond delay="0"/>
                                          </p:stCondLst>
                                        </p:cTn>
                                        <p:tgtEl>
                                          <p:spTgt spid="330772"/>
                                        </p:tgtEl>
                                        <p:attrNameLst>
                                          <p:attrName>style.visibility</p:attrName>
                                        </p:attrNameLst>
                                      </p:cBhvr>
                                      <p:to>
                                        <p:strVal val="visible"/>
                                      </p:to>
                                    </p:set>
                                    <p:animEffect transition="in" filter="blinds(horizontal)">
                                      <p:cBhvr>
                                        <p:cTn id="37" dur="500"/>
                                        <p:tgtEl>
                                          <p:spTgt spid="330772"/>
                                        </p:tgtEl>
                                      </p:cBhvr>
                                    </p:animEffect>
                                  </p:childTnLst>
                                </p:cTn>
                              </p:par>
                            </p:childTnLst>
                          </p:cTn>
                        </p:par>
                        <p:par>
                          <p:cTn id="38" fill="hold" nodeType="afterGroup">
                            <p:stCondLst>
                              <p:cond delay="6500"/>
                            </p:stCondLst>
                            <p:childTnLst>
                              <p:par>
                                <p:cTn id="39" presetID="9" presetClass="entr" presetSubtype="0" fill="hold" grpId="0" nodeType="afterEffect">
                                  <p:stCondLst>
                                    <p:cond delay="1000"/>
                                  </p:stCondLst>
                                  <p:childTnLst>
                                    <p:set>
                                      <p:cBhvr>
                                        <p:cTn id="40" dur="1" fill="hold">
                                          <p:stCondLst>
                                            <p:cond delay="0"/>
                                          </p:stCondLst>
                                        </p:cTn>
                                        <p:tgtEl>
                                          <p:spTgt spid="330757"/>
                                        </p:tgtEl>
                                        <p:attrNameLst>
                                          <p:attrName>style.visibility</p:attrName>
                                        </p:attrNameLst>
                                      </p:cBhvr>
                                      <p:to>
                                        <p:strVal val="visible"/>
                                      </p:to>
                                    </p:set>
                                    <p:animEffect transition="in" filter="dissolve">
                                      <p:cBhvr>
                                        <p:cTn id="41" dur="500"/>
                                        <p:tgtEl>
                                          <p:spTgt spid="330757"/>
                                        </p:tgtEl>
                                      </p:cBhvr>
                                    </p:animEffect>
                                  </p:childTnLst>
                                </p:cTn>
                              </p:par>
                            </p:childTnLst>
                          </p:cTn>
                        </p:par>
                        <p:par>
                          <p:cTn id="42" fill="hold" nodeType="afterGroup">
                            <p:stCondLst>
                              <p:cond delay="8000"/>
                            </p:stCondLst>
                            <p:childTnLst>
                              <p:par>
                                <p:cTn id="43" presetID="9" presetClass="entr" presetSubtype="0" fill="hold" grpId="0" nodeType="afterEffect">
                                  <p:stCondLst>
                                    <p:cond delay="0"/>
                                  </p:stCondLst>
                                  <p:childTnLst>
                                    <p:set>
                                      <p:cBhvr>
                                        <p:cTn id="44" dur="1" fill="hold">
                                          <p:stCondLst>
                                            <p:cond delay="0"/>
                                          </p:stCondLst>
                                        </p:cTn>
                                        <p:tgtEl>
                                          <p:spTgt spid="330760"/>
                                        </p:tgtEl>
                                        <p:attrNameLst>
                                          <p:attrName>style.visibility</p:attrName>
                                        </p:attrNameLst>
                                      </p:cBhvr>
                                      <p:to>
                                        <p:strVal val="visible"/>
                                      </p:to>
                                    </p:set>
                                    <p:animEffect transition="in" filter="dissolve">
                                      <p:cBhvr>
                                        <p:cTn id="45" dur="500"/>
                                        <p:tgtEl>
                                          <p:spTgt spid="330760"/>
                                        </p:tgtEl>
                                      </p:cBhvr>
                                    </p:animEffect>
                                  </p:childTnLst>
                                </p:cTn>
                              </p:par>
                            </p:childTnLst>
                          </p:cTn>
                        </p:par>
                        <p:par>
                          <p:cTn id="46" fill="hold" nodeType="afterGroup">
                            <p:stCondLst>
                              <p:cond delay="8500"/>
                            </p:stCondLst>
                            <p:childTnLst>
                              <p:par>
                                <p:cTn id="47" presetID="9" presetClass="entr" presetSubtype="0" fill="hold" grpId="0" nodeType="afterEffect">
                                  <p:stCondLst>
                                    <p:cond delay="1000"/>
                                  </p:stCondLst>
                                  <p:childTnLst>
                                    <p:set>
                                      <p:cBhvr>
                                        <p:cTn id="48" dur="1" fill="hold">
                                          <p:stCondLst>
                                            <p:cond delay="0"/>
                                          </p:stCondLst>
                                        </p:cTn>
                                        <p:tgtEl>
                                          <p:spTgt spid="330773"/>
                                        </p:tgtEl>
                                        <p:attrNameLst>
                                          <p:attrName>style.visibility</p:attrName>
                                        </p:attrNameLst>
                                      </p:cBhvr>
                                      <p:to>
                                        <p:strVal val="visible"/>
                                      </p:to>
                                    </p:set>
                                    <p:animEffect transition="in" filter="dissolve">
                                      <p:cBhvr>
                                        <p:cTn id="49" dur="500"/>
                                        <p:tgtEl>
                                          <p:spTgt spid="330773"/>
                                        </p:tgtEl>
                                      </p:cBhvr>
                                    </p:animEffect>
                                  </p:childTnLst>
                                </p:cTn>
                              </p:par>
                            </p:childTnLst>
                          </p:cTn>
                        </p:par>
                        <p:par>
                          <p:cTn id="50" fill="hold" nodeType="afterGroup">
                            <p:stCondLst>
                              <p:cond delay="10000"/>
                            </p:stCondLst>
                            <p:childTnLst>
                              <p:par>
                                <p:cTn id="51" presetID="9" presetClass="entr" presetSubtype="0" fill="hold" grpId="0" nodeType="afterEffect">
                                  <p:stCondLst>
                                    <p:cond delay="0"/>
                                  </p:stCondLst>
                                  <p:childTnLst>
                                    <p:set>
                                      <p:cBhvr>
                                        <p:cTn id="52" dur="1" fill="hold">
                                          <p:stCondLst>
                                            <p:cond delay="0"/>
                                          </p:stCondLst>
                                        </p:cTn>
                                        <p:tgtEl>
                                          <p:spTgt spid="330778"/>
                                        </p:tgtEl>
                                        <p:attrNameLst>
                                          <p:attrName>style.visibility</p:attrName>
                                        </p:attrNameLst>
                                      </p:cBhvr>
                                      <p:to>
                                        <p:strVal val="visible"/>
                                      </p:to>
                                    </p:set>
                                    <p:animEffect transition="in" filter="dissolve">
                                      <p:cBhvr>
                                        <p:cTn id="53" dur="500"/>
                                        <p:tgtEl>
                                          <p:spTgt spid="330778"/>
                                        </p:tgtEl>
                                      </p:cBhvr>
                                    </p:animEffect>
                                  </p:childTnLst>
                                </p:cTn>
                              </p:par>
                            </p:childTnLst>
                          </p:cTn>
                        </p:par>
                        <p:par>
                          <p:cTn id="54" fill="hold" nodeType="afterGroup">
                            <p:stCondLst>
                              <p:cond delay="10500"/>
                            </p:stCondLst>
                            <p:childTnLst>
                              <p:par>
                                <p:cTn id="55" presetID="9" presetClass="entr" presetSubtype="0" fill="hold" grpId="0" nodeType="afterEffect">
                                  <p:stCondLst>
                                    <p:cond delay="1000"/>
                                  </p:stCondLst>
                                  <p:childTnLst>
                                    <p:set>
                                      <p:cBhvr>
                                        <p:cTn id="56" dur="1" fill="hold">
                                          <p:stCondLst>
                                            <p:cond delay="0"/>
                                          </p:stCondLst>
                                        </p:cTn>
                                        <p:tgtEl>
                                          <p:spTgt spid="330758"/>
                                        </p:tgtEl>
                                        <p:attrNameLst>
                                          <p:attrName>style.visibility</p:attrName>
                                        </p:attrNameLst>
                                      </p:cBhvr>
                                      <p:to>
                                        <p:strVal val="visible"/>
                                      </p:to>
                                    </p:set>
                                    <p:animEffect transition="in" filter="dissolve">
                                      <p:cBhvr>
                                        <p:cTn id="57" dur="500"/>
                                        <p:tgtEl>
                                          <p:spTgt spid="330758"/>
                                        </p:tgtEl>
                                      </p:cBhvr>
                                    </p:animEffect>
                                  </p:childTnLst>
                                </p:cTn>
                              </p:par>
                            </p:childTnLst>
                          </p:cTn>
                        </p:par>
                        <p:par>
                          <p:cTn id="58" fill="hold" nodeType="afterGroup">
                            <p:stCondLst>
                              <p:cond delay="12000"/>
                            </p:stCondLst>
                            <p:childTnLst>
                              <p:par>
                                <p:cTn id="59" presetID="9" presetClass="entr" presetSubtype="0" fill="hold" grpId="0" nodeType="afterEffect">
                                  <p:stCondLst>
                                    <p:cond delay="0"/>
                                  </p:stCondLst>
                                  <p:childTnLst>
                                    <p:set>
                                      <p:cBhvr>
                                        <p:cTn id="60" dur="1" fill="hold">
                                          <p:stCondLst>
                                            <p:cond delay="0"/>
                                          </p:stCondLst>
                                        </p:cTn>
                                        <p:tgtEl>
                                          <p:spTgt spid="330761"/>
                                        </p:tgtEl>
                                        <p:attrNameLst>
                                          <p:attrName>style.visibility</p:attrName>
                                        </p:attrNameLst>
                                      </p:cBhvr>
                                      <p:to>
                                        <p:strVal val="visible"/>
                                      </p:to>
                                    </p:set>
                                    <p:animEffect transition="in" filter="dissolve">
                                      <p:cBhvr>
                                        <p:cTn id="61" dur="500"/>
                                        <p:tgtEl>
                                          <p:spTgt spid="330761"/>
                                        </p:tgtEl>
                                      </p:cBhvr>
                                    </p:animEffect>
                                  </p:childTnLst>
                                </p:cTn>
                              </p:par>
                            </p:childTnLst>
                          </p:cTn>
                        </p:par>
                        <p:par>
                          <p:cTn id="62" fill="hold" nodeType="afterGroup">
                            <p:stCondLst>
                              <p:cond delay="12500"/>
                            </p:stCondLst>
                            <p:childTnLst>
                              <p:par>
                                <p:cTn id="63" presetID="22" presetClass="entr" presetSubtype="4" fill="hold" grpId="0" nodeType="afterEffect">
                                  <p:stCondLst>
                                    <p:cond delay="7000"/>
                                  </p:stCondLst>
                                  <p:childTnLst>
                                    <p:set>
                                      <p:cBhvr>
                                        <p:cTn id="64" dur="1" fill="hold">
                                          <p:stCondLst>
                                            <p:cond delay="0"/>
                                          </p:stCondLst>
                                        </p:cTn>
                                        <p:tgtEl>
                                          <p:spTgt spid="330782"/>
                                        </p:tgtEl>
                                        <p:attrNameLst>
                                          <p:attrName>style.visibility</p:attrName>
                                        </p:attrNameLst>
                                      </p:cBhvr>
                                      <p:to>
                                        <p:strVal val="visible"/>
                                      </p:to>
                                    </p:set>
                                    <p:animEffect transition="in" filter="wipe(down)">
                                      <p:cBhvr>
                                        <p:cTn id="65" dur="500"/>
                                        <p:tgtEl>
                                          <p:spTgt spid="330782"/>
                                        </p:tgtEl>
                                      </p:cBhvr>
                                    </p:animEffect>
                                  </p:childTnLst>
                                </p:cTn>
                              </p:par>
                            </p:childTnLst>
                          </p:cTn>
                        </p:par>
                        <p:par>
                          <p:cTn id="66" fill="hold" nodeType="afterGroup">
                            <p:stCondLst>
                              <p:cond delay="20000"/>
                            </p:stCondLst>
                            <p:childTnLst>
                              <p:par>
                                <p:cTn id="67" presetID="22" presetClass="entr" presetSubtype="8" fill="hold" grpId="0" nodeType="afterEffect">
                                  <p:stCondLst>
                                    <p:cond delay="2000"/>
                                  </p:stCondLst>
                                  <p:childTnLst>
                                    <p:set>
                                      <p:cBhvr>
                                        <p:cTn id="68" dur="1" fill="hold">
                                          <p:stCondLst>
                                            <p:cond delay="0"/>
                                          </p:stCondLst>
                                        </p:cTn>
                                        <p:tgtEl>
                                          <p:spTgt spid="330787"/>
                                        </p:tgtEl>
                                        <p:attrNameLst>
                                          <p:attrName>style.visibility</p:attrName>
                                        </p:attrNameLst>
                                      </p:cBhvr>
                                      <p:to>
                                        <p:strVal val="visible"/>
                                      </p:to>
                                    </p:set>
                                    <p:animEffect transition="in" filter="wipe(left)">
                                      <p:cBhvr>
                                        <p:cTn id="69" dur="500"/>
                                        <p:tgtEl>
                                          <p:spTgt spid="330787"/>
                                        </p:tgtEl>
                                      </p:cBhvr>
                                    </p:animEffect>
                                  </p:childTnLst>
                                </p:cTn>
                              </p:par>
                            </p:childTnLst>
                          </p:cTn>
                        </p:par>
                        <p:par>
                          <p:cTn id="70" fill="hold" nodeType="afterGroup">
                            <p:stCondLst>
                              <p:cond delay="22500"/>
                            </p:stCondLst>
                            <p:childTnLst>
                              <p:par>
                                <p:cTn id="71" presetID="9" presetClass="entr" presetSubtype="0" fill="hold" grpId="0" nodeType="afterEffect">
                                  <p:stCondLst>
                                    <p:cond delay="0"/>
                                  </p:stCondLst>
                                  <p:childTnLst>
                                    <p:set>
                                      <p:cBhvr>
                                        <p:cTn id="72" dur="1" fill="hold">
                                          <p:stCondLst>
                                            <p:cond delay="0"/>
                                          </p:stCondLst>
                                        </p:cTn>
                                        <p:tgtEl>
                                          <p:spTgt spid="330788"/>
                                        </p:tgtEl>
                                        <p:attrNameLst>
                                          <p:attrName>style.visibility</p:attrName>
                                        </p:attrNameLst>
                                      </p:cBhvr>
                                      <p:to>
                                        <p:strVal val="visible"/>
                                      </p:to>
                                    </p:set>
                                    <p:animEffect transition="in" filter="dissolve">
                                      <p:cBhvr>
                                        <p:cTn id="73" dur="500"/>
                                        <p:tgtEl>
                                          <p:spTgt spid="330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7" grpId="0" animBg="1"/>
      <p:bldP spid="330758" grpId="0" animBg="1"/>
      <p:bldP spid="330760" grpId="0" autoUpdateAnimBg="0"/>
      <p:bldP spid="330769" grpId="0" animBg="1"/>
      <p:bldP spid="330770" grpId="0" animBg="1"/>
      <p:bldP spid="330771" grpId="0" animBg="1"/>
      <p:bldP spid="330772" grpId="0" autoUpdateAnimBg="0"/>
      <p:bldP spid="330773" grpId="0" animBg="1"/>
      <p:bldP spid="330778" grpId="0" autoUpdateAnimBg="0"/>
      <p:bldP spid="330782" grpId="0" animBg="1"/>
      <p:bldP spid="330784" grpId="0" animBg="1"/>
      <p:bldP spid="330785" grpId="0" animBg="1"/>
      <p:bldP spid="330761" grpId="0" autoUpdateAnimBg="0"/>
      <p:bldP spid="330787" grpId="0" animBg="1"/>
      <p:bldP spid="330754" grpId="0" animBg="1"/>
      <p:bldP spid="330765" grpId="0" autoUpdateAnimBg="0"/>
      <p:bldP spid="330788"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DA2E283F-0ECA-1E4C-8DE7-B7CF8E3DBB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898279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4294967295"/>
            <p:extLst>
              <p:ext uri="{D42A27DB-BD31-4B8C-83A1-F6EECF244321}">
                <p14:modId xmlns:p14="http://schemas.microsoft.com/office/powerpoint/2010/main" val="2973055930"/>
              </p:ext>
            </p:extLst>
          </p:nvPr>
        </p:nvGraphicFramePr>
        <p:xfrm>
          <a:off x="0" y="857250"/>
          <a:ext cx="9112250" cy="6125417"/>
        </p:xfrm>
        <a:graphic>
          <a:graphicData uri="http://schemas.openxmlformats.org/drawingml/2006/table">
            <a:tbl>
              <a:tblPr/>
              <a:tblGrid>
                <a:gridCol w="1763688">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1944216">
                  <a:extLst>
                    <a:ext uri="{9D8B030D-6E8A-4147-A177-3AD203B41FA5}">
                      <a16:colId xmlns:a16="http://schemas.microsoft.com/office/drawing/2014/main" val="20002"/>
                    </a:ext>
                  </a:extLst>
                </a:gridCol>
                <a:gridCol w="1080120">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gridCol w="1659930">
                  <a:extLst>
                    <a:ext uri="{9D8B030D-6E8A-4147-A177-3AD203B41FA5}">
                      <a16:colId xmlns:a16="http://schemas.microsoft.com/office/drawing/2014/main" val="20005"/>
                    </a:ext>
                  </a:extLst>
                </a:gridCol>
              </a:tblGrid>
              <a:tr h="725080">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النتائج/الملاحظات</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الأسرى الرئيسيين </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عدد المسبيين</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ملك يهوذا</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التاريخ</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الحجم</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231454">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يهوياقيم</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605 ق.م</a:t>
                      </a:r>
                      <a:endParaRPr kumimoji="0" lang="en-US" sz="2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 عمليات ترحيل صغيرة</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1"/>
                  </a:ext>
                </a:extLst>
              </a:tr>
              <a:tr h="663343">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يهوياقيم</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598 ق.م</a:t>
                      </a:r>
                      <a:endParaRPr kumimoji="0" lang="en-US" sz="2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 متوسطة</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2"/>
                  </a:ext>
                </a:extLst>
              </a:tr>
              <a:tr h="947399">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يهوياكين</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597 ق.م.</a:t>
                      </a:r>
                      <a:endParaRPr kumimoji="0" lang="en-US" sz="2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3. كبيرة</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3"/>
                  </a:ext>
                </a:extLst>
              </a:tr>
              <a:tr h="663343">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صدقيا</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587 ق.م.</a:t>
                      </a:r>
                      <a:endParaRPr kumimoji="0" lang="en-US" sz="2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 صغيرة</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4"/>
                  </a:ext>
                </a:extLst>
              </a:tr>
              <a:tr h="947399">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صدقيا</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586 ق.م.</a:t>
                      </a:r>
                      <a:endParaRPr kumimoji="0" lang="en-US" sz="2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 كبيرة</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5"/>
                  </a:ext>
                </a:extLst>
              </a:tr>
              <a:tr h="9473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582 ق.م.</a:t>
                      </a:r>
                      <a:endParaRPr kumimoji="0" lang="en-US" sz="21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 صغيرة</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6"/>
                  </a:ext>
                </a:extLst>
              </a:tr>
            </a:tbl>
          </a:graphicData>
        </a:graphic>
      </p:graphicFrame>
      <p:sp>
        <p:nvSpPr>
          <p:cNvPr id="457787" name="Title 1"/>
          <p:cNvSpPr>
            <a:spLocks noGrp="1"/>
          </p:cNvSpPr>
          <p:nvPr>
            <p:ph type="title" idx="4294967295"/>
          </p:nvPr>
        </p:nvSpPr>
        <p:spPr>
          <a:xfrm>
            <a:off x="0" y="0"/>
            <a:ext cx="9112250" cy="758825"/>
          </a:xfrm>
        </p:spPr>
        <p:txBody>
          <a:bodyPr/>
          <a:lstStyle/>
          <a:p>
            <a:pPr rtl="1" eaLnBrk="1" hangingPunct="1"/>
            <a:r>
              <a:rPr lang="ar-JO" sz="3400" b="1" dirty="0">
                <a:solidFill>
                  <a:schemeClr val="bg1"/>
                </a:solidFill>
                <a:latin typeface="Arial" panose="020B0604020202020204" pitchFamily="34" charset="0"/>
                <a:ea typeface="ＭＳ Ｐゴシック" charset="0"/>
                <a:cs typeface="Arial" panose="020B0604020202020204" pitchFamily="34" charset="0"/>
              </a:rPr>
              <a:t>عمليات الترحيل الست إلى بابل التي قام بها نبوخدنصر</a:t>
            </a:r>
            <a:endParaRPr lang="en-US" sz="3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457788" name="Text Box 56"/>
          <p:cNvSpPr txBox="1">
            <a:spLocks noChangeArrowheads="1"/>
          </p:cNvSpPr>
          <p:nvPr/>
        </p:nvSpPr>
        <p:spPr bwMode="auto">
          <a:xfrm>
            <a:off x="8442936" y="159023"/>
            <a:ext cx="66556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rPr>
              <a:t>492</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endParaRPr>
          </a:p>
        </p:txBody>
      </p:sp>
      <p:graphicFrame>
        <p:nvGraphicFramePr>
          <p:cNvPr id="3" name="Table 2">
            <a:extLst>
              <a:ext uri="{FF2B5EF4-FFF2-40B4-BE49-F238E27FC236}">
                <a16:creationId xmlns:a16="http://schemas.microsoft.com/office/drawing/2014/main" id="{B5EF5A5E-ED93-5D70-F571-0CB4ED95DD58}"/>
              </a:ext>
            </a:extLst>
          </p:cNvPr>
          <p:cNvGraphicFramePr>
            <a:graphicFrameLocks noGrp="1"/>
          </p:cNvGraphicFramePr>
          <p:nvPr>
            <p:extLst>
              <p:ext uri="{D42A27DB-BD31-4B8C-83A1-F6EECF244321}">
                <p14:modId xmlns:p14="http://schemas.microsoft.com/office/powerpoint/2010/main" val="358835415"/>
              </p:ext>
            </p:extLst>
          </p:nvPr>
        </p:nvGraphicFramePr>
        <p:xfrm>
          <a:off x="0" y="1523366"/>
          <a:ext cx="1780945" cy="5462271"/>
        </p:xfrm>
        <a:graphic>
          <a:graphicData uri="http://schemas.openxmlformats.org/drawingml/2006/table">
            <a:tbl>
              <a:tblPr/>
              <a:tblGrid>
                <a:gridCol w="1780945">
                  <a:extLst>
                    <a:ext uri="{9D8B030D-6E8A-4147-A177-3AD203B41FA5}">
                      <a16:colId xmlns:a16="http://schemas.microsoft.com/office/drawing/2014/main" val="3920354741"/>
                    </a:ext>
                  </a:extLst>
                </a:gridCol>
              </a:tblGrid>
              <a:tr h="1190625">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فرض الجزية،</a:t>
                      </a:r>
                    </a:p>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مصر قوية</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2731652068"/>
                  </a:ext>
                </a:extLst>
              </a:tr>
              <a:tr h="641350">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عمليات ترحيل صغيرة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3641104658"/>
                  </a:ext>
                </a:extLst>
              </a:tr>
              <a:tr h="915988">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نبوخدنصر يرحل الكثيرين، ويعين صدقيا</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8638873"/>
                  </a:ext>
                </a:extLst>
              </a:tr>
              <a:tr h="641350">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قبل الدمار</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807170886"/>
                  </a:ext>
                </a:extLst>
              </a:tr>
              <a:tr h="915988">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تدمير أورشليم والهيكل</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2609737118"/>
                  </a:ext>
                </a:extLst>
              </a:tr>
              <a:tr h="915988">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4 سنوات بعد دمار أورشليم</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267641794"/>
                  </a:ext>
                </a:extLst>
              </a:tr>
            </a:tbl>
          </a:graphicData>
        </a:graphic>
      </p:graphicFrame>
      <p:graphicFrame>
        <p:nvGraphicFramePr>
          <p:cNvPr id="4" name="Table 3">
            <a:extLst>
              <a:ext uri="{FF2B5EF4-FFF2-40B4-BE49-F238E27FC236}">
                <a16:creationId xmlns:a16="http://schemas.microsoft.com/office/drawing/2014/main" id="{1C408FFC-20B3-7DEA-00D6-F4F4450D8195}"/>
              </a:ext>
            </a:extLst>
          </p:cNvPr>
          <p:cNvGraphicFramePr>
            <a:graphicFrameLocks noGrp="1"/>
          </p:cNvGraphicFramePr>
          <p:nvPr>
            <p:extLst>
              <p:ext uri="{D42A27DB-BD31-4B8C-83A1-F6EECF244321}">
                <p14:modId xmlns:p14="http://schemas.microsoft.com/office/powerpoint/2010/main" val="2493659888"/>
              </p:ext>
            </p:extLst>
          </p:nvPr>
        </p:nvGraphicFramePr>
        <p:xfrm>
          <a:off x="1777397" y="1556792"/>
          <a:ext cx="1485882" cy="5442814"/>
        </p:xfrm>
        <a:graphic>
          <a:graphicData uri="http://schemas.openxmlformats.org/drawingml/2006/table">
            <a:tbl>
              <a:tblPr/>
              <a:tblGrid>
                <a:gridCol w="1485882">
                  <a:extLst>
                    <a:ext uri="{9D8B030D-6E8A-4147-A177-3AD203B41FA5}">
                      <a16:colId xmlns:a16="http://schemas.microsoft.com/office/drawing/2014/main" val="894402914"/>
                    </a:ext>
                  </a:extLst>
                </a:gridCol>
              </a:tblGrid>
              <a:tr h="113243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ar-JO" sz="2200" b="1" dirty="0"/>
                        <a:t>دانيال و3 أصدقاء ونبلاء والنسل الملكي</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539263762"/>
                  </a:ext>
                </a:extLst>
              </a:tr>
              <a:tr h="739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4278426908"/>
                  </a:ext>
                </a:extLst>
              </a:tr>
              <a:tr h="915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يهوياكين          حزقيال             مردخاي</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2036983624"/>
                  </a:ext>
                </a:extLst>
              </a:tr>
              <a:tr h="641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642705258"/>
                  </a:ext>
                </a:extLst>
              </a:tr>
              <a:tr h="915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صدقيا</a:t>
                      </a: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3196799833"/>
                  </a:ext>
                </a:extLst>
              </a:tr>
              <a:tr h="915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403949960"/>
                  </a:ext>
                </a:extLst>
              </a:tr>
            </a:tbl>
          </a:graphicData>
        </a:graphic>
      </p:graphicFrame>
      <p:sp>
        <p:nvSpPr>
          <p:cNvPr id="7" name="AutoShape 62">
            <a:extLst>
              <a:ext uri="{FF2B5EF4-FFF2-40B4-BE49-F238E27FC236}">
                <a16:creationId xmlns:a16="http://schemas.microsoft.com/office/drawing/2014/main" id="{4A8CF0D5-881A-A974-DAAF-2B65D0B81F3D}"/>
              </a:ext>
            </a:extLst>
          </p:cNvPr>
          <p:cNvSpPr>
            <a:spLocks noChangeArrowheads="1"/>
          </p:cNvSpPr>
          <p:nvPr/>
        </p:nvSpPr>
        <p:spPr bwMode="auto">
          <a:xfrm rot="10950475">
            <a:off x="7425317" y="3292629"/>
            <a:ext cx="368324" cy="863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8" name="AutoShape 62">
            <a:extLst>
              <a:ext uri="{FF2B5EF4-FFF2-40B4-BE49-F238E27FC236}">
                <a16:creationId xmlns:a16="http://schemas.microsoft.com/office/drawing/2014/main" id="{5385998F-7BD7-6FBD-E507-906C1B750E62}"/>
              </a:ext>
            </a:extLst>
          </p:cNvPr>
          <p:cNvSpPr>
            <a:spLocks noChangeArrowheads="1"/>
          </p:cNvSpPr>
          <p:nvPr/>
        </p:nvSpPr>
        <p:spPr bwMode="auto">
          <a:xfrm rot="10950475">
            <a:off x="7425317" y="4934019"/>
            <a:ext cx="368324" cy="863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aphicFrame>
        <p:nvGraphicFramePr>
          <p:cNvPr id="9" name="Table 8">
            <a:extLst>
              <a:ext uri="{FF2B5EF4-FFF2-40B4-BE49-F238E27FC236}">
                <a16:creationId xmlns:a16="http://schemas.microsoft.com/office/drawing/2014/main" id="{2026E56A-8AE8-7ED2-A77A-2478D5C2834B}"/>
              </a:ext>
            </a:extLst>
          </p:cNvPr>
          <p:cNvGraphicFramePr>
            <a:graphicFrameLocks noGrp="1"/>
          </p:cNvGraphicFramePr>
          <p:nvPr/>
        </p:nvGraphicFramePr>
        <p:xfrm>
          <a:off x="3275856" y="1520079"/>
          <a:ext cx="1929984" cy="5368069"/>
        </p:xfrm>
        <a:graphic>
          <a:graphicData uri="http://schemas.openxmlformats.org/drawingml/2006/table">
            <a:tbl>
              <a:tblPr/>
              <a:tblGrid>
                <a:gridCol w="1929984">
                  <a:extLst>
                    <a:ext uri="{9D8B030D-6E8A-4147-A177-3AD203B41FA5}">
                      <a16:colId xmlns:a16="http://schemas.microsoft.com/office/drawing/2014/main" val="3377016699"/>
                    </a:ext>
                  </a:extLst>
                </a:gridCol>
              </a:tblGrid>
              <a:tr h="11906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قليل</a:t>
                      </a: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b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دانيال 1: 3</a:t>
                      </a: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3588543406"/>
                  </a:ext>
                </a:extLst>
              </a:tr>
              <a:tr h="641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3023</a:t>
                      </a: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b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إرميا 52: 28</a:t>
                      </a: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2959766824"/>
                  </a:ext>
                </a:extLst>
              </a:tr>
              <a:tr h="10364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10000</a:t>
                      </a: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b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2ملوك 24: 14</a:t>
                      </a: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3447640845"/>
                  </a:ext>
                </a:extLst>
              </a:tr>
              <a:tr h="59943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832</a:t>
                      </a:r>
                      <a:r>
                        <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br>
                        <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إرميا 52: 29</a:t>
                      </a:r>
                      <a:r>
                        <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3888248107"/>
                  </a:ext>
                </a:extLst>
              </a:tr>
              <a:tr h="7501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10400</a:t>
                      </a:r>
                      <a:b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2ملوك 25: 11</a:t>
                      </a: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936996322"/>
                  </a:ext>
                </a:extLst>
              </a:tr>
              <a:tr h="915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745</a:t>
                      </a: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b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b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إرميا 52: 30</a:t>
                      </a:r>
                      <a:r>
                        <a:rPr kumimoji="0" lang="en-US" sz="2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2639646136"/>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68962" name="Rectangle 3"/>
          <p:cNvSpPr>
            <a:spLocks noChangeArrowheads="1"/>
          </p:cNvSpPr>
          <p:nvPr/>
        </p:nvSpPr>
        <p:spPr bwMode="auto">
          <a:xfrm>
            <a:off x="2819400" y="6248400"/>
            <a:ext cx="28956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pic>
        <p:nvPicPr>
          <p:cNvPr id="168967" name="Picture 8" descr="Home">
            <a:hlinkClick r:id="rId3" action="ppaction://hlinksldjump"/>
          </p:cNvPr>
          <p:cNvPicPr>
            <a:picLocks noGrp="1" noChangeAspect="1" noChangeArrowheads="1"/>
          </p:cNvPicPr>
          <p:nvPr>
            <p:ph sz="half" idx="1"/>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68968" name="Line 9"/>
          <p:cNvSpPr>
            <a:spLocks noChangeShapeType="1"/>
          </p:cNvSpPr>
          <p:nvPr/>
        </p:nvSpPr>
        <p:spPr bwMode="auto">
          <a:xfrm>
            <a:off x="44196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2538" name="Text Box 10"/>
          <p:cNvSpPr txBox="1">
            <a:spLocks noChangeArrowheads="1"/>
          </p:cNvSpPr>
          <p:nvPr/>
        </p:nvSpPr>
        <p:spPr bwMode="auto">
          <a:xfrm>
            <a:off x="304800" y="457200"/>
            <a:ext cx="30480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2000" b="1" u="sng" dirty="0">
                <a:effectLst>
                  <a:outerShdw blurRad="38100" dist="38100" dir="2700000" algn="tl">
                    <a:srgbClr val="DDDDDD"/>
                  </a:outerShdw>
                </a:effectLst>
                <a:latin typeface="Arial" panose="020B0604020202020204" pitchFamily="34" charset="0"/>
                <a:cs typeface="Arial" panose="020B0604020202020204" pitchFamily="34" charset="0"/>
              </a:rPr>
              <a:t>المسبيين في كل سبي</a:t>
            </a:r>
            <a:endParaRPr lang="en-US" sz="2000" b="1" u="sng"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22539" name="Text Box 11"/>
          <p:cNvSpPr txBox="1">
            <a:spLocks noChangeArrowheads="1"/>
          </p:cNvSpPr>
          <p:nvPr/>
        </p:nvSpPr>
        <p:spPr bwMode="auto">
          <a:xfrm>
            <a:off x="381000" y="990600"/>
            <a:ext cx="2514600" cy="1615827"/>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1800" b="1" dirty="0">
                <a:effectLst>
                  <a:outerShdw blurRad="38100" dist="38100" dir="2700000" algn="tl">
                    <a:srgbClr val="DDDDDD"/>
                  </a:outerShdw>
                </a:effectLst>
                <a:latin typeface="Arial" panose="020B0604020202020204" pitchFamily="34" charset="0"/>
                <a:cs typeface="Arial" panose="020B0604020202020204" pitchFamily="34" charset="0"/>
              </a:rPr>
              <a:t>دانيال 1: 3 (605 ق.م)</a:t>
            </a:r>
            <a:endParaRPr lang="en-US" sz="1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eaLnBrk="1" hangingPunct="1">
              <a:spcBef>
                <a:spcPct val="50000"/>
              </a:spcBef>
              <a:defRPr/>
            </a:pPr>
            <a:r>
              <a:rPr lang="ar-JO" sz="1800" b="1" dirty="0">
                <a:effectLst>
                  <a:outerShdw blurRad="38100" dist="38100" dir="2700000" algn="tl">
                    <a:srgbClr val="DDDDDD"/>
                  </a:outerShdw>
                </a:effectLst>
                <a:latin typeface="Arial" panose="020B0604020202020204" pitchFamily="34" charset="0"/>
                <a:cs typeface="Arial" panose="020B0604020202020204" pitchFamily="34" charset="0"/>
              </a:rPr>
              <a:t>وأمر الملك أشفنز رئيس خصيانه بأن يحضر من بني إسرائيل ومن </a:t>
            </a:r>
            <a:r>
              <a:rPr lang="ar-JO" sz="1800"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rPr>
              <a:t>نسل الملك ومن الشرفاء.</a:t>
            </a:r>
            <a:endParaRPr lang="en-US" sz="1800"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22540" name="Text Box 12"/>
          <p:cNvSpPr txBox="1">
            <a:spLocks noChangeArrowheads="1"/>
          </p:cNvSpPr>
          <p:nvPr/>
        </p:nvSpPr>
        <p:spPr bwMode="auto">
          <a:xfrm>
            <a:off x="3048000" y="990600"/>
            <a:ext cx="2743200" cy="1615827"/>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1800" b="1" dirty="0">
                <a:effectLst>
                  <a:outerShdw blurRad="38100" dist="38100" dir="2700000" algn="tl">
                    <a:srgbClr val="DDDDDD"/>
                  </a:outerShdw>
                </a:effectLst>
                <a:latin typeface="Arial" panose="020B0604020202020204" pitchFamily="34" charset="0"/>
                <a:cs typeface="Arial" panose="020B0604020202020204" pitchFamily="34" charset="0"/>
              </a:rPr>
              <a:t>2 ملوك 24: 14 (597 ق.م)</a:t>
            </a:r>
            <a:endParaRPr lang="en-US" sz="1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eaLnBrk="1" hangingPunct="1">
              <a:spcBef>
                <a:spcPct val="50000"/>
              </a:spcBef>
              <a:defRPr/>
            </a:pPr>
            <a:r>
              <a:rPr lang="ar-JO" sz="1800" b="1" dirty="0">
                <a:effectLst>
                  <a:outerShdw blurRad="38100" dist="38100" dir="2700000" algn="tl">
                    <a:srgbClr val="DDDDDD"/>
                  </a:outerShdw>
                </a:effectLst>
                <a:latin typeface="Arial" panose="020B0604020202020204" pitchFamily="34" charset="0"/>
                <a:cs typeface="Arial" panose="020B0604020202020204" pitchFamily="34" charset="0"/>
              </a:rPr>
              <a:t>وسبى كل أورشليم وكل الرؤساء وجميع جبابرة البأس، عشرة آلاف مسبي، </a:t>
            </a:r>
            <a:r>
              <a:rPr lang="ar-JO" sz="1800"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rPr>
              <a:t>وجميع الصناع والأقيان. لم يبق أحد إلا مساكين شعب الأرض.</a:t>
            </a:r>
            <a:r>
              <a:rPr lang="en-US" sz="1800"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rPr>
              <a:t> </a:t>
            </a:r>
          </a:p>
        </p:txBody>
      </p:sp>
      <p:sp>
        <p:nvSpPr>
          <p:cNvPr id="22541" name="Text Box 13"/>
          <p:cNvSpPr txBox="1">
            <a:spLocks noChangeArrowheads="1"/>
          </p:cNvSpPr>
          <p:nvPr/>
        </p:nvSpPr>
        <p:spPr bwMode="auto">
          <a:xfrm>
            <a:off x="5943600" y="990600"/>
            <a:ext cx="2819400" cy="2169825"/>
          </a:xfrm>
          <a:prstGeom prst="rect">
            <a:avLst/>
          </a:prstGeom>
          <a:noFill/>
          <a:ln w="9525">
            <a:noFill/>
            <a:miter lim="800000"/>
            <a:headEnd/>
            <a:tailEnd/>
          </a:ln>
          <a:effectLst/>
        </p:spPr>
        <p:txBody>
          <a:bodyPr>
            <a:spAutoFit/>
          </a:bodyPr>
          <a:lstStyle/>
          <a:p>
            <a:pPr eaLnBrk="1" hangingPunct="1">
              <a:defRPr/>
            </a:pPr>
            <a:r>
              <a:rPr lang="ar-JO" sz="1800" b="1" dirty="0">
                <a:effectLst>
                  <a:outerShdw blurRad="38100" dist="38100" dir="2700000" algn="tl">
                    <a:srgbClr val="DDDDDD"/>
                  </a:outerShdw>
                </a:effectLst>
                <a:latin typeface="Arial" panose="020B0604020202020204" pitchFamily="34" charset="0"/>
                <a:ea typeface="+mn-ea"/>
                <a:cs typeface="Arial" panose="020B0604020202020204" pitchFamily="34" charset="0"/>
              </a:rPr>
              <a:t>2 ملوك 25: 11 (586 ق.م)</a:t>
            </a:r>
            <a:endParaRPr lang="en-US" sz="1800" b="1" dirty="0">
              <a:effectLst>
                <a:outerShdw blurRad="38100" dist="38100" dir="2700000" algn="tl">
                  <a:srgbClr val="DDDDDD"/>
                </a:outerShdw>
              </a:effectLst>
              <a:latin typeface="Arial" panose="020B0604020202020204" pitchFamily="34" charset="0"/>
              <a:ea typeface="+mn-ea"/>
              <a:cs typeface="Arial" panose="020B0604020202020204" pitchFamily="34" charset="0"/>
            </a:endParaRPr>
          </a:p>
          <a:p>
            <a:pPr eaLnBrk="1" hangingPunct="1">
              <a:spcBef>
                <a:spcPct val="50000"/>
              </a:spcBef>
              <a:defRPr/>
            </a:pPr>
            <a:r>
              <a:rPr lang="ar-JO" sz="1800" b="1" dirty="0">
                <a:effectLst>
                  <a:outerShdw blurRad="38100" dist="38100" dir="2700000" algn="tl">
                    <a:srgbClr val="DDDDDD"/>
                  </a:outerShdw>
                </a:effectLst>
                <a:latin typeface="Arial" panose="020B0604020202020204" pitchFamily="34" charset="0"/>
                <a:ea typeface="+mn-ea"/>
                <a:cs typeface="Arial" panose="020B0604020202020204" pitchFamily="34" charset="0"/>
              </a:rPr>
              <a:t>وبقية الشعب الذين بقوا في المدينة، والهاربون الذين هربوا إلى ملك بابل، وبقية الجمهور سباهم نبوزرادان رئيس الشرط. </a:t>
            </a:r>
            <a:r>
              <a:rPr lang="ar-JO" sz="1800" b="1" dirty="0">
                <a:solidFill>
                  <a:srgbClr val="FF0000"/>
                </a:solidFill>
                <a:effectLst>
                  <a:outerShdw blurRad="38100" dist="38100" dir="2700000" algn="tl">
                    <a:srgbClr val="DDDDDD"/>
                  </a:outerShdw>
                </a:effectLst>
                <a:latin typeface="Arial" panose="020B0604020202020204" pitchFamily="34" charset="0"/>
                <a:ea typeface="+mn-ea"/>
                <a:cs typeface="Arial" panose="020B0604020202020204" pitchFamily="34" charset="0"/>
              </a:rPr>
              <a:t>ولكن رئيس الشرط أبقى من مساكين الأرض كرامين وفلاحين.</a:t>
            </a:r>
            <a:r>
              <a:rPr lang="en-US" sz="1800" b="1" dirty="0">
                <a:solidFill>
                  <a:srgbClr val="FF0000"/>
                </a:solidFill>
                <a:latin typeface="Arial" panose="020B0604020202020204" pitchFamily="34" charset="0"/>
                <a:ea typeface="+mn-ea"/>
                <a:cs typeface="Arial" panose="020B0604020202020204" pitchFamily="34" charset="0"/>
              </a:rPr>
              <a:t> </a:t>
            </a:r>
          </a:p>
        </p:txBody>
      </p:sp>
      <p:sp>
        <p:nvSpPr>
          <p:cNvPr id="22542" name="Text Box 14"/>
          <p:cNvSpPr txBox="1">
            <a:spLocks noChangeArrowheads="1"/>
          </p:cNvSpPr>
          <p:nvPr/>
        </p:nvSpPr>
        <p:spPr bwMode="auto">
          <a:xfrm>
            <a:off x="107504" y="5378450"/>
            <a:ext cx="8960296" cy="3693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1800" b="1" dirty="0">
                <a:solidFill>
                  <a:schemeClr val="bg1"/>
                </a:solidFill>
                <a:latin typeface="Arial" panose="020B0604020202020204" pitchFamily="34" charset="0"/>
                <a:cs typeface="Arial" panose="020B0604020202020204" pitchFamily="34" charset="0"/>
              </a:rPr>
              <a:t>نبوخذنصر ملك الكلدانيين لم يرحل إلا أبرز مواطني يهوذا من أصحاب المهن والكهنة والحرفيين والأغنياء</a:t>
            </a:r>
            <a:endParaRPr lang="en-US" sz="1800" b="1" dirty="0">
              <a:solidFill>
                <a:schemeClr val="bg1"/>
              </a:solidFill>
              <a:latin typeface="Arial" panose="020B0604020202020204" pitchFamily="34" charset="0"/>
              <a:cs typeface="Arial" panose="020B0604020202020204" pitchFamily="34" charset="0"/>
            </a:endParaRPr>
          </a:p>
        </p:txBody>
      </p:sp>
      <p:sp>
        <p:nvSpPr>
          <p:cNvPr id="168974" name="Text Box 56"/>
          <p:cNvSpPr txBox="1">
            <a:spLocks noChangeArrowheads="1"/>
          </p:cNvSpPr>
          <p:nvPr/>
        </p:nvSpPr>
        <p:spPr bwMode="auto">
          <a:xfrm>
            <a:off x="8436381" y="-26988"/>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latin typeface="Arial" panose="020B0604020202020204" pitchFamily="34" charset="0"/>
                <a:cs typeface="Arial" panose="020B0604020202020204" pitchFamily="34" charset="0"/>
              </a:rPr>
              <a:t>142</a:t>
            </a:r>
            <a:endParaRPr lang="en-US"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2D547DA-71F9-5624-4E88-A62AB2E39C80}"/>
              </a:ext>
            </a:extLst>
          </p:cNvPr>
          <p:cNvSpPr txBox="1"/>
          <p:nvPr/>
        </p:nvSpPr>
        <p:spPr>
          <a:xfrm>
            <a:off x="4419599" y="128589"/>
            <a:ext cx="3886200"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a:t>
            </a:r>
            <a:r>
              <a:rPr kumimoji="0" lang="ar-JO" sz="32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سرائيل</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a:t>
            </a:r>
            <a:r>
              <a:rPr kumimoji="0" lang="ar-JO" sz="3200" b="1" u="none" strike="noStrike" kern="1200" cap="none" spc="0" normalizeH="0" baseline="0" noProof="0" dirty="0">
                <a:ln>
                  <a:noFill/>
                </a:ln>
                <a:solidFill>
                  <a:srgbClr val="990000"/>
                </a:solidFill>
                <a:effectLst/>
                <a:uLnTx/>
                <a:uFillTx/>
                <a:latin typeface="Arial" panose="020B0604020202020204" pitchFamily="34" charset="0"/>
                <a:cs typeface="Arial" panose="020B0604020202020204" pitchFamily="34" charset="0"/>
              </a:rPr>
              <a:t>بابل</a:t>
            </a:r>
            <a:endParaRPr kumimoji="0" lang="en-US" sz="3200" b="1" u="none" strike="noStrike" kern="1200" cap="none" spc="0" normalizeH="0" baseline="0" noProof="0" dirty="0">
              <a:ln>
                <a:noFill/>
              </a:ln>
              <a:solidFill>
                <a:srgbClr val="990000"/>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0306FD2C-B04E-B3BA-B57D-70B9EAE27797}"/>
              </a:ext>
            </a:extLst>
          </p:cNvPr>
          <p:cNvSpPr/>
          <p:nvPr/>
        </p:nvSpPr>
        <p:spPr bwMode="auto">
          <a:xfrm>
            <a:off x="304800" y="6237288"/>
            <a:ext cx="2486024" cy="39211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قبل السبي ( - 605 ق.م)</a:t>
            </a:r>
            <a:endParaRPr kumimoji="0" lang="en-US"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A946F897-3F91-20B4-219B-CF3CC4B70798}"/>
              </a:ext>
            </a:extLst>
          </p:cNvPr>
          <p:cNvSpPr/>
          <p:nvPr/>
        </p:nvSpPr>
        <p:spPr bwMode="auto">
          <a:xfrm>
            <a:off x="2819400" y="6237288"/>
            <a:ext cx="2935288" cy="3619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فترة السبي (605-538 ق.م)</a:t>
            </a:r>
            <a:endParaRPr kumimoji="0" lang="en-US"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9A6FC0C-587B-82FC-B2D3-C6509641467D}"/>
              </a:ext>
            </a:extLst>
          </p:cNvPr>
          <p:cNvSpPr/>
          <p:nvPr/>
        </p:nvSpPr>
        <p:spPr bwMode="auto">
          <a:xfrm>
            <a:off x="5652120" y="6184900"/>
            <a:ext cx="2653680" cy="41433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بعد السبي (538- ق.م)</a:t>
            </a:r>
            <a:endParaRPr kumimoji="0" lang="en-US"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539"/>
                                        </p:tgtEl>
                                        <p:attrNameLst>
                                          <p:attrName>style.visibility</p:attrName>
                                        </p:attrNameLst>
                                      </p:cBhvr>
                                      <p:to>
                                        <p:strVal val="visible"/>
                                      </p:to>
                                    </p:set>
                                    <p:animEffect transition="in" filter="wipe(up)">
                                      <p:cBhvr>
                                        <p:cTn id="7" dur="500"/>
                                        <p:tgtEl>
                                          <p:spTgt spid="225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540"/>
                                        </p:tgtEl>
                                        <p:attrNameLst>
                                          <p:attrName>style.visibility</p:attrName>
                                        </p:attrNameLst>
                                      </p:cBhvr>
                                      <p:to>
                                        <p:strVal val="visible"/>
                                      </p:to>
                                    </p:set>
                                    <p:animEffect transition="in" filter="wipe(up)">
                                      <p:cBhvr>
                                        <p:cTn id="12" dur="500"/>
                                        <p:tgtEl>
                                          <p:spTgt spid="225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2541"/>
                                        </p:tgtEl>
                                        <p:attrNameLst>
                                          <p:attrName>style.visibility</p:attrName>
                                        </p:attrNameLst>
                                      </p:cBhvr>
                                      <p:to>
                                        <p:strVal val="visible"/>
                                      </p:to>
                                    </p:set>
                                    <p:animEffect transition="in" filter="wipe(up)">
                                      <p:cBhvr>
                                        <p:cTn id="17" dur="500"/>
                                        <p:tgtEl>
                                          <p:spTgt spid="225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10" fill="hold" grpId="0" nodeType="clickEffect">
                                  <p:stCondLst>
                                    <p:cond delay="0"/>
                                  </p:stCondLst>
                                  <p:childTnLst>
                                    <p:set>
                                      <p:cBhvr>
                                        <p:cTn id="21" dur="1" fill="hold">
                                          <p:stCondLst>
                                            <p:cond delay="0"/>
                                          </p:stCondLst>
                                        </p:cTn>
                                        <p:tgtEl>
                                          <p:spTgt spid="22542"/>
                                        </p:tgtEl>
                                        <p:attrNameLst>
                                          <p:attrName>style.visibility</p:attrName>
                                        </p:attrNameLst>
                                      </p:cBhvr>
                                      <p:to>
                                        <p:strVal val="visible"/>
                                      </p:to>
                                    </p:set>
                                    <p:anim calcmode="lin" valueType="num">
                                      <p:cBhvr>
                                        <p:cTn id="22" dur="500" fill="hold"/>
                                        <p:tgtEl>
                                          <p:spTgt spid="22542"/>
                                        </p:tgtEl>
                                        <p:attrNameLst>
                                          <p:attrName>ppt_w</p:attrName>
                                        </p:attrNameLst>
                                      </p:cBhvr>
                                      <p:tavLst>
                                        <p:tav tm="0">
                                          <p:val>
                                            <p:fltVal val="0"/>
                                          </p:val>
                                        </p:tav>
                                        <p:tav tm="100000">
                                          <p:val>
                                            <p:strVal val="#ppt_w"/>
                                          </p:val>
                                        </p:tav>
                                      </p:tavLst>
                                    </p:anim>
                                    <p:anim calcmode="lin" valueType="num">
                                      <p:cBhvr>
                                        <p:cTn id="23" dur="500" fill="hold"/>
                                        <p:tgtEl>
                                          <p:spTgt spid="2254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9" grpId="0" autoUpdateAnimBg="0"/>
      <p:bldP spid="22540" grpId="0" autoUpdateAnimBg="0"/>
      <p:bldP spid="22541" grpId="0" autoUpdateAnimBg="0"/>
      <p:bldP spid="22542"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1857" name="Picture 2" descr="31 Babylonian"/>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142038"/>
          </a:xfrm>
          <a:noFill/>
          <a:extLst>
            <a:ext uri="{909E8E84-426E-40dd-AFC4-6F175D3DCCD1}">
              <a14:hiddenFill xmlns:a14="http://schemas.microsoft.com/office/drawing/2010/main" xmlns="">
                <a:solidFill>
                  <a:srgbClr val="FFFFFF"/>
                </a:solidFill>
              </a14:hiddenFill>
            </a:ext>
          </a:extLst>
        </p:spPr>
      </p:pic>
      <p:sp>
        <p:nvSpPr>
          <p:cNvPr id="86026" name="Rectangle 10"/>
          <p:cNvSpPr>
            <a:spLocks noChangeArrowheads="1"/>
          </p:cNvSpPr>
          <p:nvPr/>
        </p:nvSpPr>
        <p:spPr bwMode="auto">
          <a:xfrm>
            <a:off x="-76200" y="4419600"/>
            <a:ext cx="9448800" cy="2438400"/>
          </a:xfrm>
          <a:prstGeom prst="rect">
            <a:avLst/>
          </a:prstGeom>
          <a:solidFill>
            <a:schemeClr val="bg2"/>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1859" name="Title 9"/>
          <p:cNvSpPr>
            <a:spLocks noGrp="1"/>
          </p:cNvSpPr>
          <p:nvPr>
            <p:ph type="title"/>
          </p:nvPr>
        </p:nvSpPr>
        <p:spPr>
          <a:xfrm>
            <a:off x="0" y="0"/>
            <a:ext cx="9144000" cy="685800"/>
          </a:xfrm>
          <a:solidFill>
            <a:srgbClr val="000000"/>
          </a:solidFill>
        </p:spPr>
        <p:txBody>
          <a:bodyPr/>
          <a:lstStyle/>
          <a:p>
            <a:pPr algn="ctr"/>
            <a:r>
              <a:rPr lang="ar-JO" sz="3200" b="1" dirty="0">
                <a:solidFill>
                  <a:schemeClr val="tx1"/>
                </a:solidFill>
                <a:latin typeface="Arial" panose="020B0604020202020204" pitchFamily="34" charset="0"/>
                <a:ea typeface="ＭＳ Ｐゴシック" charset="0"/>
                <a:cs typeface="Arial" panose="020B0604020202020204" pitchFamily="34" charset="0"/>
              </a:rPr>
              <a:t>ترحيلات وتطورات السبي</a:t>
            </a:r>
            <a:endParaRPr lang="en-US" sz="32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21860" name="Text Box 5"/>
          <p:cNvSpPr txBox="1">
            <a:spLocks noChangeArrowheads="1"/>
          </p:cNvSpPr>
          <p:nvPr/>
        </p:nvSpPr>
        <p:spPr bwMode="auto">
          <a:xfrm>
            <a:off x="8229600" y="76200"/>
            <a:ext cx="838200" cy="461963"/>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641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Rectangle 4"/>
          <p:cNvSpPr txBox="1">
            <a:spLocks noChangeArrowheads="1"/>
          </p:cNvSpPr>
          <p:nvPr/>
        </p:nvSpPr>
        <p:spPr bwMode="auto">
          <a:xfrm>
            <a:off x="0" y="2286000"/>
            <a:ext cx="3132138" cy="1143000"/>
          </a:xfrm>
          <a:prstGeom prst="rect">
            <a:avLst/>
          </a:prstGeom>
          <a:solidFill>
            <a:schemeClr val="bg1"/>
          </a:solid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الترحيلات</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التطورات</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6023" name="Rectangle 7"/>
          <p:cNvSpPr>
            <a:spLocks noChangeArrowheads="1"/>
          </p:cNvSpPr>
          <p:nvPr/>
        </p:nvSpPr>
        <p:spPr bwMode="auto">
          <a:xfrm>
            <a:off x="0" y="4419600"/>
            <a:ext cx="9144000" cy="2438400"/>
          </a:xfrm>
          <a:prstGeom prst="rect">
            <a:avLst/>
          </a:prstGeom>
          <a:solidFill>
            <a:schemeClr val="bg2"/>
          </a:solidFill>
          <a:ln w="9525">
            <a:noFill/>
            <a:miter lim="800000"/>
            <a:headEnd/>
            <a:tailEnd/>
          </a:ln>
          <a:effectLst/>
        </p:spPr>
        <p:txBody>
          <a:bodyPr anchor="ct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على الرغم من وجود المجمع، لكن اليهود يريدون استرداد هيكل أورشليم.</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عاد المسبيون بقيادة زربابل إلى أرض يهوذا بعد مرسوم الإمبراطور الفارسي كورش في 539 ق.م، بدأ المسبيون العائدون بإعادة بناء الهيكل من خلال وضع أساساته بحسب (عزرا 5: 16)</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  </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endParaRPr>
          </a:p>
        </p:txBody>
      </p:sp>
      <p:sp>
        <p:nvSpPr>
          <p:cNvPr id="86024" name="AutoShape 8"/>
          <p:cNvSpPr>
            <a:spLocks noChangeArrowheads="1"/>
          </p:cNvSpPr>
          <p:nvPr/>
        </p:nvSpPr>
        <p:spPr bwMode="auto">
          <a:xfrm rot="-876140">
            <a:off x="3276600" y="1447800"/>
            <a:ext cx="2590800" cy="914400"/>
          </a:xfrm>
          <a:prstGeom prst="curvedDownArrow">
            <a:avLst>
              <a:gd name="adj1" fmla="val 56667"/>
              <a:gd name="adj2" fmla="val 113333"/>
              <a:gd name="adj3" fmla="val 33333"/>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6025" name="AutoShape 9"/>
          <p:cNvSpPr>
            <a:spLocks noChangeArrowheads="1"/>
          </p:cNvSpPr>
          <p:nvPr/>
        </p:nvSpPr>
        <p:spPr bwMode="auto">
          <a:xfrm rot="20855632" flipH="1">
            <a:off x="3124200" y="1981200"/>
            <a:ext cx="2590800" cy="914400"/>
          </a:xfrm>
          <a:prstGeom prst="curvedDownArrow">
            <a:avLst>
              <a:gd name="adj1" fmla="val 56667"/>
              <a:gd name="adj2" fmla="val 113333"/>
              <a:gd name="adj3" fmla="val 33333"/>
            </a:avLst>
          </a:prstGeom>
          <a:solidFill>
            <a:schemeClr val="bg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6022" name="AutoShape 6"/>
          <p:cNvSpPr>
            <a:spLocks noChangeArrowheads="1"/>
          </p:cNvSpPr>
          <p:nvPr/>
        </p:nvSpPr>
        <p:spPr bwMode="auto">
          <a:xfrm>
            <a:off x="4876800" y="2590800"/>
            <a:ext cx="4016375" cy="1752600"/>
          </a:xfrm>
          <a:prstGeom prst="wedgeRoundRectCallout">
            <a:avLst>
              <a:gd name="adj1" fmla="val -99667"/>
              <a:gd name="adj2" fmla="val -22962"/>
              <a:gd name="adj3" fmla="val 16667"/>
            </a:avLst>
          </a:prstGeom>
          <a:solidFill>
            <a:schemeClr val="tx2">
              <a:lumMod val="20000"/>
              <a:lumOff val="80000"/>
            </a:schemeClr>
          </a:solidFill>
          <a:ln w="12700" cap="sq">
            <a:solidFill>
              <a:schemeClr val="tx1"/>
            </a:solidFill>
            <a:miter lim="800000"/>
            <a:headEnd type="none" w="sm" len="sm"/>
            <a:tailEnd type="none" w="sm" len="sm"/>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الإنفصال</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المجمع</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وثنيَّة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ext Box 6">
            <a:extLst>
              <a:ext uri="{FF2B5EF4-FFF2-40B4-BE49-F238E27FC236}">
                <a16:creationId xmlns:a16="http://schemas.microsoft.com/office/drawing/2014/main" id="{D89AA8EC-DE69-2FF5-8B8E-80ACAC01D9D2}"/>
              </a:ext>
            </a:extLst>
          </p:cNvPr>
          <p:cNvSpPr txBox="1">
            <a:spLocks noChangeArrowheads="1"/>
          </p:cNvSpPr>
          <p:nvPr/>
        </p:nvSpPr>
        <p:spPr bwMode="auto">
          <a:xfrm>
            <a:off x="0" y="6413266"/>
            <a:ext cx="8892480"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بيتزيل, أطلس مودي للأراضي الكتابيَّة, الطبعة الأولى, 145</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86024"/>
                                        </p:tgtEl>
                                        <p:attrNameLst>
                                          <p:attrName>style.visibility</p:attrName>
                                        </p:attrNameLst>
                                      </p:cBhvr>
                                      <p:to>
                                        <p:strVal val="visible"/>
                                      </p:to>
                                    </p:set>
                                    <p:animEffect transition="in" filter="wipe(left)">
                                      <p:cBhvr>
                                        <p:cTn id="10" dur="500"/>
                                        <p:tgtEl>
                                          <p:spTgt spid="8602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6022">
                                            <p:bg/>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6022">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86022">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86022">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86025"/>
                                        </p:tgtEl>
                                        <p:attrNameLst>
                                          <p:attrName>style.visibility</p:attrName>
                                        </p:attrNameLst>
                                      </p:cBhvr>
                                      <p:to>
                                        <p:strVal val="visible"/>
                                      </p:to>
                                    </p:set>
                                    <p:animEffect transition="in" filter="wipe(right)">
                                      <p:cBhvr>
                                        <p:cTn id="39" dur="500"/>
                                        <p:tgtEl>
                                          <p:spTgt spid="860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6023">
                                            <p:bg/>
                                          </p:spTgt>
                                        </p:tgtEl>
                                        <p:attrNameLst>
                                          <p:attrName>style.visibility</p:attrName>
                                        </p:attrNameLst>
                                      </p:cBhvr>
                                      <p:to>
                                        <p:strVal val="visible"/>
                                      </p:to>
                                    </p:set>
                                    <p:animEffect transition="in" filter="fade">
                                      <p:cBhvr>
                                        <p:cTn id="42" dur="500"/>
                                        <p:tgtEl>
                                          <p:spTgt spid="86023">
                                            <p:bg/>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6023">
                                            <p:txEl>
                                              <p:pRg st="0" end="0"/>
                                            </p:txEl>
                                          </p:spTgt>
                                        </p:tgtEl>
                                        <p:attrNameLst>
                                          <p:attrName>style.visibility</p:attrName>
                                        </p:attrNameLst>
                                      </p:cBhvr>
                                      <p:to>
                                        <p:strVal val="visible"/>
                                      </p:to>
                                    </p:set>
                                    <p:animEffect transition="in" filter="fade">
                                      <p:cBhvr>
                                        <p:cTn id="47" dur="500"/>
                                        <p:tgtEl>
                                          <p:spTgt spid="8602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6023">
                                            <p:txEl>
                                              <p:pRg st="1" end="1"/>
                                            </p:txEl>
                                          </p:spTgt>
                                        </p:tgtEl>
                                        <p:attrNameLst>
                                          <p:attrName>style.visibility</p:attrName>
                                        </p:attrNameLst>
                                      </p:cBhvr>
                                      <p:to>
                                        <p:strVal val="visible"/>
                                      </p:to>
                                    </p:set>
                                    <p:animEffect transition="in" filter="fade">
                                      <p:cBhvr>
                                        <p:cTn id="52" dur="500"/>
                                        <p:tgtEl>
                                          <p:spTgt spid="860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86023" grpId="0" uiExpand="1" build="p" animBg="1" autoUpdateAnimBg="0"/>
      <p:bldP spid="86024" grpId="0" animBg="1"/>
      <p:bldP spid="86025" grpId="0" animBg="1"/>
      <p:bldP spid="86022" grpId="0" build="p" animBg="1"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2034" name="Rectangle 3"/>
          <p:cNvSpPr>
            <a:spLocks noChangeArrowheads="1"/>
          </p:cNvSpPr>
          <p:nvPr/>
        </p:nvSpPr>
        <p:spPr bwMode="auto">
          <a:xfrm>
            <a:off x="2819400" y="6248400"/>
            <a:ext cx="28956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72039" name="Picture 8" descr="Home">
            <a:hlinkClick r:id="rId3" action="ppaction://hlinksldjump"/>
          </p:cNvPr>
          <p:cNvPicPr>
            <a:picLocks noGrp="1" noChangeAspect="1" noChangeArrowheads="1"/>
          </p:cNvPicPr>
          <p:nvPr>
            <p:ph sz="half" idx="1"/>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72040" name="Line 9"/>
          <p:cNvSpPr>
            <a:spLocks noChangeShapeType="1"/>
          </p:cNvSpPr>
          <p:nvPr/>
        </p:nvSpPr>
        <p:spPr bwMode="auto">
          <a:xfrm>
            <a:off x="44958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6" name="Text Box 10"/>
          <p:cNvSpPr txBox="1">
            <a:spLocks noChangeArrowheads="1"/>
          </p:cNvSpPr>
          <p:nvPr/>
        </p:nvSpPr>
        <p:spPr bwMode="auto">
          <a:xfrm>
            <a:off x="304800" y="457200"/>
            <a:ext cx="30480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2000" b="1" u="sng" dirty="0">
                <a:effectLst>
                  <a:outerShdw blurRad="38100" dist="38100" dir="2700000" algn="tl">
                    <a:srgbClr val="DDDDDD"/>
                  </a:outerShdw>
                </a:effectLst>
                <a:latin typeface="Arial" panose="020B0604020202020204" pitchFamily="34" charset="0"/>
                <a:cs typeface="Arial" panose="020B0604020202020204" pitchFamily="34" charset="0"/>
              </a:rPr>
              <a:t>إيجابيات السبي</a:t>
            </a:r>
            <a:endParaRPr lang="en-US" sz="2000" b="1" u="sng"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24587" name="Text Box 11"/>
          <p:cNvSpPr txBox="1">
            <a:spLocks noChangeArrowheads="1"/>
          </p:cNvSpPr>
          <p:nvPr/>
        </p:nvSpPr>
        <p:spPr bwMode="auto">
          <a:xfrm>
            <a:off x="381000" y="1936750"/>
            <a:ext cx="8153400" cy="830997"/>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لكن اليهود في بابل أعادوا تشكيل أنفسهم ونظرتهم للعالم بشكل خلاق، وبشكل أكثر تحديداً </a:t>
            </a:r>
            <a:r>
              <a:rPr lang="ar-JO"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rPr>
              <a:t>فقد ألقوا اللوم بسبب كارثة السبي على نجاستهم. </a:t>
            </a:r>
            <a:r>
              <a:rPr lang="en-US"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rPr>
              <a:t> </a:t>
            </a:r>
          </a:p>
        </p:txBody>
      </p:sp>
      <p:sp>
        <p:nvSpPr>
          <p:cNvPr id="24588" name="Text Box 12"/>
          <p:cNvSpPr txBox="1">
            <a:spLocks noChangeArrowheads="1"/>
          </p:cNvSpPr>
          <p:nvPr/>
        </p:nvSpPr>
        <p:spPr bwMode="auto">
          <a:xfrm>
            <a:off x="228600" y="1143000"/>
            <a:ext cx="83058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b="1" u="sng" dirty="0">
                <a:effectLst>
                  <a:outerShdw blurRad="38100" dist="38100" dir="2700000" algn="tl">
                    <a:srgbClr val="DDDDDD"/>
                  </a:outerShdw>
                </a:effectLst>
                <a:latin typeface="Arial" panose="020B0604020202020204" pitchFamily="34" charset="0"/>
                <a:cs typeface="Arial" panose="020B0604020202020204" pitchFamily="34" charset="0"/>
              </a:rPr>
              <a:t>حفظ ميراث يهوذا الوطني</a:t>
            </a:r>
            <a:endParaRPr lang="en-US" b="1" u="sng"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24589" name="Text Box 13"/>
          <p:cNvSpPr txBox="1">
            <a:spLocks noChangeArrowheads="1"/>
          </p:cNvSpPr>
          <p:nvPr/>
        </p:nvSpPr>
        <p:spPr bwMode="auto">
          <a:xfrm>
            <a:off x="304800" y="3505200"/>
            <a:ext cx="8534400" cy="1292662"/>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2600" b="1" dirty="0">
                <a:effectLst>
                  <a:outerShdw blurRad="38100" dist="38100" dir="2700000" algn="tl">
                    <a:srgbClr val="DDDDDD"/>
                  </a:outerShdw>
                </a:effectLst>
                <a:latin typeface="Arial" panose="020B0604020202020204" pitchFamily="34" charset="0"/>
                <a:cs typeface="Arial" panose="020B0604020202020204" pitchFamily="34" charset="0"/>
              </a:rPr>
              <a:t>إلى جانب لاهوت الدينونة فإن الأنبياء ركزوا على </a:t>
            </a:r>
            <a:r>
              <a:rPr lang="ar-JO" sz="2600"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rPr>
              <a:t>لاهوت الخلاص</a:t>
            </a:r>
            <a:r>
              <a:rPr lang="ar-JO" sz="2600" b="1" dirty="0">
                <a:effectLst>
                  <a:outerShdw blurRad="38100" dist="38100" dir="2700000" algn="tl">
                    <a:srgbClr val="DDDDDD"/>
                  </a:outerShdw>
                </a:effectLst>
                <a:latin typeface="Arial" panose="020B0604020202020204" pitchFamily="34" charset="0"/>
                <a:cs typeface="Arial" panose="020B0604020202020204" pitchFamily="34" charset="0"/>
              </a:rPr>
              <a:t>، ذكر حزقيال وأشعياء أنه سيتم إعادة تجميع بني إسرائيل مرة أخرى، وسيتم تطهير مجتمعهم وديانتهم، وسيتم تأسيس مملكة داود المتحدة.</a:t>
            </a:r>
            <a:endParaRPr lang="en-US" sz="26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6" name="Text Box 56"/>
          <p:cNvSpPr txBox="1">
            <a:spLocks noChangeArrowheads="1"/>
          </p:cNvSpPr>
          <p:nvPr/>
        </p:nvSpPr>
        <p:spPr bwMode="auto">
          <a:xfrm>
            <a:off x="8436381" y="-26988"/>
            <a:ext cx="704039" cy="461665"/>
          </a:xfrm>
          <a:prstGeom prst="rect">
            <a:avLst/>
          </a:prstGeom>
          <a:solidFill>
            <a:srgbClr val="000000"/>
          </a:solidFill>
          <a:ln>
            <a:noFill/>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auto" hangingPunct="1">
              <a:spcBef>
                <a:spcPts val="0"/>
              </a:spcBef>
              <a:spcAft>
                <a:spcPts val="0"/>
              </a:spcAft>
              <a:defRPr/>
            </a:pPr>
            <a:r>
              <a:rPr lang="ar-JO" b="1" kern="0" dirty="0">
                <a:solidFill>
                  <a:srgbClr val="FFFFFF"/>
                </a:solidFill>
                <a:latin typeface="Arial" panose="020B0604020202020204" pitchFamily="34" charset="0"/>
                <a:cs typeface="Arial" panose="020B0604020202020204" pitchFamily="34" charset="0"/>
              </a:rPr>
              <a:t>143</a:t>
            </a:r>
            <a:endParaRPr lang="en-US" b="1" kern="0" dirty="0">
              <a:solidFill>
                <a:srgbClr val="FFFFFF"/>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3FEB204-0821-EE9D-E53E-BFF497C93558}"/>
              </a:ext>
            </a:extLst>
          </p:cNvPr>
          <p:cNvSpPr txBox="1"/>
          <p:nvPr/>
        </p:nvSpPr>
        <p:spPr>
          <a:xfrm>
            <a:off x="4495799" y="128589"/>
            <a:ext cx="3940581"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a:t>
            </a:r>
            <a:r>
              <a:rPr kumimoji="0" lang="ar-JO" sz="32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سرائيل</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a:t>
            </a:r>
            <a:r>
              <a:rPr kumimoji="0" lang="ar-JO" sz="3200" b="1" u="none" strike="noStrike" kern="1200" cap="none" spc="0" normalizeH="0" baseline="0" noProof="0" dirty="0">
                <a:ln>
                  <a:noFill/>
                </a:ln>
                <a:solidFill>
                  <a:srgbClr val="990000"/>
                </a:solidFill>
                <a:effectLst/>
                <a:uLnTx/>
                <a:uFillTx/>
                <a:latin typeface="Arial" panose="020B0604020202020204" pitchFamily="34" charset="0"/>
                <a:cs typeface="Arial" panose="020B0604020202020204" pitchFamily="34" charset="0"/>
              </a:rPr>
              <a:t>بابل</a:t>
            </a:r>
            <a:endParaRPr kumimoji="0" lang="en-US" sz="3200" b="1" u="none" strike="noStrike" kern="1200" cap="none" spc="0" normalizeH="0" baseline="0" noProof="0" dirty="0">
              <a:ln>
                <a:noFill/>
              </a:ln>
              <a:solidFill>
                <a:srgbClr val="990000"/>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5D56C86A-B41D-0ADF-8A20-F818A82CB42E}"/>
              </a:ext>
            </a:extLst>
          </p:cNvPr>
          <p:cNvSpPr/>
          <p:nvPr/>
        </p:nvSpPr>
        <p:spPr bwMode="auto">
          <a:xfrm>
            <a:off x="304800" y="6237288"/>
            <a:ext cx="2486024" cy="39211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قبل السبي ( - 605 ق.م)</a:t>
            </a:r>
            <a:endParaRPr kumimoji="0" lang="en-US"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E9F1918-BF4C-5899-EE08-1D8235EA35A1}"/>
              </a:ext>
            </a:extLst>
          </p:cNvPr>
          <p:cNvSpPr/>
          <p:nvPr/>
        </p:nvSpPr>
        <p:spPr bwMode="auto">
          <a:xfrm>
            <a:off x="2819400" y="6237288"/>
            <a:ext cx="2935288" cy="3619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فترة السبي (605-538 ق.م)</a:t>
            </a:r>
            <a:endParaRPr kumimoji="0" lang="en-US"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1649DA1-25A2-767D-7636-0A9D39DAD65B}"/>
              </a:ext>
            </a:extLst>
          </p:cNvPr>
          <p:cNvSpPr/>
          <p:nvPr/>
        </p:nvSpPr>
        <p:spPr bwMode="auto">
          <a:xfrm>
            <a:off x="5652120" y="6184900"/>
            <a:ext cx="2653680" cy="41433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بعد السبي (538- ق.م)</a:t>
            </a:r>
            <a:endParaRPr kumimoji="0" lang="en-US"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4587"/>
                                        </p:tgtEl>
                                        <p:attrNameLst>
                                          <p:attrName>style.visibility</p:attrName>
                                        </p:attrNameLst>
                                      </p:cBhvr>
                                      <p:to>
                                        <p:strVal val="visible"/>
                                      </p:to>
                                    </p:set>
                                    <p:animEffect transition="in" filter="barn(inHorizontal)">
                                      <p:cBhvr>
                                        <p:cTn id="7" dur="500"/>
                                        <p:tgtEl>
                                          <p:spTgt spid="245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4589"/>
                                        </p:tgtEl>
                                        <p:attrNameLst>
                                          <p:attrName>style.visibility</p:attrName>
                                        </p:attrNameLst>
                                      </p:cBhvr>
                                      <p:to>
                                        <p:strVal val="visible"/>
                                      </p:to>
                                    </p:set>
                                    <p:animEffect transition="in" filter="barn(inHorizontal)">
                                      <p:cBhvr>
                                        <p:cTn id="12" dur="500"/>
                                        <p:tgtEl>
                                          <p:spTgt spid="24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7" grpId="0" autoUpdateAnimBg="0"/>
      <p:bldP spid="24589"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74086" name="Picture 8" descr="Home">
            <a:hlinkClick r:id="rId3" action="ppaction://hlinksldjump"/>
          </p:cNvPr>
          <p:cNvPicPr>
            <a:picLocks noGrp="1" noChangeAspect="1" noChangeArrowheads="1"/>
          </p:cNvPicPr>
          <p:nvPr>
            <p:ph sz="half" idx="1"/>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26634" name="Text Box 10"/>
          <p:cNvSpPr txBox="1">
            <a:spLocks noChangeArrowheads="1"/>
          </p:cNvSpPr>
          <p:nvPr/>
        </p:nvSpPr>
        <p:spPr bwMode="auto">
          <a:xfrm>
            <a:off x="304800" y="457200"/>
            <a:ext cx="30480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2000" b="1" u="sng" dirty="0">
                <a:effectLst>
                  <a:outerShdw blurRad="38100" dist="38100" dir="2700000" algn="tl">
                    <a:srgbClr val="DDDDDD"/>
                  </a:outerShdw>
                </a:effectLst>
                <a:latin typeface="Arial" panose="020B0604020202020204" pitchFamily="34" charset="0"/>
                <a:cs typeface="Arial" panose="020B0604020202020204" pitchFamily="34" charset="0"/>
              </a:rPr>
              <a:t>إيجابيات السبي</a:t>
            </a:r>
            <a:endParaRPr lang="en-US" sz="2000" b="1" u="sng"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26635" name="Text Box 11"/>
          <p:cNvSpPr txBox="1">
            <a:spLocks noChangeArrowheads="1"/>
          </p:cNvSpPr>
          <p:nvPr/>
        </p:nvSpPr>
        <p:spPr bwMode="auto">
          <a:xfrm>
            <a:off x="5638800" y="990600"/>
            <a:ext cx="3124200" cy="3323987"/>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2000" b="1" u="sng" dirty="0">
                <a:effectLst>
                  <a:outerShdw blurRad="38100" dist="38100" dir="2700000" algn="tl">
                    <a:srgbClr val="DDDDDD"/>
                  </a:outerShdw>
                </a:effectLst>
                <a:latin typeface="Arial" panose="020B0604020202020204" pitchFamily="34" charset="0"/>
                <a:cs typeface="Arial" panose="020B0604020202020204" pitchFamily="34" charset="0"/>
              </a:rPr>
              <a:t>إزالة الوثنية</a:t>
            </a:r>
            <a:endParaRPr lang="en-US" sz="2000" b="1" u="sng" dirty="0">
              <a:effectLst>
                <a:outerShdw blurRad="38100" dist="38100" dir="2700000" algn="tl">
                  <a:srgbClr val="DDDDDD"/>
                </a:outerShdw>
              </a:effectLst>
              <a:latin typeface="Arial" panose="020B0604020202020204" pitchFamily="34" charset="0"/>
              <a:cs typeface="Arial" panose="020B0604020202020204" pitchFamily="34" charset="0"/>
            </a:endParaRPr>
          </a:p>
          <a:p>
            <a:pPr algn="r" eaLnBrk="1" hangingPunct="1">
              <a:spcBef>
                <a:spcPct val="50000"/>
              </a:spcBef>
              <a:defRPr/>
            </a:pPr>
            <a:r>
              <a:rPr lang="ar-JO" sz="2000" b="1" dirty="0">
                <a:effectLst>
                  <a:outerShdw blurRad="38100" dist="38100" dir="2700000" algn="tl">
                    <a:srgbClr val="DDDDDD"/>
                  </a:outerShdw>
                </a:effectLst>
                <a:latin typeface="Arial" panose="020B0604020202020204" pitchFamily="34" charset="0"/>
                <a:cs typeface="Arial" panose="020B0604020202020204" pitchFamily="34" charset="0"/>
              </a:rPr>
              <a:t>لهذه الفترة عودة في التقليد اليهودي بدلاً من الوثنية، بينما نظر المسبيون إلى أصولهم الموسوية ليحافظوا على ديانتهم الأصلية.</a:t>
            </a:r>
            <a:endParaRPr lang="en-US" sz="2000" b="1" dirty="0">
              <a:effectLst>
                <a:outerShdw blurRad="38100" dist="38100" dir="2700000" algn="tl">
                  <a:srgbClr val="DDDDDD"/>
                </a:outerShdw>
              </a:effectLst>
              <a:latin typeface="Arial" panose="020B0604020202020204" pitchFamily="34" charset="0"/>
              <a:cs typeface="Arial" panose="020B0604020202020204" pitchFamily="34" charset="0"/>
            </a:endParaRPr>
          </a:p>
          <a:p>
            <a:pPr eaLnBrk="1" hangingPunct="1">
              <a:spcBef>
                <a:spcPct val="50000"/>
              </a:spcBef>
              <a:defRPr/>
            </a:pPr>
            <a:r>
              <a:rPr lang="ar-JO" sz="2000" b="1" u="sng" dirty="0">
                <a:effectLst>
                  <a:outerShdw blurRad="38100" dist="38100" dir="2700000" algn="tl">
                    <a:srgbClr val="DDDDDD"/>
                  </a:outerShdw>
                </a:effectLst>
                <a:latin typeface="Arial" panose="020B0604020202020204" pitchFamily="34" charset="0"/>
                <a:cs typeface="Arial" panose="020B0604020202020204" pitchFamily="34" charset="0"/>
              </a:rPr>
              <a:t>التلمود البابلي</a:t>
            </a:r>
            <a:endParaRPr lang="en-US" sz="2000"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endParaRPr>
          </a:p>
          <a:p>
            <a:pPr algn="r" eaLnBrk="1" hangingPunct="1">
              <a:spcBef>
                <a:spcPct val="50000"/>
              </a:spcBef>
              <a:defRPr/>
            </a:pPr>
            <a:r>
              <a:rPr lang="ar-JO" sz="2000"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rPr>
              <a:t>تم نسخ التوراة خلال هذه الفترة (أو بعدها بقليل). وصارت النص الأصلي للإيمان اليهودي.</a:t>
            </a:r>
            <a:endParaRPr lang="en-US" sz="2000"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26636" name="Text Box 12"/>
          <p:cNvSpPr txBox="1">
            <a:spLocks noChangeArrowheads="1"/>
          </p:cNvSpPr>
          <p:nvPr/>
        </p:nvSpPr>
        <p:spPr bwMode="auto">
          <a:xfrm>
            <a:off x="533400" y="990600"/>
            <a:ext cx="4343400" cy="3323987"/>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2000" b="1" u="sng" dirty="0">
                <a:effectLst>
                  <a:outerShdw blurRad="38100" dist="38100" dir="2700000" algn="tl">
                    <a:srgbClr val="DDDDDD"/>
                  </a:outerShdw>
                </a:effectLst>
                <a:latin typeface="Arial" panose="020B0604020202020204" pitchFamily="34" charset="0"/>
                <a:cs typeface="Arial" panose="020B0604020202020204" pitchFamily="34" charset="0"/>
              </a:rPr>
              <a:t>الإنفصال</a:t>
            </a:r>
            <a:endParaRPr lang="en-US" sz="2000" b="1" u="sng" dirty="0">
              <a:effectLst>
                <a:outerShdw blurRad="38100" dist="38100" dir="2700000" algn="tl">
                  <a:srgbClr val="DDDDDD"/>
                </a:outerShdw>
              </a:effectLst>
              <a:latin typeface="Arial" panose="020B0604020202020204" pitchFamily="34" charset="0"/>
              <a:cs typeface="Arial" panose="020B0604020202020204" pitchFamily="34" charset="0"/>
            </a:endParaRPr>
          </a:p>
          <a:p>
            <a:pPr eaLnBrk="1" hangingPunct="1">
              <a:spcBef>
                <a:spcPct val="50000"/>
              </a:spcBef>
              <a:defRPr/>
            </a:pPr>
            <a:r>
              <a:rPr lang="ar-JO" sz="2000" b="1" dirty="0">
                <a:solidFill>
                  <a:schemeClr val="accent2"/>
                </a:solidFill>
                <a:effectLst>
                  <a:outerShdw blurRad="38100" dist="38100" dir="2700000" algn="tl">
                    <a:srgbClr val="DDDDDD"/>
                  </a:outerShdw>
                </a:effectLst>
                <a:latin typeface="Arial" panose="020B0604020202020204" pitchFamily="34" charset="0"/>
                <a:cs typeface="Arial" panose="020B0604020202020204" pitchFamily="34" charset="0"/>
              </a:rPr>
              <a:t>مزمور 137</a:t>
            </a:r>
            <a:endParaRPr lang="en-US" sz="2000" b="1" dirty="0">
              <a:solidFill>
                <a:schemeClr val="accent2"/>
              </a:solidFill>
              <a:effectLst>
                <a:outerShdw blurRad="38100" dist="38100" dir="2700000" algn="tl">
                  <a:srgbClr val="DDDDDD"/>
                </a:outerShdw>
              </a:effectLst>
              <a:latin typeface="Arial" panose="020B0604020202020204" pitchFamily="34" charset="0"/>
              <a:cs typeface="Arial" panose="020B0604020202020204" pitchFamily="34" charset="0"/>
            </a:endParaRPr>
          </a:p>
          <a:p>
            <a:pPr eaLnBrk="1" hangingPunct="1">
              <a:defRPr/>
            </a:pPr>
            <a:r>
              <a:rPr lang="ar-JO" sz="2000" b="1" dirty="0">
                <a:solidFill>
                  <a:schemeClr val="accent2"/>
                </a:solidFill>
                <a:effectLst>
                  <a:outerShdw blurRad="38100" dist="38100" dir="2700000" algn="tl">
                    <a:srgbClr val="DDDDDD"/>
                  </a:outerShdw>
                </a:effectLst>
                <a:latin typeface="Arial" panose="020B0604020202020204" pitchFamily="34" charset="0"/>
                <a:cs typeface="Arial" panose="020B0604020202020204" pitchFamily="34" charset="0"/>
              </a:rPr>
              <a:t>على أنهار بابل هناك جلسنا، بكينا أيضا عندما تذكرنا صهيون ... كيف نرنم ترنيمة الرب في أرض غريبة؟</a:t>
            </a:r>
            <a:r>
              <a:rPr lang="en-US" sz="2000" b="1" dirty="0">
                <a:solidFill>
                  <a:schemeClr val="accent2"/>
                </a:solidFill>
                <a:effectLst>
                  <a:outerShdw blurRad="38100" dist="38100" dir="2700000" algn="tl">
                    <a:srgbClr val="DDDDDD"/>
                  </a:outerShdw>
                </a:effectLst>
                <a:latin typeface="Arial" panose="020B0604020202020204" pitchFamily="34" charset="0"/>
                <a:cs typeface="Arial" panose="020B0604020202020204" pitchFamily="34" charset="0"/>
              </a:rPr>
              <a:t> </a:t>
            </a:r>
          </a:p>
          <a:p>
            <a:pPr eaLnBrk="1" hangingPunct="1">
              <a:defRPr/>
            </a:pPr>
            <a:endParaRPr lang="en-US" sz="2000" b="1" dirty="0">
              <a:solidFill>
                <a:schemeClr val="accent2"/>
              </a:solidFill>
              <a:effectLst>
                <a:outerShdw blurRad="38100" dist="38100" dir="2700000" algn="tl">
                  <a:srgbClr val="DDDDDD"/>
                </a:outerShdw>
              </a:effectLst>
              <a:latin typeface="Arial" panose="020B0604020202020204" pitchFamily="34" charset="0"/>
              <a:cs typeface="Arial" panose="020B0604020202020204" pitchFamily="34" charset="0"/>
            </a:endParaRPr>
          </a:p>
          <a:p>
            <a:pPr eaLnBrk="1" hangingPunct="1">
              <a:defRPr/>
            </a:pPr>
            <a:r>
              <a:rPr lang="ar-JO" sz="2000" b="1" dirty="0">
                <a:solidFill>
                  <a:schemeClr val="accent2"/>
                </a:solidFill>
                <a:effectLst>
                  <a:outerShdw blurRad="38100" dist="38100" dir="2700000" algn="tl">
                    <a:srgbClr val="DDDDDD"/>
                  </a:outerShdw>
                </a:effectLst>
                <a:latin typeface="Arial" panose="020B0604020202020204" pitchFamily="34" charset="0"/>
                <a:cs typeface="Arial" panose="020B0604020202020204" pitchFamily="34" charset="0"/>
              </a:rPr>
              <a:t>إن نسيتك يا أورشليم، تنسى يميني</a:t>
            </a:r>
          </a:p>
          <a:p>
            <a:pPr eaLnBrk="1" hangingPunct="1">
              <a:defRPr/>
            </a:pPr>
            <a:endParaRPr lang="en-US" sz="2000" b="1" dirty="0">
              <a:solidFill>
                <a:schemeClr val="accent2"/>
              </a:solidFill>
              <a:effectLst>
                <a:outerShdw blurRad="38100" dist="38100" dir="2700000" algn="tl">
                  <a:srgbClr val="DDDDDD"/>
                </a:outerShdw>
              </a:effectLst>
              <a:latin typeface="Arial" panose="020B0604020202020204" pitchFamily="34" charset="0"/>
              <a:cs typeface="Arial" panose="020B0604020202020204" pitchFamily="34" charset="0"/>
            </a:endParaRPr>
          </a:p>
          <a:p>
            <a:pPr rtl="1" eaLnBrk="1" hangingPunct="1">
              <a:defRPr/>
            </a:pPr>
            <a:r>
              <a:rPr lang="ar-JO" sz="2000" b="1" dirty="0">
                <a:solidFill>
                  <a:schemeClr val="accent2"/>
                </a:solidFill>
                <a:effectLst>
                  <a:outerShdw blurRad="38100" dist="38100" dir="2700000" algn="tl">
                    <a:srgbClr val="DDDDDD"/>
                  </a:outerShdw>
                </a:effectLst>
                <a:latin typeface="Arial" panose="020B0604020202020204" pitchFamily="34" charset="0"/>
                <a:cs typeface="Arial" panose="020B0604020202020204" pitchFamily="34" charset="0"/>
              </a:rPr>
              <a:t>ليلتصق لساني بحنكي إن لم أذكرك، إن لم أفضل أورشليم على أعظم فرحي</a:t>
            </a:r>
            <a:r>
              <a:rPr lang="en-US" sz="2000" b="1" dirty="0">
                <a:solidFill>
                  <a:schemeClr val="accent2"/>
                </a:solidFill>
                <a:effectLst>
                  <a:outerShdw blurRad="38100" dist="38100" dir="2700000" algn="tl">
                    <a:srgbClr val="DDDDDD"/>
                  </a:outerShdw>
                </a:effectLst>
                <a:latin typeface="Arial" panose="020B0604020202020204" pitchFamily="34" charset="0"/>
                <a:cs typeface="Arial" panose="020B0604020202020204" pitchFamily="34" charset="0"/>
              </a:rPr>
              <a:t>…. </a:t>
            </a:r>
          </a:p>
        </p:txBody>
      </p:sp>
      <p:sp>
        <p:nvSpPr>
          <p:cNvPr id="174091" name="Line 14"/>
          <p:cNvSpPr>
            <a:spLocks noChangeShapeType="1"/>
          </p:cNvSpPr>
          <p:nvPr/>
        </p:nvSpPr>
        <p:spPr bwMode="auto">
          <a:xfrm>
            <a:off x="44958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Text Box 56"/>
          <p:cNvSpPr txBox="1">
            <a:spLocks noChangeArrowheads="1"/>
          </p:cNvSpPr>
          <p:nvPr/>
        </p:nvSpPr>
        <p:spPr bwMode="auto">
          <a:xfrm>
            <a:off x="8479244" y="-26988"/>
            <a:ext cx="704039" cy="461665"/>
          </a:xfrm>
          <a:prstGeom prst="rect">
            <a:avLst/>
          </a:prstGeom>
          <a:solidFill>
            <a:srgbClr val="000000"/>
          </a:solidFill>
          <a:ln>
            <a:noFill/>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auto" hangingPunct="1">
              <a:spcBef>
                <a:spcPts val="0"/>
              </a:spcBef>
              <a:spcAft>
                <a:spcPts val="0"/>
              </a:spcAft>
              <a:defRPr/>
            </a:pPr>
            <a:r>
              <a:rPr lang="ar-JO" b="1" kern="0" dirty="0">
                <a:solidFill>
                  <a:srgbClr val="FFFFFF"/>
                </a:solidFill>
                <a:latin typeface="Arial" panose="020B0604020202020204" pitchFamily="34" charset="0"/>
                <a:cs typeface="Arial" panose="020B0604020202020204" pitchFamily="34" charset="0"/>
              </a:rPr>
              <a:t>143</a:t>
            </a:r>
            <a:endParaRPr lang="en-US" b="1" kern="0" dirty="0">
              <a:solidFill>
                <a:srgbClr val="FFFFFF"/>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747A24F-C46D-D070-43E4-7EBFEE291F17}"/>
              </a:ext>
            </a:extLst>
          </p:cNvPr>
          <p:cNvSpPr txBox="1"/>
          <p:nvPr/>
        </p:nvSpPr>
        <p:spPr>
          <a:xfrm>
            <a:off x="4495799" y="128589"/>
            <a:ext cx="3940581"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a:t>
            </a:r>
            <a:r>
              <a:rPr kumimoji="0" lang="ar-JO" sz="32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سرائيل</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a:t>
            </a:r>
            <a:r>
              <a:rPr kumimoji="0" lang="ar-JO" sz="3200" b="1" u="none" strike="noStrike" kern="1200" cap="none" spc="0" normalizeH="0" baseline="0" noProof="0" dirty="0">
                <a:ln>
                  <a:noFill/>
                </a:ln>
                <a:solidFill>
                  <a:srgbClr val="990000"/>
                </a:solidFill>
                <a:effectLst/>
                <a:uLnTx/>
                <a:uFillTx/>
                <a:latin typeface="Arial" panose="020B0604020202020204" pitchFamily="34" charset="0"/>
                <a:cs typeface="Arial" panose="020B0604020202020204" pitchFamily="34" charset="0"/>
              </a:rPr>
              <a:t>بابل</a:t>
            </a:r>
            <a:endParaRPr kumimoji="0" lang="en-US" sz="3200" b="1" u="none" strike="noStrike" kern="1200" cap="none" spc="0" normalizeH="0" baseline="0" noProof="0" dirty="0">
              <a:ln>
                <a:noFill/>
              </a:ln>
              <a:solidFill>
                <a:srgbClr val="990000"/>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8416C1B0-8B24-04A6-3279-D7F5A0D5D472}"/>
              </a:ext>
            </a:extLst>
          </p:cNvPr>
          <p:cNvSpPr/>
          <p:nvPr/>
        </p:nvSpPr>
        <p:spPr bwMode="auto">
          <a:xfrm>
            <a:off x="304800" y="6237288"/>
            <a:ext cx="2486024" cy="39211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قبل السبي ( - 605 ق.م)</a:t>
            </a:r>
            <a:endParaRPr kumimoji="0" lang="en-US"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2BBD385-78D4-3A75-904F-05241BEED8B7}"/>
              </a:ext>
            </a:extLst>
          </p:cNvPr>
          <p:cNvSpPr/>
          <p:nvPr/>
        </p:nvSpPr>
        <p:spPr bwMode="auto">
          <a:xfrm>
            <a:off x="2819400" y="6237288"/>
            <a:ext cx="2935288" cy="3619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فترة السبي (605-538 ق.م)</a:t>
            </a:r>
            <a:endParaRPr kumimoji="0" lang="en-US"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D16E8C5-F3C2-5E44-45F0-B745E6B92A9E}"/>
              </a:ext>
            </a:extLst>
          </p:cNvPr>
          <p:cNvSpPr/>
          <p:nvPr/>
        </p:nvSpPr>
        <p:spPr bwMode="auto">
          <a:xfrm>
            <a:off x="5652120" y="6184900"/>
            <a:ext cx="2653680" cy="41433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بعد السبي (538- ق.م)</a:t>
            </a:r>
            <a:endParaRPr kumimoji="0" lang="en-US"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36"/>
                                        </p:tgtEl>
                                        <p:attrNameLst>
                                          <p:attrName>style.visibility</p:attrName>
                                        </p:attrNameLst>
                                      </p:cBhvr>
                                      <p:to>
                                        <p:strVal val="visible"/>
                                      </p:to>
                                    </p:set>
                                    <p:anim calcmode="lin" valueType="num">
                                      <p:cBhvr additive="base">
                                        <p:cTn id="7" dur="500" fill="hold"/>
                                        <p:tgtEl>
                                          <p:spTgt spid="26636"/>
                                        </p:tgtEl>
                                        <p:attrNameLst>
                                          <p:attrName>ppt_x</p:attrName>
                                        </p:attrNameLst>
                                      </p:cBhvr>
                                      <p:tavLst>
                                        <p:tav tm="0">
                                          <p:val>
                                            <p:strVal val="#ppt_x"/>
                                          </p:val>
                                        </p:tav>
                                        <p:tav tm="100000">
                                          <p:val>
                                            <p:strVal val="#ppt_x"/>
                                          </p:val>
                                        </p:tav>
                                      </p:tavLst>
                                    </p:anim>
                                    <p:anim calcmode="lin" valueType="num">
                                      <p:cBhvr additive="base">
                                        <p:cTn id="8" dur="500" fill="hold"/>
                                        <p:tgtEl>
                                          <p:spTgt spid="2663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2" fill="hold" grpId="0" nodeType="clickEffect">
                                  <p:stCondLst>
                                    <p:cond delay="0"/>
                                  </p:stCondLst>
                                  <p:childTnLst>
                                    <p:set>
                                      <p:cBhvr>
                                        <p:cTn id="12" dur="1" fill="hold">
                                          <p:stCondLst>
                                            <p:cond delay="0"/>
                                          </p:stCondLst>
                                        </p:cTn>
                                        <p:tgtEl>
                                          <p:spTgt spid="26635"/>
                                        </p:tgtEl>
                                        <p:attrNameLst>
                                          <p:attrName>style.visibility</p:attrName>
                                        </p:attrNameLst>
                                      </p:cBhvr>
                                      <p:to>
                                        <p:strVal val="visible"/>
                                      </p:to>
                                    </p:set>
                                    <p:anim calcmode="lin" valueType="num">
                                      <p:cBhvr additive="base">
                                        <p:cTn id="13" dur="5000" fill="hold"/>
                                        <p:tgtEl>
                                          <p:spTgt spid="26635"/>
                                        </p:tgtEl>
                                        <p:attrNameLst>
                                          <p:attrName>ppt_x</p:attrName>
                                        </p:attrNameLst>
                                      </p:cBhvr>
                                      <p:tavLst>
                                        <p:tav tm="0">
                                          <p:val>
                                            <p:strVal val="1+#ppt_w/2"/>
                                          </p:val>
                                        </p:tav>
                                        <p:tav tm="100000">
                                          <p:val>
                                            <p:strVal val="#ppt_x"/>
                                          </p:val>
                                        </p:tav>
                                      </p:tavLst>
                                    </p:anim>
                                    <p:anim calcmode="lin" valueType="num">
                                      <p:cBhvr additive="base">
                                        <p:cTn id="14" dur="5000" fill="hold"/>
                                        <p:tgtEl>
                                          <p:spTgt spid="266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5" grpId="0" autoUpdateAnimBg="0"/>
      <p:bldP spid="26636"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76130" name="Rectangle 3"/>
          <p:cNvSpPr>
            <a:spLocks noChangeArrowheads="1"/>
          </p:cNvSpPr>
          <p:nvPr/>
        </p:nvSpPr>
        <p:spPr bwMode="auto">
          <a:xfrm>
            <a:off x="2819400" y="6248400"/>
            <a:ext cx="28956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pic>
        <p:nvPicPr>
          <p:cNvPr id="176134" name="Picture 8" descr="Home">
            <a:hlinkClick r:id="rId3" action="ppaction://hlinksldjump"/>
          </p:cNvPr>
          <p:cNvPicPr>
            <a:picLocks noGrp="1" noChangeAspect="1" noChangeArrowheads="1"/>
          </p:cNvPicPr>
          <p:nvPr>
            <p:ph sz="half" idx="1"/>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28682" name="Text Box 10"/>
          <p:cNvSpPr txBox="1">
            <a:spLocks noChangeArrowheads="1"/>
          </p:cNvSpPr>
          <p:nvPr/>
        </p:nvSpPr>
        <p:spPr bwMode="auto">
          <a:xfrm>
            <a:off x="304800" y="457200"/>
            <a:ext cx="30480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2000" b="1" u="sng" dirty="0">
                <a:effectLst>
                  <a:outerShdw blurRad="38100" dist="38100" dir="2700000" algn="tl">
                    <a:srgbClr val="DDDDDD"/>
                  </a:outerShdw>
                </a:effectLst>
                <a:latin typeface="Arial" panose="020B0604020202020204" pitchFamily="34" charset="0"/>
                <a:cs typeface="Arial" panose="020B0604020202020204" pitchFamily="34" charset="0"/>
              </a:rPr>
              <a:t>إيجابيات السبي</a:t>
            </a:r>
            <a:endParaRPr lang="en-US" sz="2000" b="1" u="sng"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28683" name="Text Box 11"/>
          <p:cNvSpPr txBox="1">
            <a:spLocks noChangeArrowheads="1"/>
          </p:cNvSpPr>
          <p:nvPr/>
        </p:nvSpPr>
        <p:spPr bwMode="auto">
          <a:xfrm>
            <a:off x="457200" y="1295400"/>
            <a:ext cx="3200400" cy="1938992"/>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sz="2000" b="1" dirty="0">
                <a:effectLst>
                  <a:outerShdw blurRad="38100" dist="38100" dir="2700000" algn="tl">
                    <a:srgbClr val="DDDDDD"/>
                  </a:outerShdw>
                </a:effectLst>
                <a:latin typeface="Arial" panose="020B0604020202020204" pitchFamily="34" charset="0"/>
                <a:cs typeface="Arial" panose="020B0604020202020204" pitchFamily="34" charset="0"/>
              </a:rPr>
              <a:t>دا 1: 3-4</a:t>
            </a:r>
            <a:endParaRPr lang="en-US" sz="2000" b="1" dirty="0">
              <a:effectLst>
                <a:outerShdw blurRad="38100" dist="38100" dir="2700000" algn="tl">
                  <a:srgbClr val="DDDDDD"/>
                </a:outerShdw>
              </a:effectLst>
              <a:latin typeface="Arial" panose="020B0604020202020204" pitchFamily="34" charset="0"/>
              <a:cs typeface="Arial" panose="020B0604020202020204" pitchFamily="34" charset="0"/>
            </a:endParaRPr>
          </a:p>
          <a:p>
            <a:pPr eaLnBrk="1" hangingPunct="1">
              <a:defRPr/>
            </a:pPr>
            <a:endParaRPr lang="ar-JO" sz="2000" b="1" dirty="0">
              <a:effectLst>
                <a:outerShdw blurRad="38100" dist="38100" dir="2700000" algn="tl">
                  <a:srgbClr val="DDDDDD"/>
                </a:outerShdw>
              </a:effectLst>
              <a:latin typeface="Arial" panose="020B0604020202020204" pitchFamily="34" charset="0"/>
              <a:cs typeface="Arial" panose="020B0604020202020204" pitchFamily="34" charset="0"/>
            </a:endParaRPr>
          </a:p>
          <a:p>
            <a:pPr eaLnBrk="1" hangingPunct="1">
              <a:defRPr/>
            </a:pPr>
            <a:r>
              <a:rPr lang="ar-JO" sz="2000" b="1" dirty="0">
                <a:effectLst>
                  <a:outerShdw blurRad="38100" dist="38100" dir="2700000" algn="tl">
                    <a:srgbClr val="DDDDDD"/>
                  </a:outerShdw>
                </a:effectLst>
                <a:latin typeface="Arial" panose="020B0604020202020204" pitchFamily="34" charset="0"/>
                <a:cs typeface="Arial" panose="020B0604020202020204" pitchFamily="34" charset="0"/>
              </a:rPr>
              <a:t>وأمر الملك أشفنز رئيس خصيانه بأن يحضر من بني إسرائيل ومن نسل الملك ومن الشرفاء </a:t>
            </a:r>
            <a:r>
              <a:rPr lang="ar-JO" sz="2000"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rPr>
              <a:t>... فيعلموهم كتابة الكلدانيين ولسانهم.</a:t>
            </a:r>
            <a:endParaRPr lang="en-US" sz="2000"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28684" name="Text Box 12"/>
          <p:cNvSpPr txBox="1">
            <a:spLocks noChangeArrowheads="1"/>
          </p:cNvSpPr>
          <p:nvPr/>
        </p:nvSpPr>
        <p:spPr bwMode="auto">
          <a:xfrm>
            <a:off x="4343400" y="1600200"/>
            <a:ext cx="4267200" cy="1938992"/>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انضم هؤلاء السجناء إلى شعوب أخرى كانت مستعبدة سابقاً لتكملة القوة العاملة الهائلة المستخدمة في المهام الضخمة </a:t>
            </a:r>
            <a:r>
              <a:rPr lang="ar-JO"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rPr>
              <a:t>لإعادة الإعمار والتوسع التي كانت موجودة في الإمبراطورية</a:t>
            </a:r>
            <a:endParaRPr lang="en-US"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76139" name="Line 14"/>
          <p:cNvSpPr>
            <a:spLocks noChangeShapeType="1"/>
          </p:cNvSpPr>
          <p:nvPr/>
        </p:nvSpPr>
        <p:spPr bwMode="auto">
          <a:xfrm>
            <a:off x="44958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14" name="Text Box 56"/>
          <p:cNvSpPr txBox="1">
            <a:spLocks noChangeArrowheads="1"/>
          </p:cNvSpPr>
          <p:nvPr/>
        </p:nvSpPr>
        <p:spPr bwMode="auto">
          <a:xfrm>
            <a:off x="8479244" y="-26988"/>
            <a:ext cx="704039" cy="461665"/>
          </a:xfrm>
          <a:prstGeom prst="rect">
            <a:avLst/>
          </a:prstGeom>
          <a:solidFill>
            <a:srgbClr val="000000"/>
          </a:solidFill>
          <a:ln>
            <a:noFill/>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auto" hangingPunct="1">
              <a:spcBef>
                <a:spcPts val="0"/>
              </a:spcBef>
              <a:spcAft>
                <a:spcPts val="0"/>
              </a:spcAft>
              <a:defRPr/>
            </a:pPr>
            <a:r>
              <a:rPr lang="ar-JO" b="1" kern="0" dirty="0">
                <a:solidFill>
                  <a:srgbClr val="FFFFFF"/>
                </a:solidFill>
                <a:latin typeface="Arial" panose="020B0604020202020204" pitchFamily="34" charset="0"/>
                <a:cs typeface="Arial" panose="020B0604020202020204" pitchFamily="34" charset="0"/>
              </a:rPr>
              <a:t>143</a:t>
            </a:r>
            <a:endParaRPr lang="en-US" b="1" kern="0" dirty="0">
              <a:solidFill>
                <a:srgbClr val="FFFFFF"/>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744B60B6-2446-1873-67A1-591F4D0A2BE5}"/>
              </a:ext>
            </a:extLst>
          </p:cNvPr>
          <p:cNvSpPr/>
          <p:nvPr/>
        </p:nvSpPr>
        <p:spPr bwMode="auto">
          <a:xfrm>
            <a:off x="304800" y="6237288"/>
            <a:ext cx="2486024" cy="39211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قبل السبي ( - 605 ق.م)</a:t>
            </a:r>
            <a:endParaRPr kumimoji="0" lang="en-US"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4422429-5CF2-E032-1641-6FF9C1B5712E}"/>
              </a:ext>
            </a:extLst>
          </p:cNvPr>
          <p:cNvSpPr/>
          <p:nvPr/>
        </p:nvSpPr>
        <p:spPr bwMode="auto">
          <a:xfrm>
            <a:off x="2819400" y="6237288"/>
            <a:ext cx="2935288" cy="3619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فترة السبي (605-538 ق.م)</a:t>
            </a:r>
            <a:endParaRPr kumimoji="0" lang="en-US"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7331C323-6E80-1D76-E0B1-8333979F3FBC}"/>
              </a:ext>
            </a:extLst>
          </p:cNvPr>
          <p:cNvSpPr/>
          <p:nvPr/>
        </p:nvSpPr>
        <p:spPr bwMode="auto">
          <a:xfrm>
            <a:off x="5652120" y="6184900"/>
            <a:ext cx="2653680" cy="41433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بعد السبي (538- ق.م)</a:t>
            </a:r>
            <a:endParaRPr kumimoji="0" lang="en-US"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8A9F71C-2072-45D8-8715-46864F0222E2}"/>
              </a:ext>
            </a:extLst>
          </p:cNvPr>
          <p:cNvSpPr txBox="1"/>
          <p:nvPr/>
        </p:nvSpPr>
        <p:spPr>
          <a:xfrm>
            <a:off x="4495799" y="128589"/>
            <a:ext cx="3940581"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a:t>
            </a:r>
            <a:r>
              <a:rPr kumimoji="0" lang="ar-JO" sz="32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سرائيل</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a:t>
            </a:r>
            <a:r>
              <a:rPr kumimoji="0" lang="ar-JO" sz="3200" b="1" u="none" strike="noStrike" kern="1200" cap="none" spc="0" normalizeH="0" baseline="0" noProof="0" dirty="0">
                <a:ln>
                  <a:noFill/>
                </a:ln>
                <a:solidFill>
                  <a:srgbClr val="990000"/>
                </a:solidFill>
                <a:effectLst/>
                <a:uLnTx/>
                <a:uFillTx/>
                <a:latin typeface="Arial" panose="020B0604020202020204" pitchFamily="34" charset="0"/>
                <a:cs typeface="Arial" panose="020B0604020202020204" pitchFamily="34" charset="0"/>
              </a:rPr>
              <a:t>بابل</a:t>
            </a:r>
            <a:endParaRPr kumimoji="0" lang="en-US" sz="3200" b="1" u="none" strike="noStrike" kern="1200" cap="none" spc="0" normalizeH="0" baseline="0" noProof="0" dirty="0">
              <a:ln>
                <a:noFill/>
              </a:ln>
              <a:solidFill>
                <a:srgbClr val="99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6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28684"/>
                                        </p:tgtEl>
                                        <p:attrNameLst>
                                          <p:attrName>style.visibility</p:attrName>
                                        </p:attrNameLst>
                                      </p:cBhvr>
                                      <p:to>
                                        <p:strVal val="visible"/>
                                      </p:to>
                                    </p:set>
                                    <p:anim calcmode="lin" valueType="num">
                                      <p:cBhvr additive="base">
                                        <p:cTn id="11" dur="500" fill="hold"/>
                                        <p:tgtEl>
                                          <p:spTgt spid="28684"/>
                                        </p:tgtEl>
                                        <p:attrNameLst>
                                          <p:attrName>ppt_x</p:attrName>
                                        </p:attrNameLst>
                                      </p:cBhvr>
                                      <p:tavLst>
                                        <p:tav tm="0">
                                          <p:val>
                                            <p:strVal val="1+#ppt_w/2"/>
                                          </p:val>
                                        </p:tav>
                                        <p:tav tm="100000">
                                          <p:val>
                                            <p:strVal val="#ppt_x"/>
                                          </p:val>
                                        </p:tav>
                                      </p:tavLst>
                                    </p:anim>
                                    <p:anim calcmode="lin" valueType="num">
                                      <p:cBhvr additive="base">
                                        <p:cTn id="12" dur="500" fill="hold"/>
                                        <p:tgtEl>
                                          <p:spTgt spid="286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3" grpId="0" autoUpdateAnimBg="0"/>
      <p:bldP spid="28684"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78178" name="Rectangle 3"/>
          <p:cNvSpPr>
            <a:spLocks noChangeArrowheads="1"/>
          </p:cNvSpPr>
          <p:nvPr/>
        </p:nvSpPr>
        <p:spPr bwMode="auto">
          <a:xfrm>
            <a:off x="2895600" y="6248400"/>
            <a:ext cx="28194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pic>
        <p:nvPicPr>
          <p:cNvPr id="178183" name="Picture 8" descr="Home">
            <a:hlinkClick r:id="rId3" action="ppaction://hlinksldjump"/>
          </p:cNvPr>
          <p:cNvPicPr>
            <a:picLocks noGrp="1" noChangeAspect="1" noChangeArrowheads="1"/>
          </p:cNvPicPr>
          <p:nvPr>
            <p:ph sz="half" idx="1"/>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78184" name="Line 9"/>
          <p:cNvSpPr>
            <a:spLocks noChangeShapeType="1"/>
          </p:cNvSpPr>
          <p:nvPr/>
        </p:nvSpPr>
        <p:spPr bwMode="auto">
          <a:xfrm>
            <a:off x="4427538"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36874" name="Text Box 10"/>
          <p:cNvSpPr txBox="1">
            <a:spLocks noChangeArrowheads="1"/>
          </p:cNvSpPr>
          <p:nvPr/>
        </p:nvSpPr>
        <p:spPr bwMode="auto">
          <a:xfrm>
            <a:off x="273050" y="457200"/>
            <a:ext cx="3462338" cy="46196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b="1" u="sng" dirty="0">
                <a:effectLst>
                  <a:outerShdw blurRad="38100" dist="38100" dir="2700000" algn="tl">
                    <a:srgbClr val="DDDDDD"/>
                  </a:outerShdw>
                </a:effectLst>
                <a:latin typeface="Arial" panose="020B0604020202020204" pitchFamily="34" charset="0"/>
                <a:cs typeface="Arial" panose="020B0604020202020204" pitchFamily="34" charset="0"/>
              </a:rPr>
              <a:t>سلبيات السبي</a:t>
            </a:r>
            <a:endParaRPr lang="en-US" b="1" u="sng"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36875" name="Text Box 11"/>
          <p:cNvSpPr txBox="1">
            <a:spLocks noChangeArrowheads="1"/>
          </p:cNvSpPr>
          <p:nvPr/>
        </p:nvSpPr>
        <p:spPr bwMode="auto">
          <a:xfrm>
            <a:off x="708025" y="1447800"/>
            <a:ext cx="8137525" cy="13239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3200" b="1" dirty="0">
                <a:effectLst>
                  <a:outerShdw blurRad="38100" dist="38100" dir="2700000" algn="tl">
                    <a:srgbClr val="DDDDDD"/>
                  </a:outerShdw>
                </a:effectLst>
                <a:latin typeface="Arial" panose="020B0604020202020204" pitchFamily="34" charset="0"/>
                <a:cs typeface="Arial" panose="020B0604020202020204" pitchFamily="34" charset="0"/>
              </a:rPr>
              <a:t>التعرض لعبادة الأصنام والفجور</a:t>
            </a:r>
            <a:endParaRPr lang="en-US" sz="3200" b="1" dirty="0">
              <a:effectLst>
                <a:outerShdw blurRad="38100" dist="38100" dir="2700000" algn="tl">
                  <a:srgbClr val="DDDDDD"/>
                </a:outerShdw>
              </a:effectLst>
              <a:latin typeface="Arial" panose="020B0604020202020204" pitchFamily="34" charset="0"/>
              <a:cs typeface="Arial" panose="020B0604020202020204" pitchFamily="34" charset="0"/>
            </a:endParaRPr>
          </a:p>
          <a:p>
            <a:pPr eaLnBrk="1" hangingPunct="1">
              <a:spcBef>
                <a:spcPct val="50000"/>
              </a:spcBef>
              <a:defRPr/>
            </a:pPr>
            <a:r>
              <a:rPr lang="ar-JO" sz="3200" b="1" dirty="0">
                <a:effectLst>
                  <a:outerShdw blurRad="38100" dist="38100" dir="2700000" algn="tl">
                    <a:srgbClr val="DDDDDD"/>
                  </a:outerShdw>
                </a:effectLst>
                <a:latin typeface="Arial" panose="020B0604020202020204" pitchFamily="34" charset="0"/>
                <a:cs typeface="Arial" panose="020B0604020202020204" pitchFamily="34" charset="0"/>
              </a:rPr>
              <a:t>التعرض للمادية</a:t>
            </a:r>
            <a:endParaRPr lang="en-US" sz="32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36876" name="Text Box 12"/>
          <p:cNvSpPr txBox="1">
            <a:spLocks noChangeArrowheads="1"/>
          </p:cNvSpPr>
          <p:nvPr/>
        </p:nvSpPr>
        <p:spPr bwMode="auto">
          <a:xfrm>
            <a:off x="1049338" y="2971800"/>
            <a:ext cx="75549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800" b="1" dirty="0">
                <a:solidFill>
                  <a:srgbClr val="FF0000"/>
                </a:solidFill>
                <a:latin typeface="Arial" panose="020B0604020202020204" pitchFamily="34" charset="0"/>
                <a:cs typeface="Arial" panose="020B0604020202020204" pitchFamily="34" charset="0"/>
              </a:rPr>
              <a:t>... لم يعد الجميع إلى أورشليم عندما تم منح الإذن بذلك ...</a:t>
            </a:r>
            <a:endParaRPr lang="en-US" sz="2800" b="1" dirty="0">
              <a:solidFill>
                <a:srgbClr val="FF0000"/>
              </a:solidFill>
              <a:latin typeface="Arial" panose="020B0604020202020204" pitchFamily="34" charset="0"/>
              <a:cs typeface="Arial" panose="020B0604020202020204" pitchFamily="34" charset="0"/>
            </a:endParaRPr>
          </a:p>
        </p:txBody>
      </p:sp>
      <p:sp>
        <p:nvSpPr>
          <p:cNvPr id="36877" name="Text Box 13"/>
          <p:cNvSpPr txBox="1">
            <a:spLocks noChangeArrowheads="1"/>
          </p:cNvSpPr>
          <p:nvPr/>
        </p:nvSpPr>
        <p:spPr bwMode="auto">
          <a:xfrm>
            <a:off x="307975" y="4495800"/>
            <a:ext cx="8656638" cy="138499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لقد كان عملاً خطيراً لمغادرة هذا البلد الغني في بابل حيث أنهم قاموا بتأسيس أنفسهم ...</a:t>
            </a:r>
            <a:endParaRPr lang="en-US" b="1" dirty="0">
              <a:effectLst>
                <a:outerShdw blurRad="38100" dist="38100" dir="2700000" algn="tl">
                  <a:srgbClr val="DDDDDD"/>
                </a:outerShdw>
              </a:effectLst>
              <a:latin typeface="Arial" panose="020B0604020202020204" pitchFamily="34" charset="0"/>
              <a:cs typeface="Arial" panose="020B0604020202020204" pitchFamily="34" charset="0"/>
            </a:endParaRPr>
          </a:p>
          <a:p>
            <a:pPr algn="r" eaLnBrk="1" hangingPunct="1">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 الكتاب المقدس كتاريخ</a:t>
            </a:r>
            <a:r>
              <a:rPr lang="en-US" b="1" dirty="0">
                <a:effectLst>
                  <a:outerShdw blurRad="38100" dist="38100" dir="2700000" algn="tl">
                    <a:srgbClr val="DDDDDD"/>
                  </a:outerShdw>
                </a:effectLst>
                <a:latin typeface="Arial" panose="020B0604020202020204" pitchFamily="34" charset="0"/>
                <a:cs typeface="Arial" panose="020B0604020202020204" pitchFamily="34" charset="0"/>
              </a:rPr>
              <a:t>-</a:t>
            </a:r>
          </a:p>
        </p:txBody>
      </p:sp>
      <p:sp>
        <p:nvSpPr>
          <p:cNvPr id="14" name="Text Box 56"/>
          <p:cNvSpPr txBox="1">
            <a:spLocks noChangeArrowheads="1"/>
          </p:cNvSpPr>
          <p:nvPr/>
        </p:nvSpPr>
        <p:spPr bwMode="auto">
          <a:xfrm>
            <a:off x="8479244" y="-26988"/>
            <a:ext cx="704039" cy="461665"/>
          </a:xfrm>
          <a:prstGeom prst="rect">
            <a:avLst/>
          </a:prstGeom>
          <a:solidFill>
            <a:srgbClr val="000000"/>
          </a:solidFill>
          <a:ln>
            <a:noFill/>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auto" hangingPunct="1">
              <a:spcBef>
                <a:spcPts val="0"/>
              </a:spcBef>
              <a:spcAft>
                <a:spcPts val="0"/>
              </a:spcAft>
              <a:defRPr/>
            </a:pPr>
            <a:r>
              <a:rPr lang="ar-JO" b="1" kern="0" dirty="0">
                <a:solidFill>
                  <a:srgbClr val="FFFFFF"/>
                </a:solidFill>
                <a:latin typeface="Arial" panose="020B0604020202020204" pitchFamily="34" charset="0"/>
                <a:cs typeface="Arial" panose="020B0604020202020204" pitchFamily="34" charset="0"/>
              </a:rPr>
              <a:t>143</a:t>
            </a:r>
            <a:endParaRPr lang="en-US" b="1" kern="0" dirty="0">
              <a:solidFill>
                <a:srgbClr val="FFFFFF"/>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A68011-1A8B-46F1-6AC6-F09CEAB2F5CD}"/>
              </a:ext>
            </a:extLst>
          </p:cNvPr>
          <p:cNvSpPr txBox="1"/>
          <p:nvPr/>
        </p:nvSpPr>
        <p:spPr>
          <a:xfrm>
            <a:off x="4495799" y="128589"/>
            <a:ext cx="3940581"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a:t>
            </a:r>
            <a:r>
              <a:rPr kumimoji="0" lang="ar-JO" sz="32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سرائيل</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a:t>
            </a:r>
            <a:r>
              <a:rPr kumimoji="0" lang="ar-JO" sz="3200" b="1" u="none" strike="noStrike" kern="1200" cap="none" spc="0" normalizeH="0" baseline="0" noProof="0" dirty="0">
                <a:ln>
                  <a:noFill/>
                </a:ln>
                <a:solidFill>
                  <a:srgbClr val="990000"/>
                </a:solidFill>
                <a:effectLst/>
                <a:uLnTx/>
                <a:uFillTx/>
                <a:latin typeface="Arial" panose="020B0604020202020204" pitchFamily="34" charset="0"/>
                <a:cs typeface="Arial" panose="020B0604020202020204" pitchFamily="34" charset="0"/>
              </a:rPr>
              <a:t>بابل</a:t>
            </a:r>
            <a:endParaRPr kumimoji="0" lang="en-US" sz="3200" b="1" u="none" strike="noStrike" kern="1200" cap="none" spc="0" normalizeH="0" baseline="0" noProof="0" dirty="0">
              <a:ln>
                <a:noFill/>
              </a:ln>
              <a:solidFill>
                <a:srgbClr val="990000"/>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9F5FE352-B222-A2DD-9E50-400A3318C8B9}"/>
              </a:ext>
            </a:extLst>
          </p:cNvPr>
          <p:cNvSpPr/>
          <p:nvPr/>
        </p:nvSpPr>
        <p:spPr bwMode="auto">
          <a:xfrm>
            <a:off x="304800" y="6237288"/>
            <a:ext cx="2486024" cy="39211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قبل السبي ( - 605 ق.م)</a:t>
            </a:r>
            <a:endParaRPr kumimoji="0" lang="en-US"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AD367E4-A715-EAEE-41F5-971F31316753}"/>
              </a:ext>
            </a:extLst>
          </p:cNvPr>
          <p:cNvSpPr/>
          <p:nvPr/>
        </p:nvSpPr>
        <p:spPr bwMode="auto">
          <a:xfrm>
            <a:off x="2819400" y="6237288"/>
            <a:ext cx="2935288" cy="3619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فترة السبي (605-538 ق.م)</a:t>
            </a:r>
            <a:endParaRPr kumimoji="0" lang="en-US"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34A9DE8-2B94-4CC5-90A4-18A69BFFDD89}"/>
              </a:ext>
            </a:extLst>
          </p:cNvPr>
          <p:cNvSpPr/>
          <p:nvPr/>
        </p:nvSpPr>
        <p:spPr bwMode="auto">
          <a:xfrm>
            <a:off x="5652120" y="6184900"/>
            <a:ext cx="2653680" cy="41433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بعد السبي (538- ق.م)</a:t>
            </a:r>
            <a:endParaRPr kumimoji="0" lang="en-US" sz="20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6875"/>
                                        </p:tgtEl>
                                        <p:attrNameLst>
                                          <p:attrName>style.visibility</p:attrName>
                                        </p:attrNameLst>
                                      </p:cBhvr>
                                      <p:to>
                                        <p:strVal val="visible"/>
                                      </p:to>
                                    </p:set>
                                    <p:anim calcmode="lin" valueType="num">
                                      <p:cBhvr additive="base">
                                        <p:cTn id="7" dur="500" fill="hold"/>
                                        <p:tgtEl>
                                          <p:spTgt spid="36875"/>
                                        </p:tgtEl>
                                        <p:attrNameLst>
                                          <p:attrName>ppt_x</p:attrName>
                                        </p:attrNameLst>
                                      </p:cBhvr>
                                      <p:tavLst>
                                        <p:tav tm="0">
                                          <p:val>
                                            <p:strVal val="#ppt_x"/>
                                          </p:val>
                                        </p:tav>
                                        <p:tav tm="100000">
                                          <p:val>
                                            <p:strVal val="#ppt_x"/>
                                          </p:val>
                                        </p:tav>
                                      </p:tavLst>
                                    </p:anim>
                                    <p:anim calcmode="lin" valueType="num">
                                      <p:cBhvr additive="base">
                                        <p:cTn id="8" dur="500" fill="hold"/>
                                        <p:tgtEl>
                                          <p:spTgt spid="3687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6876"/>
                                        </p:tgtEl>
                                        <p:attrNameLst>
                                          <p:attrName>style.visibility</p:attrName>
                                        </p:attrNameLst>
                                      </p:cBhvr>
                                      <p:to>
                                        <p:strVal val="visible"/>
                                      </p:to>
                                    </p:set>
                                    <p:animEffect transition="in" filter="dissolve">
                                      <p:cBhvr>
                                        <p:cTn id="13" dur="500"/>
                                        <p:tgtEl>
                                          <p:spTgt spid="3687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36877"/>
                                        </p:tgtEl>
                                        <p:attrNameLst>
                                          <p:attrName>style.visibility</p:attrName>
                                        </p:attrNameLst>
                                      </p:cBhvr>
                                      <p:to>
                                        <p:strVal val="visible"/>
                                      </p:to>
                                    </p:set>
                                    <p:animEffect transition="in" filter="wipe(right)">
                                      <p:cBhvr>
                                        <p:cTn id="18" dur="500"/>
                                        <p:tgtEl>
                                          <p:spTgt spid="36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5" grpId="0" autoUpdateAnimBg="0"/>
      <p:bldP spid="36876" grpId="0" autoUpdateAnimBg="0"/>
      <p:bldP spid="36877"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uLnTx/>
              <a:uFillTx/>
              <a:latin typeface="Arial" panose="020B0604020202020204" pitchFamily="34" charset="0"/>
              <a:cs typeface="Arial" panose="020B0604020202020204" pitchFamily="34" charset="0"/>
            </a:endParaRPr>
          </a:p>
        </p:txBody>
      </p:sp>
      <p:sp>
        <p:nvSpPr>
          <p:cNvPr id="458754" name="Rectangle 3"/>
          <p:cNvSpPr>
            <a:spLocks noChangeArrowheads="1"/>
          </p:cNvSpPr>
          <p:nvPr/>
        </p:nvSpPr>
        <p:spPr bwMode="auto">
          <a:xfrm>
            <a:off x="2819400" y="6248400"/>
            <a:ext cx="2895600" cy="381000"/>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uLnTx/>
              <a:uFillTx/>
              <a:latin typeface="Arial" panose="020B0604020202020204" pitchFamily="34" charset="0"/>
              <a:cs typeface="Arial" panose="020B0604020202020204" pitchFamily="34" charset="0"/>
            </a:endParaRPr>
          </a:p>
        </p:txBody>
      </p:sp>
      <p:pic>
        <p:nvPicPr>
          <p:cNvPr id="458759" name="Picture 8" descr="Home">
            <a:hlinkClick r:id="rId3" action="ppaction://hlinksldjump"/>
          </p:cNvPr>
          <p:cNvPicPr>
            <a:picLocks noGrp="1" noChangeAspect="1" noChangeArrowheads="1"/>
          </p:cNvPicPr>
          <p:nvPr>
            <p:ph sz="half" idx="1"/>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458760" name="Line 9"/>
          <p:cNvSpPr>
            <a:spLocks noChangeShapeType="1"/>
          </p:cNvSpPr>
          <p:nvPr/>
        </p:nvSpPr>
        <p:spPr bwMode="auto">
          <a:xfrm>
            <a:off x="5029200" y="762000"/>
            <a:ext cx="3886200" cy="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uLnTx/>
              <a:uFillTx/>
              <a:latin typeface="Arial" panose="020B0604020202020204" pitchFamily="34" charset="0"/>
              <a:cs typeface="Arial" panose="020B0604020202020204" pitchFamily="34" charset="0"/>
            </a:endParaRPr>
          </a:p>
        </p:txBody>
      </p:sp>
      <p:pic>
        <p:nvPicPr>
          <p:cNvPr id="458761" name="Picture 11" descr="gardens_color"/>
          <p:cNvPicPr>
            <a:picLocks noGrp="1" noChangeAspect="1" noChangeArrowheads="1"/>
          </p:cNvPicPr>
          <p:nvPr>
            <p:ph sz="half" idx="2"/>
          </p:nvPr>
        </p:nvPicPr>
        <p:blipFill>
          <a:blip r:embed="rId5">
            <a:lum bright="12000"/>
            <a:extLst>
              <a:ext uri="{28A0092B-C50C-407E-A947-70E740481C1C}">
                <a14:useLocalDpi xmlns:a14="http://schemas.microsoft.com/office/drawing/2010/main"/>
              </a:ext>
            </a:extLst>
          </a:blip>
          <a:srcRect/>
          <a:stretch>
            <a:fillRect/>
          </a:stretch>
        </p:blipFill>
        <p:spPr>
          <a:xfrm>
            <a:off x="2667000" y="990600"/>
            <a:ext cx="6096000" cy="4970463"/>
          </a:xfrm>
        </p:spPr>
      </p:pic>
      <p:sp>
        <p:nvSpPr>
          <p:cNvPr id="242700" name="Text Box 12"/>
          <p:cNvSpPr txBox="1">
            <a:spLocks noChangeArrowheads="1"/>
          </p:cNvSpPr>
          <p:nvPr/>
        </p:nvSpPr>
        <p:spPr bwMode="auto">
          <a:xfrm>
            <a:off x="762000" y="5181600"/>
            <a:ext cx="1752600" cy="707886"/>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rPr>
              <a:t>الحدائق      المعلقة</a:t>
            </a:r>
            <a:endParaRPr kumimoji="0" lang="en-US" sz="2000" b="1"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endParaRPr>
          </a:p>
        </p:txBody>
      </p:sp>
      <p:sp>
        <p:nvSpPr>
          <p:cNvPr id="13" name="Title 12"/>
          <p:cNvSpPr>
            <a:spLocks noGrp="1"/>
          </p:cNvSpPr>
          <p:nvPr>
            <p:ph type="title"/>
          </p:nvPr>
        </p:nvSpPr>
        <p:spPr>
          <a:xfrm>
            <a:off x="0" y="609600"/>
            <a:ext cx="2590800" cy="2667000"/>
          </a:xfrm>
        </p:spPr>
        <p:txBody>
          <a:bodyPr/>
          <a:lstStyle/>
          <a:p>
            <a:pPr>
              <a:defRPr/>
            </a:pPr>
            <a:r>
              <a:rPr lang="ar-JO" sz="2800" b="1" dirty="0">
                <a:solidFill>
                  <a:schemeClr val="tx1"/>
                </a:solidFill>
                <a:latin typeface="Arial" panose="020B0604020202020204" pitchFamily="34" charset="0"/>
                <a:ea typeface="ＭＳ Ｐゴシック" charset="0"/>
                <a:cs typeface="Arial" panose="020B0604020202020204" pitchFamily="34" charset="0"/>
              </a:rPr>
              <a:t>هل كانت بابل      قوة لا تهزم؟</a:t>
            </a:r>
            <a:endParaRPr lang="en-US" b="1" dirty="0">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96F473DF-1AA2-443B-08FD-FBCD8FC9661F}"/>
              </a:ext>
            </a:extLst>
          </p:cNvPr>
          <p:cNvSpPr/>
          <p:nvPr/>
        </p:nvSpPr>
        <p:spPr bwMode="auto">
          <a:xfrm>
            <a:off x="5029200" y="116633"/>
            <a:ext cx="3886200" cy="58821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rPr>
              <a:t>إ</a:t>
            </a:r>
            <a:r>
              <a:rPr kumimoji="0" lang="ar-JO" sz="3600" b="1" u="none" strike="noStrike" kern="1200" cap="none" spc="0" normalizeH="0" baseline="0" noProof="0" dirty="0">
                <a:ln>
                  <a:noFill/>
                </a:ln>
                <a:solidFill>
                  <a:srgbClr val="002060"/>
                </a:solidFill>
                <a:uLnTx/>
                <a:uFillTx/>
                <a:latin typeface="Arial" panose="020B0604020202020204" pitchFamily="34" charset="0"/>
                <a:cs typeface="Arial" panose="020B0604020202020204" pitchFamily="34" charset="0"/>
              </a:rPr>
              <a:t>سرائيل</a:t>
            </a:r>
            <a:r>
              <a:rPr kumimoji="0" lang="ar-JO" sz="3600" b="1"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rPr>
              <a:t> و</a:t>
            </a:r>
            <a:r>
              <a:rPr kumimoji="0" lang="ar-JO" sz="3600" b="1" u="none" strike="noStrike" kern="1200" cap="none" spc="0" normalizeH="0" baseline="0" noProof="0" dirty="0">
                <a:ln>
                  <a:noFill/>
                </a:ln>
                <a:solidFill>
                  <a:srgbClr val="990000"/>
                </a:solidFill>
                <a:uLnTx/>
                <a:uFillTx/>
                <a:latin typeface="Arial" panose="020B0604020202020204" pitchFamily="34" charset="0"/>
                <a:cs typeface="Arial" panose="020B0604020202020204" pitchFamily="34" charset="0"/>
              </a:rPr>
              <a:t>بابل</a:t>
            </a:r>
            <a:endParaRPr kumimoji="0" lang="en-US" sz="3600" b="1" u="none" strike="noStrike" kern="1200" cap="none" spc="0" normalizeH="0" baseline="0" noProof="0" dirty="0">
              <a:ln>
                <a:noFill/>
              </a:ln>
              <a:solidFill>
                <a:srgbClr val="990000"/>
              </a:solidFill>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BC3B7BA-692F-CEFD-14F3-029106D31D8A}"/>
              </a:ext>
            </a:extLst>
          </p:cNvPr>
          <p:cNvSpPr/>
          <p:nvPr/>
        </p:nvSpPr>
        <p:spPr bwMode="auto">
          <a:xfrm>
            <a:off x="304800" y="6237288"/>
            <a:ext cx="2486024" cy="39211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uLnTx/>
                <a:uFillTx/>
                <a:latin typeface="Arial" panose="020B0604020202020204" pitchFamily="34" charset="0"/>
                <a:cs typeface="Arial" panose="020B0604020202020204" pitchFamily="34" charset="0"/>
              </a:rPr>
              <a:t>قبل السبي ( - 605 ق.م)</a:t>
            </a:r>
            <a:endParaRPr kumimoji="0" lang="en-US" sz="2000" b="1" u="none" strike="noStrike" kern="1200" cap="none" spc="0" normalizeH="0" baseline="0" noProof="0" dirty="0">
              <a:ln>
                <a:noFill/>
              </a:ln>
              <a:solidFill>
                <a:srgbClr val="FF0000"/>
              </a:solidFill>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A285F300-141C-64D9-E3B5-887A08462BC0}"/>
              </a:ext>
            </a:extLst>
          </p:cNvPr>
          <p:cNvSpPr/>
          <p:nvPr/>
        </p:nvSpPr>
        <p:spPr bwMode="auto">
          <a:xfrm>
            <a:off x="2819400" y="6237288"/>
            <a:ext cx="2935288" cy="3619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uLnTx/>
                <a:uFillTx/>
                <a:latin typeface="Arial" panose="020B0604020202020204" pitchFamily="34" charset="0"/>
                <a:cs typeface="Arial" panose="020B0604020202020204" pitchFamily="34" charset="0"/>
              </a:rPr>
              <a:t>فترة السبي (605-538 ق.م)</a:t>
            </a:r>
            <a:endParaRPr kumimoji="0" lang="en-US" sz="2000" b="1" u="none" strike="noStrike" kern="1200" cap="none" spc="0" normalizeH="0" baseline="0" noProof="0" dirty="0">
              <a:ln>
                <a:noFill/>
              </a:ln>
              <a:solidFill>
                <a:srgbClr val="FF0000"/>
              </a:solidFill>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FF0A2710-671D-2AFE-7773-4E3EDB9DA27D}"/>
              </a:ext>
            </a:extLst>
          </p:cNvPr>
          <p:cNvSpPr/>
          <p:nvPr/>
        </p:nvSpPr>
        <p:spPr bwMode="auto">
          <a:xfrm>
            <a:off x="5652120" y="6184900"/>
            <a:ext cx="2653680" cy="41433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uLnTx/>
                <a:uFillTx/>
                <a:latin typeface="Arial" panose="020B0604020202020204" pitchFamily="34" charset="0"/>
                <a:cs typeface="Arial" panose="020B0604020202020204" pitchFamily="34" charset="0"/>
              </a:rPr>
              <a:t>بعد السبي (538- ق.م)</a:t>
            </a:r>
            <a:endParaRPr kumimoji="0" lang="en-US" sz="2000" b="1" u="none" strike="noStrike" kern="1200" cap="none" spc="0" normalizeH="0" baseline="0" noProof="0" dirty="0">
              <a:ln>
                <a:noFill/>
              </a:ln>
              <a:solidFill>
                <a:srgbClr val="FF0000"/>
              </a:solidFill>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59972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82550" y="2111375"/>
            <a:ext cx="1446230" cy="2554545"/>
          </a:xfrm>
          <a:prstGeom prst="rect">
            <a:avLst/>
          </a:prstGeom>
          <a:noFill/>
          <a:ln w="9525">
            <a:noFill/>
            <a:miter lim="800000"/>
            <a:headEnd/>
            <a:tailEnd/>
          </a:ln>
          <a:effec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الإسم </a:t>
            </a:r>
            <a:endParaRPr kumimoji="0" lang="en-US" sz="3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الموقع </a:t>
            </a:r>
            <a:endParaRPr kumimoji="0" lang="en-US" sz="3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برج بابل </a:t>
            </a:r>
            <a:endParaRPr kumimoji="0" lang="en-US" sz="3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p:txBody>
      </p:sp>
      <p:pic>
        <p:nvPicPr>
          <p:cNvPr id="86018"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98913" y="1066800"/>
            <a:ext cx="518160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WordArt 5"/>
          <p:cNvSpPr>
            <a:spLocks noChangeArrowheads="1" noChangeShapeType="1" noTextEdit="1"/>
          </p:cNvSpPr>
          <p:nvPr/>
        </p:nvSpPr>
        <p:spPr bwMode="auto">
          <a:xfrm>
            <a:off x="6858000" y="228600"/>
            <a:ext cx="1343025" cy="4953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63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بابل</a:t>
            </a:r>
            <a:endParaRPr kumimoji="0" lang="en-US" sz="3600" b="0" i="0" u="none" strike="noStrike" kern="10" cap="none" spc="0" normalizeH="0" baseline="0" noProof="0" dirty="0">
              <a:ln w="63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86020" name="Line 6"/>
          <p:cNvSpPr>
            <a:spLocks noChangeShapeType="1"/>
          </p:cNvSpPr>
          <p:nvPr/>
        </p:nvSpPr>
        <p:spPr bwMode="auto">
          <a:xfrm>
            <a:off x="6477000" y="838200"/>
            <a:ext cx="1752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6021" name="Text Box 7"/>
          <p:cNvSpPr txBox="1">
            <a:spLocks noChangeArrowheads="1"/>
          </p:cNvSpPr>
          <p:nvPr/>
        </p:nvSpPr>
        <p:spPr bwMode="auto">
          <a:xfrm>
            <a:off x="8395107" y="41275"/>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6320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0">
                                            <p:txEl>
                                              <p:pRg st="0" end="0"/>
                                            </p:txEl>
                                          </p:spTgt>
                                        </p:tgtEl>
                                        <p:attrNameLst>
                                          <p:attrName>style.visibility</p:attrName>
                                        </p:attrNameLst>
                                      </p:cBhvr>
                                      <p:to>
                                        <p:strVal val="visible"/>
                                      </p:to>
                                    </p:set>
                                    <p:anim calcmode="lin" valueType="num">
                                      <p:cBhvr additive="base">
                                        <p:cTn id="7" dur="500" fill="hold"/>
                                        <p:tgtEl>
                                          <p:spTgt spid="717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70">
                                            <p:txEl>
                                              <p:pRg st="2" end="2"/>
                                            </p:txEl>
                                          </p:spTgt>
                                        </p:tgtEl>
                                        <p:attrNameLst>
                                          <p:attrName>style.visibility</p:attrName>
                                        </p:attrNameLst>
                                      </p:cBhvr>
                                      <p:to>
                                        <p:strVal val="visible"/>
                                      </p:to>
                                    </p:set>
                                    <p:anim calcmode="lin" valueType="num">
                                      <p:cBhvr additive="base">
                                        <p:cTn id="13" dur="500" fill="hold"/>
                                        <p:tgtEl>
                                          <p:spTgt spid="7170">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7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70">
                                            <p:txEl>
                                              <p:pRg st="4" end="4"/>
                                            </p:txEl>
                                          </p:spTgt>
                                        </p:tgtEl>
                                        <p:attrNameLst>
                                          <p:attrName>style.visibility</p:attrName>
                                        </p:attrNameLst>
                                      </p:cBhvr>
                                      <p:to>
                                        <p:strVal val="visible"/>
                                      </p:to>
                                    </p:set>
                                    <p:anim calcmode="lin" valueType="num">
                                      <p:cBhvr additive="base">
                                        <p:cTn id="19" dur="500" fill="hold"/>
                                        <p:tgtEl>
                                          <p:spTgt spid="7170">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17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84322" name="Rectangle 3"/>
          <p:cNvSpPr>
            <a:spLocks noChangeArrowheads="1"/>
          </p:cNvSpPr>
          <p:nvPr/>
        </p:nvSpPr>
        <p:spPr bwMode="auto">
          <a:xfrm>
            <a:off x="5715000" y="6248400"/>
            <a:ext cx="25146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pic>
        <p:nvPicPr>
          <p:cNvPr id="184327" name="Picture 8" descr="Home">
            <a:hlinkClick r:id="rId3" action="ppaction://hlinksldjump"/>
          </p:cNvPr>
          <p:cNvPicPr>
            <a:picLocks noGrp="1" noChangeAspect="1" noChangeArrowheads="1"/>
          </p:cNvPicPr>
          <p:nvPr>
            <p:ph sz="half" idx="1"/>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84328" name="Line 9"/>
          <p:cNvSpPr>
            <a:spLocks noChangeShapeType="1"/>
          </p:cNvSpPr>
          <p:nvPr/>
        </p:nvSpPr>
        <p:spPr bwMode="auto">
          <a:xfrm>
            <a:off x="4427538"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Arial" panose="020B0604020202020204" pitchFamily="34" charset="0"/>
              <a:cs typeface="Arial" panose="020B0604020202020204" pitchFamily="34" charset="0"/>
            </a:endParaRPr>
          </a:p>
        </p:txBody>
      </p:sp>
      <p:sp>
        <p:nvSpPr>
          <p:cNvPr id="38922" name="Text Box 10"/>
          <p:cNvSpPr txBox="1">
            <a:spLocks noChangeArrowheads="1"/>
          </p:cNvSpPr>
          <p:nvPr/>
        </p:nvSpPr>
        <p:spPr bwMode="auto">
          <a:xfrm>
            <a:off x="304800" y="457200"/>
            <a:ext cx="37338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2000" b="1" u="sng" dirty="0">
                <a:effectLst>
                  <a:outerShdw blurRad="38100" dist="38100" dir="2700000" algn="tl">
                    <a:srgbClr val="DDDDDD"/>
                  </a:outerShdw>
                </a:effectLst>
                <a:latin typeface="Arial" panose="020B0604020202020204" pitchFamily="34" charset="0"/>
                <a:cs typeface="Arial" panose="020B0604020202020204" pitchFamily="34" charset="0"/>
              </a:rPr>
              <a:t>بعد السبي (ملخص)</a:t>
            </a:r>
            <a:endParaRPr lang="en-US" sz="2000" b="1" u="sng"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84330" name="Text Box 11"/>
          <p:cNvSpPr txBox="1">
            <a:spLocks noChangeArrowheads="1"/>
          </p:cNvSpPr>
          <p:nvPr/>
        </p:nvSpPr>
        <p:spPr bwMode="auto">
          <a:xfrm>
            <a:off x="1066800" y="1676400"/>
            <a:ext cx="655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endParaRPr lang="en-US" sz="1800" b="1" dirty="0">
              <a:latin typeface="Arial" panose="020B0604020202020204" pitchFamily="34" charset="0"/>
              <a:cs typeface="Arial" panose="020B0604020202020204" pitchFamily="34" charset="0"/>
            </a:endParaRPr>
          </a:p>
        </p:txBody>
      </p:sp>
      <p:sp>
        <p:nvSpPr>
          <p:cNvPr id="38924" name="Text Box 12"/>
          <p:cNvSpPr txBox="1">
            <a:spLocks noChangeArrowheads="1"/>
          </p:cNvSpPr>
          <p:nvPr/>
        </p:nvSpPr>
        <p:spPr bwMode="auto">
          <a:xfrm>
            <a:off x="457200" y="1066800"/>
            <a:ext cx="8305800" cy="2677656"/>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في عام 458 ق.م عاد المزيد من اليهود بقيادة عزرا (عزرا 7)، ثم بعد 12 سنة عاد نحميا ليعيد بناء أسوار أورشليم ويحكم يهوذا.</a:t>
            </a:r>
            <a:endParaRPr lang="en-US" b="1" dirty="0">
              <a:effectLst>
                <a:outerShdw blurRad="38100" dist="38100" dir="2700000" algn="tl">
                  <a:srgbClr val="DDDDDD"/>
                </a:outerShdw>
              </a:effectLst>
              <a:latin typeface="Arial" panose="020B0604020202020204" pitchFamily="34" charset="0"/>
              <a:cs typeface="Arial" panose="020B0604020202020204" pitchFamily="34" charset="0"/>
            </a:endParaRPr>
          </a:p>
          <a:p>
            <a:pPr eaLnBrk="1" hangingPunct="1">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وصل سنة 444 ق.م، وبالرغم من المقاومة الشديدة فقد أكمل نحميا هذه المهمة التي تبدو غير ممكنة في </a:t>
            </a:r>
            <a:r>
              <a:rPr lang="ar-JO"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rPr>
              <a:t>52 يوماً.</a:t>
            </a:r>
            <a:endParaRPr lang="en-US"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endParaRPr>
          </a:p>
          <a:p>
            <a:pPr eaLnBrk="1" hangingPunct="1">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ثم حدثت نهضة ، </a:t>
            </a:r>
            <a:r>
              <a:rPr lang="ar-JO"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rPr>
              <a:t>ووضع عزرا ونحميا قانونية أسفار العهد القديم</a:t>
            </a:r>
            <a:r>
              <a:rPr lang="ar-JO" b="1" dirty="0">
                <a:effectLst>
                  <a:outerShdw blurRad="38100" dist="38100" dir="2700000" algn="tl">
                    <a:srgbClr val="DDDDDD"/>
                  </a:outerShdw>
                </a:effectLst>
                <a:latin typeface="Arial" panose="020B0604020202020204" pitchFamily="34" charset="0"/>
                <a:cs typeface="Arial" panose="020B0604020202020204" pitchFamily="34" charset="0"/>
              </a:rPr>
              <a:t>، قرأوا بصوت مرتفع للشعب وقدموا تفسيرها.</a:t>
            </a:r>
            <a:endParaRPr lang="en-US"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38925" name="Text Box 13"/>
          <p:cNvSpPr txBox="1">
            <a:spLocks noChangeArrowheads="1"/>
          </p:cNvSpPr>
          <p:nvPr/>
        </p:nvSpPr>
        <p:spPr bwMode="auto">
          <a:xfrm>
            <a:off x="457200" y="5029200"/>
            <a:ext cx="8305800" cy="46166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rPr>
              <a:t>بعد 40 عاماً أدان النبي ملاخي الشعب لرجوعهم إلى طرقهم الشريرة.</a:t>
            </a:r>
            <a:endParaRPr lang="en-US"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84333" name="Text Box 15"/>
          <p:cNvSpPr txBox="1">
            <a:spLocks noChangeArrowheads="1"/>
          </p:cNvSpPr>
          <p:nvPr/>
        </p:nvSpPr>
        <p:spPr bwMode="auto">
          <a:xfrm>
            <a:off x="8479244" y="-26988"/>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latin typeface="Arial" panose="020B0604020202020204" pitchFamily="34" charset="0"/>
                <a:cs typeface="Arial" panose="020B0604020202020204" pitchFamily="34" charset="0"/>
              </a:rPr>
              <a:t>143</a:t>
            </a:r>
            <a:endParaRPr lang="en-US"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A26408AF-90A5-74BE-893E-E7031C85B4A5}"/>
              </a:ext>
            </a:extLst>
          </p:cNvPr>
          <p:cNvSpPr/>
          <p:nvPr/>
        </p:nvSpPr>
        <p:spPr bwMode="auto">
          <a:xfrm>
            <a:off x="304800" y="6237288"/>
            <a:ext cx="2486024" cy="39211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uLnTx/>
                <a:uFillTx/>
                <a:latin typeface="Arial" panose="020B0604020202020204" pitchFamily="34" charset="0"/>
                <a:cs typeface="Arial" panose="020B0604020202020204" pitchFamily="34" charset="0"/>
              </a:rPr>
              <a:t>قبل السبي ( - 605 ق.م)</a:t>
            </a:r>
            <a:endParaRPr kumimoji="0" lang="en-US" sz="2000" b="1" u="none" strike="noStrike" kern="1200" cap="none" spc="0" normalizeH="0" baseline="0" noProof="0" dirty="0">
              <a:ln>
                <a:noFill/>
              </a:ln>
              <a:solidFill>
                <a:srgbClr val="FF0000"/>
              </a:solidFill>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66141CB5-C8F6-CDC8-5598-D0BEC8E9D1FB}"/>
              </a:ext>
            </a:extLst>
          </p:cNvPr>
          <p:cNvSpPr/>
          <p:nvPr/>
        </p:nvSpPr>
        <p:spPr bwMode="auto">
          <a:xfrm>
            <a:off x="2819400" y="6237288"/>
            <a:ext cx="2935288" cy="3619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uLnTx/>
                <a:uFillTx/>
                <a:latin typeface="Arial" panose="020B0604020202020204" pitchFamily="34" charset="0"/>
                <a:cs typeface="Arial" panose="020B0604020202020204" pitchFamily="34" charset="0"/>
              </a:rPr>
              <a:t>فترة السبي (605-538 ق.م)</a:t>
            </a:r>
            <a:endParaRPr kumimoji="0" lang="en-US" sz="2000" b="1" u="none" strike="noStrike" kern="1200" cap="none" spc="0" normalizeH="0" baseline="0" noProof="0" dirty="0">
              <a:ln>
                <a:noFill/>
              </a:ln>
              <a:solidFill>
                <a:srgbClr val="FF0000"/>
              </a:solidFill>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BEC4D8B-B158-7C3A-6126-C1AFF284E935}"/>
              </a:ext>
            </a:extLst>
          </p:cNvPr>
          <p:cNvSpPr/>
          <p:nvPr/>
        </p:nvSpPr>
        <p:spPr bwMode="auto">
          <a:xfrm>
            <a:off x="5652120" y="6184900"/>
            <a:ext cx="2653680" cy="41433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0000"/>
                </a:solidFill>
                <a:uLnTx/>
                <a:uFillTx/>
                <a:latin typeface="Arial" panose="020B0604020202020204" pitchFamily="34" charset="0"/>
                <a:cs typeface="Arial" panose="020B0604020202020204" pitchFamily="34" charset="0"/>
              </a:rPr>
              <a:t>بعد السبي (538- ق.م)</a:t>
            </a:r>
            <a:endParaRPr kumimoji="0" lang="en-US" sz="2000" b="1" u="none" strike="noStrike" kern="1200" cap="none" spc="0" normalizeH="0" baseline="0" noProof="0" dirty="0">
              <a:ln>
                <a:noFill/>
              </a:ln>
              <a:solidFill>
                <a:srgbClr val="FF0000"/>
              </a:solidFill>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8810AA6-E64D-7F03-2790-8C33148B3F1B}"/>
              </a:ext>
            </a:extLst>
          </p:cNvPr>
          <p:cNvSpPr txBox="1"/>
          <p:nvPr/>
        </p:nvSpPr>
        <p:spPr>
          <a:xfrm>
            <a:off x="4495799" y="128589"/>
            <a:ext cx="3940581"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a:t>
            </a:r>
            <a:r>
              <a:rPr kumimoji="0" lang="ar-JO" sz="32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سرائيل</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a:t>
            </a:r>
            <a:r>
              <a:rPr kumimoji="0" lang="ar-JO" sz="3200" b="1" u="none" strike="noStrike" kern="1200" cap="none" spc="0" normalizeH="0" baseline="0" noProof="0" dirty="0">
                <a:ln>
                  <a:noFill/>
                </a:ln>
                <a:solidFill>
                  <a:srgbClr val="990000"/>
                </a:solidFill>
                <a:effectLst/>
                <a:uLnTx/>
                <a:uFillTx/>
                <a:latin typeface="Arial" panose="020B0604020202020204" pitchFamily="34" charset="0"/>
                <a:cs typeface="Arial" panose="020B0604020202020204" pitchFamily="34" charset="0"/>
              </a:rPr>
              <a:t>بابل</a:t>
            </a:r>
            <a:endParaRPr kumimoji="0" lang="en-US" sz="3200" b="1" u="none" strike="noStrike" kern="1200" cap="none" spc="0" normalizeH="0" baseline="0" noProof="0" dirty="0">
              <a:ln>
                <a:noFill/>
              </a:ln>
              <a:solidFill>
                <a:srgbClr val="99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38925"/>
                                        </p:tgtEl>
                                        <p:attrNameLst>
                                          <p:attrName>style.visibility</p:attrName>
                                        </p:attrNameLst>
                                      </p:cBhvr>
                                      <p:to>
                                        <p:strVal val="visible"/>
                                      </p:to>
                                    </p:set>
                                    <p:animEffect transition="in" filter="fade">
                                      <p:cBhvr>
                                        <p:cTn id="7" dur="500"/>
                                        <p:tgtEl>
                                          <p:spTgt spid="38925"/>
                                        </p:tgtEl>
                                      </p:cBhvr>
                                    </p:animEffect>
                                    <p:anim calcmode="lin" valueType="num">
                                      <p:cBhvr>
                                        <p:cTn id="8" dur="500" fill="hold"/>
                                        <p:tgtEl>
                                          <p:spTgt spid="38925"/>
                                        </p:tgtEl>
                                        <p:attrNameLst>
                                          <p:attrName>ppt_x</p:attrName>
                                        </p:attrNameLst>
                                      </p:cBhvr>
                                      <p:tavLst>
                                        <p:tav tm="0">
                                          <p:val>
                                            <p:strVal val="#ppt_x-.1"/>
                                          </p:val>
                                        </p:tav>
                                        <p:tav tm="100000">
                                          <p:val>
                                            <p:strVal val="#ppt_x"/>
                                          </p:val>
                                        </p:tav>
                                      </p:tavLst>
                                    </p:anim>
                                    <p:anim calcmode="lin" valueType="num">
                                      <p:cBhvr>
                                        <p:cTn id="9" dur="500" fill="hold"/>
                                        <p:tgtEl>
                                          <p:spTgt spid="389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B5CCB21C-2FAC-174D-9345-7C2E9E262A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888439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1509713" y="1009650"/>
            <a:ext cx="7634287" cy="5693866"/>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a:defRPr/>
            </a:pPr>
            <a:r>
              <a:rPr lang="en-US" sz="2800" b="1" dirty="0">
                <a:effectLst>
                  <a:outerShdw blurRad="38100" dist="38100" dir="2700000" algn="tl">
                    <a:srgbClr val="DDDDDD"/>
                  </a:outerShdw>
                </a:effectLst>
                <a:latin typeface="Arial" panose="020B0604020202020204" pitchFamily="34" charset="0"/>
                <a:cs typeface="Arial" panose="020B0604020202020204" pitchFamily="34" charset="0"/>
              </a:rPr>
              <a:t> - </a:t>
            </a:r>
            <a:r>
              <a:rPr lang="ar-JO" sz="2800" b="1" dirty="0">
                <a:effectLst>
                  <a:outerShdw blurRad="38100" dist="38100" dir="2700000" algn="tl">
                    <a:srgbClr val="DDDDDD"/>
                  </a:outerShdw>
                </a:effectLst>
                <a:latin typeface="Arial" panose="020B0604020202020204" pitchFamily="34" charset="0"/>
                <a:cs typeface="Arial" panose="020B0604020202020204" pitchFamily="34" charset="0"/>
              </a:rPr>
              <a:t>بابل (الجغرافيا)</a:t>
            </a: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algn="l">
              <a:defRPr/>
            </a:pP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algn="r" rtl="1">
              <a:defRPr/>
            </a:pPr>
            <a:r>
              <a:rPr lang="en-US" sz="2800" b="1" dirty="0">
                <a:effectLst>
                  <a:outerShdw blurRad="38100" dist="38100" dir="2700000" algn="tl">
                    <a:srgbClr val="DDDDDD"/>
                  </a:outerShdw>
                </a:effectLst>
                <a:latin typeface="Arial" panose="020B0604020202020204" pitchFamily="34" charset="0"/>
                <a:cs typeface="Arial" panose="020B0604020202020204" pitchFamily="34" charset="0"/>
              </a:rPr>
              <a:t> - </a:t>
            </a:r>
            <a:r>
              <a:rPr lang="ar-JO" sz="2800" b="1" dirty="0">
                <a:effectLst>
                  <a:outerShdw blurRad="38100" dist="38100" dir="2700000" algn="tl">
                    <a:srgbClr val="DDDDDD"/>
                  </a:outerShdw>
                </a:effectLst>
                <a:latin typeface="Arial" panose="020B0604020202020204" pitchFamily="34" charset="0"/>
                <a:cs typeface="Arial" panose="020B0604020202020204" pitchFamily="34" charset="0"/>
              </a:rPr>
              <a:t>الأكادية (اللغة)</a:t>
            </a: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algn="l">
              <a:defRPr/>
            </a:pP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algn="r" rtl="1">
              <a:defRPr/>
            </a:pPr>
            <a:r>
              <a:rPr lang="en-US" sz="2800" b="1" dirty="0">
                <a:effectLst>
                  <a:outerShdw blurRad="38100" dist="38100" dir="2700000" algn="tl">
                    <a:srgbClr val="DDDDDD"/>
                  </a:outerShdw>
                </a:effectLst>
                <a:latin typeface="Arial" panose="020B0604020202020204" pitchFamily="34" charset="0"/>
                <a:cs typeface="Arial" panose="020B0604020202020204" pitchFamily="34" charset="0"/>
              </a:rPr>
              <a:t> - </a:t>
            </a:r>
            <a:r>
              <a:rPr lang="ar-JO" sz="2800" b="1" dirty="0">
                <a:effectLst>
                  <a:outerShdw blurRad="38100" dist="38100" dir="2700000" algn="tl">
                    <a:srgbClr val="DDDDDD"/>
                  </a:outerShdw>
                </a:effectLst>
                <a:latin typeface="Arial" panose="020B0604020202020204" pitchFamily="34" charset="0"/>
                <a:cs typeface="Arial" panose="020B0604020202020204" pitchFamily="34" charset="0"/>
              </a:rPr>
              <a:t>بابل (الدين)</a:t>
            </a: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algn="l">
              <a:defRPr/>
            </a:pP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marL="457200" indent="-457200" algn="r" rtl="1">
              <a:buFontTx/>
              <a:buChar char="-"/>
              <a:defRPr/>
            </a:pPr>
            <a:r>
              <a:rPr lang="ar-JO" sz="2800" b="1" dirty="0">
                <a:effectLst>
                  <a:outerShdw blurRad="38100" dist="38100" dir="2700000" algn="tl">
                    <a:srgbClr val="DDDDDD"/>
                  </a:outerShdw>
                </a:effectLst>
                <a:latin typeface="Arial" panose="020B0604020202020204" pitchFamily="34" charset="0"/>
                <a:cs typeface="Arial" panose="020B0604020202020204" pitchFamily="34" charset="0"/>
              </a:rPr>
              <a:t>سنوات سبي يهوذا = 70 (روحي)</a:t>
            </a: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algn="l">
              <a:defRPr/>
            </a:pP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algn="r" rtl="1">
              <a:defRPr/>
            </a:pPr>
            <a:r>
              <a:rPr lang="en-US" sz="2800" b="1" dirty="0">
                <a:effectLst>
                  <a:outerShdw blurRad="38100" dist="38100" dir="2700000" algn="tl">
                    <a:srgbClr val="DDDDDD"/>
                  </a:outerShdw>
                </a:effectLst>
                <a:latin typeface="Arial" panose="020B0604020202020204" pitchFamily="34" charset="0"/>
                <a:cs typeface="Arial" panose="020B0604020202020204" pitchFamily="34" charset="0"/>
              </a:rPr>
              <a:t>- </a:t>
            </a:r>
            <a:r>
              <a:rPr lang="ar-JO" sz="2800" b="1" dirty="0">
                <a:effectLst>
                  <a:outerShdw blurRad="38100" dist="38100" dir="2700000" algn="tl">
                    <a:srgbClr val="DDDDDD"/>
                  </a:outerShdw>
                </a:effectLst>
                <a:latin typeface="Arial" panose="020B0604020202020204" pitchFamily="34" charset="0"/>
                <a:cs typeface="Arial" panose="020B0604020202020204" pitchFamily="34" charset="0"/>
              </a:rPr>
              <a:t> الكثير من التجارة (الإقتصاد)</a:t>
            </a: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algn="l">
              <a:defRPr/>
            </a:pP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marL="457200" indent="-457200" algn="r" rtl="1">
              <a:buFontTx/>
              <a:buChar char="-"/>
              <a:defRPr/>
            </a:pPr>
            <a:r>
              <a:rPr lang="ar-JO" sz="2800" b="1" dirty="0">
                <a:effectLst>
                  <a:outerShdw blurRad="38100" dist="38100" dir="2700000" algn="tl">
                    <a:srgbClr val="DDDDDD"/>
                  </a:outerShdw>
                </a:effectLst>
                <a:latin typeface="Arial" panose="020B0604020202020204" pitchFamily="34" charset="0"/>
                <a:cs typeface="Arial" panose="020B0604020202020204" pitchFamily="34" charset="0"/>
              </a:rPr>
              <a:t>فترة 73 سنة فقط (التاريخ 612-539 ق.م)</a:t>
            </a: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algn="l">
              <a:defRPr/>
            </a:pP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algn="r" rtl="1">
              <a:defRPr/>
            </a:pPr>
            <a:r>
              <a:rPr lang="en-US" sz="2800" b="1" dirty="0">
                <a:effectLst>
                  <a:outerShdw blurRad="38100" dist="38100" dir="2700000" algn="tl">
                    <a:srgbClr val="DDDDDD"/>
                  </a:outerShdw>
                </a:effectLst>
                <a:latin typeface="Arial" panose="020B0604020202020204" pitchFamily="34" charset="0"/>
                <a:cs typeface="Arial" panose="020B0604020202020204" pitchFamily="34" charset="0"/>
              </a:rPr>
              <a:t> - </a:t>
            </a:r>
            <a:r>
              <a:rPr lang="ar-JO" sz="2800" b="1" dirty="0">
                <a:effectLst>
                  <a:outerShdw blurRad="38100" dist="38100" dir="2700000" algn="tl">
                    <a:srgbClr val="DDDDDD"/>
                  </a:outerShdw>
                </a:effectLst>
                <a:latin typeface="Arial" panose="020B0604020202020204" pitchFamily="34" charset="0"/>
                <a:cs typeface="Arial" panose="020B0604020202020204" pitchFamily="34" charset="0"/>
              </a:rPr>
              <a:t>نبوخدنصر (الجيش)</a:t>
            </a: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40965" name="Text Box 5"/>
          <p:cNvSpPr txBox="1">
            <a:spLocks noChangeArrowheads="1"/>
          </p:cNvSpPr>
          <p:nvPr/>
        </p:nvSpPr>
        <p:spPr bwMode="auto">
          <a:xfrm>
            <a:off x="-36513" y="260350"/>
            <a:ext cx="3505201"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ar-JO" sz="2800" b="1" u="sng" dirty="0">
                <a:effectLst>
                  <a:outerShdw blurRad="38100" dist="38100" dir="2700000" algn="tl">
                    <a:srgbClr val="DDDDDD"/>
                  </a:outerShdw>
                </a:effectLst>
                <a:latin typeface="Arial" panose="020B0604020202020204" pitchFamily="34" charset="0"/>
                <a:cs typeface="Arial" panose="020B0604020202020204" pitchFamily="34" charset="0"/>
              </a:rPr>
              <a:t>للتذكير</a:t>
            </a:r>
            <a:endParaRPr lang="en-US" sz="2800" b="1" u="sng"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4CA2358-F9C8-0B5F-1FA3-49E889E026EF}"/>
              </a:ext>
            </a:extLst>
          </p:cNvPr>
          <p:cNvSpPr txBox="1"/>
          <p:nvPr/>
        </p:nvSpPr>
        <p:spPr>
          <a:xfrm>
            <a:off x="6732240" y="128589"/>
            <a:ext cx="2411760"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بابل</a:t>
            </a:r>
            <a:endParaRPr kumimoji="0" lang="en-US" sz="4800" b="1"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2">
                                            <p:txEl>
                                              <p:pRg st="0" end="0"/>
                                            </p:txEl>
                                          </p:spTgt>
                                        </p:tgtEl>
                                        <p:attrNameLst>
                                          <p:attrName>style.visibility</p:attrName>
                                        </p:attrNameLst>
                                      </p:cBhvr>
                                      <p:to>
                                        <p:strVal val="visible"/>
                                      </p:to>
                                    </p:set>
                                    <p:anim calcmode="lin" valueType="num">
                                      <p:cBhvr additive="base">
                                        <p:cTn id="7" dur="500" fill="hold"/>
                                        <p:tgtEl>
                                          <p:spTgt spid="4096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62">
                                            <p:txEl>
                                              <p:pRg st="2" end="2"/>
                                            </p:txEl>
                                          </p:spTgt>
                                        </p:tgtEl>
                                        <p:attrNameLst>
                                          <p:attrName>style.visibility</p:attrName>
                                        </p:attrNameLst>
                                      </p:cBhvr>
                                      <p:to>
                                        <p:strVal val="visible"/>
                                      </p:to>
                                    </p:set>
                                    <p:anim calcmode="lin" valueType="num">
                                      <p:cBhvr additive="base">
                                        <p:cTn id="13" dur="500" fill="hold"/>
                                        <p:tgtEl>
                                          <p:spTgt spid="4096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6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962">
                                            <p:txEl>
                                              <p:pRg st="4" end="4"/>
                                            </p:txEl>
                                          </p:spTgt>
                                        </p:tgtEl>
                                        <p:attrNameLst>
                                          <p:attrName>style.visibility</p:attrName>
                                        </p:attrNameLst>
                                      </p:cBhvr>
                                      <p:to>
                                        <p:strVal val="visible"/>
                                      </p:to>
                                    </p:set>
                                    <p:anim calcmode="lin" valueType="num">
                                      <p:cBhvr additive="base">
                                        <p:cTn id="19" dur="500" fill="hold"/>
                                        <p:tgtEl>
                                          <p:spTgt spid="4096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6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962">
                                            <p:txEl>
                                              <p:pRg st="6" end="6"/>
                                            </p:txEl>
                                          </p:spTgt>
                                        </p:tgtEl>
                                        <p:attrNameLst>
                                          <p:attrName>style.visibility</p:attrName>
                                        </p:attrNameLst>
                                      </p:cBhvr>
                                      <p:to>
                                        <p:strVal val="visible"/>
                                      </p:to>
                                    </p:set>
                                    <p:anim calcmode="lin" valueType="num">
                                      <p:cBhvr additive="base">
                                        <p:cTn id="25" dur="500" fill="hold"/>
                                        <p:tgtEl>
                                          <p:spTgt spid="4096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96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0962">
                                            <p:txEl>
                                              <p:pRg st="8" end="8"/>
                                            </p:txEl>
                                          </p:spTgt>
                                        </p:tgtEl>
                                        <p:attrNameLst>
                                          <p:attrName>style.visibility</p:attrName>
                                        </p:attrNameLst>
                                      </p:cBhvr>
                                      <p:to>
                                        <p:strVal val="visible"/>
                                      </p:to>
                                    </p:set>
                                    <p:anim calcmode="lin" valueType="num">
                                      <p:cBhvr additive="base">
                                        <p:cTn id="31" dur="500" fill="hold"/>
                                        <p:tgtEl>
                                          <p:spTgt spid="40962">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96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0962">
                                            <p:txEl>
                                              <p:pRg st="10" end="10"/>
                                            </p:txEl>
                                          </p:spTgt>
                                        </p:tgtEl>
                                        <p:attrNameLst>
                                          <p:attrName>style.visibility</p:attrName>
                                        </p:attrNameLst>
                                      </p:cBhvr>
                                      <p:to>
                                        <p:strVal val="visible"/>
                                      </p:to>
                                    </p:set>
                                    <p:anim calcmode="lin" valueType="num">
                                      <p:cBhvr additive="base">
                                        <p:cTn id="37" dur="500" fill="hold"/>
                                        <p:tgtEl>
                                          <p:spTgt spid="40962">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096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0962">
                                            <p:txEl>
                                              <p:pRg st="12" end="12"/>
                                            </p:txEl>
                                          </p:spTgt>
                                        </p:tgtEl>
                                        <p:attrNameLst>
                                          <p:attrName>style.visibility</p:attrName>
                                        </p:attrNameLst>
                                      </p:cBhvr>
                                      <p:to>
                                        <p:strVal val="visible"/>
                                      </p:to>
                                    </p:set>
                                    <p:anim calcmode="lin" valueType="num">
                                      <p:cBhvr additive="base">
                                        <p:cTn id="43" dur="500" fill="hold"/>
                                        <p:tgtEl>
                                          <p:spTgt spid="40962">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0962">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WordArt 4"/>
          <p:cNvSpPr>
            <a:spLocks noChangeArrowheads="1" noChangeShapeType="1" noTextEdit="1"/>
          </p:cNvSpPr>
          <p:nvPr/>
        </p:nvSpPr>
        <p:spPr bwMode="auto">
          <a:xfrm>
            <a:off x="5410200" y="304800"/>
            <a:ext cx="3529013" cy="533400"/>
          </a:xfrm>
          <a:prstGeom prst="rect">
            <a:avLst/>
          </a:prstGeom>
        </p:spPr>
        <p:txBody>
          <a:bodyPr wrap="none" fromWordArt="1">
            <a:prstTxWarp prst="textPlain">
              <a:avLst>
                <a:gd name="adj" fmla="val 50000"/>
              </a:avLst>
            </a:prstTxWarp>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rPr>
              <a:t>بابل </a:t>
            </a:r>
            <a:r>
              <a:rPr kumimoji="0" lang="ar-JO" sz="3600" b="0" i="0" u="none" strike="noStrike" kern="10" cap="none" spc="0" normalizeH="0" baseline="0" noProof="0" dirty="0" err="1">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rPr>
              <a:t>و</a:t>
            </a:r>
            <a:r>
              <a:rPr kumimoji="0" lang="ar-JO" sz="3600" b="0" i="0" u="none" strike="noStrike" kern="10" cap="none" spc="0" normalizeH="0" baseline="0" noProof="0" dirty="0">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rPr>
              <a:t> نحن</a:t>
            </a:r>
            <a:endParaRPr kumimoji="0" lang="en-US" sz="3600" b="0" i="0" u="none" strike="noStrike" kern="10" cap="none" spc="0" normalizeH="0" baseline="0" noProof="0" dirty="0">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endParaRPr>
          </a:p>
        </p:txBody>
      </p:sp>
      <p:sp>
        <p:nvSpPr>
          <p:cNvPr id="86030" name="Rectangle 14"/>
          <p:cNvSpPr>
            <a:spLocks noGrp="1" noChangeArrowheads="1"/>
          </p:cNvSpPr>
          <p:nvPr>
            <p:ph type="title" idx="4294967295"/>
          </p:nvPr>
        </p:nvSpPr>
        <p:spPr>
          <a:xfrm>
            <a:off x="107950" y="115888"/>
            <a:ext cx="5184775" cy="444500"/>
          </a:xfrm>
        </p:spPr>
        <p:txBody>
          <a:bodyPr/>
          <a:lstStyle/>
          <a:p>
            <a:pPr>
              <a:spcBef>
                <a:spcPct val="50000"/>
              </a:spcBef>
              <a:defRPr/>
            </a:pPr>
            <a:r>
              <a:rPr lang="ar-JO" altLang="ja-JP" sz="2800" b="1" u="sng" dirty="0">
                <a:solidFill>
                  <a:srgbClr val="000000"/>
                </a:solidFill>
                <a:effectLst>
                  <a:outerShdw blurRad="38100" dist="38100" dir="2700000" algn="tl">
                    <a:srgbClr val="C0C0C0"/>
                  </a:outerShdw>
                </a:effectLst>
                <a:latin typeface="Microsoft Sans Serif" panose="020B0604020202020204" pitchFamily="34" charset="0"/>
                <a:ea typeface="Microsoft Sans Serif" panose="020B0604020202020204" pitchFamily="34" charset="0"/>
                <a:cs typeface="Microsoft Sans Serif" panose="020B0604020202020204" pitchFamily="34" charset="0"/>
              </a:rPr>
              <a:t>الأصنام ذات الصناعة الشخصيَّة بلا فائدة</a:t>
            </a:r>
            <a:endParaRPr lang="en-US" altLang="en-US" sz="2800" b="1" u="sng" dirty="0">
              <a:solidFill>
                <a:srgbClr val="000000"/>
              </a:solidFill>
              <a:effectLst>
                <a:outerShdw blurRad="38100" dist="38100" dir="2700000" algn="tl">
                  <a:srgbClr val="C0C0C0"/>
                </a:outerShdw>
              </a:effectLst>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95940" name="Rectangle 18"/>
          <p:cNvSpPr>
            <a:spLocks noChangeArrowheads="1"/>
          </p:cNvSpPr>
          <p:nvPr/>
        </p:nvSpPr>
        <p:spPr bwMode="auto">
          <a:xfrm>
            <a:off x="2555875" y="5689600"/>
            <a:ext cx="1150938" cy="792163"/>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nvGrpSpPr>
          <p:cNvPr id="2" name="Group 9"/>
          <p:cNvGrpSpPr>
            <a:grpSpLocks/>
          </p:cNvGrpSpPr>
          <p:nvPr/>
        </p:nvGrpSpPr>
        <p:grpSpPr bwMode="auto">
          <a:xfrm>
            <a:off x="1258888" y="1225550"/>
            <a:ext cx="7620000" cy="3265488"/>
            <a:chOff x="-2988840" y="2564904"/>
            <a:chExt cx="7620000" cy="3265488"/>
          </a:xfrm>
        </p:grpSpPr>
        <p:pic>
          <p:nvPicPr>
            <p:cNvPr id="295969" name="Picture 6" descr="bc4a"/>
            <p:cNvPicPr>
              <a:picLocks noChangeAspect="1" noChangeArrowheads="1"/>
            </p:cNvPicPr>
            <p:nvPr/>
          </p:nvPicPr>
          <p:blipFill>
            <a:blip r:embed="rId3" cstate="print"/>
            <a:srcRect/>
            <a:stretch>
              <a:fillRect/>
            </a:stretch>
          </p:blipFill>
          <p:spPr bwMode="auto">
            <a:xfrm>
              <a:off x="-2988840" y="2564904"/>
              <a:ext cx="7620000" cy="3265488"/>
            </a:xfrm>
            <a:prstGeom prst="rect">
              <a:avLst/>
            </a:prstGeom>
            <a:noFill/>
            <a:ln w="9525">
              <a:noFill/>
              <a:miter lim="800000"/>
              <a:headEnd/>
              <a:tailEnd/>
            </a:ln>
          </p:spPr>
        </p:pic>
        <p:sp>
          <p:nvSpPr>
            <p:cNvPr id="295970" name="Rectangle 12"/>
            <p:cNvSpPr>
              <a:spLocks noChangeArrowheads="1"/>
            </p:cNvSpPr>
            <p:nvPr/>
          </p:nvSpPr>
          <p:spPr bwMode="auto">
            <a:xfrm>
              <a:off x="-2353616" y="2780928"/>
              <a:ext cx="1440160" cy="576064"/>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5971" name="Rectangle 13"/>
            <p:cNvSpPr>
              <a:spLocks noChangeArrowheads="1"/>
            </p:cNvSpPr>
            <p:nvPr/>
          </p:nvSpPr>
          <p:spPr bwMode="auto">
            <a:xfrm>
              <a:off x="-396552" y="2852936"/>
              <a:ext cx="1728192" cy="576064"/>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 name="Rectangle 14"/>
            <p:cNvSpPr txBox="1">
              <a:spLocks noChangeArrowheads="1"/>
            </p:cNvSpPr>
            <p:nvPr/>
          </p:nvSpPr>
          <p:spPr bwMode="auto">
            <a:xfrm>
              <a:off x="-2557040" y="2780804"/>
              <a:ext cx="1836737" cy="504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ماذا تفعلين يا صغيرتي؟</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14"/>
            <p:cNvSpPr txBox="1">
              <a:spLocks noChangeArrowheads="1"/>
            </p:cNvSpPr>
            <p:nvPr/>
          </p:nvSpPr>
          <p:spPr bwMode="auto">
            <a:xfrm>
              <a:off x="-467890" y="2852242"/>
              <a:ext cx="1943100" cy="504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أستمتع بخليقة الله فقط</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0465925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ECB50-23E4-D3ED-7017-662E5C483200}"/>
            </a:ext>
          </a:extLst>
        </p:cNvPr>
        <p:cNvGrpSpPr/>
        <p:nvPr/>
      </p:nvGrpSpPr>
      <p:grpSpPr>
        <a:xfrm>
          <a:off x="0" y="0"/>
          <a:ext cx="0" cy="0"/>
          <a:chOff x="0" y="0"/>
          <a:chExt cx="0" cy="0"/>
        </a:xfrm>
      </p:grpSpPr>
      <p:sp>
        <p:nvSpPr>
          <p:cNvPr id="295938" name="WordArt 4">
            <a:extLst>
              <a:ext uri="{FF2B5EF4-FFF2-40B4-BE49-F238E27FC236}">
                <a16:creationId xmlns:a16="http://schemas.microsoft.com/office/drawing/2014/main" id="{2FF3590C-50E0-185A-E01A-0E4DBE6DC8A1}"/>
              </a:ext>
            </a:extLst>
          </p:cNvPr>
          <p:cNvSpPr>
            <a:spLocks noChangeArrowheads="1" noChangeShapeType="1" noTextEdit="1"/>
          </p:cNvSpPr>
          <p:nvPr/>
        </p:nvSpPr>
        <p:spPr bwMode="auto">
          <a:xfrm>
            <a:off x="5410200" y="304800"/>
            <a:ext cx="3529013" cy="533400"/>
          </a:xfrm>
          <a:prstGeom prst="rect">
            <a:avLst/>
          </a:prstGeom>
        </p:spPr>
        <p:txBody>
          <a:bodyPr wrap="none" fromWordArt="1">
            <a:prstTxWarp prst="textPlain">
              <a:avLst>
                <a:gd name="adj" fmla="val 50000"/>
              </a:avLst>
            </a:prstTxWarp>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rPr>
              <a:t>بابل </a:t>
            </a:r>
            <a:r>
              <a:rPr kumimoji="0" lang="ar-JO" sz="3600" b="0" i="0" u="none" strike="noStrike" kern="10" cap="none" spc="0" normalizeH="0" baseline="0" noProof="0" dirty="0" err="1">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rPr>
              <a:t>و</a:t>
            </a:r>
            <a:r>
              <a:rPr kumimoji="0" lang="ar-JO" sz="3600" b="0" i="0" u="none" strike="noStrike" kern="10" cap="none" spc="0" normalizeH="0" baseline="0" noProof="0" dirty="0">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rPr>
              <a:t> نحن</a:t>
            </a:r>
            <a:endParaRPr kumimoji="0" lang="en-US" sz="3600" b="0" i="0" u="none" strike="noStrike" kern="10" cap="none" spc="0" normalizeH="0" baseline="0" noProof="0" dirty="0">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endParaRPr>
          </a:p>
        </p:txBody>
      </p:sp>
      <p:sp>
        <p:nvSpPr>
          <p:cNvPr id="86030" name="Rectangle 14">
            <a:extLst>
              <a:ext uri="{FF2B5EF4-FFF2-40B4-BE49-F238E27FC236}">
                <a16:creationId xmlns:a16="http://schemas.microsoft.com/office/drawing/2014/main" id="{D2457A38-2714-6243-AEFC-2807C0C4C5CD}"/>
              </a:ext>
            </a:extLst>
          </p:cNvPr>
          <p:cNvSpPr>
            <a:spLocks noGrp="1" noChangeArrowheads="1"/>
          </p:cNvSpPr>
          <p:nvPr>
            <p:ph type="title" idx="4294967295"/>
          </p:nvPr>
        </p:nvSpPr>
        <p:spPr>
          <a:xfrm>
            <a:off x="107950" y="115888"/>
            <a:ext cx="5184775" cy="444500"/>
          </a:xfrm>
        </p:spPr>
        <p:txBody>
          <a:bodyPr/>
          <a:lstStyle/>
          <a:p>
            <a:pPr>
              <a:spcBef>
                <a:spcPct val="50000"/>
              </a:spcBef>
              <a:defRPr/>
            </a:pPr>
            <a:r>
              <a:rPr lang="ar-JO" altLang="ja-JP" sz="2800" b="1" u="sng" dirty="0">
                <a:solidFill>
                  <a:srgbClr val="000000"/>
                </a:solidFill>
                <a:effectLst>
                  <a:outerShdw blurRad="38100" dist="38100" dir="2700000" algn="tl">
                    <a:srgbClr val="C0C0C0"/>
                  </a:outerShdw>
                </a:effectLst>
                <a:latin typeface="Microsoft Sans Serif" panose="020B0604020202020204" pitchFamily="34" charset="0"/>
                <a:ea typeface="Microsoft Sans Serif" panose="020B0604020202020204" pitchFamily="34" charset="0"/>
                <a:cs typeface="Microsoft Sans Serif" panose="020B0604020202020204" pitchFamily="34" charset="0"/>
              </a:rPr>
              <a:t>الأصنام ذات الصناعة الشخصيَّة بلا فائدة</a:t>
            </a:r>
            <a:endParaRPr lang="en-US" altLang="en-US" sz="2800" b="1" u="sng" dirty="0">
              <a:solidFill>
                <a:srgbClr val="000000"/>
              </a:solidFill>
              <a:effectLst>
                <a:outerShdw blurRad="38100" dist="38100" dir="2700000" algn="tl">
                  <a:srgbClr val="C0C0C0"/>
                </a:outerShdw>
              </a:effectLst>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95940" name="Rectangle 18">
            <a:extLst>
              <a:ext uri="{FF2B5EF4-FFF2-40B4-BE49-F238E27FC236}">
                <a16:creationId xmlns:a16="http://schemas.microsoft.com/office/drawing/2014/main" id="{A21CDC11-ADD4-3538-5F69-11631750024C}"/>
              </a:ext>
            </a:extLst>
          </p:cNvPr>
          <p:cNvSpPr>
            <a:spLocks noChangeArrowheads="1"/>
          </p:cNvSpPr>
          <p:nvPr/>
        </p:nvSpPr>
        <p:spPr bwMode="auto">
          <a:xfrm>
            <a:off x="2555875" y="5689600"/>
            <a:ext cx="1150938" cy="792163"/>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nvGrpSpPr>
          <p:cNvPr id="2" name="Group 9">
            <a:extLst>
              <a:ext uri="{FF2B5EF4-FFF2-40B4-BE49-F238E27FC236}">
                <a16:creationId xmlns:a16="http://schemas.microsoft.com/office/drawing/2014/main" id="{00EEB8F7-E9A4-4AB4-F699-AACF4004C189}"/>
              </a:ext>
            </a:extLst>
          </p:cNvPr>
          <p:cNvGrpSpPr>
            <a:grpSpLocks/>
          </p:cNvGrpSpPr>
          <p:nvPr/>
        </p:nvGrpSpPr>
        <p:grpSpPr bwMode="auto">
          <a:xfrm>
            <a:off x="1258888" y="1225550"/>
            <a:ext cx="7620000" cy="3265488"/>
            <a:chOff x="-2988840" y="2564904"/>
            <a:chExt cx="7620000" cy="3265488"/>
          </a:xfrm>
        </p:grpSpPr>
        <p:pic>
          <p:nvPicPr>
            <p:cNvPr id="295969" name="Picture 6" descr="bc4a">
              <a:extLst>
                <a:ext uri="{FF2B5EF4-FFF2-40B4-BE49-F238E27FC236}">
                  <a16:creationId xmlns:a16="http://schemas.microsoft.com/office/drawing/2014/main" id="{E6BD4D81-EE87-B030-9B24-7739245FF67E}"/>
                </a:ext>
              </a:extLst>
            </p:cNvPr>
            <p:cNvPicPr>
              <a:picLocks noChangeAspect="1" noChangeArrowheads="1"/>
            </p:cNvPicPr>
            <p:nvPr/>
          </p:nvPicPr>
          <p:blipFill>
            <a:blip r:embed="rId3" cstate="print"/>
            <a:srcRect/>
            <a:stretch>
              <a:fillRect/>
            </a:stretch>
          </p:blipFill>
          <p:spPr bwMode="auto">
            <a:xfrm>
              <a:off x="-2988840" y="2564904"/>
              <a:ext cx="7620000" cy="3265488"/>
            </a:xfrm>
            <a:prstGeom prst="rect">
              <a:avLst/>
            </a:prstGeom>
            <a:noFill/>
            <a:ln w="9525">
              <a:noFill/>
              <a:miter lim="800000"/>
              <a:headEnd/>
              <a:tailEnd/>
            </a:ln>
          </p:spPr>
        </p:pic>
        <p:sp>
          <p:nvSpPr>
            <p:cNvPr id="295970" name="Rectangle 12">
              <a:extLst>
                <a:ext uri="{FF2B5EF4-FFF2-40B4-BE49-F238E27FC236}">
                  <a16:creationId xmlns:a16="http://schemas.microsoft.com/office/drawing/2014/main" id="{2D0AABBF-7B40-544B-0766-86045FD42E0E}"/>
                </a:ext>
              </a:extLst>
            </p:cNvPr>
            <p:cNvSpPr>
              <a:spLocks noChangeArrowheads="1"/>
            </p:cNvSpPr>
            <p:nvPr/>
          </p:nvSpPr>
          <p:spPr bwMode="auto">
            <a:xfrm>
              <a:off x="-2353616" y="2780928"/>
              <a:ext cx="1440160" cy="576064"/>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5971" name="Rectangle 13">
              <a:extLst>
                <a:ext uri="{FF2B5EF4-FFF2-40B4-BE49-F238E27FC236}">
                  <a16:creationId xmlns:a16="http://schemas.microsoft.com/office/drawing/2014/main" id="{4A3C01F3-1D86-C3B1-CAEB-3E679EB450E6}"/>
                </a:ext>
              </a:extLst>
            </p:cNvPr>
            <p:cNvSpPr>
              <a:spLocks noChangeArrowheads="1"/>
            </p:cNvSpPr>
            <p:nvPr/>
          </p:nvSpPr>
          <p:spPr bwMode="auto">
            <a:xfrm>
              <a:off x="-396552" y="2852936"/>
              <a:ext cx="1728192" cy="576064"/>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 name="Rectangle 14">
              <a:extLst>
                <a:ext uri="{FF2B5EF4-FFF2-40B4-BE49-F238E27FC236}">
                  <a16:creationId xmlns:a16="http://schemas.microsoft.com/office/drawing/2014/main" id="{1727D0FB-25CA-001F-9F50-039E1E0A48D5}"/>
                </a:ext>
              </a:extLst>
            </p:cNvPr>
            <p:cNvSpPr txBox="1">
              <a:spLocks noChangeArrowheads="1"/>
            </p:cNvSpPr>
            <p:nvPr/>
          </p:nvSpPr>
          <p:spPr bwMode="auto">
            <a:xfrm>
              <a:off x="-2557040" y="2780804"/>
              <a:ext cx="1836737" cy="504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ماذا تفعلين يا صغيرتي؟</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14">
              <a:extLst>
                <a:ext uri="{FF2B5EF4-FFF2-40B4-BE49-F238E27FC236}">
                  <a16:creationId xmlns:a16="http://schemas.microsoft.com/office/drawing/2014/main" id="{71DF6D3D-B973-46D4-223E-684B10FEFA4E}"/>
                </a:ext>
              </a:extLst>
            </p:cNvPr>
            <p:cNvSpPr txBox="1">
              <a:spLocks noChangeArrowheads="1"/>
            </p:cNvSpPr>
            <p:nvPr/>
          </p:nvSpPr>
          <p:spPr bwMode="auto">
            <a:xfrm>
              <a:off x="-467890" y="2852242"/>
              <a:ext cx="1943100" cy="504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أستمتع بخليقة الله فقط</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3">
            <a:extLst>
              <a:ext uri="{FF2B5EF4-FFF2-40B4-BE49-F238E27FC236}">
                <a16:creationId xmlns:a16="http://schemas.microsoft.com/office/drawing/2014/main" id="{18835E8C-4101-8003-CC47-6A39708E7A82}"/>
              </a:ext>
            </a:extLst>
          </p:cNvPr>
          <p:cNvGrpSpPr>
            <a:grpSpLocks/>
          </p:cNvGrpSpPr>
          <p:nvPr/>
        </p:nvGrpSpPr>
        <p:grpSpPr bwMode="auto">
          <a:xfrm>
            <a:off x="2555875" y="1388243"/>
            <a:ext cx="4572000" cy="4010025"/>
            <a:chOff x="1403648" y="332656"/>
            <a:chExt cx="4572000" cy="4010025"/>
          </a:xfrm>
        </p:grpSpPr>
        <p:pic>
          <p:nvPicPr>
            <p:cNvPr id="295964" name="Picture 7" descr="bc5">
              <a:extLst>
                <a:ext uri="{FF2B5EF4-FFF2-40B4-BE49-F238E27FC236}">
                  <a16:creationId xmlns:a16="http://schemas.microsoft.com/office/drawing/2014/main" id="{902E3F48-6D77-4E79-B7CF-C7A1F3A9A3D1}"/>
                </a:ext>
              </a:extLst>
            </p:cNvPr>
            <p:cNvPicPr>
              <a:picLocks noChangeAspect="1" noChangeArrowheads="1"/>
            </p:cNvPicPr>
            <p:nvPr/>
          </p:nvPicPr>
          <p:blipFill>
            <a:blip r:embed="rId4" cstate="print"/>
            <a:srcRect/>
            <a:stretch>
              <a:fillRect/>
            </a:stretch>
          </p:blipFill>
          <p:spPr bwMode="auto">
            <a:xfrm>
              <a:off x="1403648" y="332656"/>
              <a:ext cx="4572000" cy="4010025"/>
            </a:xfrm>
            <a:prstGeom prst="rect">
              <a:avLst/>
            </a:prstGeom>
            <a:noFill/>
            <a:ln w="9525">
              <a:noFill/>
              <a:miter lim="800000"/>
              <a:headEnd/>
              <a:tailEnd/>
            </a:ln>
          </p:spPr>
        </p:pic>
        <p:sp>
          <p:nvSpPr>
            <p:cNvPr id="295965" name="Rectangle 14">
              <a:extLst>
                <a:ext uri="{FF2B5EF4-FFF2-40B4-BE49-F238E27FC236}">
                  <a16:creationId xmlns:a16="http://schemas.microsoft.com/office/drawing/2014/main" id="{E269E190-4109-7F6D-CB19-9613EE48D028}"/>
                </a:ext>
              </a:extLst>
            </p:cNvPr>
            <p:cNvSpPr>
              <a:spLocks noChangeArrowheads="1"/>
            </p:cNvSpPr>
            <p:nvPr/>
          </p:nvSpPr>
          <p:spPr bwMode="auto">
            <a:xfrm>
              <a:off x="1763688" y="620688"/>
              <a:ext cx="1512168" cy="1008112"/>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5966" name="Rectangle 15">
              <a:extLst>
                <a:ext uri="{FF2B5EF4-FFF2-40B4-BE49-F238E27FC236}">
                  <a16:creationId xmlns:a16="http://schemas.microsoft.com/office/drawing/2014/main" id="{73117F8A-6928-FFCE-A017-28DED38463E4}"/>
                </a:ext>
              </a:extLst>
            </p:cNvPr>
            <p:cNvSpPr>
              <a:spLocks noChangeArrowheads="1"/>
            </p:cNvSpPr>
            <p:nvPr/>
          </p:nvSpPr>
          <p:spPr bwMode="auto">
            <a:xfrm>
              <a:off x="4355976" y="1628800"/>
              <a:ext cx="1152128" cy="432048"/>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2" name="Rectangle 14">
              <a:extLst>
                <a:ext uri="{FF2B5EF4-FFF2-40B4-BE49-F238E27FC236}">
                  <a16:creationId xmlns:a16="http://schemas.microsoft.com/office/drawing/2014/main" id="{695B72DB-BFE8-8BF0-4074-FEDB5AF72208}"/>
                </a:ext>
              </a:extLst>
            </p:cNvPr>
            <p:cNvSpPr txBox="1">
              <a:spLocks noChangeArrowheads="1"/>
            </p:cNvSpPr>
            <p:nvPr/>
          </p:nvSpPr>
          <p:spPr bwMode="auto">
            <a:xfrm>
              <a:off x="1764011" y="619993"/>
              <a:ext cx="1511300" cy="9366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هل رأيت الله؟</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Rectangle 14">
              <a:extLst>
                <a:ext uri="{FF2B5EF4-FFF2-40B4-BE49-F238E27FC236}">
                  <a16:creationId xmlns:a16="http://schemas.microsoft.com/office/drawing/2014/main" id="{71E1AA8B-408C-1339-A4E2-26ED9A4F41B4}"/>
                </a:ext>
              </a:extLst>
            </p:cNvPr>
            <p:cNvSpPr txBox="1">
              <a:spLocks noChangeArrowheads="1"/>
            </p:cNvSpPr>
            <p:nvPr/>
          </p:nvSpPr>
          <p:spPr bwMode="auto">
            <a:xfrm>
              <a:off x="4283373" y="1556618"/>
              <a:ext cx="1171575" cy="504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كلا</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713785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160A3-BA10-37F4-035E-674750440AB4}"/>
            </a:ext>
          </a:extLst>
        </p:cNvPr>
        <p:cNvGrpSpPr/>
        <p:nvPr/>
      </p:nvGrpSpPr>
      <p:grpSpPr>
        <a:xfrm>
          <a:off x="0" y="0"/>
          <a:ext cx="0" cy="0"/>
          <a:chOff x="0" y="0"/>
          <a:chExt cx="0" cy="0"/>
        </a:xfrm>
      </p:grpSpPr>
      <p:sp>
        <p:nvSpPr>
          <p:cNvPr id="295938" name="WordArt 4">
            <a:extLst>
              <a:ext uri="{FF2B5EF4-FFF2-40B4-BE49-F238E27FC236}">
                <a16:creationId xmlns:a16="http://schemas.microsoft.com/office/drawing/2014/main" id="{02AD8B16-8230-BCF8-0151-4893AF485735}"/>
              </a:ext>
            </a:extLst>
          </p:cNvPr>
          <p:cNvSpPr>
            <a:spLocks noChangeArrowheads="1" noChangeShapeType="1" noTextEdit="1"/>
          </p:cNvSpPr>
          <p:nvPr/>
        </p:nvSpPr>
        <p:spPr bwMode="auto">
          <a:xfrm>
            <a:off x="5410200" y="304800"/>
            <a:ext cx="3529013" cy="533400"/>
          </a:xfrm>
          <a:prstGeom prst="rect">
            <a:avLst/>
          </a:prstGeom>
        </p:spPr>
        <p:txBody>
          <a:bodyPr wrap="none" fromWordArt="1">
            <a:prstTxWarp prst="textPlain">
              <a:avLst>
                <a:gd name="adj" fmla="val 50000"/>
              </a:avLst>
            </a:prstTxWarp>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rPr>
              <a:t>بابل </a:t>
            </a:r>
            <a:r>
              <a:rPr kumimoji="0" lang="ar-JO" sz="3600" b="0" i="0" u="none" strike="noStrike" kern="10" cap="none" spc="0" normalizeH="0" baseline="0" noProof="0" dirty="0" err="1">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rPr>
              <a:t>و</a:t>
            </a:r>
            <a:r>
              <a:rPr kumimoji="0" lang="ar-JO" sz="3600" b="0" i="0" u="none" strike="noStrike" kern="10" cap="none" spc="0" normalizeH="0" baseline="0" noProof="0" dirty="0">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rPr>
              <a:t> نحن</a:t>
            </a:r>
            <a:endParaRPr kumimoji="0" lang="en-US" sz="3600" b="0" i="0" u="none" strike="noStrike" kern="10" cap="none" spc="0" normalizeH="0" baseline="0" noProof="0" dirty="0">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endParaRPr>
          </a:p>
        </p:txBody>
      </p:sp>
      <p:sp>
        <p:nvSpPr>
          <p:cNvPr id="86030" name="Rectangle 14">
            <a:extLst>
              <a:ext uri="{FF2B5EF4-FFF2-40B4-BE49-F238E27FC236}">
                <a16:creationId xmlns:a16="http://schemas.microsoft.com/office/drawing/2014/main" id="{3945AAC3-BFDA-9E02-3624-8F303A971FC8}"/>
              </a:ext>
            </a:extLst>
          </p:cNvPr>
          <p:cNvSpPr>
            <a:spLocks noGrp="1" noChangeArrowheads="1"/>
          </p:cNvSpPr>
          <p:nvPr>
            <p:ph type="title" idx="4294967295"/>
          </p:nvPr>
        </p:nvSpPr>
        <p:spPr>
          <a:xfrm>
            <a:off x="107950" y="115888"/>
            <a:ext cx="5184775" cy="444500"/>
          </a:xfrm>
        </p:spPr>
        <p:txBody>
          <a:bodyPr/>
          <a:lstStyle/>
          <a:p>
            <a:pPr>
              <a:spcBef>
                <a:spcPct val="50000"/>
              </a:spcBef>
              <a:defRPr/>
            </a:pPr>
            <a:r>
              <a:rPr lang="ar-JO" altLang="ja-JP" sz="2800" b="1" u="sng" dirty="0">
                <a:solidFill>
                  <a:srgbClr val="000000"/>
                </a:solidFill>
                <a:effectLst>
                  <a:outerShdw blurRad="38100" dist="38100" dir="2700000" algn="tl">
                    <a:srgbClr val="C0C0C0"/>
                  </a:outerShdw>
                </a:effectLst>
                <a:latin typeface="Microsoft Sans Serif" panose="020B0604020202020204" pitchFamily="34" charset="0"/>
                <a:ea typeface="Microsoft Sans Serif" panose="020B0604020202020204" pitchFamily="34" charset="0"/>
                <a:cs typeface="Microsoft Sans Serif" panose="020B0604020202020204" pitchFamily="34" charset="0"/>
              </a:rPr>
              <a:t>الأصنام ذات الصناعة الشخصيَّة بلا فائدة</a:t>
            </a:r>
            <a:endParaRPr lang="en-US" altLang="en-US" sz="2800" b="1" u="sng" dirty="0">
              <a:solidFill>
                <a:srgbClr val="000000"/>
              </a:solidFill>
              <a:effectLst>
                <a:outerShdw blurRad="38100" dist="38100" dir="2700000" algn="tl">
                  <a:srgbClr val="C0C0C0"/>
                </a:outerShdw>
              </a:effectLst>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95940" name="Rectangle 18">
            <a:extLst>
              <a:ext uri="{FF2B5EF4-FFF2-40B4-BE49-F238E27FC236}">
                <a16:creationId xmlns:a16="http://schemas.microsoft.com/office/drawing/2014/main" id="{D03A1E16-3B61-3F8F-BF47-F50B6E8070FC}"/>
              </a:ext>
            </a:extLst>
          </p:cNvPr>
          <p:cNvSpPr>
            <a:spLocks noChangeArrowheads="1"/>
          </p:cNvSpPr>
          <p:nvPr/>
        </p:nvSpPr>
        <p:spPr bwMode="auto">
          <a:xfrm>
            <a:off x="2555875" y="5689600"/>
            <a:ext cx="1150938" cy="792163"/>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nvGrpSpPr>
          <p:cNvPr id="2" name="Group 9">
            <a:extLst>
              <a:ext uri="{FF2B5EF4-FFF2-40B4-BE49-F238E27FC236}">
                <a16:creationId xmlns:a16="http://schemas.microsoft.com/office/drawing/2014/main" id="{01FF33A4-70AA-27BA-7105-717186B9EECA}"/>
              </a:ext>
            </a:extLst>
          </p:cNvPr>
          <p:cNvGrpSpPr>
            <a:grpSpLocks/>
          </p:cNvGrpSpPr>
          <p:nvPr/>
        </p:nvGrpSpPr>
        <p:grpSpPr bwMode="auto">
          <a:xfrm>
            <a:off x="1258888" y="1225550"/>
            <a:ext cx="7620000" cy="3265488"/>
            <a:chOff x="-2988840" y="2564904"/>
            <a:chExt cx="7620000" cy="3265488"/>
          </a:xfrm>
        </p:grpSpPr>
        <p:pic>
          <p:nvPicPr>
            <p:cNvPr id="295969" name="Picture 6" descr="bc4a">
              <a:extLst>
                <a:ext uri="{FF2B5EF4-FFF2-40B4-BE49-F238E27FC236}">
                  <a16:creationId xmlns:a16="http://schemas.microsoft.com/office/drawing/2014/main" id="{6E701268-2330-C1CB-E4C5-84183F624BE7}"/>
                </a:ext>
              </a:extLst>
            </p:cNvPr>
            <p:cNvPicPr>
              <a:picLocks noChangeAspect="1" noChangeArrowheads="1"/>
            </p:cNvPicPr>
            <p:nvPr/>
          </p:nvPicPr>
          <p:blipFill>
            <a:blip r:embed="rId3" cstate="print"/>
            <a:srcRect/>
            <a:stretch>
              <a:fillRect/>
            </a:stretch>
          </p:blipFill>
          <p:spPr bwMode="auto">
            <a:xfrm>
              <a:off x="-2988840" y="2564904"/>
              <a:ext cx="7620000" cy="3265488"/>
            </a:xfrm>
            <a:prstGeom prst="rect">
              <a:avLst/>
            </a:prstGeom>
            <a:noFill/>
            <a:ln w="9525">
              <a:noFill/>
              <a:miter lim="800000"/>
              <a:headEnd/>
              <a:tailEnd/>
            </a:ln>
          </p:spPr>
        </p:pic>
        <p:sp>
          <p:nvSpPr>
            <p:cNvPr id="295970" name="Rectangle 12">
              <a:extLst>
                <a:ext uri="{FF2B5EF4-FFF2-40B4-BE49-F238E27FC236}">
                  <a16:creationId xmlns:a16="http://schemas.microsoft.com/office/drawing/2014/main" id="{FA75F5CA-6899-093F-36E5-DE17827E86D0}"/>
                </a:ext>
              </a:extLst>
            </p:cNvPr>
            <p:cNvSpPr>
              <a:spLocks noChangeArrowheads="1"/>
            </p:cNvSpPr>
            <p:nvPr/>
          </p:nvSpPr>
          <p:spPr bwMode="auto">
            <a:xfrm>
              <a:off x="-2353616" y="2780928"/>
              <a:ext cx="1440160" cy="576064"/>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5971" name="Rectangle 13">
              <a:extLst>
                <a:ext uri="{FF2B5EF4-FFF2-40B4-BE49-F238E27FC236}">
                  <a16:creationId xmlns:a16="http://schemas.microsoft.com/office/drawing/2014/main" id="{AD051EAD-9FE9-5F98-6C1B-1EA1A386CA9C}"/>
                </a:ext>
              </a:extLst>
            </p:cNvPr>
            <p:cNvSpPr>
              <a:spLocks noChangeArrowheads="1"/>
            </p:cNvSpPr>
            <p:nvPr/>
          </p:nvSpPr>
          <p:spPr bwMode="auto">
            <a:xfrm>
              <a:off x="-396552" y="2852936"/>
              <a:ext cx="1728192" cy="576064"/>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 name="Rectangle 14">
              <a:extLst>
                <a:ext uri="{FF2B5EF4-FFF2-40B4-BE49-F238E27FC236}">
                  <a16:creationId xmlns:a16="http://schemas.microsoft.com/office/drawing/2014/main" id="{3FF7B686-4907-814A-11ED-21E7D721D81E}"/>
                </a:ext>
              </a:extLst>
            </p:cNvPr>
            <p:cNvSpPr txBox="1">
              <a:spLocks noChangeArrowheads="1"/>
            </p:cNvSpPr>
            <p:nvPr/>
          </p:nvSpPr>
          <p:spPr bwMode="auto">
            <a:xfrm>
              <a:off x="-2557040" y="2780804"/>
              <a:ext cx="1836737" cy="504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ماذا تفعلين يا صغيرتي؟</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14">
              <a:extLst>
                <a:ext uri="{FF2B5EF4-FFF2-40B4-BE49-F238E27FC236}">
                  <a16:creationId xmlns:a16="http://schemas.microsoft.com/office/drawing/2014/main" id="{4EAF219A-4A46-82C9-9EAD-54B1F0C91331}"/>
                </a:ext>
              </a:extLst>
            </p:cNvPr>
            <p:cNvSpPr txBox="1">
              <a:spLocks noChangeArrowheads="1"/>
            </p:cNvSpPr>
            <p:nvPr/>
          </p:nvSpPr>
          <p:spPr bwMode="auto">
            <a:xfrm>
              <a:off x="-467890" y="2852242"/>
              <a:ext cx="1943100" cy="504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أستمتع بخليقة الله فقط</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3">
            <a:extLst>
              <a:ext uri="{FF2B5EF4-FFF2-40B4-BE49-F238E27FC236}">
                <a16:creationId xmlns:a16="http://schemas.microsoft.com/office/drawing/2014/main" id="{2CA2C614-CF32-CE05-B063-8FA3746D5E77}"/>
              </a:ext>
            </a:extLst>
          </p:cNvPr>
          <p:cNvGrpSpPr>
            <a:grpSpLocks/>
          </p:cNvGrpSpPr>
          <p:nvPr/>
        </p:nvGrpSpPr>
        <p:grpSpPr bwMode="auto">
          <a:xfrm>
            <a:off x="2555875" y="1388243"/>
            <a:ext cx="4572000" cy="4010025"/>
            <a:chOff x="1403648" y="332656"/>
            <a:chExt cx="4572000" cy="4010025"/>
          </a:xfrm>
        </p:grpSpPr>
        <p:pic>
          <p:nvPicPr>
            <p:cNvPr id="295964" name="Picture 7" descr="bc5">
              <a:extLst>
                <a:ext uri="{FF2B5EF4-FFF2-40B4-BE49-F238E27FC236}">
                  <a16:creationId xmlns:a16="http://schemas.microsoft.com/office/drawing/2014/main" id="{512B436C-BE36-2962-38B2-3B3014E15989}"/>
                </a:ext>
              </a:extLst>
            </p:cNvPr>
            <p:cNvPicPr>
              <a:picLocks noChangeAspect="1" noChangeArrowheads="1"/>
            </p:cNvPicPr>
            <p:nvPr/>
          </p:nvPicPr>
          <p:blipFill>
            <a:blip r:embed="rId4" cstate="print"/>
            <a:srcRect/>
            <a:stretch>
              <a:fillRect/>
            </a:stretch>
          </p:blipFill>
          <p:spPr bwMode="auto">
            <a:xfrm>
              <a:off x="1403648" y="332656"/>
              <a:ext cx="4572000" cy="4010025"/>
            </a:xfrm>
            <a:prstGeom prst="rect">
              <a:avLst/>
            </a:prstGeom>
            <a:noFill/>
            <a:ln w="9525">
              <a:noFill/>
              <a:miter lim="800000"/>
              <a:headEnd/>
              <a:tailEnd/>
            </a:ln>
          </p:spPr>
        </p:pic>
        <p:sp>
          <p:nvSpPr>
            <p:cNvPr id="295965" name="Rectangle 14">
              <a:extLst>
                <a:ext uri="{FF2B5EF4-FFF2-40B4-BE49-F238E27FC236}">
                  <a16:creationId xmlns:a16="http://schemas.microsoft.com/office/drawing/2014/main" id="{DC278D30-5044-7FF3-50C0-5D193305A83A}"/>
                </a:ext>
              </a:extLst>
            </p:cNvPr>
            <p:cNvSpPr>
              <a:spLocks noChangeArrowheads="1"/>
            </p:cNvSpPr>
            <p:nvPr/>
          </p:nvSpPr>
          <p:spPr bwMode="auto">
            <a:xfrm>
              <a:off x="1763688" y="620688"/>
              <a:ext cx="1512168" cy="1008112"/>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5966" name="Rectangle 15">
              <a:extLst>
                <a:ext uri="{FF2B5EF4-FFF2-40B4-BE49-F238E27FC236}">
                  <a16:creationId xmlns:a16="http://schemas.microsoft.com/office/drawing/2014/main" id="{DC41C4F2-FC54-2E41-05DA-61CB89449A6E}"/>
                </a:ext>
              </a:extLst>
            </p:cNvPr>
            <p:cNvSpPr>
              <a:spLocks noChangeArrowheads="1"/>
            </p:cNvSpPr>
            <p:nvPr/>
          </p:nvSpPr>
          <p:spPr bwMode="auto">
            <a:xfrm>
              <a:off x="4355976" y="1628800"/>
              <a:ext cx="1152128" cy="432048"/>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2" name="Rectangle 14">
              <a:extLst>
                <a:ext uri="{FF2B5EF4-FFF2-40B4-BE49-F238E27FC236}">
                  <a16:creationId xmlns:a16="http://schemas.microsoft.com/office/drawing/2014/main" id="{CE9269B8-0ADD-40FF-F749-84643FC8BA89}"/>
                </a:ext>
              </a:extLst>
            </p:cNvPr>
            <p:cNvSpPr txBox="1">
              <a:spLocks noChangeArrowheads="1"/>
            </p:cNvSpPr>
            <p:nvPr/>
          </p:nvSpPr>
          <p:spPr bwMode="auto">
            <a:xfrm>
              <a:off x="1764011" y="619993"/>
              <a:ext cx="1511300" cy="9366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هل رأيت الله؟</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Rectangle 14">
              <a:extLst>
                <a:ext uri="{FF2B5EF4-FFF2-40B4-BE49-F238E27FC236}">
                  <a16:creationId xmlns:a16="http://schemas.microsoft.com/office/drawing/2014/main" id="{EEA917A5-F7F4-9F00-6DA3-4E3A66CE55B5}"/>
                </a:ext>
              </a:extLst>
            </p:cNvPr>
            <p:cNvSpPr txBox="1">
              <a:spLocks noChangeArrowheads="1"/>
            </p:cNvSpPr>
            <p:nvPr/>
          </p:nvSpPr>
          <p:spPr bwMode="auto">
            <a:xfrm>
              <a:off x="4283373" y="1556618"/>
              <a:ext cx="1171575" cy="504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كلا</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22">
            <a:extLst>
              <a:ext uri="{FF2B5EF4-FFF2-40B4-BE49-F238E27FC236}">
                <a16:creationId xmlns:a16="http://schemas.microsoft.com/office/drawing/2014/main" id="{BF307DF9-D9A4-E289-34F9-FA7AB5418936}"/>
              </a:ext>
            </a:extLst>
          </p:cNvPr>
          <p:cNvGrpSpPr>
            <a:grpSpLocks/>
          </p:cNvGrpSpPr>
          <p:nvPr/>
        </p:nvGrpSpPr>
        <p:grpSpPr bwMode="auto">
          <a:xfrm>
            <a:off x="1341438" y="1225550"/>
            <a:ext cx="4876800" cy="4183063"/>
            <a:chOff x="2339752" y="2420888"/>
            <a:chExt cx="4876800" cy="4183063"/>
          </a:xfrm>
        </p:grpSpPr>
        <p:pic>
          <p:nvPicPr>
            <p:cNvPr id="295959" name="Picture 8" descr="bc6">
              <a:extLst>
                <a:ext uri="{FF2B5EF4-FFF2-40B4-BE49-F238E27FC236}">
                  <a16:creationId xmlns:a16="http://schemas.microsoft.com/office/drawing/2014/main" id="{A7D0055B-570C-C1E3-9B8E-4A6EBAF421AD}"/>
                </a:ext>
              </a:extLst>
            </p:cNvPr>
            <p:cNvPicPr>
              <a:picLocks noChangeAspect="1" noChangeArrowheads="1"/>
            </p:cNvPicPr>
            <p:nvPr/>
          </p:nvPicPr>
          <p:blipFill>
            <a:blip r:embed="rId5" cstate="print"/>
            <a:srcRect/>
            <a:stretch>
              <a:fillRect/>
            </a:stretch>
          </p:blipFill>
          <p:spPr bwMode="auto">
            <a:xfrm>
              <a:off x="2339752" y="2420888"/>
              <a:ext cx="4876800" cy="4183063"/>
            </a:xfrm>
            <a:prstGeom prst="rect">
              <a:avLst/>
            </a:prstGeom>
            <a:noFill/>
            <a:ln w="9525">
              <a:noFill/>
              <a:miter lim="800000"/>
              <a:headEnd/>
              <a:tailEnd/>
            </a:ln>
          </p:spPr>
        </p:pic>
        <p:sp>
          <p:nvSpPr>
            <p:cNvPr id="295960" name="Rectangle 17">
              <a:extLst>
                <a:ext uri="{FF2B5EF4-FFF2-40B4-BE49-F238E27FC236}">
                  <a16:creationId xmlns:a16="http://schemas.microsoft.com/office/drawing/2014/main" id="{B25848E4-1AB9-8771-8FB3-A6EB50353436}"/>
                </a:ext>
              </a:extLst>
            </p:cNvPr>
            <p:cNvSpPr>
              <a:spLocks noChangeArrowheads="1"/>
            </p:cNvSpPr>
            <p:nvPr/>
          </p:nvSpPr>
          <p:spPr bwMode="auto">
            <a:xfrm>
              <a:off x="2699792" y="2924944"/>
              <a:ext cx="1944216" cy="1296144"/>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 name="Rectangle 14">
              <a:extLst>
                <a:ext uri="{FF2B5EF4-FFF2-40B4-BE49-F238E27FC236}">
                  <a16:creationId xmlns:a16="http://schemas.microsoft.com/office/drawing/2014/main" id="{2DA0C3E7-7DE0-C3C8-0BD1-0B653FF5008A}"/>
                </a:ext>
              </a:extLst>
            </p:cNvPr>
            <p:cNvSpPr txBox="1">
              <a:spLocks noChangeArrowheads="1"/>
            </p:cNvSpPr>
            <p:nvPr/>
          </p:nvSpPr>
          <p:spPr bwMode="auto">
            <a:xfrm>
              <a:off x="2844577" y="3068588"/>
              <a:ext cx="1746250" cy="9366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إذاً كيف تعلمين أنه موجود؟</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5962" name="Oval 38">
              <a:extLst>
                <a:ext uri="{FF2B5EF4-FFF2-40B4-BE49-F238E27FC236}">
                  <a16:creationId xmlns:a16="http://schemas.microsoft.com/office/drawing/2014/main" id="{29DA3D27-3E18-E13E-C194-69E976024C4E}"/>
                </a:ext>
              </a:extLst>
            </p:cNvPr>
            <p:cNvSpPr>
              <a:spLocks noChangeArrowheads="1"/>
            </p:cNvSpPr>
            <p:nvPr/>
          </p:nvSpPr>
          <p:spPr bwMode="auto">
            <a:xfrm>
              <a:off x="5220072" y="3284984"/>
              <a:ext cx="1440160" cy="1124744"/>
            </a:xfrm>
            <a:prstGeom prst="ellipse">
              <a:avLst/>
            </a:prstGeom>
            <a:solidFill>
              <a:srgbClr val="FFFFFF"/>
            </a:soli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 name="Rectangle 14">
              <a:extLst>
                <a:ext uri="{FF2B5EF4-FFF2-40B4-BE49-F238E27FC236}">
                  <a16:creationId xmlns:a16="http://schemas.microsoft.com/office/drawing/2014/main" id="{97E9ED53-D4CC-2644-2E7B-E5AC14F56931}"/>
                </a:ext>
              </a:extLst>
            </p:cNvPr>
            <p:cNvSpPr txBox="1">
              <a:spLocks noChangeArrowheads="1"/>
            </p:cNvSpPr>
            <p:nvPr/>
          </p:nvSpPr>
          <p:spPr bwMode="auto">
            <a:xfrm>
              <a:off x="5292502" y="3573413"/>
              <a:ext cx="1368425" cy="503238"/>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أنا أعرف</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2248497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A077C-9150-63C9-F5AD-51C8E321D8B9}"/>
            </a:ext>
          </a:extLst>
        </p:cNvPr>
        <p:cNvGrpSpPr/>
        <p:nvPr/>
      </p:nvGrpSpPr>
      <p:grpSpPr>
        <a:xfrm>
          <a:off x="0" y="0"/>
          <a:ext cx="0" cy="0"/>
          <a:chOff x="0" y="0"/>
          <a:chExt cx="0" cy="0"/>
        </a:xfrm>
      </p:grpSpPr>
      <p:sp>
        <p:nvSpPr>
          <p:cNvPr id="295938" name="WordArt 4">
            <a:extLst>
              <a:ext uri="{FF2B5EF4-FFF2-40B4-BE49-F238E27FC236}">
                <a16:creationId xmlns:a16="http://schemas.microsoft.com/office/drawing/2014/main" id="{349BB69F-1787-7A96-92C2-A92D21A0CB5B}"/>
              </a:ext>
            </a:extLst>
          </p:cNvPr>
          <p:cNvSpPr>
            <a:spLocks noChangeArrowheads="1" noChangeShapeType="1" noTextEdit="1"/>
          </p:cNvSpPr>
          <p:nvPr/>
        </p:nvSpPr>
        <p:spPr bwMode="auto">
          <a:xfrm>
            <a:off x="5410200" y="304800"/>
            <a:ext cx="3529013" cy="533400"/>
          </a:xfrm>
          <a:prstGeom prst="rect">
            <a:avLst/>
          </a:prstGeom>
        </p:spPr>
        <p:txBody>
          <a:bodyPr wrap="none" fromWordArt="1">
            <a:prstTxWarp prst="textPlain">
              <a:avLst>
                <a:gd name="adj" fmla="val 50000"/>
              </a:avLst>
            </a:prstTxWarp>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rPr>
              <a:t>بابل </a:t>
            </a:r>
            <a:r>
              <a:rPr kumimoji="0" lang="ar-JO" sz="3600" b="0" i="0" u="none" strike="noStrike" kern="10" cap="none" spc="0" normalizeH="0" baseline="0" noProof="0" dirty="0" err="1">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rPr>
              <a:t>و</a:t>
            </a:r>
            <a:r>
              <a:rPr kumimoji="0" lang="ar-JO" sz="3600" b="0" i="0" u="none" strike="noStrike" kern="10" cap="none" spc="0" normalizeH="0" baseline="0" noProof="0" dirty="0">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rPr>
              <a:t> نحن</a:t>
            </a:r>
            <a:endParaRPr kumimoji="0" lang="en-US" sz="3600" b="0" i="0" u="none" strike="noStrike" kern="10" cap="none" spc="0" normalizeH="0" baseline="0" noProof="0" dirty="0">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endParaRPr>
          </a:p>
        </p:txBody>
      </p:sp>
      <p:sp>
        <p:nvSpPr>
          <p:cNvPr id="86030" name="Rectangle 14">
            <a:extLst>
              <a:ext uri="{FF2B5EF4-FFF2-40B4-BE49-F238E27FC236}">
                <a16:creationId xmlns:a16="http://schemas.microsoft.com/office/drawing/2014/main" id="{871CC8AF-3978-B23E-C125-258035637C0A}"/>
              </a:ext>
            </a:extLst>
          </p:cNvPr>
          <p:cNvSpPr>
            <a:spLocks noGrp="1" noChangeArrowheads="1"/>
          </p:cNvSpPr>
          <p:nvPr>
            <p:ph type="title" idx="4294967295"/>
          </p:nvPr>
        </p:nvSpPr>
        <p:spPr>
          <a:xfrm>
            <a:off x="107950" y="115888"/>
            <a:ext cx="5184775" cy="444500"/>
          </a:xfrm>
        </p:spPr>
        <p:txBody>
          <a:bodyPr/>
          <a:lstStyle/>
          <a:p>
            <a:pPr>
              <a:spcBef>
                <a:spcPct val="50000"/>
              </a:spcBef>
              <a:defRPr/>
            </a:pPr>
            <a:r>
              <a:rPr lang="ar-JO" altLang="ja-JP" sz="2800" b="1" u="sng" dirty="0">
                <a:solidFill>
                  <a:srgbClr val="000000"/>
                </a:solidFill>
                <a:effectLst>
                  <a:outerShdw blurRad="38100" dist="38100" dir="2700000" algn="tl">
                    <a:srgbClr val="C0C0C0"/>
                  </a:outerShdw>
                </a:effectLst>
                <a:latin typeface="Microsoft Sans Serif" panose="020B0604020202020204" pitchFamily="34" charset="0"/>
                <a:ea typeface="Microsoft Sans Serif" panose="020B0604020202020204" pitchFamily="34" charset="0"/>
                <a:cs typeface="Microsoft Sans Serif" panose="020B0604020202020204" pitchFamily="34" charset="0"/>
              </a:rPr>
              <a:t>الأصنام ذات الصناعة الشخصيَّة بلا فائدة</a:t>
            </a:r>
            <a:endParaRPr lang="en-US" altLang="en-US" sz="2800" b="1" u="sng" dirty="0">
              <a:solidFill>
                <a:srgbClr val="000000"/>
              </a:solidFill>
              <a:effectLst>
                <a:outerShdw blurRad="38100" dist="38100" dir="2700000" algn="tl">
                  <a:srgbClr val="C0C0C0"/>
                </a:outerShdw>
              </a:effectLst>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95940" name="Rectangle 18">
            <a:extLst>
              <a:ext uri="{FF2B5EF4-FFF2-40B4-BE49-F238E27FC236}">
                <a16:creationId xmlns:a16="http://schemas.microsoft.com/office/drawing/2014/main" id="{D373DE39-CAD7-6F03-8A5B-5AC9738374B6}"/>
              </a:ext>
            </a:extLst>
          </p:cNvPr>
          <p:cNvSpPr>
            <a:spLocks noChangeArrowheads="1"/>
          </p:cNvSpPr>
          <p:nvPr/>
        </p:nvSpPr>
        <p:spPr bwMode="auto">
          <a:xfrm>
            <a:off x="2555875" y="5689600"/>
            <a:ext cx="1150938" cy="792163"/>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nvGrpSpPr>
          <p:cNvPr id="2" name="Group 9">
            <a:extLst>
              <a:ext uri="{FF2B5EF4-FFF2-40B4-BE49-F238E27FC236}">
                <a16:creationId xmlns:a16="http://schemas.microsoft.com/office/drawing/2014/main" id="{46CCB921-AEE3-DB81-ECB8-44B85DCA90AF}"/>
              </a:ext>
            </a:extLst>
          </p:cNvPr>
          <p:cNvGrpSpPr>
            <a:grpSpLocks/>
          </p:cNvGrpSpPr>
          <p:nvPr/>
        </p:nvGrpSpPr>
        <p:grpSpPr bwMode="auto">
          <a:xfrm>
            <a:off x="1258888" y="1225550"/>
            <a:ext cx="7620000" cy="3265488"/>
            <a:chOff x="-2988840" y="2564904"/>
            <a:chExt cx="7620000" cy="3265488"/>
          </a:xfrm>
        </p:grpSpPr>
        <p:pic>
          <p:nvPicPr>
            <p:cNvPr id="295969" name="Picture 6" descr="bc4a">
              <a:extLst>
                <a:ext uri="{FF2B5EF4-FFF2-40B4-BE49-F238E27FC236}">
                  <a16:creationId xmlns:a16="http://schemas.microsoft.com/office/drawing/2014/main" id="{8B353558-1542-D9B6-D866-CFDF4E2A350F}"/>
                </a:ext>
              </a:extLst>
            </p:cNvPr>
            <p:cNvPicPr>
              <a:picLocks noChangeAspect="1" noChangeArrowheads="1"/>
            </p:cNvPicPr>
            <p:nvPr/>
          </p:nvPicPr>
          <p:blipFill>
            <a:blip r:embed="rId3" cstate="print"/>
            <a:srcRect/>
            <a:stretch>
              <a:fillRect/>
            </a:stretch>
          </p:blipFill>
          <p:spPr bwMode="auto">
            <a:xfrm>
              <a:off x="-2988840" y="2564904"/>
              <a:ext cx="7620000" cy="3265488"/>
            </a:xfrm>
            <a:prstGeom prst="rect">
              <a:avLst/>
            </a:prstGeom>
            <a:noFill/>
            <a:ln w="9525">
              <a:noFill/>
              <a:miter lim="800000"/>
              <a:headEnd/>
              <a:tailEnd/>
            </a:ln>
          </p:spPr>
        </p:pic>
        <p:sp>
          <p:nvSpPr>
            <p:cNvPr id="295970" name="Rectangle 12">
              <a:extLst>
                <a:ext uri="{FF2B5EF4-FFF2-40B4-BE49-F238E27FC236}">
                  <a16:creationId xmlns:a16="http://schemas.microsoft.com/office/drawing/2014/main" id="{10B0B522-93B7-834D-1062-805137D0EF43}"/>
                </a:ext>
              </a:extLst>
            </p:cNvPr>
            <p:cNvSpPr>
              <a:spLocks noChangeArrowheads="1"/>
            </p:cNvSpPr>
            <p:nvPr/>
          </p:nvSpPr>
          <p:spPr bwMode="auto">
            <a:xfrm>
              <a:off x="-2353616" y="2780928"/>
              <a:ext cx="1440160" cy="576064"/>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5971" name="Rectangle 13">
              <a:extLst>
                <a:ext uri="{FF2B5EF4-FFF2-40B4-BE49-F238E27FC236}">
                  <a16:creationId xmlns:a16="http://schemas.microsoft.com/office/drawing/2014/main" id="{6EDE0874-360F-C682-66EA-EC5DC0C92211}"/>
                </a:ext>
              </a:extLst>
            </p:cNvPr>
            <p:cNvSpPr>
              <a:spLocks noChangeArrowheads="1"/>
            </p:cNvSpPr>
            <p:nvPr/>
          </p:nvSpPr>
          <p:spPr bwMode="auto">
            <a:xfrm>
              <a:off x="-396552" y="2852936"/>
              <a:ext cx="1728192" cy="576064"/>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 name="Rectangle 14">
              <a:extLst>
                <a:ext uri="{FF2B5EF4-FFF2-40B4-BE49-F238E27FC236}">
                  <a16:creationId xmlns:a16="http://schemas.microsoft.com/office/drawing/2014/main" id="{D01B9171-EA6A-E005-10EC-248C7317867A}"/>
                </a:ext>
              </a:extLst>
            </p:cNvPr>
            <p:cNvSpPr txBox="1">
              <a:spLocks noChangeArrowheads="1"/>
            </p:cNvSpPr>
            <p:nvPr/>
          </p:nvSpPr>
          <p:spPr bwMode="auto">
            <a:xfrm>
              <a:off x="-2557040" y="2780804"/>
              <a:ext cx="1836737" cy="504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ماذا تفعلين يا صغيرتي؟</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14">
              <a:extLst>
                <a:ext uri="{FF2B5EF4-FFF2-40B4-BE49-F238E27FC236}">
                  <a16:creationId xmlns:a16="http://schemas.microsoft.com/office/drawing/2014/main" id="{2105E1B4-CCAE-77D6-BD08-2FC1F4EF731C}"/>
                </a:ext>
              </a:extLst>
            </p:cNvPr>
            <p:cNvSpPr txBox="1">
              <a:spLocks noChangeArrowheads="1"/>
            </p:cNvSpPr>
            <p:nvPr/>
          </p:nvSpPr>
          <p:spPr bwMode="auto">
            <a:xfrm>
              <a:off x="-467890" y="2852242"/>
              <a:ext cx="1943100" cy="504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أستمتع بخليقة الله فقط</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3">
            <a:extLst>
              <a:ext uri="{FF2B5EF4-FFF2-40B4-BE49-F238E27FC236}">
                <a16:creationId xmlns:a16="http://schemas.microsoft.com/office/drawing/2014/main" id="{2CD7EE1D-2498-66D0-5C57-9E261CB19498}"/>
              </a:ext>
            </a:extLst>
          </p:cNvPr>
          <p:cNvGrpSpPr>
            <a:grpSpLocks/>
          </p:cNvGrpSpPr>
          <p:nvPr/>
        </p:nvGrpSpPr>
        <p:grpSpPr bwMode="auto">
          <a:xfrm>
            <a:off x="2555875" y="1388243"/>
            <a:ext cx="4572000" cy="4010025"/>
            <a:chOff x="1403648" y="332656"/>
            <a:chExt cx="4572000" cy="4010025"/>
          </a:xfrm>
        </p:grpSpPr>
        <p:pic>
          <p:nvPicPr>
            <p:cNvPr id="295964" name="Picture 7" descr="bc5">
              <a:extLst>
                <a:ext uri="{FF2B5EF4-FFF2-40B4-BE49-F238E27FC236}">
                  <a16:creationId xmlns:a16="http://schemas.microsoft.com/office/drawing/2014/main" id="{40EA4BF6-3E30-AB8F-7784-3CACB9609034}"/>
                </a:ext>
              </a:extLst>
            </p:cNvPr>
            <p:cNvPicPr>
              <a:picLocks noChangeAspect="1" noChangeArrowheads="1"/>
            </p:cNvPicPr>
            <p:nvPr/>
          </p:nvPicPr>
          <p:blipFill>
            <a:blip r:embed="rId4" cstate="print"/>
            <a:srcRect/>
            <a:stretch>
              <a:fillRect/>
            </a:stretch>
          </p:blipFill>
          <p:spPr bwMode="auto">
            <a:xfrm>
              <a:off x="1403648" y="332656"/>
              <a:ext cx="4572000" cy="4010025"/>
            </a:xfrm>
            <a:prstGeom prst="rect">
              <a:avLst/>
            </a:prstGeom>
            <a:noFill/>
            <a:ln w="9525">
              <a:noFill/>
              <a:miter lim="800000"/>
              <a:headEnd/>
              <a:tailEnd/>
            </a:ln>
          </p:spPr>
        </p:pic>
        <p:sp>
          <p:nvSpPr>
            <p:cNvPr id="295965" name="Rectangle 14">
              <a:extLst>
                <a:ext uri="{FF2B5EF4-FFF2-40B4-BE49-F238E27FC236}">
                  <a16:creationId xmlns:a16="http://schemas.microsoft.com/office/drawing/2014/main" id="{77CCD729-86D4-5997-F4BF-586366CFD1F9}"/>
                </a:ext>
              </a:extLst>
            </p:cNvPr>
            <p:cNvSpPr>
              <a:spLocks noChangeArrowheads="1"/>
            </p:cNvSpPr>
            <p:nvPr/>
          </p:nvSpPr>
          <p:spPr bwMode="auto">
            <a:xfrm>
              <a:off x="1763688" y="620688"/>
              <a:ext cx="1512168" cy="1008112"/>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5966" name="Rectangle 15">
              <a:extLst>
                <a:ext uri="{FF2B5EF4-FFF2-40B4-BE49-F238E27FC236}">
                  <a16:creationId xmlns:a16="http://schemas.microsoft.com/office/drawing/2014/main" id="{745BDE08-CA34-8939-F09D-EFD80ECEF1CB}"/>
                </a:ext>
              </a:extLst>
            </p:cNvPr>
            <p:cNvSpPr>
              <a:spLocks noChangeArrowheads="1"/>
            </p:cNvSpPr>
            <p:nvPr/>
          </p:nvSpPr>
          <p:spPr bwMode="auto">
            <a:xfrm>
              <a:off x="4355976" y="1628800"/>
              <a:ext cx="1152128" cy="432048"/>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2" name="Rectangle 14">
              <a:extLst>
                <a:ext uri="{FF2B5EF4-FFF2-40B4-BE49-F238E27FC236}">
                  <a16:creationId xmlns:a16="http://schemas.microsoft.com/office/drawing/2014/main" id="{215A5865-1E00-98BB-2ED5-4A9C3992F50F}"/>
                </a:ext>
              </a:extLst>
            </p:cNvPr>
            <p:cNvSpPr txBox="1">
              <a:spLocks noChangeArrowheads="1"/>
            </p:cNvSpPr>
            <p:nvPr/>
          </p:nvSpPr>
          <p:spPr bwMode="auto">
            <a:xfrm>
              <a:off x="1764011" y="619993"/>
              <a:ext cx="1511300" cy="9366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هل رأيت الله؟</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Rectangle 14">
              <a:extLst>
                <a:ext uri="{FF2B5EF4-FFF2-40B4-BE49-F238E27FC236}">
                  <a16:creationId xmlns:a16="http://schemas.microsoft.com/office/drawing/2014/main" id="{4B81555A-BDB3-8840-3945-6F538E432DCC}"/>
                </a:ext>
              </a:extLst>
            </p:cNvPr>
            <p:cNvSpPr txBox="1">
              <a:spLocks noChangeArrowheads="1"/>
            </p:cNvSpPr>
            <p:nvPr/>
          </p:nvSpPr>
          <p:spPr bwMode="auto">
            <a:xfrm>
              <a:off x="4283373" y="1556618"/>
              <a:ext cx="1171575" cy="504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كلا</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22">
            <a:extLst>
              <a:ext uri="{FF2B5EF4-FFF2-40B4-BE49-F238E27FC236}">
                <a16:creationId xmlns:a16="http://schemas.microsoft.com/office/drawing/2014/main" id="{952A2105-5795-D2AC-9640-8430BFE04B39}"/>
              </a:ext>
            </a:extLst>
          </p:cNvPr>
          <p:cNvGrpSpPr>
            <a:grpSpLocks/>
          </p:cNvGrpSpPr>
          <p:nvPr/>
        </p:nvGrpSpPr>
        <p:grpSpPr bwMode="auto">
          <a:xfrm>
            <a:off x="1341438" y="1225550"/>
            <a:ext cx="4876800" cy="4183063"/>
            <a:chOff x="2339752" y="2420888"/>
            <a:chExt cx="4876800" cy="4183063"/>
          </a:xfrm>
        </p:grpSpPr>
        <p:pic>
          <p:nvPicPr>
            <p:cNvPr id="295959" name="Picture 8" descr="bc6">
              <a:extLst>
                <a:ext uri="{FF2B5EF4-FFF2-40B4-BE49-F238E27FC236}">
                  <a16:creationId xmlns:a16="http://schemas.microsoft.com/office/drawing/2014/main" id="{2E8141B4-7CD4-8ED5-DD68-13F12D97514C}"/>
                </a:ext>
              </a:extLst>
            </p:cNvPr>
            <p:cNvPicPr>
              <a:picLocks noChangeAspect="1" noChangeArrowheads="1"/>
            </p:cNvPicPr>
            <p:nvPr/>
          </p:nvPicPr>
          <p:blipFill>
            <a:blip r:embed="rId5" cstate="print"/>
            <a:srcRect/>
            <a:stretch>
              <a:fillRect/>
            </a:stretch>
          </p:blipFill>
          <p:spPr bwMode="auto">
            <a:xfrm>
              <a:off x="2339752" y="2420888"/>
              <a:ext cx="4876800" cy="4183063"/>
            </a:xfrm>
            <a:prstGeom prst="rect">
              <a:avLst/>
            </a:prstGeom>
            <a:noFill/>
            <a:ln w="9525">
              <a:noFill/>
              <a:miter lim="800000"/>
              <a:headEnd/>
              <a:tailEnd/>
            </a:ln>
          </p:spPr>
        </p:pic>
        <p:sp>
          <p:nvSpPr>
            <p:cNvPr id="295960" name="Rectangle 17">
              <a:extLst>
                <a:ext uri="{FF2B5EF4-FFF2-40B4-BE49-F238E27FC236}">
                  <a16:creationId xmlns:a16="http://schemas.microsoft.com/office/drawing/2014/main" id="{589FAFC5-2F25-6F7A-0BAC-76D7B805BE15}"/>
                </a:ext>
              </a:extLst>
            </p:cNvPr>
            <p:cNvSpPr>
              <a:spLocks noChangeArrowheads="1"/>
            </p:cNvSpPr>
            <p:nvPr/>
          </p:nvSpPr>
          <p:spPr bwMode="auto">
            <a:xfrm>
              <a:off x="2699792" y="2924944"/>
              <a:ext cx="1944216" cy="1296144"/>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 name="Rectangle 14">
              <a:extLst>
                <a:ext uri="{FF2B5EF4-FFF2-40B4-BE49-F238E27FC236}">
                  <a16:creationId xmlns:a16="http://schemas.microsoft.com/office/drawing/2014/main" id="{FF6CD19B-F95C-F4FA-B4C5-4B99512570A0}"/>
                </a:ext>
              </a:extLst>
            </p:cNvPr>
            <p:cNvSpPr txBox="1">
              <a:spLocks noChangeArrowheads="1"/>
            </p:cNvSpPr>
            <p:nvPr/>
          </p:nvSpPr>
          <p:spPr bwMode="auto">
            <a:xfrm>
              <a:off x="2844577" y="3068588"/>
              <a:ext cx="1746250" cy="9366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إذاً كيف تعلمين أنه موجود؟</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5962" name="Oval 38">
              <a:extLst>
                <a:ext uri="{FF2B5EF4-FFF2-40B4-BE49-F238E27FC236}">
                  <a16:creationId xmlns:a16="http://schemas.microsoft.com/office/drawing/2014/main" id="{E0BD924A-DC52-5E82-95C8-A633D14FCEBE}"/>
                </a:ext>
              </a:extLst>
            </p:cNvPr>
            <p:cNvSpPr>
              <a:spLocks noChangeArrowheads="1"/>
            </p:cNvSpPr>
            <p:nvPr/>
          </p:nvSpPr>
          <p:spPr bwMode="auto">
            <a:xfrm>
              <a:off x="5220072" y="3284984"/>
              <a:ext cx="1440160" cy="1124744"/>
            </a:xfrm>
            <a:prstGeom prst="ellipse">
              <a:avLst/>
            </a:prstGeom>
            <a:solidFill>
              <a:srgbClr val="FFFFFF"/>
            </a:soli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 name="Rectangle 14">
              <a:extLst>
                <a:ext uri="{FF2B5EF4-FFF2-40B4-BE49-F238E27FC236}">
                  <a16:creationId xmlns:a16="http://schemas.microsoft.com/office/drawing/2014/main" id="{AD4F8A01-B357-6835-294E-9EC14C240101}"/>
                </a:ext>
              </a:extLst>
            </p:cNvPr>
            <p:cNvSpPr txBox="1">
              <a:spLocks noChangeArrowheads="1"/>
            </p:cNvSpPr>
            <p:nvPr/>
          </p:nvSpPr>
          <p:spPr bwMode="auto">
            <a:xfrm>
              <a:off x="5292502" y="3573413"/>
              <a:ext cx="1368425" cy="503238"/>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أنا أعرف</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
            <a:extLst>
              <a:ext uri="{FF2B5EF4-FFF2-40B4-BE49-F238E27FC236}">
                <a16:creationId xmlns:a16="http://schemas.microsoft.com/office/drawing/2014/main" id="{7C935039-0BBB-C4D3-6999-82040DEF7521}"/>
              </a:ext>
            </a:extLst>
          </p:cNvPr>
          <p:cNvGrpSpPr>
            <a:grpSpLocks/>
          </p:cNvGrpSpPr>
          <p:nvPr/>
        </p:nvGrpSpPr>
        <p:grpSpPr bwMode="auto">
          <a:xfrm>
            <a:off x="0" y="1384301"/>
            <a:ext cx="7840105" cy="3173385"/>
            <a:chOff x="2860650" y="-4044727"/>
            <a:chExt cx="5005388" cy="4024313"/>
          </a:xfrm>
        </p:grpSpPr>
        <p:pic>
          <p:nvPicPr>
            <p:cNvPr id="295956" name="Picture 9" descr="bc7">
              <a:extLst>
                <a:ext uri="{FF2B5EF4-FFF2-40B4-BE49-F238E27FC236}">
                  <a16:creationId xmlns:a16="http://schemas.microsoft.com/office/drawing/2014/main" id="{FAB2E5E1-E546-0021-336B-AAD6EDFE3A02}"/>
                </a:ext>
              </a:extLst>
            </p:cNvPr>
            <p:cNvPicPr>
              <a:picLocks noChangeAspect="1" noChangeArrowheads="1"/>
            </p:cNvPicPr>
            <p:nvPr/>
          </p:nvPicPr>
          <p:blipFill>
            <a:blip r:embed="rId6" cstate="print"/>
            <a:srcRect/>
            <a:stretch>
              <a:fillRect/>
            </a:stretch>
          </p:blipFill>
          <p:spPr bwMode="auto">
            <a:xfrm>
              <a:off x="2860650" y="-4044727"/>
              <a:ext cx="5005388" cy="4024313"/>
            </a:xfrm>
            <a:prstGeom prst="rect">
              <a:avLst/>
            </a:prstGeom>
            <a:noFill/>
            <a:ln w="9525">
              <a:noFill/>
              <a:miter lim="800000"/>
              <a:headEnd/>
              <a:tailEnd/>
            </a:ln>
          </p:spPr>
        </p:pic>
        <p:sp>
          <p:nvSpPr>
            <p:cNvPr id="295957" name="Rectangle 1">
              <a:extLst>
                <a:ext uri="{FF2B5EF4-FFF2-40B4-BE49-F238E27FC236}">
                  <a16:creationId xmlns:a16="http://schemas.microsoft.com/office/drawing/2014/main" id="{B976AAC3-D603-1D02-9FF3-D08EB5A19714}"/>
                </a:ext>
              </a:extLst>
            </p:cNvPr>
            <p:cNvSpPr>
              <a:spLocks noChangeArrowheads="1"/>
            </p:cNvSpPr>
            <p:nvPr/>
          </p:nvSpPr>
          <p:spPr bwMode="auto">
            <a:xfrm>
              <a:off x="3348312" y="-3674460"/>
              <a:ext cx="2869115" cy="524213"/>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هذا يسمى الإيمان</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grpSp>
    </p:spTree>
    <p:extLst>
      <p:ext uri="{BB962C8B-B14F-4D97-AF65-F5344CB8AC3E}">
        <p14:creationId xmlns:p14="http://schemas.microsoft.com/office/powerpoint/2010/main" val="29392143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3136A-D2C0-D6E2-DA6B-135C69BD7A19}"/>
            </a:ext>
          </a:extLst>
        </p:cNvPr>
        <p:cNvGrpSpPr/>
        <p:nvPr/>
      </p:nvGrpSpPr>
      <p:grpSpPr>
        <a:xfrm>
          <a:off x="0" y="0"/>
          <a:ext cx="0" cy="0"/>
          <a:chOff x="0" y="0"/>
          <a:chExt cx="0" cy="0"/>
        </a:xfrm>
      </p:grpSpPr>
      <p:sp>
        <p:nvSpPr>
          <p:cNvPr id="295938" name="WordArt 4">
            <a:extLst>
              <a:ext uri="{FF2B5EF4-FFF2-40B4-BE49-F238E27FC236}">
                <a16:creationId xmlns:a16="http://schemas.microsoft.com/office/drawing/2014/main" id="{E6927808-580F-06AC-D581-160E200F58A8}"/>
              </a:ext>
            </a:extLst>
          </p:cNvPr>
          <p:cNvSpPr>
            <a:spLocks noChangeArrowheads="1" noChangeShapeType="1" noTextEdit="1"/>
          </p:cNvSpPr>
          <p:nvPr/>
        </p:nvSpPr>
        <p:spPr bwMode="auto">
          <a:xfrm>
            <a:off x="5410200" y="304800"/>
            <a:ext cx="3529013" cy="533400"/>
          </a:xfrm>
          <a:prstGeom prst="rect">
            <a:avLst/>
          </a:prstGeom>
        </p:spPr>
        <p:txBody>
          <a:bodyPr wrap="none" fromWordArt="1">
            <a:prstTxWarp prst="textPlain">
              <a:avLst>
                <a:gd name="adj" fmla="val 50000"/>
              </a:avLst>
            </a:prstTxWarp>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rPr>
              <a:t>بابل </a:t>
            </a:r>
            <a:r>
              <a:rPr kumimoji="0" lang="ar-JO" sz="3600" b="0" i="0" u="none" strike="noStrike" kern="10" cap="none" spc="0" normalizeH="0" baseline="0" noProof="0" dirty="0" err="1">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rPr>
              <a:t>و</a:t>
            </a:r>
            <a:r>
              <a:rPr kumimoji="0" lang="ar-JO" sz="3600" b="0" i="0" u="none" strike="noStrike" kern="10" cap="none" spc="0" normalizeH="0" baseline="0" noProof="0" dirty="0">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rPr>
              <a:t> نحن</a:t>
            </a:r>
            <a:endParaRPr kumimoji="0" lang="en-US" sz="3600" b="0" i="0" u="none" strike="noStrike" kern="10" cap="none" spc="0" normalizeH="0" baseline="0" noProof="0" dirty="0">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endParaRPr>
          </a:p>
        </p:txBody>
      </p:sp>
      <p:sp>
        <p:nvSpPr>
          <p:cNvPr id="86030" name="Rectangle 14">
            <a:extLst>
              <a:ext uri="{FF2B5EF4-FFF2-40B4-BE49-F238E27FC236}">
                <a16:creationId xmlns:a16="http://schemas.microsoft.com/office/drawing/2014/main" id="{FC4A9ED7-5D12-2CAB-2320-C789C7B185BE}"/>
              </a:ext>
            </a:extLst>
          </p:cNvPr>
          <p:cNvSpPr>
            <a:spLocks noGrp="1" noChangeArrowheads="1"/>
          </p:cNvSpPr>
          <p:nvPr>
            <p:ph type="title" idx="4294967295"/>
          </p:nvPr>
        </p:nvSpPr>
        <p:spPr>
          <a:xfrm>
            <a:off x="107950" y="115888"/>
            <a:ext cx="5184775" cy="444500"/>
          </a:xfrm>
        </p:spPr>
        <p:txBody>
          <a:bodyPr/>
          <a:lstStyle/>
          <a:p>
            <a:pPr>
              <a:spcBef>
                <a:spcPct val="50000"/>
              </a:spcBef>
              <a:defRPr/>
            </a:pPr>
            <a:r>
              <a:rPr lang="ar-JO" altLang="ja-JP" sz="2800" b="1" u="sng" dirty="0">
                <a:solidFill>
                  <a:srgbClr val="000000"/>
                </a:solidFill>
                <a:effectLst>
                  <a:outerShdw blurRad="38100" dist="38100" dir="2700000" algn="tl">
                    <a:srgbClr val="C0C0C0"/>
                  </a:outerShdw>
                </a:effectLst>
                <a:latin typeface="Microsoft Sans Serif" panose="020B0604020202020204" pitchFamily="34" charset="0"/>
                <a:ea typeface="Microsoft Sans Serif" panose="020B0604020202020204" pitchFamily="34" charset="0"/>
                <a:cs typeface="Microsoft Sans Serif" panose="020B0604020202020204" pitchFamily="34" charset="0"/>
              </a:rPr>
              <a:t>الأصنام ذات الصناعة الشخصيَّة بلا فائدة</a:t>
            </a:r>
            <a:endParaRPr lang="en-US" altLang="en-US" sz="2800" b="1" u="sng" dirty="0">
              <a:solidFill>
                <a:srgbClr val="000000"/>
              </a:solidFill>
              <a:effectLst>
                <a:outerShdw blurRad="38100" dist="38100" dir="2700000" algn="tl">
                  <a:srgbClr val="C0C0C0"/>
                </a:outerShdw>
              </a:effectLst>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95940" name="Rectangle 18">
            <a:extLst>
              <a:ext uri="{FF2B5EF4-FFF2-40B4-BE49-F238E27FC236}">
                <a16:creationId xmlns:a16="http://schemas.microsoft.com/office/drawing/2014/main" id="{EA103ABF-EFA9-5A89-3429-913039D0C904}"/>
              </a:ext>
            </a:extLst>
          </p:cNvPr>
          <p:cNvSpPr>
            <a:spLocks noChangeArrowheads="1"/>
          </p:cNvSpPr>
          <p:nvPr/>
        </p:nvSpPr>
        <p:spPr bwMode="auto">
          <a:xfrm>
            <a:off x="2555875" y="5689600"/>
            <a:ext cx="1150938" cy="792163"/>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nvGrpSpPr>
          <p:cNvPr id="2" name="Group 9">
            <a:extLst>
              <a:ext uri="{FF2B5EF4-FFF2-40B4-BE49-F238E27FC236}">
                <a16:creationId xmlns:a16="http://schemas.microsoft.com/office/drawing/2014/main" id="{A47DF263-9D71-7884-A630-3A65B169CEC8}"/>
              </a:ext>
            </a:extLst>
          </p:cNvPr>
          <p:cNvGrpSpPr>
            <a:grpSpLocks/>
          </p:cNvGrpSpPr>
          <p:nvPr/>
        </p:nvGrpSpPr>
        <p:grpSpPr bwMode="auto">
          <a:xfrm>
            <a:off x="1258888" y="1225550"/>
            <a:ext cx="7620000" cy="3265488"/>
            <a:chOff x="-2988840" y="2564904"/>
            <a:chExt cx="7620000" cy="3265488"/>
          </a:xfrm>
        </p:grpSpPr>
        <p:pic>
          <p:nvPicPr>
            <p:cNvPr id="295969" name="Picture 6" descr="bc4a">
              <a:extLst>
                <a:ext uri="{FF2B5EF4-FFF2-40B4-BE49-F238E27FC236}">
                  <a16:creationId xmlns:a16="http://schemas.microsoft.com/office/drawing/2014/main" id="{09CD9A32-401C-AB46-A2AA-67C416E9D76B}"/>
                </a:ext>
              </a:extLst>
            </p:cNvPr>
            <p:cNvPicPr>
              <a:picLocks noChangeAspect="1" noChangeArrowheads="1"/>
            </p:cNvPicPr>
            <p:nvPr/>
          </p:nvPicPr>
          <p:blipFill>
            <a:blip r:embed="rId3" cstate="print"/>
            <a:srcRect/>
            <a:stretch>
              <a:fillRect/>
            </a:stretch>
          </p:blipFill>
          <p:spPr bwMode="auto">
            <a:xfrm>
              <a:off x="-2988840" y="2564904"/>
              <a:ext cx="7620000" cy="3265488"/>
            </a:xfrm>
            <a:prstGeom prst="rect">
              <a:avLst/>
            </a:prstGeom>
            <a:noFill/>
            <a:ln w="9525">
              <a:noFill/>
              <a:miter lim="800000"/>
              <a:headEnd/>
              <a:tailEnd/>
            </a:ln>
          </p:spPr>
        </p:pic>
        <p:sp>
          <p:nvSpPr>
            <p:cNvPr id="295970" name="Rectangle 12">
              <a:extLst>
                <a:ext uri="{FF2B5EF4-FFF2-40B4-BE49-F238E27FC236}">
                  <a16:creationId xmlns:a16="http://schemas.microsoft.com/office/drawing/2014/main" id="{3A1C4ED7-14FE-4031-F99A-3AB431E00A16}"/>
                </a:ext>
              </a:extLst>
            </p:cNvPr>
            <p:cNvSpPr>
              <a:spLocks noChangeArrowheads="1"/>
            </p:cNvSpPr>
            <p:nvPr/>
          </p:nvSpPr>
          <p:spPr bwMode="auto">
            <a:xfrm>
              <a:off x="-2353616" y="2780928"/>
              <a:ext cx="1440160" cy="576064"/>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5971" name="Rectangle 13">
              <a:extLst>
                <a:ext uri="{FF2B5EF4-FFF2-40B4-BE49-F238E27FC236}">
                  <a16:creationId xmlns:a16="http://schemas.microsoft.com/office/drawing/2014/main" id="{7E8234A7-B0F5-E217-633A-40FF1D1DDBEE}"/>
                </a:ext>
              </a:extLst>
            </p:cNvPr>
            <p:cNvSpPr>
              <a:spLocks noChangeArrowheads="1"/>
            </p:cNvSpPr>
            <p:nvPr/>
          </p:nvSpPr>
          <p:spPr bwMode="auto">
            <a:xfrm>
              <a:off x="-396552" y="2852936"/>
              <a:ext cx="1728192" cy="576064"/>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 name="Rectangle 14">
              <a:extLst>
                <a:ext uri="{FF2B5EF4-FFF2-40B4-BE49-F238E27FC236}">
                  <a16:creationId xmlns:a16="http://schemas.microsoft.com/office/drawing/2014/main" id="{0DF079F0-BDC1-A79D-D3FF-393F50D7252A}"/>
                </a:ext>
              </a:extLst>
            </p:cNvPr>
            <p:cNvSpPr txBox="1">
              <a:spLocks noChangeArrowheads="1"/>
            </p:cNvSpPr>
            <p:nvPr/>
          </p:nvSpPr>
          <p:spPr bwMode="auto">
            <a:xfrm>
              <a:off x="-2557040" y="2780804"/>
              <a:ext cx="1836737" cy="504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ماذا تفعلين يا صغيرتي؟</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14">
              <a:extLst>
                <a:ext uri="{FF2B5EF4-FFF2-40B4-BE49-F238E27FC236}">
                  <a16:creationId xmlns:a16="http://schemas.microsoft.com/office/drawing/2014/main" id="{95E1DF03-AB3F-8842-13BA-1BAD1951B2D7}"/>
                </a:ext>
              </a:extLst>
            </p:cNvPr>
            <p:cNvSpPr txBox="1">
              <a:spLocks noChangeArrowheads="1"/>
            </p:cNvSpPr>
            <p:nvPr/>
          </p:nvSpPr>
          <p:spPr bwMode="auto">
            <a:xfrm>
              <a:off x="-467890" y="2852242"/>
              <a:ext cx="1943100" cy="504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أستمتع بخليقة الله فقط</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3">
            <a:extLst>
              <a:ext uri="{FF2B5EF4-FFF2-40B4-BE49-F238E27FC236}">
                <a16:creationId xmlns:a16="http://schemas.microsoft.com/office/drawing/2014/main" id="{AD19192B-3B11-D876-2BDA-F3974D3A2664}"/>
              </a:ext>
            </a:extLst>
          </p:cNvPr>
          <p:cNvGrpSpPr>
            <a:grpSpLocks/>
          </p:cNvGrpSpPr>
          <p:nvPr/>
        </p:nvGrpSpPr>
        <p:grpSpPr bwMode="auto">
          <a:xfrm>
            <a:off x="2555875" y="1388243"/>
            <a:ext cx="4572000" cy="4010025"/>
            <a:chOff x="1403648" y="332656"/>
            <a:chExt cx="4572000" cy="4010025"/>
          </a:xfrm>
        </p:grpSpPr>
        <p:pic>
          <p:nvPicPr>
            <p:cNvPr id="295964" name="Picture 7" descr="bc5">
              <a:extLst>
                <a:ext uri="{FF2B5EF4-FFF2-40B4-BE49-F238E27FC236}">
                  <a16:creationId xmlns:a16="http://schemas.microsoft.com/office/drawing/2014/main" id="{83A14D8C-5DBB-A830-55F4-5082C46EFCF6}"/>
                </a:ext>
              </a:extLst>
            </p:cNvPr>
            <p:cNvPicPr>
              <a:picLocks noChangeAspect="1" noChangeArrowheads="1"/>
            </p:cNvPicPr>
            <p:nvPr/>
          </p:nvPicPr>
          <p:blipFill>
            <a:blip r:embed="rId4" cstate="print"/>
            <a:srcRect/>
            <a:stretch>
              <a:fillRect/>
            </a:stretch>
          </p:blipFill>
          <p:spPr bwMode="auto">
            <a:xfrm>
              <a:off x="1403648" y="332656"/>
              <a:ext cx="4572000" cy="4010025"/>
            </a:xfrm>
            <a:prstGeom prst="rect">
              <a:avLst/>
            </a:prstGeom>
            <a:noFill/>
            <a:ln w="9525">
              <a:noFill/>
              <a:miter lim="800000"/>
              <a:headEnd/>
              <a:tailEnd/>
            </a:ln>
          </p:spPr>
        </p:pic>
        <p:sp>
          <p:nvSpPr>
            <p:cNvPr id="295965" name="Rectangle 14">
              <a:extLst>
                <a:ext uri="{FF2B5EF4-FFF2-40B4-BE49-F238E27FC236}">
                  <a16:creationId xmlns:a16="http://schemas.microsoft.com/office/drawing/2014/main" id="{AF5FCA9C-C14D-AB43-4F47-85ED11EA15EB}"/>
                </a:ext>
              </a:extLst>
            </p:cNvPr>
            <p:cNvSpPr>
              <a:spLocks noChangeArrowheads="1"/>
            </p:cNvSpPr>
            <p:nvPr/>
          </p:nvSpPr>
          <p:spPr bwMode="auto">
            <a:xfrm>
              <a:off x="1763688" y="620688"/>
              <a:ext cx="1512168" cy="1008112"/>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5966" name="Rectangle 15">
              <a:extLst>
                <a:ext uri="{FF2B5EF4-FFF2-40B4-BE49-F238E27FC236}">
                  <a16:creationId xmlns:a16="http://schemas.microsoft.com/office/drawing/2014/main" id="{51B25785-36E7-A3AA-A8D6-4F09AAFA73D5}"/>
                </a:ext>
              </a:extLst>
            </p:cNvPr>
            <p:cNvSpPr>
              <a:spLocks noChangeArrowheads="1"/>
            </p:cNvSpPr>
            <p:nvPr/>
          </p:nvSpPr>
          <p:spPr bwMode="auto">
            <a:xfrm>
              <a:off x="4355976" y="1628800"/>
              <a:ext cx="1152128" cy="432048"/>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2" name="Rectangle 14">
              <a:extLst>
                <a:ext uri="{FF2B5EF4-FFF2-40B4-BE49-F238E27FC236}">
                  <a16:creationId xmlns:a16="http://schemas.microsoft.com/office/drawing/2014/main" id="{74A6430A-D142-DBA4-F64F-FCA47A5E53F3}"/>
                </a:ext>
              </a:extLst>
            </p:cNvPr>
            <p:cNvSpPr txBox="1">
              <a:spLocks noChangeArrowheads="1"/>
            </p:cNvSpPr>
            <p:nvPr/>
          </p:nvSpPr>
          <p:spPr bwMode="auto">
            <a:xfrm>
              <a:off x="1764011" y="619993"/>
              <a:ext cx="1511300" cy="9366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هل رأيت الله؟</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Rectangle 14">
              <a:extLst>
                <a:ext uri="{FF2B5EF4-FFF2-40B4-BE49-F238E27FC236}">
                  <a16:creationId xmlns:a16="http://schemas.microsoft.com/office/drawing/2014/main" id="{38BC92D2-E2CA-996B-3B75-BF62C8EFB482}"/>
                </a:ext>
              </a:extLst>
            </p:cNvPr>
            <p:cNvSpPr txBox="1">
              <a:spLocks noChangeArrowheads="1"/>
            </p:cNvSpPr>
            <p:nvPr/>
          </p:nvSpPr>
          <p:spPr bwMode="auto">
            <a:xfrm>
              <a:off x="4283373" y="1556618"/>
              <a:ext cx="1171575" cy="504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كلا</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22">
            <a:extLst>
              <a:ext uri="{FF2B5EF4-FFF2-40B4-BE49-F238E27FC236}">
                <a16:creationId xmlns:a16="http://schemas.microsoft.com/office/drawing/2014/main" id="{8FEDB327-AA23-C37F-A4B5-51053CA4E140}"/>
              </a:ext>
            </a:extLst>
          </p:cNvPr>
          <p:cNvGrpSpPr>
            <a:grpSpLocks/>
          </p:cNvGrpSpPr>
          <p:nvPr/>
        </p:nvGrpSpPr>
        <p:grpSpPr bwMode="auto">
          <a:xfrm>
            <a:off x="1341438" y="1225550"/>
            <a:ext cx="4876800" cy="4183063"/>
            <a:chOff x="2339752" y="2420888"/>
            <a:chExt cx="4876800" cy="4183063"/>
          </a:xfrm>
        </p:grpSpPr>
        <p:pic>
          <p:nvPicPr>
            <p:cNvPr id="295959" name="Picture 8" descr="bc6">
              <a:extLst>
                <a:ext uri="{FF2B5EF4-FFF2-40B4-BE49-F238E27FC236}">
                  <a16:creationId xmlns:a16="http://schemas.microsoft.com/office/drawing/2014/main" id="{AE6BE0BF-F8CD-3DE4-77D8-6579CA5D80BD}"/>
                </a:ext>
              </a:extLst>
            </p:cNvPr>
            <p:cNvPicPr>
              <a:picLocks noChangeAspect="1" noChangeArrowheads="1"/>
            </p:cNvPicPr>
            <p:nvPr/>
          </p:nvPicPr>
          <p:blipFill>
            <a:blip r:embed="rId5" cstate="print"/>
            <a:srcRect/>
            <a:stretch>
              <a:fillRect/>
            </a:stretch>
          </p:blipFill>
          <p:spPr bwMode="auto">
            <a:xfrm>
              <a:off x="2339752" y="2420888"/>
              <a:ext cx="4876800" cy="4183063"/>
            </a:xfrm>
            <a:prstGeom prst="rect">
              <a:avLst/>
            </a:prstGeom>
            <a:noFill/>
            <a:ln w="9525">
              <a:noFill/>
              <a:miter lim="800000"/>
              <a:headEnd/>
              <a:tailEnd/>
            </a:ln>
          </p:spPr>
        </p:pic>
        <p:sp>
          <p:nvSpPr>
            <p:cNvPr id="295960" name="Rectangle 17">
              <a:extLst>
                <a:ext uri="{FF2B5EF4-FFF2-40B4-BE49-F238E27FC236}">
                  <a16:creationId xmlns:a16="http://schemas.microsoft.com/office/drawing/2014/main" id="{41C140A7-6A7A-59A7-55B0-1DD7BD3F49DF}"/>
                </a:ext>
              </a:extLst>
            </p:cNvPr>
            <p:cNvSpPr>
              <a:spLocks noChangeArrowheads="1"/>
            </p:cNvSpPr>
            <p:nvPr/>
          </p:nvSpPr>
          <p:spPr bwMode="auto">
            <a:xfrm>
              <a:off x="2699792" y="2924944"/>
              <a:ext cx="1944216" cy="1296144"/>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 name="Rectangle 14">
              <a:extLst>
                <a:ext uri="{FF2B5EF4-FFF2-40B4-BE49-F238E27FC236}">
                  <a16:creationId xmlns:a16="http://schemas.microsoft.com/office/drawing/2014/main" id="{AA1026DC-62DD-FD99-0E0A-F3174331155B}"/>
                </a:ext>
              </a:extLst>
            </p:cNvPr>
            <p:cNvSpPr txBox="1">
              <a:spLocks noChangeArrowheads="1"/>
            </p:cNvSpPr>
            <p:nvPr/>
          </p:nvSpPr>
          <p:spPr bwMode="auto">
            <a:xfrm>
              <a:off x="2844577" y="3068588"/>
              <a:ext cx="1746250" cy="9366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إذاً كيف تعلمين أنه موجود؟</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5962" name="Oval 38">
              <a:extLst>
                <a:ext uri="{FF2B5EF4-FFF2-40B4-BE49-F238E27FC236}">
                  <a16:creationId xmlns:a16="http://schemas.microsoft.com/office/drawing/2014/main" id="{391D76CD-7846-28B9-806C-639D1859B563}"/>
                </a:ext>
              </a:extLst>
            </p:cNvPr>
            <p:cNvSpPr>
              <a:spLocks noChangeArrowheads="1"/>
            </p:cNvSpPr>
            <p:nvPr/>
          </p:nvSpPr>
          <p:spPr bwMode="auto">
            <a:xfrm>
              <a:off x="5220072" y="3284984"/>
              <a:ext cx="1440160" cy="1124744"/>
            </a:xfrm>
            <a:prstGeom prst="ellipse">
              <a:avLst/>
            </a:prstGeom>
            <a:solidFill>
              <a:srgbClr val="FFFFFF"/>
            </a:soli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 name="Rectangle 14">
              <a:extLst>
                <a:ext uri="{FF2B5EF4-FFF2-40B4-BE49-F238E27FC236}">
                  <a16:creationId xmlns:a16="http://schemas.microsoft.com/office/drawing/2014/main" id="{658879B5-46B0-B924-7DFD-D5302D2DB3CA}"/>
                </a:ext>
              </a:extLst>
            </p:cNvPr>
            <p:cNvSpPr txBox="1">
              <a:spLocks noChangeArrowheads="1"/>
            </p:cNvSpPr>
            <p:nvPr/>
          </p:nvSpPr>
          <p:spPr bwMode="auto">
            <a:xfrm>
              <a:off x="5292502" y="3573413"/>
              <a:ext cx="1368425" cy="503238"/>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أنا أعرف</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
            <a:extLst>
              <a:ext uri="{FF2B5EF4-FFF2-40B4-BE49-F238E27FC236}">
                <a16:creationId xmlns:a16="http://schemas.microsoft.com/office/drawing/2014/main" id="{4F4D59E8-530A-A69A-8B7A-17D07C2C83B9}"/>
              </a:ext>
            </a:extLst>
          </p:cNvPr>
          <p:cNvGrpSpPr>
            <a:grpSpLocks/>
          </p:cNvGrpSpPr>
          <p:nvPr/>
        </p:nvGrpSpPr>
        <p:grpSpPr bwMode="auto">
          <a:xfrm>
            <a:off x="0" y="1384301"/>
            <a:ext cx="7840105" cy="3173385"/>
            <a:chOff x="2860650" y="-4044727"/>
            <a:chExt cx="5005388" cy="4024313"/>
          </a:xfrm>
        </p:grpSpPr>
        <p:pic>
          <p:nvPicPr>
            <p:cNvPr id="295956" name="Picture 9" descr="bc7">
              <a:extLst>
                <a:ext uri="{FF2B5EF4-FFF2-40B4-BE49-F238E27FC236}">
                  <a16:creationId xmlns:a16="http://schemas.microsoft.com/office/drawing/2014/main" id="{B190E8C6-2ED7-4F97-6AB3-72632FA014C7}"/>
                </a:ext>
              </a:extLst>
            </p:cNvPr>
            <p:cNvPicPr>
              <a:picLocks noChangeAspect="1" noChangeArrowheads="1"/>
            </p:cNvPicPr>
            <p:nvPr/>
          </p:nvPicPr>
          <p:blipFill>
            <a:blip r:embed="rId6" cstate="print"/>
            <a:srcRect/>
            <a:stretch>
              <a:fillRect/>
            </a:stretch>
          </p:blipFill>
          <p:spPr bwMode="auto">
            <a:xfrm>
              <a:off x="2860650" y="-4044727"/>
              <a:ext cx="5005388" cy="4024313"/>
            </a:xfrm>
            <a:prstGeom prst="rect">
              <a:avLst/>
            </a:prstGeom>
            <a:noFill/>
            <a:ln w="9525">
              <a:noFill/>
              <a:miter lim="800000"/>
              <a:headEnd/>
              <a:tailEnd/>
            </a:ln>
          </p:spPr>
        </p:pic>
        <p:sp>
          <p:nvSpPr>
            <p:cNvPr id="295957" name="Rectangle 1">
              <a:extLst>
                <a:ext uri="{FF2B5EF4-FFF2-40B4-BE49-F238E27FC236}">
                  <a16:creationId xmlns:a16="http://schemas.microsoft.com/office/drawing/2014/main" id="{B0CD698C-6EC2-5CDD-656B-C6D2E209CABF}"/>
                </a:ext>
              </a:extLst>
            </p:cNvPr>
            <p:cNvSpPr>
              <a:spLocks noChangeArrowheads="1"/>
            </p:cNvSpPr>
            <p:nvPr/>
          </p:nvSpPr>
          <p:spPr bwMode="auto">
            <a:xfrm>
              <a:off x="3348312" y="-3674460"/>
              <a:ext cx="2869115" cy="524213"/>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هذا يسمى الإيمان</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8" name="Group 7">
            <a:extLst>
              <a:ext uri="{FF2B5EF4-FFF2-40B4-BE49-F238E27FC236}">
                <a16:creationId xmlns:a16="http://schemas.microsoft.com/office/drawing/2014/main" id="{EDDB9C7A-711C-7CAE-0D3D-5808C567DC86}"/>
              </a:ext>
            </a:extLst>
          </p:cNvPr>
          <p:cNvGrpSpPr/>
          <p:nvPr/>
        </p:nvGrpSpPr>
        <p:grpSpPr>
          <a:xfrm>
            <a:off x="1" y="1139301"/>
            <a:ext cx="9074788" cy="5241401"/>
            <a:chOff x="1386270" y="1388244"/>
            <a:chExt cx="5766793" cy="4020370"/>
          </a:xfrm>
        </p:grpSpPr>
        <p:grpSp>
          <p:nvGrpSpPr>
            <p:cNvPr id="6" name="Group 7">
              <a:extLst>
                <a:ext uri="{FF2B5EF4-FFF2-40B4-BE49-F238E27FC236}">
                  <a16:creationId xmlns:a16="http://schemas.microsoft.com/office/drawing/2014/main" id="{537ADE01-2C2D-5AB2-266B-8A31190C8DD4}"/>
                </a:ext>
              </a:extLst>
            </p:cNvPr>
            <p:cNvGrpSpPr>
              <a:grpSpLocks/>
            </p:cNvGrpSpPr>
            <p:nvPr/>
          </p:nvGrpSpPr>
          <p:grpSpPr bwMode="auto">
            <a:xfrm>
              <a:off x="1386270" y="1388244"/>
              <a:ext cx="5766793" cy="4020370"/>
              <a:chOff x="-7194348" y="-3009999"/>
              <a:chExt cx="5221025" cy="11724229"/>
            </a:xfrm>
          </p:grpSpPr>
          <p:pic>
            <p:nvPicPr>
              <p:cNvPr id="295950" name="Picture 10" descr="bc8">
                <a:extLst>
                  <a:ext uri="{FF2B5EF4-FFF2-40B4-BE49-F238E27FC236}">
                    <a16:creationId xmlns:a16="http://schemas.microsoft.com/office/drawing/2014/main" id="{889BB15B-EB81-F2E9-B0BE-D0B7763BC34B}"/>
                  </a:ext>
                </a:extLst>
              </p:cNvPr>
              <p:cNvPicPr>
                <a:picLocks noChangeAspect="1" noChangeArrowheads="1"/>
              </p:cNvPicPr>
              <p:nvPr/>
            </p:nvPicPr>
            <p:blipFill>
              <a:blip r:embed="rId7" cstate="print"/>
              <a:srcRect/>
              <a:stretch>
                <a:fillRect/>
              </a:stretch>
            </p:blipFill>
            <p:spPr bwMode="auto">
              <a:xfrm>
                <a:off x="-7194348" y="-3009999"/>
                <a:ext cx="5221025" cy="11724229"/>
              </a:xfrm>
              <a:prstGeom prst="rect">
                <a:avLst/>
              </a:prstGeom>
              <a:noFill/>
              <a:ln w="9525">
                <a:noFill/>
                <a:miter lim="800000"/>
                <a:headEnd/>
                <a:tailEnd/>
              </a:ln>
            </p:spPr>
          </p:pic>
          <p:sp>
            <p:nvSpPr>
              <p:cNvPr id="295953" name="Oval 6">
                <a:extLst>
                  <a:ext uri="{FF2B5EF4-FFF2-40B4-BE49-F238E27FC236}">
                    <a16:creationId xmlns:a16="http://schemas.microsoft.com/office/drawing/2014/main" id="{A355194E-2D97-F136-8A04-20E99A4617A0}"/>
                  </a:ext>
                </a:extLst>
              </p:cNvPr>
              <p:cNvSpPr>
                <a:spLocks noChangeArrowheads="1"/>
              </p:cNvSpPr>
              <p:nvPr/>
            </p:nvSpPr>
            <p:spPr bwMode="auto">
              <a:xfrm>
                <a:off x="-3567322" y="208846"/>
                <a:ext cx="1426234" cy="2606170"/>
              </a:xfrm>
              <a:prstGeom prst="ellipse">
                <a:avLst/>
              </a:prstGeom>
              <a:solidFill>
                <a:srgbClr val="FFFFFF"/>
              </a:solidFill>
              <a:ln w="9525">
                <a:no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ليس صحيحاً</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36" name="Rectangle 10">
              <a:extLst>
                <a:ext uri="{FF2B5EF4-FFF2-40B4-BE49-F238E27FC236}">
                  <a16:creationId xmlns:a16="http://schemas.microsoft.com/office/drawing/2014/main" id="{C87C2951-5D4B-19B4-4FE7-49186479AFA0}"/>
                </a:ext>
              </a:extLst>
            </p:cNvPr>
            <p:cNvSpPr>
              <a:spLocks noChangeArrowheads="1"/>
            </p:cNvSpPr>
            <p:nvPr/>
          </p:nvSpPr>
          <p:spPr bwMode="auto">
            <a:xfrm>
              <a:off x="1454869" y="1513384"/>
              <a:ext cx="5678796" cy="738260"/>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8" name="Rectangle 10">
              <a:extLst>
                <a:ext uri="{FF2B5EF4-FFF2-40B4-BE49-F238E27FC236}">
                  <a16:creationId xmlns:a16="http://schemas.microsoft.com/office/drawing/2014/main" id="{8D98D3AF-AAAC-DEFF-0692-A22B9E26342C}"/>
                </a:ext>
              </a:extLst>
            </p:cNvPr>
            <p:cNvSpPr>
              <a:spLocks noChangeArrowheads="1"/>
            </p:cNvSpPr>
            <p:nvPr/>
          </p:nvSpPr>
          <p:spPr bwMode="auto">
            <a:xfrm>
              <a:off x="1464917" y="1834931"/>
              <a:ext cx="3945283" cy="738260"/>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7" name="Rectangle 14">
              <a:extLst>
                <a:ext uri="{FF2B5EF4-FFF2-40B4-BE49-F238E27FC236}">
                  <a16:creationId xmlns:a16="http://schemas.microsoft.com/office/drawing/2014/main" id="{CF2BD23C-4E77-D059-71D6-F0A107AABA56}"/>
                </a:ext>
              </a:extLst>
            </p:cNvPr>
            <p:cNvSpPr txBox="1">
              <a:spLocks noChangeArrowheads="1"/>
            </p:cNvSpPr>
            <p:nvPr/>
          </p:nvSpPr>
          <p:spPr bwMode="auto">
            <a:xfrm>
              <a:off x="1671862" y="1681986"/>
              <a:ext cx="5255987" cy="774997"/>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إن هذا يتطلب الكثير من الإيمان لتصدق بوجود إله لا تراه</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grpSp>
    </p:spTree>
    <p:extLst>
      <p:ext uri="{BB962C8B-B14F-4D97-AF65-F5344CB8AC3E}">
        <p14:creationId xmlns:p14="http://schemas.microsoft.com/office/powerpoint/2010/main" val="6607886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EBFE5-0AD2-15A2-50C6-02ECF346CE8E}"/>
            </a:ext>
          </a:extLst>
        </p:cNvPr>
        <p:cNvGrpSpPr/>
        <p:nvPr/>
      </p:nvGrpSpPr>
      <p:grpSpPr>
        <a:xfrm>
          <a:off x="0" y="0"/>
          <a:ext cx="0" cy="0"/>
          <a:chOff x="0" y="0"/>
          <a:chExt cx="0" cy="0"/>
        </a:xfrm>
      </p:grpSpPr>
      <p:sp>
        <p:nvSpPr>
          <p:cNvPr id="295938" name="WordArt 4">
            <a:extLst>
              <a:ext uri="{FF2B5EF4-FFF2-40B4-BE49-F238E27FC236}">
                <a16:creationId xmlns:a16="http://schemas.microsoft.com/office/drawing/2014/main" id="{E8CF8C52-ADC4-5F20-1C6D-8095F96E452A}"/>
              </a:ext>
            </a:extLst>
          </p:cNvPr>
          <p:cNvSpPr>
            <a:spLocks noChangeArrowheads="1" noChangeShapeType="1" noTextEdit="1"/>
          </p:cNvSpPr>
          <p:nvPr/>
        </p:nvSpPr>
        <p:spPr bwMode="auto">
          <a:xfrm>
            <a:off x="5410200" y="304800"/>
            <a:ext cx="3529013" cy="533400"/>
          </a:xfrm>
          <a:prstGeom prst="rect">
            <a:avLst/>
          </a:prstGeom>
        </p:spPr>
        <p:txBody>
          <a:bodyPr wrap="none" fromWordArt="1">
            <a:prstTxWarp prst="textPlain">
              <a:avLst>
                <a:gd name="adj" fmla="val 50000"/>
              </a:avLst>
            </a:prstTxWarp>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rPr>
              <a:t>بابل </a:t>
            </a:r>
            <a:r>
              <a:rPr kumimoji="0" lang="ar-JO" sz="3600" b="0" i="0" u="none" strike="noStrike" kern="10" cap="none" spc="0" normalizeH="0" baseline="0" noProof="0" dirty="0" err="1">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rPr>
              <a:t>و</a:t>
            </a:r>
            <a:r>
              <a:rPr kumimoji="0" lang="ar-JO" sz="3600" b="0" i="0" u="none" strike="noStrike" kern="10" cap="none" spc="0" normalizeH="0" baseline="0" noProof="0" dirty="0">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rPr>
              <a:t> نحن</a:t>
            </a:r>
            <a:endParaRPr kumimoji="0" lang="en-US" sz="3600" b="0" i="0" u="none" strike="noStrike" kern="10" cap="none" spc="0" normalizeH="0" baseline="0" noProof="0" dirty="0">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Impact"/>
              <a:ea typeface="MS PGothic" pitchFamily="34" charset="-128"/>
              <a:cs typeface="+mn-cs"/>
            </a:endParaRPr>
          </a:p>
        </p:txBody>
      </p:sp>
      <p:sp>
        <p:nvSpPr>
          <p:cNvPr id="86030" name="Rectangle 14">
            <a:extLst>
              <a:ext uri="{FF2B5EF4-FFF2-40B4-BE49-F238E27FC236}">
                <a16:creationId xmlns:a16="http://schemas.microsoft.com/office/drawing/2014/main" id="{9E8C3AA9-10D2-EE00-0A51-AFE5C4707B2C}"/>
              </a:ext>
            </a:extLst>
          </p:cNvPr>
          <p:cNvSpPr>
            <a:spLocks noGrp="1" noChangeArrowheads="1"/>
          </p:cNvSpPr>
          <p:nvPr>
            <p:ph type="title" idx="4294967295"/>
          </p:nvPr>
        </p:nvSpPr>
        <p:spPr>
          <a:xfrm>
            <a:off x="107950" y="115888"/>
            <a:ext cx="5184775" cy="444500"/>
          </a:xfrm>
        </p:spPr>
        <p:txBody>
          <a:bodyPr/>
          <a:lstStyle/>
          <a:p>
            <a:pPr>
              <a:spcBef>
                <a:spcPct val="50000"/>
              </a:spcBef>
              <a:defRPr/>
            </a:pPr>
            <a:r>
              <a:rPr lang="ar-JO" altLang="ja-JP" sz="2800" b="1" u="sng" dirty="0">
                <a:solidFill>
                  <a:srgbClr val="000000"/>
                </a:solidFill>
                <a:effectLst>
                  <a:outerShdw blurRad="38100" dist="38100" dir="2700000" algn="tl">
                    <a:srgbClr val="C0C0C0"/>
                  </a:outerShdw>
                </a:effectLst>
                <a:latin typeface="Microsoft Sans Serif" panose="020B0604020202020204" pitchFamily="34" charset="0"/>
                <a:ea typeface="Microsoft Sans Serif" panose="020B0604020202020204" pitchFamily="34" charset="0"/>
                <a:cs typeface="Microsoft Sans Serif" panose="020B0604020202020204" pitchFamily="34" charset="0"/>
              </a:rPr>
              <a:t>الأصنام ذات الصناعة الشخصيَّة بلا فائدة</a:t>
            </a:r>
            <a:endParaRPr lang="en-US" altLang="en-US" sz="2800" b="1" u="sng" dirty="0">
              <a:solidFill>
                <a:srgbClr val="000000"/>
              </a:solidFill>
              <a:effectLst>
                <a:outerShdw blurRad="38100" dist="38100" dir="2700000" algn="tl">
                  <a:srgbClr val="C0C0C0"/>
                </a:outerShdw>
              </a:effectLst>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95940" name="Rectangle 18">
            <a:extLst>
              <a:ext uri="{FF2B5EF4-FFF2-40B4-BE49-F238E27FC236}">
                <a16:creationId xmlns:a16="http://schemas.microsoft.com/office/drawing/2014/main" id="{FA42B68A-A96B-BF18-F553-EEC920C8AE61}"/>
              </a:ext>
            </a:extLst>
          </p:cNvPr>
          <p:cNvSpPr>
            <a:spLocks noChangeArrowheads="1"/>
          </p:cNvSpPr>
          <p:nvPr/>
        </p:nvSpPr>
        <p:spPr bwMode="auto">
          <a:xfrm>
            <a:off x="2555875" y="5689600"/>
            <a:ext cx="1150938" cy="792163"/>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grpSp>
        <p:nvGrpSpPr>
          <p:cNvPr id="2" name="Group 9">
            <a:extLst>
              <a:ext uri="{FF2B5EF4-FFF2-40B4-BE49-F238E27FC236}">
                <a16:creationId xmlns:a16="http://schemas.microsoft.com/office/drawing/2014/main" id="{FFEDCE34-375E-B64F-32D2-6A0BD0A453BE}"/>
              </a:ext>
            </a:extLst>
          </p:cNvPr>
          <p:cNvGrpSpPr>
            <a:grpSpLocks/>
          </p:cNvGrpSpPr>
          <p:nvPr/>
        </p:nvGrpSpPr>
        <p:grpSpPr bwMode="auto">
          <a:xfrm>
            <a:off x="1258888" y="1225550"/>
            <a:ext cx="7620000" cy="3265488"/>
            <a:chOff x="-2988840" y="2564904"/>
            <a:chExt cx="7620000" cy="3265488"/>
          </a:xfrm>
        </p:grpSpPr>
        <p:pic>
          <p:nvPicPr>
            <p:cNvPr id="295969" name="Picture 6" descr="bc4a">
              <a:extLst>
                <a:ext uri="{FF2B5EF4-FFF2-40B4-BE49-F238E27FC236}">
                  <a16:creationId xmlns:a16="http://schemas.microsoft.com/office/drawing/2014/main" id="{EBEAA06A-F3D9-FAE0-3DD3-36C495DEE843}"/>
                </a:ext>
              </a:extLst>
            </p:cNvPr>
            <p:cNvPicPr>
              <a:picLocks noChangeAspect="1" noChangeArrowheads="1"/>
            </p:cNvPicPr>
            <p:nvPr/>
          </p:nvPicPr>
          <p:blipFill>
            <a:blip r:embed="rId3" cstate="print"/>
            <a:srcRect/>
            <a:stretch>
              <a:fillRect/>
            </a:stretch>
          </p:blipFill>
          <p:spPr bwMode="auto">
            <a:xfrm>
              <a:off x="-2988840" y="2564904"/>
              <a:ext cx="7620000" cy="3265488"/>
            </a:xfrm>
            <a:prstGeom prst="rect">
              <a:avLst/>
            </a:prstGeom>
            <a:noFill/>
            <a:ln w="9525">
              <a:noFill/>
              <a:miter lim="800000"/>
              <a:headEnd/>
              <a:tailEnd/>
            </a:ln>
          </p:spPr>
        </p:pic>
        <p:sp>
          <p:nvSpPr>
            <p:cNvPr id="295970" name="Rectangle 12">
              <a:extLst>
                <a:ext uri="{FF2B5EF4-FFF2-40B4-BE49-F238E27FC236}">
                  <a16:creationId xmlns:a16="http://schemas.microsoft.com/office/drawing/2014/main" id="{7FA6C657-1598-5284-0C00-326D8AA976C3}"/>
                </a:ext>
              </a:extLst>
            </p:cNvPr>
            <p:cNvSpPr>
              <a:spLocks noChangeArrowheads="1"/>
            </p:cNvSpPr>
            <p:nvPr/>
          </p:nvSpPr>
          <p:spPr bwMode="auto">
            <a:xfrm>
              <a:off x="-2353616" y="2780928"/>
              <a:ext cx="1440160" cy="576064"/>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5971" name="Rectangle 13">
              <a:extLst>
                <a:ext uri="{FF2B5EF4-FFF2-40B4-BE49-F238E27FC236}">
                  <a16:creationId xmlns:a16="http://schemas.microsoft.com/office/drawing/2014/main" id="{4D653DC6-9356-881B-0451-9A60820E6D4F}"/>
                </a:ext>
              </a:extLst>
            </p:cNvPr>
            <p:cNvSpPr>
              <a:spLocks noChangeArrowheads="1"/>
            </p:cNvSpPr>
            <p:nvPr/>
          </p:nvSpPr>
          <p:spPr bwMode="auto">
            <a:xfrm>
              <a:off x="-396552" y="2852936"/>
              <a:ext cx="1728192" cy="576064"/>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0" name="Rectangle 14">
              <a:extLst>
                <a:ext uri="{FF2B5EF4-FFF2-40B4-BE49-F238E27FC236}">
                  <a16:creationId xmlns:a16="http://schemas.microsoft.com/office/drawing/2014/main" id="{F8BC382B-05B3-8D7F-D4CE-8203AE72C6C2}"/>
                </a:ext>
              </a:extLst>
            </p:cNvPr>
            <p:cNvSpPr txBox="1">
              <a:spLocks noChangeArrowheads="1"/>
            </p:cNvSpPr>
            <p:nvPr/>
          </p:nvSpPr>
          <p:spPr bwMode="auto">
            <a:xfrm>
              <a:off x="-2557040" y="2780804"/>
              <a:ext cx="1836737" cy="504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ماذا تفعلين يا صغيرتي؟</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14">
              <a:extLst>
                <a:ext uri="{FF2B5EF4-FFF2-40B4-BE49-F238E27FC236}">
                  <a16:creationId xmlns:a16="http://schemas.microsoft.com/office/drawing/2014/main" id="{F540B1CA-60C6-F618-FEA0-593FA5CC7677}"/>
                </a:ext>
              </a:extLst>
            </p:cNvPr>
            <p:cNvSpPr txBox="1">
              <a:spLocks noChangeArrowheads="1"/>
            </p:cNvSpPr>
            <p:nvPr/>
          </p:nvSpPr>
          <p:spPr bwMode="auto">
            <a:xfrm>
              <a:off x="-467890" y="2852242"/>
              <a:ext cx="1943100" cy="504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أستمتع بخليقة الله فقط</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3">
            <a:extLst>
              <a:ext uri="{FF2B5EF4-FFF2-40B4-BE49-F238E27FC236}">
                <a16:creationId xmlns:a16="http://schemas.microsoft.com/office/drawing/2014/main" id="{9C0D0EB8-D3C2-92EB-7EB1-DC746BD1856C}"/>
              </a:ext>
            </a:extLst>
          </p:cNvPr>
          <p:cNvGrpSpPr>
            <a:grpSpLocks/>
          </p:cNvGrpSpPr>
          <p:nvPr/>
        </p:nvGrpSpPr>
        <p:grpSpPr bwMode="auto">
          <a:xfrm>
            <a:off x="2555875" y="1388243"/>
            <a:ext cx="4572000" cy="4010025"/>
            <a:chOff x="1403648" y="332656"/>
            <a:chExt cx="4572000" cy="4010025"/>
          </a:xfrm>
        </p:grpSpPr>
        <p:pic>
          <p:nvPicPr>
            <p:cNvPr id="295964" name="Picture 7" descr="bc5">
              <a:extLst>
                <a:ext uri="{FF2B5EF4-FFF2-40B4-BE49-F238E27FC236}">
                  <a16:creationId xmlns:a16="http://schemas.microsoft.com/office/drawing/2014/main" id="{A858B0EA-ABC4-6BCF-3D85-BCED073A0F3B}"/>
                </a:ext>
              </a:extLst>
            </p:cNvPr>
            <p:cNvPicPr>
              <a:picLocks noChangeAspect="1" noChangeArrowheads="1"/>
            </p:cNvPicPr>
            <p:nvPr/>
          </p:nvPicPr>
          <p:blipFill>
            <a:blip r:embed="rId4" cstate="print"/>
            <a:srcRect/>
            <a:stretch>
              <a:fillRect/>
            </a:stretch>
          </p:blipFill>
          <p:spPr bwMode="auto">
            <a:xfrm>
              <a:off x="1403648" y="332656"/>
              <a:ext cx="4572000" cy="4010025"/>
            </a:xfrm>
            <a:prstGeom prst="rect">
              <a:avLst/>
            </a:prstGeom>
            <a:noFill/>
            <a:ln w="9525">
              <a:noFill/>
              <a:miter lim="800000"/>
              <a:headEnd/>
              <a:tailEnd/>
            </a:ln>
          </p:spPr>
        </p:pic>
        <p:sp>
          <p:nvSpPr>
            <p:cNvPr id="295965" name="Rectangle 14">
              <a:extLst>
                <a:ext uri="{FF2B5EF4-FFF2-40B4-BE49-F238E27FC236}">
                  <a16:creationId xmlns:a16="http://schemas.microsoft.com/office/drawing/2014/main" id="{EB7EB01F-D9F3-62EF-1687-1981BAE4C290}"/>
                </a:ext>
              </a:extLst>
            </p:cNvPr>
            <p:cNvSpPr>
              <a:spLocks noChangeArrowheads="1"/>
            </p:cNvSpPr>
            <p:nvPr/>
          </p:nvSpPr>
          <p:spPr bwMode="auto">
            <a:xfrm>
              <a:off x="1763688" y="620688"/>
              <a:ext cx="1512168" cy="1008112"/>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5966" name="Rectangle 15">
              <a:extLst>
                <a:ext uri="{FF2B5EF4-FFF2-40B4-BE49-F238E27FC236}">
                  <a16:creationId xmlns:a16="http://schemas.microsoft.com/office/drawing/2014/main" id="{0C087E50-1AD7-8259-7A18-ECC5486BE68F}"/>
                </a:ext>
              </a:extLst>
            </p:cNvPr>
            <p:cNvSpPr>
              <a:spLocks noChangeArrowheads="1"/>
            </p:cNvSpPr>
            <p:nvPr/>
          </p:nvSpPr>
          <p:spPr bwMode="auto">
            <a:xfrm>
              <a:off x="4355976" y="1628800"/>
              <a:ext cx="1152128" cy="432048"/>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2" name="Rectangle 14">
              <a:extLst>
                <a:ext uri="{FF2B5EF4-FFF2-40B4-BE49-F238E27FC236}">
                  <a16:creationId xmlns:a16="http://schemas.microsoft.com/office/drawing/2014/main" id="{0CE450C5-91B5-AF1D-B5C5-0563AB52FF0E}"/>
                </a:ext>
              </a:extLst>
            </p:cNvPr>
            <p:cNvSpPr txBox="1">
              <a:spLocks noChangeArrowheads="1"/>
            </p:cNvSpPr>
            <p:nvPr/>
          </p:nvSpPr>
          <p:spPr bwMode="auto">
            <a:xfrm>
              <a:off x="1764011" y="619993"/>
              <a:ext cx="1511300" cy="9366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هل رأيت الله؟</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Rectangle 14">
              <a:extLst>
                <a:ext uri="{FF2B5EF4-FFF2-40B4-BE49-F238E27FC236}">
                  <a16:creationId xmlns:a16="http://schemas.microsoft.com/office/drawing/2014/main" id="{D4804A0A-D5C9-1D93-F983-F568B3DDD68A}"/>
                </a:ext>
              </a:extLst>
            </p:cNvPr>
            <p:cNvSpPr txBox="1">
              <a:spLocks noChangeArrowheads="1"/>
            </p:cNvSpPr>
            <p:nvPr/>
          </p:nvSpPr>
          <p:spPr bwMode="auto">
            <a:xfrm>
              <a:off x="4283373" y="1556618"/>
              <a:ext cx="1171575" cy="504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كلا</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22">
            <a:extLst>
              <a:ext uri="{FF2B5EF4-FFF2-40B4-BE49-F238E27FC236}">
                <a16:creationId xmlns:a16="http://schemas.microsoft.com/office/drawing/2014/main" id="{EEF9AB9D-459E-1508-F53E-06D12087C642}"/>
              </a:ext>
            </a:extLst>
          </p:cNvPr>
          <p:cNvGrpSpPr>
            <a:grpSpLocks/>
          </p:cNvGrpSpPr>
          <p:nvPr/>
        </p:nvGrpSpPr>
        <p:grpSpPr bwMode="auto">
          <a:xfrm>
            <a:off x="1341438" y="1225550"/>
            <a:ext cx="4876800" cy="4183063"/>
            <a:chOff x="2339752" y="2420888"/>
            <a:chExt cx="4876800" cy="4183063"/>
          </a:xfrm>
        </p:grpSpPr>
        <p:pic>
          <p:nvPicPr>
            <p:cNvPr id="295959" name="Picture 8" descr="bc6">
              <a:extLst>
                <a:ext uri="{FF2B5EF4-FFF2-40B4-BE49-F238E27FC236}">
                  <a16:creationId xmlns:a16="http://schemas.microsoft.com/office/drawing/2014/main" id="{43F050B0-0EDF-B700-B1F5-3B4A94488EE9}"/>
                </a:ext>
              </a:extLst>
            </p:cNvPr>
            <p:cNvPicPr>
              <a:picLocks noChangeAspect="1" noChangeArrowheads="1"/>
            </p:cNvPicPr>
            <p:nvPr/>
          </p:nvPicPr>
          <p:blipFill>
            <a:blip r:embed="rId5" cstate="print"/>
            <a:srcRect/>
            <a:stretch>
              <a:fillRect/>
            </a:stretch>
          </p:blipFill>
          <p:spPr bwMode="auto">
            <a:xfrm>
              <a:off x="2339752" y="2420888"/>
              <a:ext cx="4876800" cy="4183063"/>
            </a:xfrm>
            <a:prstGeom prst="rect">
              <a:avLst/>
            </a:prstGeom>
            <a:noFill/>
            <a:ln w="9525">
              <a:noFill/>
              <a:miter lim="800000"/>
              <a:headEnd/>
              <a:tailEnd/>
            </a:ln>
          </p:spPr>
        </p:pic>
        <p:sp>
          <p:nvSpPr>
            <p:cNvPr id="295960" name="Rectangle 17">
              <a:extLst>
                <a:ext uri="{FF2B5EF4-FFF2-40B4-BE49-F238E27FC236}">
                  <a16:creationId xmlns:a16="http://schemas.microsoft.com/office/drawing/2014/main" id="{2512462D-D7F2-DBAA-7F8B-E00C6941F8DF}"/>
                </a:ext>
              </a:extLst>
            </p:cNvPr>
            <p:cNvSpPr>
              <a:spLocks noChangeArrowheads="1"/>
            </p:cNvSpPr>
            <p:nvPr/>
          </p:nvSpPr>
          <p:spPr bwMode="auto">
            <a:xfrm>
              <a:off x="2699792" y="2924944"/>
              <a:ext cx="1944216" cy="1296144"/>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 name="Rectangle 14">
              <a:extLst>
                <a:ext uri="{FF2B5EF4-FFF2-40B4-BE49-F238E27FC236}">
                  <a16:creationId xmlns:a16="http://schemas.microsoft.com/office/drawing/2014/main" id="{4D787307-9BD0-56A0-62BB-04EDD8C959C9}"/>
                </a:ext>
              </a:extLst>
            </p:cNvPr>
            <p:cNvSpPr txBox="1">
              <a:spLocks noChangeArrowheads="1"/>
            </p:cNvSpPr>
            <p:nvPr/>
          </p:nvSpPr>
          <p:spPr bwMode="auto">
            <a:xfrm>
              <a:off x="2844577" y="3068588"/>
              <a:ext cx="1746250" cy="9366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إذاً كيف تعلمين أنه موجود؟</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5962" name="Oval 38">
              <a:extLst>
                <a:ext uri="{FF2B5EF4-FFF2-40B4-BE49-F238E27FC236}">
                  <a16:creationId xmlns:a16="http://schemas.microsoft.com/office/drawing/2014/main" id="{A901700C-6A86-F682-F858-9B32AF7B097C}"/>
                </a:ext>
              </a:extLst>
            </p:cNvPr>
            <p:cNvSpPr>
              <a:spLocks noChangeArrowheads="1"/>
            </p:cNvSpPr>
            <p:nvPr/>
          </p:nvSpPr>
          <p:spPr bwMode="auto">
            <a:xfrm>
              <a:off x="5220072" y="3284984"/>
              <a:ext cx="1440160" cy="1124744"/>
            </a:xfrm>
            <a:prstGeom prst="ellipse">
              <a:avLst/>
            </a:prstGeom>
            <a:solidFill>
              <a:srgbClr val="FFFFFF"/>
            </a:soli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 name="Rectangle 14">
              <a:extLst>
                <a:ext uri="{FF2B5EF4-FFF2-40B4-BE49-F238E27FC236}">
                  <a16:creationId xmlns:a16="http://schemas.microsoft.com/office/drawing/2014/main" id="{CF6FCB3B-9B38-17D3-51BF-1FA3AF83FB35}"/>
                </a:ext>
              </a:extLst>
            </p:cNvPr>
            <p:cNvSpPr txBox="1">
              <a:spLocks noChangeArrowheads="1"/>
            </p:cNvSpPr>
            <p:nvPr/>
          </p:nvSpPr>
          <p:spPr bwMode="auto">
            <a:xfrm>
              <a:off x="5292502" y="3573413"/>
              <a:ext cx="1368425" cy="503238"/>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أنا أعرف</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
            <a:extLst>
              <a:ext uri="{FF2B5EF4-FFF2-40B4-BE49-F238E27FC236}">
                <a16:creationId xmlns:a16="http://schemas.microsoft.com/office/drawing/2014/main" id="{99221862-5467-423A-DFD6-51508C7443FD}"/>
              </a:ext>
            </a:extLst>
          </p:cNvPr>
          <p:cNvGrpSpPr>
            <a:grpSpLocks/>
          </p:cNvGrpSpPr>
          <p:nvPr/>
        </p:nvGrpSpPr>
        <p:grpSpPr bwMode="auto">
          <a:xfrm>
            <a:off x="0" y="1384301"/>
            <a:ext cx="7840105" cy="3173385"/>
            <a:chOff x="2860650" y="-4044727"/>
            <a:chExt cx="5005388" cy="4024313"/>
          </a:xfrm>
        </p:grpSpPr>
        <p:pic>
          <p:nvPicPr>
            <p:cNvPr id="295956" name="Picture 9" descr="bc7">
              <a:extLst>
                <a:ext uri="{FF2B5EF4-FFF2-40B4-BE49-F238E27FC236}">
                  <a16:creationId xmlns:a16="http://schemas.microsoft.com/office/drawing/2014/main" id="{2C5CE279-AFB7-91AA-A677-EBA62C16A470}"/>
                </a:ext>
              </a:extLst>
            </p:cNvPr>
            <p:cNvPicPr>
              <a:picLocks noChangeAspect="1" noChangeArrowheads="1"/>
            </p:cNvPicPr>
            <p:nvPr/>
          </p:nvPicPr>
          <p:blipFill>
            <a:blip r:embed="rId6" cstate="print"/>
            <a:srcRect/>
            <a:stretch>
              <a:fillRect/>
            </a:stretch>
          </p:blipFill>
          <p:spPr bwMode="auto">
            <a:xfrm>
              <a:off x="2860650" y="-4044727"/>
              <a:ext cx="5005388" cy="4024313"/>
            </a:xfrm>
            <a:prstGeom prst="rect">
              <a:avLst/>
            </a:prstGeom>
            <a:noFill/>
            <a:ln w="9525">
              <a:noFill/>
              <a:miter lim="800000"/>
              <a:headEnd/>
              <a:tailEnd/>
            </a:ln>
          </p:spPr>
        </p:pic>
        <p:sp>
          <p:nvSpPr>
            <p:cNvPr id="295957" name="Rectangle 1">
              <a:extLst>
                <a:ext uri="{FF2B5EF4-FFF2-40B4-BE49-F238E27FC236}">
                  <a16:creationId xmlns:a16="http://schemas.microsoft.com/office/drawing/2014/main" id="{AAEDDB1E-4F1F-BE38-721B-570B1D26A543}"/>
                </a:ext>
              </a:extLst>
            </p:cNvPr>
            <p:cNvSpPr>
              <a:spLocks noChangeArrowheads="1"/>
            </p:cNvSpPr>
            <p:nvPr/>
          </p:nvSpPr>
          <p:spPr bwMode="auto">
            <a:xfrm>
              <a:off x="3348312" y="-3674460"/>
              <a:ext cx="2869115" cy="524213"/>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هذا يسمى الإيمان</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8" name="Group 7">
            <a:extLst>
              <a:ext uri="{FF2B5EF4-FFF2-40B4-BE49-F238E27FC236}">
                <a16:creationId xmlns:a16="http://schemas.microsoft.com/office/drawing/2014/main" id="{F9A430CA-DB70-6830-1F44-9BA60E7DF6BB}"/>
              </a:ext>
            </a:extLst>
          </p:cNvPr>
          <p:cNvGrpSpPr/>
          <p:nvPr/>
        </p:nvGrpSpPr>
        <p:grpSpPr>
          <a:xfrm>
            <a:off x="1" y="1139301"/>
            <a:ext cx="9074788" cy="5241401"/>
            <a:chOff x="1386270" y="1388244"/>
            <a:chExt cx="5766793" cy="4020370"/>
          </a:xfrm>
        </p:grpSpPr>
        <p:grpSp>
          <p:nvGrpSpPr>
            <p:cNvPr id="6" name="Group 7">
              <a:extLst>
                <a:ext uri="{FF2B5EF4-FFF2-40B4-BE49-F238E27FC236}">
                  <a16:creationId xmlns:a16="http://schemas.microsoft.com/office/drawing/2014/main" id="{EC95B5E5-8707-FA4D-ECCA-8CD7B8346F09}"/>
                </a:ext>
              </a:extLst>
            </p:cNvPr>
            <p:cNvGrpSpPr>
              <a:grpSpLocks/>
            </p:cNvGrpSpPr>
            <p:nvPr/>
          </p:nvGrpSpPr>
          <p:grpSpPr bwMode="auto">
            <a:xfrm>
              <a:off x="1386270" y="1388244"/>
              <a:ext cx="5766793" cy="4020370"/>
              <a:chOff x="-7194348" y="-3009999"/>
              <a:chExt cx="5221025" cy="11724229"/>
            </a:xfrm>
          </p:grpSpPr>
          <p:pic>
            <p:nvPicPr>
              <p:cNvPr id="295950" name="Picture 10" descr="bc8">
                <a:extLst>
                  <a:ext uri="{FF2B5EF4-FFF2-40B4-BE49-F238E27FC236}">
                    <a16:creationId xmlns:a16="http://schemas.microsoft.com/office/drawing/2014/main" id="{48EB5F8F-AA47-5143-85B0-27DF0FB95C08}"/>
                  </a:ext>
                </a:extLst>
              </p:cNvPr>
              <p:cNvPicPr>
                <a:picLocks noChangeAspect="1" noChangeArrowheads="1"/>
              </p:cNvPicPr>
              <p:nvPr/>
            </p:nvPicPr>
            <p:blipFill>
              <a:blip r:embed="rId7" cstate="print"/>
              <a:srcRect/>
              <a:stretch>
                <a:fillRect/>
              </a:stretch>
            </p:blipFill>
            <p:spPr bwMode="auto">
              <a:xfrm>
                <a:off x="-7194348" y="-3009999"/>
                <a:ext cx="5221025" cy="11724229"/>
              </a:xfrm>
              <a:prstGeom prst="rect">
                <a:avLst/>
              </a:prstGeom>
              <a:noFill/>
              <a:ln w="9525">
                <a:noFill/>
                <a:miter lim="800000"/>
                <a:headEnd/>
                <a:tailEnd/>
              </a:ln>
            </p:spPr>
          </p:pic>
          <p:sp>
            <p:nvSpPr>
              <p:cNvPr id="295953" name="Oval 6">
                <a:extLst>
                  <a:ext uri="{FF2B5EF4-FFF2-40B4-BE49-F238E27FC236}">
                    <a16:creationId xmlns:a16="http://schemas.microsoft.com/office/drawing/2014/main" id="{50768632-666B-9E3B-DD80-71DB2A84EF0B}"/>
                  </a:ext>
                </a:extLst>
              </p:cNvPr>
              <p:cNvSpPr>
                <a:spLocks noChangeArrowheads="1"/>
              </p:cNvSpPr>
              <p:nvPr/>
            </p:nvSpPr>
            <p:spPr bwMode="auto">
              <a:xfrm>
                <a:off x="-3567322" y="208846"/>
                <a:ext cx="1426234" cy="2606170"/>
              </a:xfrm>
              <a:prstGeom prst="ellipse">
                <a:avLst/>
              </a:prstGeom>
              <a:solidFill>
                <a:srgbClr val="FFFFFF"/>
              </a:solidFill>
              <a:ln w="9525">
                <a:no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ليس صحيحاً</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36" name="Rectangle 10">
              <a:extLst>
                <a:ext uri="{FF2B5EF4-FFF2-40B4-BE49-F238E27FC236}">
                  <a16:creationId xmlns:a16="http://schemas.microsoft.com/office/drawing/2014/main" id="{644CF1A4-C7FC-4377-B404-D5B08C5FF72F}"/>
                </a:ext>
              </a:extLst>
            </p:cNvPr>
            <p:cNvSpPr>
              <a:spLocks noChangeArrowheads="1"/>
            </p:cNvSpPr>
            <p:nvPr/>
          </p:nvSpPr>
          <p:spPr bwMode="auto">
            <a:xfrm>
              <a:off x="1454869" y="1513384"/>
              <a:ext cx="5678796" cy="738260"/>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8" name="Rectangle 10">
              <a:extLst>
                <a:ext uri="{FF2B5EF4-FFF2-40B4-BE49-F238E27FC236}">
                  <a16:creationId xmlns:a16="http://schemas.microsoft.com/office/drawing/2014/main" id="{39560651-B500-D89F-180D-13689E9A344C}"/>
                </a:ext>
              </a:extLst>
            </p:cNvPr>
            <p:cNvSpPr>
              <a:spLocks noChangeArrowheads="1"/>
            </p:cNvSpPr>
            <p:nvPr/>
          </p:nvSpPr>
          <p:spPr bwMode="auto">
            <a:xfrm>
              <a:off x="1464917" y="1834931"/>
              <a:ext cx="3945283" cy="738260"/>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7" name="Rectangle 14">
              <a:extLst>
                <a:ext uri="{FF2B5EF4-FFF2-40B4-BE49-F238E27FC236}">
                  <a16:creationId xmlns:a16="http://schemas.microsoft.com/office/drawing/2014/main" id="{267E1D9F-E6E7-80AD-6066-7A1916218D97}"/>
                </a:ext>
              </a:extLst>
            </p:cNvPr>
            <p:cNvSpPr txBox="1">
              <a:spLocks noChangeArrowheads="1"/>
            </p:cNvSpPr>
            <p:nvPr/>
          </p:nvSpPr>
          <p:spPr bwMode="auto">
            <a:xfrm>
              <a:off x="1671862" y="1681986"/>
              <a:ext cx="5255987" cy="774997"/>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إن هذا يتطلب الكثير من الإيمان لتصدق بوجود إله لا تراه</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7" name="Group 8">
            <a:extLst>
              <a:ext uri="{FF2B5EF4-FFF2-40B4-BE49-F238E27FC236}">
                <a16:creationId xmlns:a16="http://schemas.microsoft.com/office/drawing/2014/main" id="{7B2DB73D-7DCC-72A3-7E7F-4BE7AC6ED9E6}"/>
              </a:ext>
            </a:extLst>
          </p:cNvPr>
          <p:cNvGrpSpPr>
            <a:grpSpLocks/>
          </p:cNvGrpSpPr>
          <p:nvPr/>
        </p:nvGrpSpPr>
        <p:grpSpPr bwMode="auto">
          <a:xfrm>
            <a:off x="0" y="1207280"/>
            <a:ext cx="9142987" cy="4348273"/>
            <a:chOff x="3707904" y="6309320"/>
            <a:chExt cx="8229600" cy="3527425"/>
          </a:xfrm>
        </p:grpSpPr>
        <p:pic>
          <p:nvPicPr>
            <p:cNvPr id="295947" name="Picture 11" descr="bc9">
              <a:extLst>
                <a:ext uri="{FF2B5EF4-FFF2-40B4-BE49-F238E27FC236}">
                  <a16:creationId xmlns:a16="http://schemas.microsoft.com/office/drawing/2014/main" id="{8B57E529-40F2-F5FA-1092-14E4152C5126}"/>
                </a:ext>
              </a:extLst>
            </p:cNvPr>
            <p:cNvPicPr>
              <a:picLocks noChangeAspect="1" noChangeArrowheads="1"/>
            </p:cNvPicPr>
            <p:nvPr/>
          </p:nvPicPr>
          <p:blipFill>
            <a:blip r:embed="rId8" cstate="print"/>
            <a:srcRect/>
            <a:stretch>
              <a:fillRect/>
            </a:stretch>
          </p:blipFill>
          <p:spPr bwMode="auto">
            <a:xfrm>
              <a:off x="3707904" y="6309320"/>
              <a:ext cx="8229600" cy="3527425"/>
            </a:xfrm>
            <a:prstGeom prst="rect">
              <a:avLst/>
            </a:prstGeom>
            <a:noFill/>
            <a:ln w="9525">
              <a:noFill/>
              <a:miter lim="800000"/>
              <a:headEnd/>
              <a:tailEnd/>
            </a:ln>
          </p:spPr>
        </p:pic>
        <p:sp>
          <p:nvSpPr>
            <p:cNvPr id="295948" name="Rectangle 10">
              <a:extLst>
                <a:ext uri="{FF2B5EF4-FFF2-40B4-BE49-F238E27FC236}">
                  <a16:creationId xmlns:a16="http://schemas.microsoft.com/office/drawing/2014/main" id="{333C8CCE-783D-C522-5F6C-C1D0FFBBB289}"/>
                </a:ext>
              </a:extLst>
            </p:cNvPr>
            <p:cNvSpPr>
              <a:spLocks noChangeArrowheads="1"/>
            </p:cNvSpPr>
            <p:nvPr/>
          </p:nvSpPr>
          <p:spPr bwMode="auto">
            <a:xfrm>
              <a:off x="5471592" y="6669360"/>
              <a:ext cx="3672408" cy="432048"/>
            </a:xfrm>
            <a:prstGeom prst="rect">
              <a:avLst/>
            </a:prstGeom>
            <a:solidFill>
              <a:schemeClr val="bg1"/>
            </a:soli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95949" name="Rectangle 14">
              <a:extLst>
                <a:ext uri="{FF2B5EF4-FFF2-40B4-BE49-F238E27FC236}">
                  <a16:creationId xmlns:a16="http://schemas.microsoft.com/office/drawing/2014/main" id="{6287BC08-8418-F5AF-8FA2-93206E807CB3}"/>
                </a:ext>
              </a:extLst>
            </p:cNvPr>
            <p:cNvSpPr txBox="1">
              <a:spLocks noChangeArrowheads="1"/>
            </p:cNvSpPr>
            <p:nvPr/>
          </p:nvSpPr>
          <p:spPr bwMode="auto">
            <a:xfrm>
              <a:off x="5220072" y="6597352"/>
              <a:ext cx="4032448" cy="504056"/>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هذا ما يتطلب إيماناً عظيماً</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grpSp>
    </p:spTree>
    <p:extLst>
      <p:ext uri="{BB962C8B-B14F-4D97-AF65-F5344CB8AC3E}">
        <p14:creationId xmlns:p14="http://schemas.microsoft.com/office/powerpoint/2010/main" val="40749497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ChangeArrowheads="1"/>
          </p:cNvSpPr>
          <p:nvPr>
            <p:ph type="ctrTitle"/>
          </p:nvPr>
        </p:nvSpPr>
        <p:spPr>
          <a:xfrm>
            <a:off x="685800" y="2286000"/>
            <a:ext cx="7772400" cy="1143000"/>
          </a:xfrm>
        </p:spPr>
        <p:txBody>
          <a:bodyPr/>
          <a:lstStyle/>
          <a:p>
            <a:r>
              <a:rPr lang="en-US">
                <a:latin typeface="Times New Roman" charset="0"/>
                <a:ea typeface="ＭＳ Ｐゴシック" charset="0"/>
                <a:cs typeface="ＭＳ Ｐゴシック" charset="0"/>
              </a:rPr>
              <a:t>Idolatry Today</a:t>
            </a:r>
          </a:p>
        </p:txBody>
      </p:sp>
      <p:sp>
        <p:nvSpPr>
          <p:cNvPr id="188418" name="Rectangle 3"/>
          <p:cNvSpPr>
            <a:spLocks noGrp="1" noChangeArrowheads="1"/>
          </p:cNvSpPr>
          <p:nvPr>
            <p:ph type="subTitle" idx="1"/>
          </p:nvPr>
        </p:nvSpPr>
        <p:spPr/>
        <p:txBody>
          <a:bodyPr/>
          <a:lstStyle/>
          <a:p>
            <a:endParaRPr lang="en-US">
              <a:latin typeface="Times New Roman" charset="0"/>
              <a:ea typeface="ＭＳ Ｐゴシック" charset="0"/>
              <a:cs typeface="ＭＳ Ｐゴシック" charset="0"/>
            </a:endParaRPr>
          </a:p>
        </p:txBody>
      </p:sp>
      <p:pic>
        <p:nvPicPr>
          <p:cNvPr id="188419"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American Idol</a:t>
            </a:r>
          </a:p>
        </p:txBody>
      </p:sp>
      <p:sp>
        <p:nvSpPr>
          <p:cNvPr id="189442" name="Rectangle 3"/>
          <p:cNvSpPr>
            <a:spLocks noGrp="1" noChangeArrowheads="1"/>
          </p:cNvSpPr>
          <p:nvPr>
            <p:ph type="body" idx="1"/>
          </p:nvPr>
        </p:nvSpPr>
        <p:spPr/>
        <p:txBody>
          <a:bodyPr/>
          <a:lstStyle/>
          <a:p>
            <a:endParaRPr lang="en-US">
              <a:latin typeface="Times New Roman" charset="0"/>
              <a:ea typeface="ＭＳ Ｐゴシック" charset="0"/>
              <a:cs typeface="ＭＳ Ｐゴシック" charset="0"/>
            </a:endParaRPr>
          </a:p>
        </p:txBody>
      </p:sp>
      <p:pic>
        <p:nvPicPr>
          <p:cNvPr id="189443"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168275" y="1116013"/>
            <a:ext cx="6132513" cy="584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ar-JO" sz="3200" b="1" u="sng" dirty="0">
                <a:effectLst>
                  <a:outerShdw blurRad="38100" dist="38100" dir="2700000" algn="tl">
                    <a:srgbClr val="DDDDDD"/>
                  </a:outerShdw>
                </a:effectLst>
                <a:latin typeface="Arial" panose="020B0604020202020204" pitchFamily="34" charset="0"/>
                <a:cs typeface="Arial" panose="020B0604020202020204" pitchFamily="34" charset="0"/>
              </a:rPr>
              <a:t>بدعة المادية البابلية</a:t>
            </a:r>
            <a:endParaRPr lang="en-US" sz="3200" b="1" u="sng"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87044" name="Text Box 4"/>
          <p:cNvSpPr txBox="1">
            <a:spLocks noChangeArrowheads="1"/>
          </p:cNvSpPr>
          <p:nvPr/>
        </p:nvSpPr>
        <p:spPr bwMode="auto">
          <a:xfrm>
            <a:off x="539750" y="1905000"/>
            <a:ext cx="3867150" cy="3754438"/>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ar-JO" sz="2800" b="1" dirty="0">
                <a:effectLst>
                  <a:outerShdw blurRad="38100" dist="38100" dir="2700000" algn="tl">
                    <a:srgbClr val="DDDDDD"/>
                  </a:outerShdw>
                </a:effectLst>
                <a:latin typeface="Arial" panose="020B0604020202020204" pitchFamily="34" charset="0"/>
                <a:cs typeface="Arial" panose="020B0604020202020204" pitchFamily="34" charset="0"/>
              </a:rPr>
              <a:t>الثقة في الغنى</a:t>
            </a: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a:spcBef>
                <a:spcPct val="50000"/>
              </a:spcBef>
              <a:defRPr/>
            </a:pPr>
            <a:r>
              <a:rPr lang="ar-JO" sz="2800" b="1" dirty="0">
                <a:effectLst>
                  <a:outerShdw blurRad="38100" dist="38100" dir="2700000" algn="tl">
                    <a:srgbClr val="DDDDDD"/>
                  </a:outerShdw>
                </a:effectLst>
                <a:latin typeface="Arial" panose="020B0604020202020204" pitchFamily="34" charset="0"/>
                <a:cs typeface="Arial" panose="020B0604020202020204" pitchFamily="34" charset="0"/>
              </a:rPr>
              <a:t>المجد في الثروة</a:t>
            </a: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a:spcBef>
                <a:spcPct val="50000"/>
              </a:spcBef>
              <a:defRPr/>
            </a:pPr>
            <a:r>
              <a:rPr lang="ar-JO" sz="2800" b="1" dirty="0">
                <a:effectLst>
                  <a:outerShdw blurRad="38100" dist="38100" dir="2700000" algn="tl">
                    <a:srgbClr val="DDDDDD"/>
                  </a:outerShdw>
                </a:effectLst>
                <a:latin typeface="Arial" panose="020B0604020202020204" pitchFamily="34" charset="0"/>
                <a:cs typeface="Arial" panose="020B0604020202020204" pitchFamily="34" charset="0"/>
              </a:rPr>
              <a:t>تقرير المصير</a:t>
            </a: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a:spcBef>
                <a:spcPct val="50000"/>
              </a:spcBef>
              <a:defRPr/>
            </a:pPr>
            <a:r>
              <a:rPr lang="ar-JO" sz="2800" b="1" dirty="0">
                <a:effectLst>
                  <a:outerShdw blurRad="38100" dist="38100" dir="2700000" algn="tl">
                    <a:srgbClr val="DDDDDD"/>
                  </a:outerShdw>
                </a:effectLst>
                <a:latin typeface="Arial" panose="020B0604020202020204" pitchFamily="34" charset="0"/>
                <a:cs typeface="Arial" panose="020B0604020202020204" pitchFamily="34" charset="0"/>
              </a:rPr>
              <a:t>الإستهلاكية</a:t>
            </a: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a:spcBef>
                <a:spcPct val="50000"/>
              </a:spcBef>
              <a:defRPr/>
            </a:pPr>
            <a:r>
              <a:rPr lang="ar-JO" sz="2800" b="1" dirty="0">
                <a:effectLst>
                  <a:outerShdw blurRad="38100" dist="38100" dir="2700000" algn="tl">
                    <a:srgbClr val="DDDDDD"/>
                  </a:outerShdw>
                </a:effectLst>
                <a:latin typeface="Arial" panose="020B0604020202020204" pitchFamily="34" charset="0"/>
                <a:cs typeface="Arial" panose="020B0604020202020204" pitchFamily="34" charset="0"/>
              </a:rPr>
              <a:t>عبادة الذات</a:t>
            </a: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a:p>
            <a:pPr>
              <a:spcBef>
                <a:spcPct val="50000"/>
              </a:spcBef>
              <a:defRPr/>
            </a:pPr>
            <a:r>
              <a:rPr lang="ar-JO" sz="2800" b="1" dirty="0">
                <a:effectLst>
                  <a:outerShdw blurRad="38100" dist="38100" dir="2700000" algn="tl">
                    <a:srgbClr val="DDDDDD"/>
                  </a:outerShdw>
                </a:effectLst>
                <a:latin typeface="Arial" panose="020B0604020202020204" pitchFamily="34" charset="0"/>
                <a:cs typeface="Arial" panose="020B0604020202020204" pitchFamily="34" charset="0"/>
              </a:rPr>
              <a:t>الكبرياء والجشع</a:t>
            </a:r>
            <a:endParaRPr lang="en-US" sz="28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87045" name="Text Box 5"/>
          <p:cNvSpPr txBox="1">
            <a:spLocks noChangeArrowheads="1"/>
          </p:cNvSpPr>
          <p:nvPr/>
        </p:nvSpPr>
        <p:spPr bwMode="auto">
          <a:xfrm>
            <a:off x="5473700" y="2286000"/>
            <a:ext cx="3130550" cy="2308324"/>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ar-JO" sz="3600" b="1" dirty="0">
                <a:effectLst>
                  <a:outerShdw blurRad="38100" dist="38100" dir="2700000" algn="tl">
                    <a:srgbClr val="DDDDDD"/>
                  </a:outerShdw>
                </a:effectLst>
                <a:latin typeface="Arial" panose="020B0604020202020204" pitchFamily="34" charset="0"/>
                <a:cs typeface="Arial" panose="020B0604020202020204" pitchFamily="34" charset="0"/>
              </a:rPr>
              <a:t>الديمقراطية</a:t>
            </a:r>
          </a:p>
          <a:p>
            <a:pPr>
              <a:spcBef>
                <a:spcPct val="50000"/>
              </a:spcBef>
              <a:defRPr/>
            </a:pPr>
            <a:r>
              <a:rPr lang="ar-JO" sz="3600" b="1" dirty="0">
                <a:effectLst>
                  <a:outerShdw blurRad="38100" dist="38100" dir="2700000" algn="tl">
                    <a:srgbClr val="DDDDDD"/>
                  </a:outerShdw>
                </a:effectLst>
                <a:latin typeface="Arial" panose="020B0604020202020204" pitchFamily="34" charset="0"/>
                <a:cs typeface="Arial" panose="020B0604020202020204" pitchFamily="34" charset="0"/>
              </a:rPr>
              <a:t>و</a:t>
            </a:r>
          </a:p>
          <a:p>
            <a:pPr>
              <a:spcBef>
                <a:spcPct val="50000"/>
              </a:spcBef>
              <a:defRPr/>
            </a:pPr>
            <a:r>
              <a:rPr lang="ar-JO" sz="3600" b="1" dirty="0">
                <a:effectLst>
                  <a:outerShdw blurRad="38100" dist="38100" dir="2700000" algn="tl">
                    <a:srgbClr val="DDDDDD"/>
                  </a:outerShdw>
                </a:effectLst>
                <a:latin typeface="Arial" panose="020B0604020202020204" pitchFamily="34" charset="0"/>
                <a:cs typeface="Arial" panose="020B0604020202020204" pitchFamily="34" charset="0"/>
              </a:rPr>
              <a:t>الرأسمالية</a:t>
            </a:r>
            <a:endParaRPr lang="en-US" sz="36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87046" name="AutoShape 6"/>
          <p:cNvSpPr>
            <a:spLocks noChangeArrowheads="1"/>
          </p:cNvSpPr>
          <p:nvPr/>
        </p:nvSpPr>
        <p:spPr bwMode="auto">
          <a:xfrm>
            <a:off x="4254500" y="2286000"/>
            <a:ext cx="1565275" cy="2362200"/>
          </a:xfrm>
          <a:prstGeom prst="rightArrow">
            <a:avLst>
              <a:gd name="adj1" fmla="val 50000"/>
              <a:gd name="adj2" fmla="val 25000"/>
            </a:avLst>
          </a:prstGeom>
          <a:solidFill>
            <a:srgbClr val="99CCFF"/>
          </a:solidFill>
          <a:ln>
            <a:noFill/>
          </a:ln>
          <a:effectLst>
            <a:prstShdw prst="shdw13" dist="53882" dir="13500000">
              <a:schemeClr val="bg2">
                <a:alpha val="74997"/>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800" b="1" dirty="0">
              <a:latin typeface="Arial" panose="020B0604020202020204" pitchFamily="34" charset="0"/>
              <a:cs typeface="Arial" panose="020B0604020202020204" pitchFamily="34" charset="0"/>
            </a:endParaRPr>
          </a:p>
        </p:txBody>
      </p:sp>
      <p:sp>
        <p:nvSpPr>
          <p:cNvPr id="190470" name="Text Box 8"/>
          <p:cNvSpPr txBox="1">
            <a:spLocks noChangeArrowheads="1"/>
          </p:cNvSpPr>
          <p:nvPr/>
        </p:nvSpPr>
        <p:spPr bwMode="auto">
          <a:xfrm>
            <a:off x="8262938" y="44450"/>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latin typeface="Arial" panose="020B0604020202020204" pitchFamily="34" charset="0"/>
                <a:cs typeface="Arial" panose="020B0604020202020204" pitchFamily="34" charset="0"/>
              </a:rPr>
              <a:t>144</a:t>
            </a:r>
            <a:endParaRPr lang="en-US"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2EB6EBB-17E8-7C8C-2BA1-15A8E3AFEDBA}"/>
              </a:ext>
            </a:extLst>
          </p:cNvPr>
          <p:cNvSpPr txBox="1"/>
          <p:nvPr/>
        </p:nvSpPr>
        <p:spPr>
          <a:xfrm>
            <a:off x="5652120" y="332656"/>
            <a:ext cx="2529856"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rPr>
              <a:t>بابل ونحن</a:t>
            </a:r>
            <a:endParaRPr kumimoji="0" lang="en-US" sz="4800" b="1" u="none" strike="noStrike" kern="120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7044"/>
                                        </p:tgtEl>
                                        <p:attrNameLst>
                                          <p:attrName>style.visibility</p:attrName>
                                        </p:attrNameLst>
                                      </p:cBhvr>
                                      <p:to>
                                        <p:strVal val="visible"/>
                                      </p:to>
                                    </p:set>
                                    <p:anim calcmode="lin" valueType="num">
                                      <p:cBhvr additive="base">
                                        <p:cTn id="7" dur="500" fill="hold"/>
                                        <p:tgtEl>
                                          <p:spTgt spid="87044"/>
                                        </p:tgtEl>
                                        <p:attrNameLst>
                                          <p:attrName>ppt_x</p:attrName>
                                        </p:attrNameLst>
                                      </p:cBhvr>
                                      <p:tavLst>
                                        <p:tav tm="0">
                                          <p:val>
                                            <p:strVal val="0-#ppt_w/2"/>
                                          </p:val>
                                        </p:tav>
                                        <p:tav tm="100000">
                                          <p:val>
                                            <p:strVal val="#ppt_x"/>
                                          </p:val>
                                        </p:tav>
                                      </p:tavLst>
                                    </p:anim>
                                    <p:anim calcmode="lin" valueType="num">
                                      <p:cBhvr additive="base">
                                        <p:cTn id="8" dur="500" fill="hold"/>
                                        <p:tgtEl>
                                          <p:spTgt spid="8704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8" fill="hold" grpId="0" nodeType="clickEffect">
                                  <p:stCondLst>
                                    <p:cond delay="0"/>
                                  </p:stCondLst>
                                  <p:childTnLst>
                                    <p:set>
                                      <p:cBhvr>
                                        <p:cTn id="12" dur="1" fill="hold">
                                          <p:stCondLst>
                                            <p:cond delay="0"/>
                                          </p:stCondLst>
                                        </p:cTn>
                                        <p:tgtEl>
                                          <p:spTgt spid="87046"/>
                                        </p:tgtEl>
                                        <p:attrNameLst>
                                          <p:attrName>style.visibility</p:attrName>
                                        </p:attrNameLst>
                                      </p:cBhvr>
                                      <p:to>
                                        <p:strVal val="visible"/>
                                      </p:to>
                                    </p:set>
                                    <p:anim calcmode="lin" valueType="num">
                                      <p:cBhvr additive="base">
                                        <p:cTn id="13" dur="1000" fill="hold"/>
                                        <p:tgtEl>
                                          <p:spTgt spid="87046"/>
                                        </p:tgtEl>
                                        <p:attrNameLst>
                                          <p:attrName>ppt_x</p:attrName>
                                        </p:attrNameLst>
                                      </p:cBhvr>
                                      <p:tavLst>
                                        <p:tav tm="0">
                                          <p:val>
                                            <p:strVal val="0-#ppt_w/2"/>
                                          </p:val>
                                        </p:tav>
                                        <p:tav tm="100000">
                                          <p:val>
                                            <p:strVal val="#ppt_x"/>
                                          </p:val>
                                        </p:tav>
                                      </p:tavLst>
                                    </p:anim>
                                    <p:anim calcmode="lin" valueType="num">
                                      <p:cBhvr additive="base">
                                        <p:cTn id="14" dur="1000" fill="hold"/>
                                        <p:tgtEl>
                                          <p:spTgt spid="8704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87045"/>
                                        </p:tgtEl>
                                        <p:attrNameLst>
                                          <p:attrName>style.visibility</p:attrName>
                                        </p:attrNameLst>
                                      </p:cBhvr>
                                      <p:to>
                                        <p:strVal val="visible"/>
                                      </p:to>
                                    </p:set>
                                    <p:anim calcmode="lin" valueType="num">
                                      <p:cBhvr>
                                        <p:cTn id="19" dur="1000" fill="hold"/>
                                        <p:tgtEl>
                                          <p:spTgt spid="87045"/>
                                        </p:tgtEl>
                                        <p:attrNameLst>
                                          <p:attrName>ppt_w</p:attrName>
                                        </p:attrNameLst>
                                      </p:cBhvr>
                                      <p:tavLst>
                                        <p:tav tm="0">
                                          <p:val>
                                            <p:fltVal val="0"/>
                                          </p:val>
                                        </p:tav>
                                        <p:tav tm="100000">
                                          <p:val>
                                            <p:strVal val="#ppt_w"/>
                                          </p:val>
                                        </p:tav>
                                      </p:tavLst>
                                    </p:anim>
                                    <p:anim calcmode="lin" valueType="num">
                                      <p:cBhvr>
                                        <p:cTn id="20" dur="1000" fill="hold"/>
                                        <p:tgtEl>
                                          <p:spTgt spid="87045"/>
                                        </p:tgtEl>
                                        <p:attrNameLst>
                                          <p:attrName>ppt_h</p:attrName>
                                        </p:attrNameLst>
                                      </p:cBhvr>
                                      <p:tavLst>
                                        <p:tav tm="0">
                                          <p:val>
                                            <p:fltVal val="0"/>
                                          </p:val>
                                        </p:tav>
                                        <p:tav tm="100000">
                                          <p:val>
                                            <p:strVal val="#ppt_h"/>
                                          </p:val>
                                        </p:tav>
                                      </p:tavLst>
                                    </p:anim>
                                    <p:anim calcmode="lin" valueType="num">
                                      <p:cBhvr>
                                        <p:cTn id="21" dur="1000" fill="hold"/>
                                        <p:tgtEl>
                                          <p:spTgt spid="87045"/>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870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autoUpdateAnimBg="0"/>
      <p:bldP spid="87045" grpId="0" autoUpdateAnimBg="0"/>
      <p:bldP spid="870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27261D69-BA8F-3840-AB46-2DCC13601A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559651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49" name="Picture 5" descr="rembra249">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7" name="Rectangle 2"/>
          <p:cNvSpPr>
            <a:spLocks noGrp="1" noChangeArrowheads="1"/>
          </p:cNvSpPr>
          <p:nvPr>
            <p:ph type="title"/>
          </p:nvPr>
        </p:nvSpPr>
        <p:spPr>
          <a:xfrm>
            <a:off x="152400" y="228600"/>
            <a:ext cx="3657600" cy="1524000"/>
          </a:xfrm>
        </p:spPr>
        <p:txBody>
          <a:bodyPr/>
          <a:lstStyle/>
          <a:p>
            <a:pPr eaLnBrk="1" hangingPunct="1">
              <a:defRPr/>
            </a:pPr>
            <a:r>
              <a:rPr lang="ar-JO" b="1" dirty="0">
                <a:solidFill>
                  <a:schemeClr val="bg1"/>
                </a:solidFill>
                <a:effectLst>
                  <a:glow rad="228600">
                    <a:schemeClr val="tx1"/>
                  </a:glow>
                </a:effectLst>
                <a:ea typeface="ＭＳ Ｐゴシック" charset="0"/>
              </a:rPr>
              <a:t>إذلال بيلشاصر</a:t>
            </a:r>
            <a:endParaRPr lang="en-US" b="1" dirty="0">
              <a:solidFill>
                <a:schemeClr val="bg1"/>
              </a:solidFill>
              <a:effectLst>
                <a:glow rad="228600">
                  <a:schemeClr val="tx1"/>
                </a:glow>
              </a:effectLst>
              <a:ea typeface="ＭＳ Ｐゴシック" charset="0"/>
            </a:endParaRP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رامبرانت</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8435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533400" y="1219200"/>
            <a:ext cx="2209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618499" name="Picture 4" descr="Home">
            <a:hlinkClick r:id="" action="ppaction://noaction"/>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19813"/>
            <a:ext cx="723900" cy="47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8500"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2209800"/>
            <a:ext cx="4267200" cy="418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4790"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0" y="3895725"/>
            <a:ext cx="4191000" cy="296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8502" name="Freeform 7"/>
          <p:cNvSpPr>
            <a:spLocks/>
          </p:cNvSpPr>
          <p:nvPr/>
        </p:nvSpPr>
        <p:spPr bwMode="auto">
          <a:xfrm>
            <a:off x="3355975" y="-212725"/>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74792" name="Freeform 8"/>
          <p:cNvSpPr>
            <a:spLocks/>
          </p:cNvSpPr>
          <p:nvPr/>
        </p:nvSpPr>
        <p:spPr bwMode="auto">
          <a:xfrm>
            <a:off x="228600" y="152400"/>
            <a:ext cx="3551238" cy="7162800"/>
          </a:xfrm>
          <a:custGeom>
            <a:avLst/>
            <a:gdLst>
              <a:gd name="T0" fmla="*/ 2147483647 w 2237"/>
              <a:gd name="T1" fmla="*/ 0 h 4512"/>
              <a:gd name="T2" fmla="*/ 2147483647 w 2237"/>
              <a:gd name="T3" fmla="*/ 2147483647 h 4512"/>
              <a:gd name="T4" fmla="*/ 2147483647 w 2237"/>
              <a:gd name="T5" fmla="*/ 2147483647 h 4512"/>
              <a:gd name="T6" fmla="*/ 2147483647 w 2237"/>
              <a:gd name="T7" fmla="*/ 2147483647 h 4512"/>
              <a:gd name="T8" fmla="*/ 2147483647 w 2237"/>
              <a:gd name="T9" fmla="*/ 2147483647 h 4512"/>
              <a:gd name="T10" fmla="*/ 2147483647 w 2237"/>
              <a:gd name="T11" fmla="*/ 2147483647 h 4512"/>
              <a:gd name="T12" fmla="*/ 2147483647 w 2237"/>
              <a:gd name="T13" fmla="*/ 2147483647 h 4512"/>
              <a:gd name="T14" fmla="*/ 2147483647 w 2237"/>
              <a:gd name="T15" fmla="*/ 2147483647 h 4512"/>
              <a:gd name="T16" fmla="*/ 2147483647 w 2237"/>
              <a:gd name="T17" fmla="*/ 2147483647 h 4512"/>
              <a:gd name="T18" fmla="*/ 2147483647 w 2237"/>
              <a:gd name="T19" fmla="*/ 2147483647 h 4512"/>
              <a:gd name="T20" fmla="*/ 2147483647 w 2237"/>
              <a:gd name="T21" fmla="*/ 2147483647 h 4512"/>
              <a:gd name="T22" fmla="*/ 2147483647 w 2237"/>
              <a:gd name="T23" fmla="*/ 2147483647 h 4512"/>
              <a:gd name="T24" fmla="*/ 2147483647 w 2237"/>
              <a:gd name="T25" fmla="*/ 2147483647 h 4512"/>
              <a:gd name="T26" fmla="*/ 2147483647 w 2237"/>
              <a:gd name="T27" fmla="*/ 2147483647 h 4512"/>
              <a:gd name="T28" fmla="*/ 2147483647 w 2237"/>
              <a:gd name="T29" fmla="*/ 2147483647 h 4512"/>
              <a:gd name="T30" fmla="*/ 2147483647 w 2237"/>
              <a:gd name="T31" fmla="*/ 2147483647 h 4512"/>
              <a:gd name="T32" fmla="*/ 2147483647 w 2237"/>
              <a:gd name="T33" fmla="*/ 2147483647 h 4512"/>
              <a:gd name="T34" fmla="*/ 2147483647 w 2237"/>
              <a:gd name="T35" fmla="*/ 2147483647 h 4512"/>
              <a:gd name="T36" fmla="*/ 2147483647 w 2237"/>
              <a:gd name="T37" fmla="*/ 2147483647 h 4512"/>
              <a:gd name="T38" fmla="*/ 2147483647 w 2237"/>
              <a:gd name="T39" fmla="*/ 2147483647 h 4512"/>
              <a:gd name="T40" fmla="*/ 2147483647 w 2237"/>
              <a:gd name="T41" fmla="*/ 2147483647 h 4512"/>
              <a:gd name="T42" fmla="*/ 0 w 2237"/>
              <a:gd name="T43" fmla="*/ 2147483647 h 4512"/>
              <a:gd name="T44" fmla="*/ 2147483647 w 2237"/>
              <a:gd name="T45" fmla="*/ 2147483647 h 4512"/>
              <a:gd name="T46" fmla="*/ 2147483647 w 2237"/>
              <a:gd name="T47" fmla="*/ 2147483647 h 4512"/>
              <a:gd name="T48" fmla="*/ 2147483647 w 2237"/>
              <a:gd name="T49" fmla="*/ 2147483647 h 4512"/>
              <a:gd name="T50" fmla="*/ 2147483647 w 2237"/>
              <a:gd name="T51" fmla="*/ 2147483647 h 4512"/>
              <a:gd name="T52" fmla="*/ 2147483647 w 2237"/>
              <a:gd name="T53" fmla="*/ 2147483647 h 4512"/>
              <a:gd name="T54" fmla="*/ 2147483647 w 2237"/>
              <a:gd name="T55" fmla="*/ 2147483647 h 4512"/>
              <a:gd name="T56" fmla="*/ 2147483647 w 2237"/>
              <a:gd name="T57" fmla="*/ 2147483647 h 4512"/>
              <a:gd name="T58" fmla="*/ 2147483647 w 2237"/>
              <a:gd name="T59" fmla="*/ 2147483647 h 4512"/>
              <a:gd name="T60" fmla="*/ 2147483647 w 2237"/>
              <a:gd name="T61" fmla="*/ 2147483647 h 4512"/>
              <a:gd name="T62" fmla="*/ 2147483647 w 2237"/>
              <a:gd name="T63" fmla="*/ 2147483647 h 4512"/>
              <a:gd name="T64" fmla="*/ 2147483647 w 2237"/>
              <a:gd name="T65" fmla="*/ 2147483647 h 4512"/>
              <a:gd name="T66" fmla="*/ 2147483647 w 2237"/>
              <a:gd name="T67" fmla="*/ 2147483647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74793" name="Line 9"/>
          <p:cNvSpPr>
            <a:spLocks noChangeShapeType="1"/>
          </p:cNvSpPr>
          <p:nvPr/>
        </p:nvSpPr>
        <p:spPr bwMode="auto">
          <a:xfrm flipH="1">
            <a:off x="3657600" y="0"/>
            <a:ext cx="304800" cy="381000"/>
          </a:xfrm>
          <a:prstGeom prst="line">
            <a:avLst/>
          </a:prstGeom>
          <a:noFill/>
          <a:ln w="5715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74794" name="Text Box 10"/>
          <p:cNvSpPr txBox="1">
            <a:spLocks noChangeArrowheads="1"/>
          </p:cNvSpPr>
          <p:nvPr/>
        </p:nvSpPr>
        <p:spPr bwMode="auto">
          <a:xfrm>
            <a:off x="0" y="1371600"/>
            <a:ext cx="9067800" cy="63023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5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دخل الفرس تحت بوابات الماء</a:t>
            </a:r>
            <a:endParaRPr kumimoji="0" lang="en-US" sz="3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8506" name="Freeform 11"/>
          <p:cNvSpPr>
            <a:spLocks/>
          </p:cNvSpPr>
          <p:nvPr/>
        </p:nvSpPr>
        <p:spPr bwMode="auto">
          <a:xfrm rot="-687844">
            <a:off x="2743200" y="6172200"/>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74796" name="Text Box 12"/>
          <p:cNvSpPr txBox="1">
            <a:spLocks noChangeArrowheads="1"/>
          </p:cNvSpPr>
          <p:nvPr/>
        </p:nvSpPr>
        <p:spPr bwMode="auto">
          <a:xfrm>
            <a:off x="5105400" y="2573338"/>
            <a:ext cx="4038600" cy="1169987"/>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دانيال 5</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احتفال بيلشاصر</a:t>
            </a:r>
            <a:r>
              <a:rPr kumimoji="0" lang="en-US"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74798" name="Text Box 14"/>
          <p:cNvSpPr txBox="1">
            <a:spLocks noChangeArrowheads="1"/>
          </p:cNvSpPr>
          <p:nvPr/>
        </p:nvSpPr>
        <p:spPr bwMode="auto">
          <a:xfrm>
            <a:off x="8202693" y="76200"/>
            <a:ext cx="771366"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510أ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itle 13"/>
          <p:cNvSpPr>
            <a:spLocks noGrp="1"/>
          </p:cNvSpPr>
          <p:nvPr>
            <p:ph type="title" idx="4294967295"/>
          </p:nvPr>
        </p:nvSpPr>
        <p:spPr>
          <a:xfrm>
            <a:off x="0" y="0"/>
            <a:ext cx="3276600" cy="1219200"/>
          </a:xfrm>
        </p:spPr>
        <p:txBody>
          <a:bodyPr/>
          <a:lstStyle/>
          <a:p>
            <a:pPr>
              <a:defRPr/>
            </a:pPr>
            <a:r>
              <a:rPr lang="ar-JO" sz="3200" dirty="0">
                <a:effectLst>
                  <a:outerShdw blurRad="38100" dist="38100" dir="2700000" algn="tl">
                    <a:srgbClr val="000000"/>
                  </a:outerShdw>
                </a:effectLst>
                <a:ea typeface="ＭＳ Ｐゴシック" charset="0"/>
              </a:rPr>
              <a:t>سقوط بابل</a:t>
            </a:r>
            <a:br>
              <a:rPr lang="ar-JO" sz="3200" dirty="0">
                <a:effectLst>
                  <a:outerShdw blurRad="38100" dist="38100" dir="2700000" algn="tl">
                    <a:srgbClr val="000000"/>
                  </a:outerShdw>
                </a:effectLst>
                <a:ea typeface="ＭＳ Ｐゴシック" charset="0"/>
              </a:rPr>
            </a:br>
            <a:r>
              <a:rPr lang="ar-JO" sz="3200" dirty="0">
                <a:effectLst>
                  <a:outerShdw blurRad="38100" dist="38100" dir="2700000" algn="tl">
                    <a:srgbClr val="000000"/>
                  </a:outerShdw>
                </a:effectLst>
                <a:ea typeface="ＭＳ Ｐゴシック" charset="0"/>
              </a:rPr>
              <a:t>539 ق.م</a:t>
            </a:r>
            <a:endParaRPr lang="en-US" sz="4000" dirty="0">
              <a:effectLst>
                <a:outerShdw blurRad="38100" dist="38100" dir="2700000" algn="tl">
                  <a:srgbClr val="000000"/>
                </a:outerShdw>
              </a:effectLst>
              <a:ea typeface="ＭＳ Ｐゴシック" charset="0"/>
            </a:endParaRPr>
          </a:p>
        </p:txBody>
      </p:sp>
      <p:sp>
        <p:nvSpPr>
          <p:cNvPr id="15" name="Title 13">
            <a:extLst>
              <a:ext uri="{FF2B5EF4-FFF2-40B4-BE49-F238E27FC236}">
                <a16:creationId xmlns:a16="http://schemas.microsoft.com/office/drawing/2014/main" id="{99A3D1AE-4FA1-5D47-AC11-D43010943784}"/>
              </a:ext>
            </a:extLst>
          </p:cNvPr>
          <p:cNvSpPr txBox="1">
            <a:spLocks/>
          </p:cNvSpPr>
          <p:nvPr/>
        </p:nvSpPr>
        <p:spPr bwMode="auto">
          <a:xfrm>
            <a:off x="828671" y="2209800"/>
            <a:ext cx="3276600" cy="441325"/>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مدينة بابل</a:t>
            </a:r>
            <a:endParaRPr kumimoji="0" lang="en-US" sz="32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493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374794"/>
                                        </p:tgtEl>
                                        <p:attrNameLst>
                                          <p:attrName>style.visibility</p:attrName>
                                        </p:attrNameLst>
                                      </p:cBhvr>
                                      <p:to>
                                        <p:strVal val="visible"/>
                                      </p:to>
                                    </p:set>
                                    <p:animEffect transition="in" filter="wipe(up)">
                                      <p:cBhvr>
                                        <p:cTn id="7" dur="300"/>
                                        <p:tgtEl>
                                          <p:spTgt spid="374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4793"/>
                                        </p:tgtEl>
                                        <p:attrNameLst>
                                          <p:attrName>style.visibility</p:attrName>
                                        </p:attrNameLst>
                                      </p:cBhvr>
                                      <p:to>
                                        <p:strVal val="visible"/>
                                      </p:to>
                                    </p:set>
                                    <p:animEffect transition="in" filter="wipe(up)">
                                      <p:cBhvr>
                                        <p:cTn id="12" dur="500"/>
                                        <p:tgtEl>
                                          <p:spTgt spid="3747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74792"/>
                                        </p:tgtEl>
                                        <p:attrNameLst>
                                          <p:attrName>style.visibility</p:attrName>
                                        </p:attrNameLst>
                                      </p:cBhvr>
                                      <p:to>
                                        <p:strVal val="visible"/>
                                      </p:to>
                                    </p:set>
                                    <p:animEffect transition="in" filter="wipe(up)">
                                      <p:cBhvr>
                                        <p:cTn id="17" dur="500"/>
                                        <p:tgtEl>
                                          <p:spTgt spid="3747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374790"/>
                                        </p:tgtEl>
                                        <p:attrNameLst>
                                          <p:attrName>style.visibility</p:attrName>
                                        </p:attrNameLst>
                                      </p:cBhvr>
                                      <p:to>
                                        <p:strVal val="visible"/>
                                      </p:to>
                                    </p:set>
                                    <p:anim calcmode="lin" valueType="num">
                                      <p:cBhvr>
                                        <p:cTn id="22" dur="1000" fill="hold"/>
                                        <p:tgtEl>
                                          <p:spTgt spid="374790"/>
                                        </p:tgtEl>
                                        <p:attrNameLst>
                                          <p:attrName>ppt_w</p:attrName>
                                        </p:attrNameLst>
                                      </p:cBhvr>
                                      <p:tavLst>
                                        <p:tav tm="0">
                                          <p:val>
                                            <p:fltVal val="0"/>
                                          </p:val>
                                        </p:tav>
                                        <p:tav tm="100000">
                                          <p:val>
                                            <p:strVal val="#ppt_w"/>
                                          </p:val>
                                        </p:tav>
                                      </p:tavLst>
                                    </p:anim>
                                    <p:anim calcmode="lin" valueType="num">
                                      <p:cBhvr>
                                        <p:cTn id="23" dur="1000" fill="hold"/>
                                        <p:tgtEl>
                                          <p:spTgt spid="374790"/>
                                        </p:tgtEl>
                                        <p:attrNameLst>
                                          <p:attrName>ppt_h</p:attrName>
                                        </p:attrNameLst>
                                      </p:cBhvr>
                                      <p:tavLst>
                                        <p:tav tm="0">
                                          <p:val>
                                            <p:fltVal val="0"/>
                                          </p:val>
                                        </p:tav>
                                        <p:tav tm="100000">
                                          <p:val>
                                            <p:strVal val="#ppt_h"/>
                                          </p:val>
                                        </p:tav>
                                      </p:tavLst>
                                    </p:anim>
                                    <p:anim calcmode="lin" valueType="num">
                                      <p:cBhvr>
                                        <p:cTn id="24" dur="1000" fill="hold"/>
                                        <p:tgtEl>
                                          <p:spTgt spid="37479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74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74796"/>
                                        </p:tgtEl>
                                        <p:attrNameLst>
                                          <p:attrName>style.visibility</p:attrName>
                                        </p:attrNameLst>
                                      </p:cBhvr>
                                      <p:to>
                                        <p:strVal val="visible"/>
                                      </p:to>
                                    </p:set>
                                    <p:animEffect transition="in" filter="dissolve">
                                      <p:cBhvr>
                                        <p:cTn id="30" dur="500"/>
                                        <p:tgtEl>
                                          <p:spTgt spid="374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2" grpId="0" animBg="1"/>
      <p:bldP spid="374793" grpId="0" animBg="1"/>
      <p:bldP spid="374794" grpId="0" autoUpdateAnimBg="0"/>
      <p:bldP spid="374796"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215044" name="TextBox 13"/>
          <p:cNvSpPr txBox="1">
            <a:spLocks noChangeArrowheads="1"/>
          </p:cNvSpPr>
          <p:nvPr/>
        </p:nvSpPr>
        <p:spPr bwMode="auto">
          <a:xfrm>
            <a:off x="0" y="1123950"/>
            <a:ext cx="9144000" cy="3785652"/>
          </a:xfrm>
          <a:prstGeom prst="rect">
            <a:avLst/>
          </a:prstGeom>
          <a:no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وضع كورش جزءً من جيشه عند النقطة التي يدخل فيها النهر إلى المدينة، وجزءً آخَر  في الجزء الخلفي من المكان الذي ينبع منه، مع أوامر بالزحف إلى المدينة عند مجرى النهر، في أقرب وقت لأن المياه أصبحت ضحلة بدرجة كافية.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ثم انطلق بنفسه مع الجزء غير الحربي من مضيفه، وصنع المكان الذي حفرت فيه نيتوكريس حوض النهر، حيث فعل بالضبط ما فعله سابقاً: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حول نهر الفرات عبر قناة إلى الحوض</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والذي كان ثم مستنقع غرق فيه النهر لدرجة أن السرير الطبيعي للجدول أصبح قابلاً للبقاء.</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عندئذٍ، دخل الفرس الذين تُركوا لهذا الغرض في بابل على ضفة النهر، المجرى الذي غرق الآن حتَّى وصلوا في منتصف الطريق تقريبًا فوق فخذ الرجل، وبالتالي دخلوا المدينة</a:t>
            </a:r>
            <a:endParaRPr kumimoji="0"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74787" name="Line 3"/>
          <p:cNvSpPr>
            <a:spLocks noChangeShapeType="1"/>
          </p:cNvSpPr>
          <p:nvPr/>
        </p:nvSpPr>
        <p:spPr bwMode="auto">
          <a:xfrm>
            <a:off x="1752600" y="9144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74798" name="Text Box 14"/>
          <p:cNvSpPr txBox="1">
            <a:spLocks noChangeArrowheads="1"/>
          </p:cNvSpPr>
          <p:nvPr/>
        </p:nvSpPr>
        <p:spPr bwMode="auto">
          <a:xfrm>
            <a:off x="8144105" y="71438"/>
            <a:ext cx="904415"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544ب</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5046" name="TextBox 5"/>
          <p:cNvSpPr txBox="1">
            <a:spLocks noChangeArrowheads="1"/>
          </p:cNvSpPr>
          <p:nvPr/>
        </p:nvSpPr>
        <p:spPr bwMode="auto">
          <a:xfrm>
            <a:off x="1100137" y="514350"/>
            <a:ext cx="5491731" cy="400110"/>
          </a:xfrm>
          <a:prstGeom prst="rect">
            <a:avLst/>
          </a:prstGeom>
          <a:no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تاريخ حروب الفرس 1.191 (430 ق.م)</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152400" y="0"/>
            <a:ext cx="7772400" cy="609600"/>
          </a:xfrm>
        </p:spPr>
        <p:txBody>
          <a:bodyPr/>
          <a:lstStyle/>
          <a:p>
            <a:pPr>
              <a:defRPr/>
            </a:pPr>
            <a:r>
              <a:rPr lang="ar-JO" sz="36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سقوط بابل (هيرودوت)</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1752600" y="6858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7092" name="TextBox 13"/>
          <p:cNvSpPr txBox="1">
            <a:spLocks noChangeArrowheads="1"/>
          </p:cNvSpPr>
          <p:nvPr/>
        </p:nvSpPr>
        <p:spPr bwMode="auto">
          <a:xfrm>
            <a:off x="152400" y="762000"/>
            <a:ext cx="8915400" cy="4401205"/>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 كان البابليُّون على علم بما كان يدور لدى كورش، أو لو لاحظوا خطرهم، لما سمحوا للفرس بدخول المدينة، لكنهم كانوا سيدمرونهم تمامًا؛ لأنهم كانوا سيغلقون جميع بوابات الشوارع التي على النهر، ويركبوا على الجدران على جانبي النهر، مما كان من شأنه أن يوقع العدو في فخ. ولكن،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كما كان، جاء الفرس عليهم على حين غرة وأخذوا المدينة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بسبب الحجم الهائل للمكان، فإن سكان الأجزاء المركزيَّة (كما أعلن سكان بابل) بعد فترة طويلة من أخذ الأجزاء الخارجيَّة من المدينة، لم يعرفوا شيئًا عما حدث،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لكنهم كانوا يشاركون في مهرجان</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استمروا في الرقص والاستمتاع حتَّى علموا بالقبض على بابل</a:t>
            </a:r>
            <a:endPar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22596" name="TextBox 15"/>
          <p:cNvSpPr txBox="1">
            <a:spLocks noChangeArrowheads="1"/>
          </p:cNvSpPr>
          <p:nvPr/>
        </p:nvSpPr>
        <p:spPr bwMode="auto">
          <a:xfrm>
            <a:off x="-36512" y="6444044"/>
            <a:ext cx="9144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تاريخ حروب الفرس 1.191 (430 ق.م)</a:t>
            </a:r>
            <a:endPar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152400" y="0"/>
            <a:ext cx="7772400" cy="685800"/>
          </a:xfrm>
        </p:spPr>
        <p:txBody>
          <a:bodyPr/>
          <a:lstStyle/>
          <a:p>
            <a:pPr>
              <a:defRPr/>
            </a:pPr>
            <a:r>
              <a:rPr lang="ar-JO" sz="3600" dirty="0">
                <a:effectLst>
                  <a:outerShdw blurRad="38100" dist="38100" dir="2700000" algn="tl">
                    <a:srgbClr val="000000"/>
                  </a:outerShdw>
                </a:effectLst>
                <a:ea typeface="ＭＳ Ｐゴシック" charset="0"/>
              </a:rPr>
              <a:t>سقوط بابل (هيرودوت)</a:t>
            </a:r>
            <a:endParaRPr lang="en-US" dirty="0">
              <a:effectLst>
                <a:outerShdw blurRad="38100" dist="38100" dir="2700000" algn="tl">
                  <a:srgbClr val="000000"/>
                </a:outerShdw>
              </a:effectLst>
              <a:ea typeface="ＭＳ Ｐゴシック" charset="0"/>
            </a:endParaRPr>
          </a:p>
        </p:txBody>
      </p:sp>
      <p:sp>
        <p:nvSpPr>
          <p:cNvPr id="8" name="Text Box 14"/>
          <p:cNvSpPr txBox="1">
            <a:spLocks noChangeArrowheads="1"/>
          </p:cNvSpPr>
          <p:nvPr/>
        </p:nvSpPr>
        <p:spPr bwMode="auto">
          <a:xfrm>
            <a:off x="8144105" y="71438"/>
            <a:ext cx="904415"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544ب</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2" name="Rectangle 4"/>
          <p:cNvSpPr/>
          <p:nvPr/>
        </p:nvSpPr>
        <p:spPr>
          <a:xfrm>
            <a:off x="0" y="0"/>
            <a:ext cx="9144000" cy="6858000"/>
          </a:xfrm>
          <a:prstGeom prst="rect">
            <a:avLst/>
          </a:prstGeom>
          <a:solidFill>
            <a:srgbClr val="000000"/>
          </a:solidFill>
          <a:ln>
            <a:solidFill>
              <a:srgbClr val="000000"/>
            </a:solidFill>
            <a:miter/>
          </a:ln>
        </p:spPr>
        <p:txBody>
          <a:bodyPr lIns="46799" tIns="46799" rIns="46799" bIns="46799" anchor="ctr"/>
          <a:lstStyle/>
          <a:p>
            <a:pPr marL="0" marR="0" lvl="0" indent="0" algn="r" defTabSz="914400" rtl="0" eaLnBrk="1" fontAlgn="auto" latinLnBrk="0" hangingPunct="0">
              <a:lnSpc>
                <a:spcPct val="100000"/>
              </a:lnSpc>
              <a:spcBef>
                <a:spcPts val="0"/>
              </a:spcBef>
              <a:spcAft>
                <a:spcPts val="0"/>
              </a:spcAft>
              <a:buClrTx/>
              <a:buSzTx/>
              <a:buFontTx/>
              <a:buNone/>
              <a:tabLst/>
              <a:defRPr sz="4800">
                <a:solidFill>
                  <a:srgbClr val="8F8F8F">
                    <a:lumOff val="44000"/>
                  </a:srgbClr>
                </a:solidFill>
              </a:defRPr>
            </a:pPr>
            <a:endParaRPr kumimoji="0" sz="4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2" name="Rectangle 1">
            <a:extLst>
              <a:ext uri="{FF2B5EF4-FFF2-40B4-BE49-F238E27FC236}">
                <a16:creationId xmlns:a16="http://schemas.microsoft.com/office/drawing/2014/main" id="{4D401864-12D7-84FD-3761-56E96AB3BA06}"/>
              </a:ext>
            </a:extLst>
          </p:cNvPr>
          <p:cNvSpPr/>
          <p:nvPr/>
        </p:nvSpPr>
        <p:spPr>
          <a:xfrm>
            <a:off x="7236296" y="1975863"/>
            <a:ext cx="1799119" cy="821410"/>
          </a:xfrm>
          <a:prstGeom prst="rect">
            <a:avLst/>
          </a:prstGeom>
          <a:solidFill>
            <a:schemeClr val="accent3">
              <a:lumOff val="44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6799" tIns="46799" rIns="46799" bIns="4679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Arial" panose="020B0604020202020204" pitchFamily="34" charset="0"/>
              <a:ea typeface="+mn-ea"/>
              <a:cs typeface="Arial" panose="020B0604020202020204" pitchFamily="34" charset="0"/>
              <a:sym typeface="Arial"/>
            </a:endParaRPr>
          </a:p>
        </p:txBody>
      </p:sp>
      <p:sp>
        <p:nvSpPr>
          <p:cNvPr id="2993" name="Rectangle 2"/>
          <p:cNvSpPr txBox="1">
            <a:spLocks noGrp="1"/>
          </p:cNvSpPr>
          <p:nvPr>
            <p:ph type="title"/>
          </p:nvPr>
        </p:nvSpPr>
        <p:spPr>
          <a:xfrm>
            <a:off x="1507168" y="-1143000"/>
            <a:ext cx="5867401" cy="1143000"/>
          </a:xfrm>
          <a:prstGeom prst="rect">
            <a:avLst/>
          </a:prstGeom>
        </p:spPr>
        <p:txBody>
          <a:bodyPr/>
          <a:lstStyle>
            <a:lvl1pPr>
              <a:defRPr b="1"/>
            </a:lvl1pPr>
          </a:lstStyle>
          <a:p>
            <a:r>
              <a:rPr dirty="0">
                <a:latin typeface="Arial" panose="020B0604020202020204" pitchFamily="34" charset="0"/>
                <a:cs typeface="Arial" panose="020B0604020202020204" pitchFamily="34" charset="0"/>
              </a:rPr>
              <a:t>USA?</a:t>
            </a:r>
          </a:p>
        </p:txBody>
      </p:sp>
      <p:pic>
        <p:nvPicPr>
          <p:cNvPr id="2994" name="Picture 5" descr="Picture 5"/>
          <p:cNvPicPr>
            <a:picLocks noChangeAspect="1"/>
          </p:cNvPicPr>
          <p:nvPr/>
        </p:nvPicPr>
        <p:blipFill>
          <a:blip r:embed="rId2"/>
          <a:stretch>
            <a:fillRect/>
          </a:stretch>
        </p:blipFill>
        <p:spPr>
          <a:xfrm rot="21202976">
            <a:off x="0" y="381000"/>
            <a:ext cx="4514850" cy="6477000"/>
          </a:xfrm>
          <a:prstGeom prst="rect">
            <a:avLst/>
          </a:prstGeom>
          <a:ln w="12700">
            <a:miter lim="400000"/>
          </a:ln>
        </p:spPr>
      </p:pic>
      <p:sp>
        <p:nvSpPr>
          <p:cNvPr id="2995" name="Text Box 6"/>
          <p:cNvSpPr txBox="1"/>
          <p:nvPr/>
        </p:nvSpPr>
        <p:spPr>
          <a:xfrm>
            <a:off x="3695691" y="488949"/>
            <a:ext cx="5231140" cy="2308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0" marR="0" lvl="0" indent="0" algn="r" defTabSz="914400" rtl="0" eaLnBrk="1" fontAlgn="auto" latinLnBrk="0" hangingPunct="0">
              <a:lnSpc>
                <a:spcPct val="100000"/>
              </a:lnSpc>
              <a:spcBef>
                <a:spcPts val="0"/>
              </a:spcBef>
              <a:spcAft>
                <a:spcPts val="0"/>
              </a:spcAft>
              <a:buClrTx/>
              <a:buSzTx/>
              <a:buFontTx/>
              <a:buNone/>
              <a:tabLst/>
              <a:defRPr sz="4800">
                <a:solidFill>
                  <a:srgbClr val="8F8F8F">
                    <a:lumOff val="44000"/>
                  </a:srgbClr>
                </a:solidFill>
              </a:defRPr>
            </a:pPr>
            <a:r>
              <a:rPr kumimoji="0" lang="ar-JO" sz="4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يقول الدكتور</a:t>
            </a:r>
          </a:p>
          <a:p>
            <a:pPr marL="0" marR="0" lvl="0" indent="0" algn="r" defTabSz="914400" rtl="0" eaLnBrk="1" fontAlgn="auto" latinLnBrk="0" hangingPunct="0">
              <a:lnSpc>
                <a:spcPct val="100000"/>
              </a:lnSpc>
              <a:spcBef>
                <a:spcPts val="0"/>
              </a:spcBef>
              <a:spcAft>
                <a:spcPts val="0"/>
              </a:spcAft>
              <a:buClrTx/>
              <a:buSzTx/>
              <a:buFontTx/>
              <a:buNone/>
              <a:tabLst/>
              <a:defRPr sz="4800">
                <a:solidFill>
                  <a:srgbClr val="8F8F8F">
                    <a:lumOff val="44000"/>
                  </a:srgbClr>
                </a:solidFill>
              </a:defRPr>
            </a:pPr>
            <a:r>
              <a:rPr kumimoji="0" lang="ar-JO" sz="4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تشان كاي لوك أنها</a:t>
            </a:r>
          </a:p>
          <a:p>
            <a:pPr marL="0" marR="0" lvl="0" indent="0" algn="r" defTabSz="914400" rtl="0" eaLnBrk="1" fontAlgn="auto" latinLnBrk="0" hangingPunct="0">
              <a:lnSpc>
                <a:spcPct val="100000"/>
              </a:lnSpc>
              <a:spcBef>
                <a:spcPts val="0"/>
              </a:spcBef>
              <a:spcAft>
                <a:spcPts val="0"/>
              </a:spcAft>
              <a:buClrTx/>
              <a:buSzTx/>
              <a:buFontTx/>
              <a:buNone/>
              <a:tabLst/>
              <a:defRPr sz="4800">
                <a:solidFill>
                  <a:srgbClr val="8F8F8F">
                    <a:lumOff val="44000"/>
                  </a:srgbClr>
                </a:solidFill>
              </a:defRPr>
            </a:pPr>
            <a:r>
              <a:rPr kumimoji="0" lang="ar-JO" sz="4800" b="1" u="none" strike="noStrike" kern="0" cap="none" spc="0" normalizeH="0" baseline="0" noProof="0" dirty="0">
                <a:ln>
                  <a:noFill/>
                </a:ln>
                <a:solidFill>
                  <a:schemeClr val="accent2">
                    <a:lumMod val="75000"/>
                  </a:schemeClr>
                </a:solidFill>
                <a:effectLst/>
                <a:uLnTx/>
                <a:uFillTx/>
                <a:latin typeface="Arial" panose="020B0604020202020204" pitchFamily="34" charset="0"/>
                <a:cs typeface="Arial" panose="020B0604020202020204" pitchFamily="34" charset="0"/>
                <a:sym typeface="Arial"/>
              </a:rPr>
              <a:t>الولايات</a:t>
            </a:r>
            <a:r>
              <a:rPr kumimoji="0" lang="ar-JO" sz="4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lang="ar-JO" sz="4800" b="1"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rPr>
              <a:t>المتحدة</a:t>
            </a:r>
            <a:r>
              <a:rPr kumimoji="0" lang="ar-JO" sz="4800" b="1"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الأمريكية</a:t>
            </a:r>
            <a:endParaRPr kumimoji="0" sz="4800" b="1" u="none" strike="noStrike" kern="0" cap="none" spc="0" normalizeH="0" baseline="0" noProof="0" dirty="0">
              <a:ln>
                <a:noFill/>
              </a:ln>
              <a:solidFill>
                <a:srgbClr val="3333CC"/>
              </a:solidFill>
              <a:effectLst/>
              <a:uLnTx/>
              <a:uFillTx/>
              <a:latin typeface="Arial" panose="020B0604020202020204" pitchFamily="34" charset="0"/>
              <a:cs typeface="Arial" panose="020B0604020202020204" pitchFamily="34" charset="0"/>
              <a:sym typeface="Arial"/>
            </a:endParaRPr>
          </a:p>
        </p:txBody>
      </p:sp>
      <p:pic>
        <p:nvPicPr>
          <p:cNvPr id="2996" name="Picture 7" descr="Picture 7"/>
          <p:cNvPicPr>
            <a:picLocks noChangeAspect="1"/>
          </p:cNvPicPr>
          <p:nvPr/>
        </p:nvPicPr>
        <p:blipFill>
          <a:blip r:embed="rId3"/>
          <a:stretch>
            <a:fillRect/>
          </a:stretch>
        </p:blipFill>
        <p:spPr>
          <a:xfrm>
            <a:off x="6156325" y="3232150"/>
            <a:ext cx="2438400" cy="3365500"/>
          </a:xfrm>
          <a:prstGeom prst="rect">
            <a:avLst/>
          </a:prstGeom>
          <a:ln w="12700">
            <a:miter lim="400000"/>
          </a:ln>
        </p:spPr>
      </p:pic>
      <p:sp>
        <p:nvSpPr>
          <p:cNvPr id="2997" name="Text Box 37"/>
          <p:cNvSpPr txBox="1"/>
          <p:nvPr/>
        </p:nvSpPr>
        <p:spPr>
          <a:xfrm>
            <a:off x="8312908" y="44449"/>
            <a:ext cx="831894" cy="463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ر</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2995"/>
                                        </p:tgtEl>
                                        <p:attrNameLst>
                                          <p:attrName>style.visibility</p:attrName>
                                        </p:attrNameLst>
                                      </p:cBhvr>
                                      <p:to>
                                        <p:strVal val="visible"/>
                                      </p:to>
                                    </p:set>
                                    <p:animEffect transition="in" filter="wipe(up)">
                                      <p:cBhvr>
                                        <p:cTn id="7" dur="300"/>
                                        <p:tgtEl>
                                          <p:spTgt spid="2995"/>
                                        </p:tgtEl>
                                      </p:cBhvr>
                                    </p:animEffect>
                                  </p:childTnLst>
                                </p:cTn>
                              </p:par>
                            </p:childTnLst>
                          </p:cTn>
                        </p:par>
                        <p:par>
                          <p:cTn id="8" fill="hold">
                            <p:stCondLst>
                              <p:cond delay="300"/>
                            </p:stCondLst>
                            <p:childTnLst>
                              <p:par>
                                <p:cTn id="9" presetID="1" presetClass="entr" presetSubtype="0" fill="hold" grpId="0" nodeType="afterEffect">
                                  <p:stCondLst>
                                    <p:cond delay="0"/>
                                  </p:stCondLst>
                                  <p:iterate>
                                    <p:tmAbs val="0"/>
                                  </p:iterate>
                                  <p:childTnLst>
                                    <p:set>
                                      <p:cBhvr>
                                        <p:cTn id="10" fill="hold"/>
                                        <p:tgtEl>
                                          <p:spTgt spid="29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5" grpId="0" animBg="1" advAuto="0"/>
      <p:bldP spid="2996" grpId="0" animBg="1" advAuto="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Grp="1" noChangeArrowheads="1"/>
          </p:cNvSpPr>
          <p:nvPr>
            <p:ph type="title"/>
          </p:nvPr>
        </p:nvSpPr>
        <p:spPr>
          <a:xfrm>
            <a:off x="381000" y="762000"/>
            <a:ext cx="8153400" cy="1143000"/>
          </a:xfrm>
        </p:spPr>
        <p:txBody>
          <a:bodyPr/>
          <a:lstStyle/>
          <a:p>
            <a:r>
              <a:rPr lang="ar-JO" sz="3600" b="1" dirty="0">
                <a:latin typeface="Arial" panose="020B0604020202020204" pitchFamily="34" charset="0"/>
                <a:ea typeface="ＭＳ Ｐゴシック" charset="0"/>
                <a:cs typeface="Arial" panose="020B0604020202020204" pitchFamily="34" charset="0"/>
              </a:rPr>
              <a:t>ماذا نستطيع أن نتعلم من بابل؟</a:t>
            </a:r>
            <a:endParaRPr lang="en-US" sz="3600" b="1" dirty="0">
              <a:latin typeface="Arial" panose="020B0604020202020204" pitchFamily="34" charset="0"/>
              <a:ea typeface="ＭＳ Ｐゴシック" charset="0"/>
              <a:cs typeface="Arial" panose="020B0604020202020204" pitchFamily="34" charset="0"/>
            </a:endParaRPr>
          </a:p>
        </p:txBody>
      </p:sp>
      <p:sp>
        <p:nvSpPr>
          <p:cNvPr id="200706" name="Rectangle 3"/>
          <p:cNvSpPr>
            <a:spLocks noGrp="1" noChangeArrowheads="1"/>
          </p:cNvSpPr>
          <p:nvPr>
            <p:ph type="body" idx="1"/>
          </p:nvPr>
        </p:nvSpPr>
        <p:spPr>
          <a:xfrm>
            <a:off x="0" y="1981200"/>
            <a:ext cx="9144000" cy="4114800"/>
          </a:xfrm>
        </p:spPr>
        <p:txBody>
          <a:bodyPr/>
          <a:lstStyle/>
          <a:p>
            <a:pPr marL="457200" indent="-457200" algn="r" rtl="1">
              <a:lnSpc>
                <a:spcPct val="90000"/>
              </a:lnSpc>
              <a:buNone/>
            </a:pPr>
            <a:r>
              <a:rPr lang="ar-JO" sz="2800" b="1" dirty="0">
                <a:latin typeface="Arial" panose="020B0604020202020204" pitchFamily="34" charset="0"/>
                <a:ea typeface="ＭＳ Ｐゴシック" charset="0"/>
                <a:cs typeface="Arial" panose="020B0604020202020204" pitchFamily="34" charset="0"/>
              </a:rPr>
              <a:t>أ) الأصنام بلا منفعة.</a:t>
            </a:r>
            <a:endParaRPr lang="en-US" sz="2800" b="1" dirty="0">
              <a:latin typeface="Arial" panose="020B0604020202020204" pitchFamily="34" charset="0"/>
              <a:ea typeface="ＭＳ Ｐゴシック" charset="0"/>
              <a:cs typeface="Arial" panose="020B0604020202020204" pitchFamily="34" charset="0"/>
            </a:endParaRPr>
          </a:p>
          <a:p>
            <a:pPr marL="457200" indent="-457200" algn="r" rtl="1">
              <a:lnSpc>
                <a:spcPct val="90000"/>
              </a:lnSpc>
              <a:buNone/>
            </a:pPr>
            <a:r>
              <a:rPr lang="ar-JO" sz="2800" b="1" dirty="0">
                <a:latin typeface="Arial" panose="020B0604020202020204" pitchFamily="34" charset="0"/>
                <a:ea typeface="ＭＳ Ｐゴシック" charset="0"/>
                <a:cs typeface="Arial" panose="020B0604020202020204" pitchFamily="34" charset="0"/>
              </a:rPr>
              <a:t>ب) الثراء والمادية لا يدومان.</a:t>
            </a:r>
            <a:endParaRPr lang="en-US" sz="2800" b="1" dirty="0">
              <a:latin typeface="Arial" panose="020B0604020202020204" pitchFamily="34" charset="0"/>
              <a:ea typeface="ＭＳ Ｐゴシック" charset="0"/>
              <a:cs typeface="Arial" panose="020B0604020202020204" pitchFamily="34" charset="0"/>
            </a:endParaRPr>
          </a:p>
          <a:p>
            <a:pPr marL="457200" indent="-457200" algn="r" rtl="1">
              <a:lnSpc>
                <a:spcPct val="90000"/>
              </a:lnSpc>
              <a:buNone/>
            </a:pPr>
            <a:r>
              <a:rPr lang="ar-JO" sz="2800" b="1" dirty="0">
                <a:latin typeface="Arial" panose="020B0604020202020204" pitchFamily="34" charset="0"/>
                <a:ea typeface="ＭＳ Ｐゴシック" charset="0"/>
                <a:cs typeface="Arial" panose="020B0604020202020204" pitchFamily="34" charset="0"/>
              </a:rPr>
              <a:t>ت) تجنب تأثيرات بابل الموجودة اليوم: الشكليات الدينية، التقاليد الكاثوليكية ... الخ. </a:t>
            </a:r>
            <a:endParaRPr lang="en-US" sz="2800" b="1" dirty="0">
              <a:latin typeface="Arial" panose="020B0604020202020204" pitchFamily="34" charset="0"/>
              <a:ea typeface="ＭＳ Ｐゴシック" charset="0"/>
              <a:cs typeface="Arial" panose="020B0604020202020204" pitchFamily="34" charset="0"/>
            </a:endParaRPr>
          </a:p>
          <a:p>
            <a:pPr marL="457200" indent="-457200" algn="r" rtl="1">
              <a:lnSpc>
                <a:spcPct val="90000"/>
              </a:lnSpc>
              <a:buNone/>
            </a:pPr>
            <a:r>
              <a:rPr lang="ar-JO" sz="2800" b="1" dirty="0">
                <a:latin typeface="Arial" panose="020B0604020202020204" pitchFamily="34" charset="0"/>
                <a:ea typeface="ＭＳ Ｐゴシック" charset="0"/>
                <a:cs typeface="Arial" panose="020B0604020202020204" pitchFamily="34" charset="0"/>
              </a:rPr>
              <a:t>ث) تجنب بابل المستقبلية.</a:t>
            </a:r>
            <a:endParaRPr lang="en-US" sz="2800" b="1" dirty="0">
              <a:latin typeface="Arial" panose="020B0604020202020204" pitchFamily="34" charset="0"/>
              <a:ea typeface="ＭＳ Ｐゴシック" charset="0"/>
              <a:cs typeface="Arial" panose="020B0604020202020204" pitchFamily="34" charset="0"/>
            </a:endParaRPr>
          </a:p>
          <a:p>
            <a:pPr marL="457200" indent="-457200" algn="r" rtl="1">
              <a:lnSpc>
                <a:spcPct val="90000"/>
              </a:lnSpc>
              <a:buNone/>
            </a:pPr>
            <a:r>
              <a:rPr lang="ar-JO" sz="2800" b="1" dirty="0">
                <a:latin typeface="Arial" panose="020B0604020202020204" pitchFamily="34" charset="0"/>
                <a:ea typeface="ＭＳ Ｐゴシック" charset="0"/>
                <a:cs typeface="Arial" panose="020B0604020202020204" pitchFamily="34" charset="0"/>
              </a:rPr>
              <a:t>ج) إعطاء الفرصة للناس حتى يفشلوا قد تكون الطريقة الأفضل لرؤيتهم ينجحون.</a:t>
            </a:r>
            <a:endParaRPr lang="en-US" sz="2800" b="1" dirty="0">
              <a:latin typeface="Arial" panose="020B0604020202020204" pitchFamily="34" charset="0"/>
              <a:ea typeface="ＭＳ Ｐゴシック" charset="0"/>
              <a:cs typeface="Arial" panose="020B0604020202020204" pitchFamily="34" charset="0"/>
            </a:endParaRPr>
          </a:p>
          <a:p>
            <a:pPr marL="457200" lvl="1" indent="0" algn="r" rtl="1">
              <a:lnSpc>
                <a:spcPct val="90000"/>
              </a:lnSpc>
              <a:buNone/>
            </a:pPr>
            <a:r>
              <a:rPr lang="ar-JO" sz="2400" b="1" dirty="0">
                <a:latin typeface="Arial" panose="020B0604020202020204" pitchFamily="34" charset="0"/>
                <a:ea typeface="ＭＳ Ｐゴシック" charset="0"/>
                <a:cs typeface="Arial" panose="020B0604020202020204" pitchFamily="34" charset="0"/>
              </a:rPr>
              <a:t>ا. إجبار الله يهوذا على الذهاب إلى أكثر بلد وثني قد أدى إلى شفاء شعبه من الوثنية.</a:t>
            </a:r>
            <a:endParaRPr lang="en-US" sz="2400" b="1" dirty="0">
              <a:latin typeface="Arial" panose="020B0604020202020204" pitchFamily="34" charset="0"/>
              <a:ea typeface="ＭＳ Ｐゴシック" charset="0"/>
              <a:cs typeface="Arial" panose="020B0604020202020204" pitchFamily="34" charset="0"/>
            </a:endParaRPr>
          </a:p>
          <a:p>
            <a:pPr marL="457200" lvl="1" indent="0" algn="r" rtl="1">
              <a:lnSpc>
                <a:spcPct val="90000"/>
              </a:lnSpc>
              <a:buNone/>
            </a:pPr>
            <a:r>
              <a:rPr lang="ar-JO" sz="2400" b="1" dirty="0">
                <a:latin typeface="Arial" panose="020B0604020202020204" pitchFamily="34" charset="0"/>
                <a:ea typeface="ＭＳ Ｐゴシック" charset="0"/>
                <a:cs typeface="Arial" panose="020B0604020202020204" pitchFamily="34" charset="0"/>
              </a:rPr>
              <a:t>2. كن في العالم أفضل من أن تكون ناسكاً.</a:t>
            </a:r>
            <a:endParaRPr lang="en-US" sz="2400" b="1" dirty="0">
              <a:latin typeface="Arial" panose="020B0604020202020204" pitchFamily="34" charset="0"/>
              <a:ea typeface="ＭＳ Ｐゴシック" charset="0"/>
              <a:cs typeface="Arial" panose="020B0604020202020204" pitchFamily="34" charset="0"/>
            </a:endParaRPr>
          </a:p>
        </p:txBody>
      </p:sp>
      <p:sp>
        <p:nvSpPr>
          <p:cNvPr id="200708" name="Text Box 5"/>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latin typeface="Arial" panose="020B0604020202020204" pitchFamily="34" charset="0"/>
                <a:cs typeface="Arial" panose="020B0604020202020204" pitchFamily="34" charset="0"/>
              </a:rPr>
              <a:t>144</a:t>
            </a:r>
            <a:endParaRPr lang="en-US"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79A97D4-74D9-0699-36EE-9161E6196C35}"/>
              </a:ext>
            </a:extLst>
          </p:cNvPr>
          <p:cNvSpPr txBox="1"/>
          <p:nvPr/>
        </p:nvSpPr>
        <p:spPr>
          <a:xfrm>
            <a:off x="5508104" y="332656"/>
            <a:ext cx="2673872"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rPr>
              <a:t>بابل ونحن</a:t>
            </a:r>
            <a:endParaRPr kumimoji="0" lang="en-US" sz="4800" b="1" u="none" strike="noStrike" kern="120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Text Box 3"/>
          <p:cNvSpPr txBox="1">
            <a:spLocks noChangeArrowheads="1"/>
          </p:cNvSpPr>
          <p:nvPr/>
        </p:nvSpPr>
        <p:spPr bwMode="auto">
          <a:xfrm>
            <a:off x="1524000" y="1524000"/>
            <a:ext cx="5562600" cy="43396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اخرجوا منها يا شعبي</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ولا تعودوا مرة أخرى أبدًا</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لكل غرورها المبتذل</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لقد تم تكديسه عالياً مثل السماء</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شربت الأمم خمرها المجنون</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الآن تذكر الله كل جرائمها</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سيتم سدادها لها بشكل مضاعف</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على كل ما فعلته</a:t>
            </a:r>
            <a:endParaRPr lang="en-US"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88068" name="Text Box 4"/>
          <p:cNvSpPr txBox="1">
            <a:spLocks noChangeArrowheads="1"/>
          </p:cNvSpPr>
          <p:nvPr/>
        </p:nvSpPr>
        <p:spPr bwMode="auto">
          <a:xfrm>
            <a:off x="1981200" y="914400"/>
            <a:ext cx="45720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ar-JO" b="1" u="sng" dirty="0">
                <a:effectLst>
                  <a:outerShdw blurRad="38100" dist="38100" dir="2700000" algn="tl">
                    <a:srgbClr val="DDDDDD"/>
                  </a:outerShdw>
                </a:effectLst>
                <a:latin typeface="Arial" panose="020B0604020202020204" pitchFamily="34" charset="0"/>
                <a:cs typeface="Arial" panose="020B0604020202020204" pitchFamily="34" charset="0"/>
              </a:rPr>
              <a:t>مدينة الموت</a:t>
            </a:r>
            <a:endParaRPr lang="en-US" dirty="0">
              <a:latin typeface="Arial" panose="020B0604020202020204" pitchFamily="34" charset="0"/>
              <a:cs typeface="Arial" panose="020B0604020202020204" pitchFamily="34" charset="0"/>
            </a:endParaRPr>
          </a:p>
        </p:txBody>
      </p:sp>
      <p:pic>
        <p:nvPicPr>
          <p:cNvPr id="88072" name="BabylonSong.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6019800" y="914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9E36069-9D6E-97B9-E66E-C13B730387F7}"/>
              </a:ext>
            </a:extLst>
          </p:cNvPr>
          <p:cNvSpPr txBox="1"/>
          <p:nvPr/>
        </p:nvSpPr>
        <p:spPr>
          <a:xfrm>
            <a:off x="5868144" y="0"/>
            <a:ext cx="3275856"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بابل</a:t>
            </a:r>
            <a:endParaRPr kumimoji="0" lang="en-US" sz="4800" b="1"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iterate type="wd">
                                    <p:tmPct val="5000"/>
                                  </p:iterate>
                                  <p:childTnLst>
                                    <p:set>
                                      <p:cBhvr>
                                        <p:cTn id="6" dur="1" fill="hold">
                                          <p:stCondLst>
                                            <p:cond delay="0"/>
                                          </p:stCondLst>
                                        </p:cTn>
                                        <p:tgtEl>
                                          <p:spTgt spid="88067">
                                            <p:txEl>
                                              <p:pRg st="7" end="7"/>
                                            </p:txEl>
                                          </p:spTgt>
                                        </p:tgtEl>
                                        <p:attrNameLst>
                                          <p:attrName>style.visibility</p:attrName>
                                        </p:attrNameLst>
                                      </p:cBhvr>
                                      <p:to>
                                        <p:strVal val="visible"/>
                                      </p:to>
                                    </p:set>
                                    <p:anim calcmode="lin" valueType="num">
                                      <p:cBhvr>
                                        <p:cTn id="7" dur="500" fill="hold"/>
                                        <p:tgtEl>
                                          <p:spTgt spid="88067">
                                            <p:txEl>
                                              <p:pRg st="7" end="7"/>
                                            </p:txEl>
                                          </p:spTgt>
                                        </p:tgtEl>
                                        <p:attrNameLst>
                                          <p:attrName>ppt_w</p:attrName>
                                        </p:attrNameLst>
                                      </p:cBhvr>
                                      <p:tavLst>
                                        <p:tav tm="0">
                                          <p:val>
                                            <p:strVal val="#ppt_w+.3"/>
                                          </p:val>
                                        </p:tav>
                                        <p:tav tm="100000">
                                          <p:val>
                                            <p:strVal val="#ppt_w"/>
                                          </p:val>
                                        </p:tav>
                                      </p:tavLst>
                                    </p:anim>
                                    <p:anim calcmode="lin" valueType="num">
                                      <p:cBhvr>
                                        <p:cTn id="8" dur="500" fill="hold"/>
                                        <p:tgtEl>
                                          <p:spTgt spid="88067">
                                            <p:txEl>
                                              <p:pRg st="7" end="7"/>
                                            </p:txEl>
                                          </p:spTgt>
                                        </p:tgtEl>
                                        <p:attrNameLst>
                                          <p:attrName>ppt_h</p:attrName>
                                        </p:attrNameLst>
                                      </p:cBhvr>
                                      <p:tavLst>
                                        <p:tav tm="0">
                                          <p:val>
                                            <p:strVal val="#ppt_h"/>
                                          </p:val>
                                        </p:tav>
                                        <p:tav tm="100000">
                                          <p:val>
                                            <p:strVal val="#ppt_h"/>
                                          </p:val>
                                        </p:tav>
                                      </p:tavLst>
                                    </p:anim>
                                    <p:animEffect transition="in" filter="fade">
                                      <p:cBhvr>
                                        <p:cTn id="9" dur="500"/>
                                        <p:tgtEl>
                                          <p:spTgt spid="88067">
                                            <p:txEl>
                                              <p:pRg st="7" end="7"/>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iterate type="wd">
                                    <p:tmPct val="5000"/>
                                  </p:iterate>
                                  <p:childTnLst>
                                    <p:set>
                                      <p:cBhvr>
                                        <p:cTn id="13" dur="1" fill="hold">
                                          <p:stCondLst>
                                            <p:cond delay="0"/>
                                          </p:stCondLst>
                                        </p:cTn>
                                        <p:tgtEl>
                                          <p:spTgt spid="88067">
                                            <p:txEl>
                                              <p:pRg st="0" end="0"/>
                                            </p:txEl>
                                          </p:spTgt>
                                        </p:tgtEl>
                                        <p:attrNameLst>
                                          <p:attrName>style.visibility</p:attrName>
                                        </p:attrNameLst>
                                      </p:cBhvr>
                                      <p:to>
                                        <p:strVal val="visible"/>
                                      </p:to>
                                    </p:set>
                                    <p:anim calcmode="lin" valueType="num">
                                      <p:cBhvr>
                                        <p:cTn id="14" dur="500" fill="hold"/>
                                        <p:tgtEl>
                                          <p:spTgt spid="88067">
                                            <p:txEl>
                                              <p:pRg st="0" end="0"/>
                                            </p:txEl>
                                          </p:spTgt>
                                        </p:tgtEl>
                                        <p:attrNameLst>
                                          <p:attrName>ppt_w</p:attrName>
                                        </p:attrNameLst>
                                      </p:cBhvr>
                                      <p:tavLst>
                                        <p:tav tm="0">
                                          <p:val>
                                            <p:strVal val="#ppt_w+.3"/>
                                          </p:val>
                                        </p:tav>
                                        <p:tav tm="100000">
                                          <p:val>
                                            <p:strVal val="#ppt_w"/>
                                          </p:val>
                                        </p:tav>
                                      </p:tavLst>
                                    </p:anim>
                                    <p:anim calcmode="lin" valueType="num">
                                      <p:cBhvr>
                                        <p:cTn id="15" dur="500" fill="hold"/>
                                        <p:tgtEl>
                                          <p:spTgt spid="88067">
                                            <p:txEl>
                                              <p:pRg st="0" end="0"/>
                                            </p:txEl>
                                          </p:spTgt>
                                        </p:tgtEl>
                                        <p:attrNameLst>
                                          <p:attrName>ppt_h</p:attrName>
                                        </p:attrNameLst>
                                      </p:cBhvr>
                                      <p:tavLst>
                                        <p:tav tm="0">
                                          <p:val>
                                            <p:strVal val="#ppt_h"/>
                                          </p:val>
                                        </p:tav>
                                        <p:tav tm="100000">
                                          <p:val>
                                            <p:strVal val="#ppt_h"/>
                                          </p:val>
                                        </p:tav>
                                      </p:tavLst>
                                    </p:anim>
                                    <p:animEffect transition="in" filter="fade">
                                      <p:cBhvr>
                                        <p:cTn id="16" dur="500"/>
                                        <p:tgtEl>
                                          <p:spTgt spid="8806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iterate type="wd">
                                    <p:tmPct val="5000"/>
                                  </p:iterate>
                                  <p:childTnLst>
                                    <p:set>
                                      <p:cBhvr>
                                        <p:cTn id="20" dur="1" fill="hold">
                                          <p:stCondLst>
                                            <p:cond delay="0"/>
                                          </p:stCondLst>
                                        </p:cTn>
                                        <p:tgtEl>
                                          <p:spTgt spid="88067">
                                            <p:txEl>
                                              <p:pRg st="1" end="1"/>
                                            </p:txEl>
                                          </p:spTgt>
                                        </p:tgtEl>
                                        <p:attrNameLst>
                                          <p:attrName>style.visibility</p:attrName>
                                        </p:attrNameLst>
                                      </p:cBhvr>
                                      <p:to>
                                        <p:strVal val="visible"/>
                                      </p:to>
                                    </p:set>
                                    <p:anim calcmode="lin" valueType="num">
                                      <p:cBhvr>
                                        <p:cTn id="21" dur="500" fill="hold"/>
                                        <p:tgtEl>
                                          <p:spTgt spid="88067">
                                            <p:txEl>
                                              <p:pRg st="1" end="1"/>
                                            </p:txEl>
                                          </p:spTgt>
                                        </p:tgtEl>
                                        <p:attrNameLst>
                                          <p:attrName>ppt_w</p:attrName>
                                        </p:attrNameLst>
                                      </p:cBhvr>
                                      <p:tavLst>
                                        <p:tav tm="0">
                                          <p:val>
                                            <p:strVal val="#ppt_w+.3"/>
                                          </p:val>
                                        </p:tav>
                                        <p:tav tm="100000">
                                          <p:val>
                                            <p:strVal val="#ppt_w"/>
                                          </p:val>
                                        </p:tav>
                                      </p:tavLst>
                                    </p:anim>
                                    <p:anim calcmode="lin" valueType="num">
                                      <p:cBhvr>
                                        <p:cTn id="22" dur="500" fill="hold"/>
                                        <p:tgtEl>
                                          <p:spTgt spid="88067">
                                            <p:txEl>
                                              <p:pRg st="1" end="1"/>
                                            </p:txEl>
                                          </p:spTgt>
                                        </p:tgtEl>
                                        <p:attrNameLst>
                                          <p:attrName>ppt_h</p:attrName>
                                        </p:attrNameLst>
                                      </p:cBhvr>
                                      <p:tavLst>
                                        <p:tav tm="0">
                                          <p:val>
                                            <p:strVal val="#ppt_h"/>
                                          </p:val>
                                        </p:tav>
                                        <p:tav tm="100000">
                                          <p:val>
                                            <p:strVal val="#ppt_h"/>
                                          </p:val>
                                        </p:tav>
                                      </p:tavLst>
                                    </p:anim>
                                    <p:animEffect transition="in" filter="fade">
                                      <p:cBhvr>
                                        <p:cTn id="23" dur="500"/>
                                        <p:tgtEl>
                                          <p:spTgt spid="8806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iterate type="wd">
                                    <p:tmPct val="5000"/>
                                  </p:iterate>
                                  <p:childTnLst>
                                    <p:set>
                                      <p:cBhvr>
                                        <p:cTn id="27" dur="1" fill="hold">
                                          <p:stCondLst>
                                            <p:cond delay="0"/>
                                          </p:stCondLst>
                                        </p:cTn>
                                        <p:tgtEl>
                                          <p:spTgt spid="88067">
                                            <p:txEl>
                                              <p:pRg st="2" end="2"/>
                                            </p:txEl>
                                          </p:spTgt>
                                        </p:tgtEl>
                                        <p:attrNameLst>
                                          <p:attrName>style.visibility</p:attrName>
                                        </p:attrNameLst>
                                      </p:cBhvr>
                                      <p:to>
                                        <p:strVal val="visible"/>
                                      </p:to>
                                    </p:set>
                                    <p:anim calcmode="lin" valueType="num">
                                      <p:cBhvr>
                                        <p:cTn id="28" dur="500" fill="hold"/>
                                        <p:tgtEl>
                                          <p:spTgt spid="88067">
                                            <p:txEl>
                                              <p:pRg st="2" end="2"/>
                                            </p:txEl>
                                          </p:spTgt>
                                        </p:tgtEl>
                                        <p:attrNameLst>
                                          <p:attrName>ppt_w</p:attrName>
                                        </p:attrNameLst>
                                      </p:cBhvr>
                                      <p:tavLst>
                                        <p:tav tm="0">
                                          <p:val>
                                            <p:strVal val="#ppt_w+.3"/>
                                          </p:val>
                                        </p:tav>
                                        <p:tav tm="100000">
                                          <p:val>
                                            <p:strVal val="#ppt_w"/>
                                          </p:val>
                                        </p:tav>
                                      </p:tavLst>
                                    </p:anim>
                                    <p:anim calcmode="lin" valueType="num">
                                      <p:cBhvr>
                                        <p:cTn id="29" dur="500" fill="hold"/>
                                        <p:tgtEl>
                                          <p:spTgt spid="88067">
                                            <p:txEl>
                                              <p:pRg st="2" end="2"/>
                                            </p:txEl>
                                          </p:spTgt>
                                        </p:tgtEl>
                                        <p:attrNameLst>
                                          <p:attrName>ppt_h</p:attrName>
                                        </p:attrNameLst>
                                      </p:cBhvr>
                                      <p:tavLst>
                                        <p:tav tm="0">
                                          <p:val>
                                            <p:strVal val="#ppt_h"/>
                                          </p:val>
                                        </p:tav>
                                        <p:tav tm="100000">
                                          <p:val>
                                            <p:strVal val="#ppt_h"/>
                                          </p:val>
                                        </p:tav>
                                      </p:tavLst>
                                    </p:anim>
                                    <p:animEffect transition="in" filter="fade">
                                      <p:cBhvr>
                                        <p:cTn id="30" dur="500"/>
                                        <p:tgtEl>
                                          <p:spTgt spid="8806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iterate type="wd">
                                    <p:tmPct val="5000"/>
                                  </p:iterate>
                                  <p:childTnLst>
                                    <p:set>
                                      <p:cBhvr>
                                        <p:cTn id="34" dur="1" fill="hold">
                                          <p:stCondLst>
                                            <p:cond delay="0"/>
                                          </p:stCondLst>
                                        </p:cTn>
                                        <p:tgtEl>
                                          <p:spTgt spid="88067">
                                            <p:txEl>
                                              <p:pRg st="3" end="3"/>
                                            </p:txEl>
                                          </p:spTgt>
                                        </p:tgtEl>
                                        <p:attrNameLst>
                                          <p:attrName>style.visibility</p:attrName>
                                        </p:attrNameLst>
                                      </p:cBhvr>
                                      <p:to>
                                        <p:strVal val="visible"/>
                                      </p:to>
                                    </p:set>
                                    <p:anim calcmode="lin" valueType="num">
                                      <p:cBhvr>
                                        <p:cTn id="35" dur="500" fill="hold"/>
                                        <p:tgtEl>
                                          <p:spTgt spid="88067">
                                            <p:txEl>
                                              <p:pRg st="3" end="3"/>
                                            </p:txEl>
                                          </p:spTgt>
                                        </p:tgtEl>
                                        <p:attrNameLst>
                                          <p:attrName>ppt_w</p:attrName>
                                        </p:attrNameLst>
                                      </p:cBhvr>
                                      <p:tavLst>
                                        <p:tav tm="0">
                                          <p:val>
                                            <p:strVal val="#ppt_w+.3"/>
                                          </p:val>
                                        </p:tav>
                                        <p:tav tm="100000">
                                          <p:val>
                                            <p:strVal val="#ppt_w"/>
                                          </p:val>
                                        </p:tav>
                                      </p:tavLst>
                                    </p:anim>
                                    <p:anim calcmode="lin" valueType="num">
                                      <p:cBhvr>
                                        <p:cTn id="36" dur="500" fill="hold"/>
                                        <p:tgtEl>
                                          <p:spTgt spid="88067">
                                            <p:txEl>
                                              <p:pRg st="3" end="3"/>
                                            </p:txEl>
                                          </p:spTgt>
                                        </p:tgtEl>
                                        <p:attrNameLst>
                                          <p:attrName>ppt_h</p:attrName>
                                        </p:attrNameLst>
                                      </p:cBhvr>
                                      <p:tavLst>
                                        <p:tav tm="0">
                                          <p:val>
                                            <p:strVal val="#ppt_h"/>
                                          </p:val>
                                        </p:tav>
                                        <p:tav tm="100000">
                                          <p:val>
                                            <p:strVal val="#ppt_h"/>
                                          </p:val>
                                        </p:tav>
                                      </p:tavLst>
                                    </p:anim>
                                    <p:animEffect transition="in" filter="fade">
                                      <p:cBhvr>
                                        <p:cTn id="37" dur="500"/>
                                        <p:tgtEl>
                                          <p:spTgt spid="8806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nodeType="clickEffect">
                                  <p:stCondLst>
                                    <p:cond delay="0"/>
                                  </p:stCondLst>
                                  <p:iterate type="wd">
                                    <p:tmPct val="5000"/>
                                  </p:iterate>
                                  <p:childTnLst>
                                    <p:set>
                                      <p:cBhvr>
                                        <p:cTn id="41" dur="1" fill="hold">
                                          <p:stCondLst>
                                            <p:cond delay="0"/>
                                          </p:stCondLst>
                                        </p:cTn>
                                        <p:tgtEl>
                                          <p:spTgt spid="88067">
                                            <p:txEl>
                                              <p:pRg st="4" end="4"/>
                                            </p:txEl>
                                          </p:spTgt>
                                        </p:tgtEl>
                                        <p:attrNameLst>
                                          <p:attrName>style.visibility</p:attrName>
                                        </p:attrNameLst>
                                      </p:cBhvr>
                                      <p:to>
                                        <p:strVal val="visible"/>
                                      </p:to>
                                    </p:set>
                                    <p:anim calcmode="lin" valueType="num">
                                      <p:cBhvr>
                                        <p:cTn id="42" dur="500" fill="hold"/>
                                        <p:tgtEl>
                                          <p:spTgt spid="88067">
                                            <p:txEl>
                                              <p:pRg st="4" end="4"/>
                                            </p:txEl>
                                          </p:spTgt>
                                        </p:tgtEl>
                                        <p:attrNameLst>
                                          <p:attrName>ppt_w</p:attrName>
                                        </p:attrNameLst>
                                      </p:cBhvr>
                                      <p:tavLst>
                                        <p:tav tm="0">
                                          <p:val>
                                            <p:strVal val="#ppt_w+.3"/>
                                          </p:val>
                                        </p:tav>
                                        <p:tav tm="100000">
                                          <p:val>
                                            <p:strVal val="#ppt_w"/>
                                          </p:val>
                                        </p:tav>
                                      </p:tavLst>
                                    </p:anim>
                                    <p:anim calcmode="lin" valueType="num">
                                      <p:cBhvr>
                                        <p:cTn id="43" dur="500" fill="hold"/>
                                        <p:tgtEl>
                                          <p:spTgt spid="88067">
                                            <p:txEl>
                                              <p:pRg st="4" end="4"/>
                                            </p:txEl>
                                          </p:spTgt>
                                        </p:tgtEl>
                                        <p:attrNameLst>
                                          <p:attrName>ppt_h</p:attrName>
                                        </p:attrNameLst>
                                      </p:cBhvr>
                                      <p:tavLst>
                                        <p:tav tm="0">
                                          <p:val>
                                            <p:strVal val="#ppt_h"/>
                                          </p:val>
                                        </p:tav>
                                        <p:tav tm="100000">
                                          <p:val>
                                            <p:strVal val="#ppt_h"/>
                                          </p:val>
                                        </p:tav>
                                      </p:tavLst>
                                    </p:anim>
                                    <p:animEffect transition="in" filter="fade">
                                      <p:cBhvr>
                                        <p:cTn id="44" dur="500"/>
                                        <p:tgtEl>
                                          <p:spTgt spid="88067">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nodeType="clickEffect">
                                  <p:stCondLst>
                                    <p:cond delay="0"/>
                                  </p:stCondLst>
                                  <p:iterate type="wd">
                                    <p:tmPct val="5000"/>
                                  </p:iterate>
                                  <p:childTnLst>
                                    <p:set>
                                      <p:cBhvr>
                                        <p:cTn id="48" dur="1" fill="hold">
                                          <p:stCondLst>
                                            <p:cond delay="0"/>
                                          </p:stCondLst>
                                        </p:cTn>
                                        <p:tgtEl>
                                          <p:spTgt spid="88067">
                                            <p:txEl>
                                              <p:pRg st="5" end="5"/>
                                            </p:txEl>
                                          </p:spTgt>
                                        </p:tgtEl>
                                        <p:attrNameLst>
                                          <p:attrName>style.visibility</p:attrName>
                                        </p:attrNameLst>
                                      </p:cBhvr>
                                      <p:to>
                                        <p:strVal val="visible"/>
                                      </p:to>
                                    </p:set>
                                    <p:anim calcmode="lin" valueType="num">
                                      <p:cBhvr>
                                        <p:cTn id="49" dur="500" fill="hold"/>
                                        <p:tgtEl>
                                          <p:spTgt spid="88067">
                                            <p:txEl>
                                              <p:pRg st="5" end="5"/>
                                            </p:txEl>
                                          </p:spTgt>
                                        </p:tgtEl>
                                        <p:attrNameLst>
                                          <p:attrName>ppt_w</p:attrName>
                                        </p:attrNameLst>
                                      </p:cBhvr>
                                      <p:tavLst>
                                        <p:tav tm="0">
                                          <p:val>
                                            <p:strVal val="#ppt_w+.3"/>
                                          </p:val>
                                        </p:tav>
                                        <p:tav tm="100000">
                                          <p:val>
                                            <p:strVal val="#ppt_w"/>
                                          </p:val>
                                        </p:tav>
                                      </p:tavLst>
                                    </p:anim>
                                    <p:anim calcmode="lin" valueType="num">
                                      <p:cBhvr>
                                        <p:cTn id="50" dur="500" fill="hold"/>
                                        <p:tgtEl>
                                          <p:spTgt spid="88067">
                                            <p:txEl>
                                              <p:pRg st="5" end="5"/>
                                            </p:txEl>
                                          </p:spTgt>
                                        </p:tgtEl>
                                        <p:attrNameLst>
                                          <p:attrName>ppt_h</p:attrName>
                                        </p:attrNameLst>
                                      </p:cBhvr>
                                      <p:tavLst>
                                        <p:tav tm="0">
                                          <p:val>
                                            <p:strVal val="#ppt_h"/>
                                          </p:val>
                                        </p:tav>
                                        <p:tav tm="100000">
                                          <p:val>
                                            <p:strVal val="#ppt_h"/>
                                          </p:val>
                                        </p:tav>
                                      </p:tavLst>
                                    </p:anim>
                                    <p:animEffect transition="in" filter="fade">
                                      <p:cBhvr>
                                        <p:cTn id="51" dur="500"/>
                                        <p:tgtEl>
                                          <p:spTgt spid="88067">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nodeType="clickEffect">
                                  <p:stCondLst>
                                    <p:cond delay="0"/>
                                  </p:stCondLst>
                                  <p:iterate type="wd">
                                    <p:tmPct val="5000"/>
                                  </p:iterate>
                                  <p:childTnLst>
                                    <p:set>
                                      <p:cBhvr>
                                        <p:cTn id="55" dur="1" fill="hold">
                                          <p:stCondLst>
                                            <p:cond delay="0"/>
                                          </p:stCondLst>
                                        </p:cTn>
                                        <p:tgtEl>
                                          <p:spTgt spid="88067">
                                            <p:txEl>
                                              <p:pRg st="6" end="6"/>
                                            </p:txEl>
                                          </p:spTgt>
                                        </p:tgtEl>
                                        <p:attrNameLst>
                                          <p:attrName>style.visibility</p:attrName>
                                        </p:attrNameLst>
                                      </p:cBhvr>
                                      <p:to>
                                        <p:strVal val="visible"/>
                                      </p:to>
                                    </p:set>
                                    <p:anim calcmode="lin" valueType="num">
                                      <p:cBhvr>
                                        <p:cTn id="56" dur="500" fill="hold"/>
                                        <p:tgtEl>
                                          <p:spTgt spid="88067">
                                            <p:txEl>
                                              <p:pRg st="6" end="6"/>
                                            </p:txEl>
                                          </p:spTgt>
                                        </p:tgtEl>
                                        <p:attrNameLst>
                                          <p:attrName>ppt_w</p:attrName>
                                        </p:attrNameLst>
                                      </p:cBhvr>
                                      <p:tavLst>
                                        <p:tav tm="0">
                                          <p:val>
                                            <p:strVal val="#ppt_w+.3"/>
                                          </p:val>
                                        </p:tav>
                                        <p:tav tm="100000">
                                          <p:val>
                                            <p:strVal val="#ppt_w"/>
                                          </p:val>
                                        </p:tav>
                                      </p:tavLst>
                                    </p:anim>
                                    <p:anim calcmode="lin" valueType="num">
                                      <p:cBhvr>
                                        <p:cTn id="57" dur="500" fill="hold"/>
                                        <p:tgtEl>
                                          <p:spTgt spid="88067">
                                            <p:txEl>
                                              <p:pRg st="6" end="6"/>
                                            </p:txEl>
                                          </p:spTgt>
                                        </p:tgtEl>
                                        <p:attrNameLst>
                                          <p:attrName>ppt_h</p:attrName>
                                        </p:attrNameLst>
                                      </p:cBhvr>
                                      <p:tavLst>
                                        <p:tav tm="0">
                                          <p:val>
                                            <p:strVal val="#ppt_h"/>
                                          </p:val>
                                        </p:tav>
                                        <p:tav tm="100000">
                                          <p:val>
                                            <p:strVal val="#ppt_h"/>
                                          </p:val>
                                        </p:tav>
                                      </p:tavLst>
                                    </p:anim>
                                    <p:animEffect transition="in" filter="fade">
                                      <p:cBhvr>
                                        <p:cTn id="58" dur="500"/>
                                        <p:tgtEl>
                                          <p:spTgt spid="880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88072"/>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1" presetClass="mediacall" presetSubtype="0" fill="hold" nodeType="clickEffect">
                                  <p:stCondLst>
                                    <p:cond delay="0"/>
                                  </p:stCondLst>
                                  <p:childTnLst>
                                    <p:cmd type="call" cmd="playFrom(0.0)">
                                      <p:cBhvr>
                                        <p:cTn id="63" dur="1" fill="hold"/>
                                        <p:tgtEl>
                                          <p:spTgt spid="88072"/>
                                        </p:tgtEl>
                                      </p:cBhvr>
                                    </p:cmd>
                                  </p:childTnLst>
                                </p:cTn>
                              </p:par>
                            </p:childTnLst>
                          </p:cTn>
                        </p:par>
                      </p:childTnLst>
                    </p:cTn>
                  </p:par>
                </p:childTnLst>
              </p:cTn>
              <p:nextCondLst>
                <p:cond evt="onClick" delay="0">
                  <p:tgtEl>
                    <p:spTgt spid="88072"/>
                  </p:tgtEl>
                </p:cond>
              </p:nextCondLst>
            </p:seq>
            <p:audio>
              <p:cMediaNode vol="90000" numSld="4">
                <p:cTn id="64" fill="hold" display="0">
                  <p:stCondLst>
                    <p:cond delay="indefinite"/>
                  </p:stCondLst>
                  <p:endCondLst>
                    <p:cond evt="onPrev" delay="0">
                      <p:tgtEl>
                        <p:sldTgt/>
                      </p:tgtEl>
                    </p:cond>
                    <p:cond evt="onStopAudio" delay="0">
                      <p:tgtEl>
                        <p:sldTgt/>
                      </p:tgtEl>
                    </p:cond>
                  </p:endCondLst>
                </p:cTn>
                <p:tgtEl>
                  <p:spTgt spid="88072"/>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Text Box 4"/>
          <p:cNvSpPr txBox="1">
            <a:spLocks noChangeArrowheads="1"/>
          </p:cNvSpPr>
          <p:nvPr/>
        </p:nvSpPr>
        <p:spPr bwMode="auto">
          <a:xfrm>
            <a:off x="1981200" y="914400"/>
            <a:ext cx="45720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ar-JO" b="1" u="sng" dirty="0">
                <a:effectLst>
                  <a:outerShdw blurRad="38100" dist="38100" dir="2700000" algn="tl">
                    <a:srgbClr val="DDDDDD"/>
                  </a:outerShdw>
                </a:effectLst>
                <a:latin typeface="Arial" panose="020B0604020202020204" pitchFamily="34" charset="0"/>
                <a:cs typeface="Arial" panose="020B0604020202020204" pitchFamily="34" charset="0"/>
              </a:rPr>
              <a:t>مدينة الموت</a:t>
            </a:r>
            <a:endParaRPr lang="en-US" dirty="0">
              <a:latin typeface="Arial" panose="020B0604020202020204" pitchFamily="34" charset="0"/>
              <a:cs typeface="Arial" panose="020B0604020202020204" pitchFamily="34" charset="0"/>
            </a:endParaRPr>
          </a:p>
        </p:txBody>
      </p:sp>
      <p:sp>
        <p:nvSpPr>
          <p:cNvPr id="89093" name="Text Box 5"/>
          <p:cNvSpPr txBox="1">
            <a:spLocks noChangeArrowheads="1"/>
          </p:cNvSpPr>
          <p:nvPr/>
        </p:nvSpPr>
        <p:spPr bwMode="auto">
          <a:xfrm>
            <a:off x="1524000" y="1524000"/>
            <a:ext cx="5562600" cy="3231654"/>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سقطت، سقطت بابل</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سقطت، سقطت، سقطت مدينة الموت</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ملكة كل رغبة مظلمة</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سقطت بسبب المجاعة والضربات والنار</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سقطت بابل</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سقطت مدينة الموت</a:t>
            </a:r>
            <a:endParaRPr lang="en-US"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1261A9B-375E-F56C-1264-00F618AEC3D1}"/>
              </a:ext>
            </a:extLst>
          </p:cNvPr>
          <p:cNvSpPr txBox="1"/>
          <p:nvPr/>
        </p:nvSpPr>
        <p:spPr>
          <a:xfrm>
            <a:off x="6553200" y="0"/>
            <a:ext cx="2590800"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بابل</a:t>
            </a:r>
            <a:endParaRPr kumimoji="0" lang="en-US" sz="4800" b="1"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iterate type="wd">
                                    <p:tmPct val="5000"/>
                                  </p:iterate>
                                  <p:childTnLst>
                                    <p:set>
                                      <p:cBhvr>
                                        <p:cTn id="6" dur="1" fill="hold">
                                          <p:stCondLst>
                                            <p:cond delay="0"/>
                                          </p:stCondLst>
                                        </p:cTn>
                                        <p:tgtEl>
                                          <p:spTgt spid="89093">
                                            <p:txEl>
                                              <p:pRg st="0" end="0"/>
                                            </p:txEl>
                                          </p:spTgt>
                                        </p:tgtEl>
                                        <p:attrNameLst>
                                          <p:attrName>style.visibility</p:attrName>
                                        </p:attrNameLst>
                                      </p:cBhvr>
                                      <p:to>
                                        <p:strVal val="visible"/>
                                      </p:to>
                                    </p:set>
                                    <p:anim calcmode="lin" valueType="num">
                                      <p:cBhvr>
                                        <p:cTn id="7" dur="500" fill="hold"/>
                                        <p:tgtEl>
                                          <p:spTgt spid="89093">
                                            <p:txEl>
                                              <p:pRg st="0" end="0"/>
                                            </p:txEl>
                                          </p:spTgt>
                                        </p:tgtEl>
                                        <p:attrNameLst>
                                          <p:attrName>ppt_w</p:attrName>
                                        </p:attrNameLst>
                                      </p:cBhvr>
                                      <p:tavLst>
                                        <p:tav tm="0">
                                          <p:val>
                                            <p:strVal val="#ppt_w+.3"/>
                                          </p:val>
                                        </p:tav>
                                        <p:tav tm="100000">
                                          <p:val>
                                            <p:strVal val="#ppt_w"/>
                                          </p:val>
                                        </p:tav>
                                      </p:tavLst>
                                    </p:anim>
                                    <p:anim calcmode="lin" valueType="num">
                                      <p:cBhvr>
                                        <p:cTn id="8" dur="500" fill="hold"/>
                                        <p:tgtEl>
                                          <p:spTgt spid="89093">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8909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iterate type="wd">
                                    <p:tmPct val="5000"/>
                                  </p:iterate>
                                  <p:childTnLst>
                                    <p:set>
                                      <p:cBhvr>
                                        <p:cTn id="13" dur="1" fill="hold">
                                          <p:stCondLst>
                                            <p:cond delay="0"/>
                                          </p:stCondLst>
                                        </p:cTn>
                                        <p:tgtEl>
                                          <p:spTgt spid="89093">
                                            <p:txEl>
                                              <p:pRg st="1" end="1"/>
                                            </p:txEl>
                                          </p:spTgt>
                                        </p:tgtEl>
                                        <p:attrNameLst>
                                          <p:attrName>style.visibility</p:attrName>
                                        </p:attrNameLst>
                                      </p:cBhvr>
                                      <p:to>
                                        <p:strVal val="visible"/>
                                      </p:to>
                                    </p:set>
                                    <p:anim calcmode="lin" valueType="num">
                                      <p:cBhvr>
                                        <p:cTn id="14" dur="500" fill="hold"/>
                                        <p:tgtEl>
                                          <p:spTgt spid="89093">
                                            <p:txEl>
                                              <p:pRg st="1" end="1"/>
                                            </p:txEl>
                                          </p:spTgt>
                                        </p:tgtEl>
                                        <p:attrNameLst>
                                          <p:attrName>ppt_w</p:attrName>
                                        </p:attrNameLst>
                                      </p:cBhvr>
                                      <p:tavLst>
                                        <p:tav tm="0">
                                          <p:val>
                                            <p:strVal val="#ppt_w+.3"/>
                                          </p:val>
                                        </p:tav>
                                        <p:tav tm="100000">
                                          <p:val>
                                            <p:strVal val="#ppt_w"/>
                                          </p:val>
                                        </p:tav>
                                      </p:tavLst>
                                    </p:anim>
                                    <p:anim calcmode="lin" valueType="num">
                                      <p:cBhvr>
                                        <p:cTn id="15" dur="500" fill="hold"/>
                                        <p:tgtEl>
                                          <p:spTgt spid="89093">
                                            <p:txEl>
                                              <p:pRg st="1" end="1"/>
                                            </p:txEl>
                                          </p:spTgt>
                                        </p:tgtEl>
                                        <p:attrNameLst>
                                          <p:attrName>ppt_h</p:attrName>
                                        </p:attrNameLst>
                                      </p:cBhvr>
                                      <p:tavLst>
                                        <p:tav tm="0">
                                          <p:val>
                                            <p:strVal val="#ppt_h"/>
                                          </p:val>
                                        </p:tav>
                                        <p:tav tm="100000">
                                          <p:val>
                                            <p:strVal val="#ppt_h"/>
                                          </p:val>
                                        </p:tav>
                                      </p:tavLst>
                                    </p:anim>
                                    <p:animEffect transition="in" filter="fade">
                                      <p:cBhvr>
                                        <p:cTn id="16" dur="500"/>
                                        <p:tgtEl>
                                          <p:spTgt spid="8909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iterate type="wd">
                                    <p:tmPct val="5000"/>
                                  </p:iterate>
                                  <p:childTnLst>
                                    <p:set>
                                      <p:cBhvr>
                                        <p:cTn id="20" dur="1" fill="hold">
                                          <p:stCondLst>
                                            <p:cond delay="0"/>
                                          </p:stCondLst>
                                        </p:cTn>
                                        <p:tgtEl>
                                          <p:spTgt spid="89093">
                                            <p:txEl>
                                              <p:pRg st="2" end="2"/>
                                            </p:txEl>
                                          </p:spTgt>
                                        </p:tgtEl>
                                        <p:attrNameLst>
                                          <p:attrName>style.visibility</p:attrName>
                                        </p:attrNameLst>
                                      </p:cBhvr>
                                      <p:to>
                                        <p:strVal val="visible"/>
                                      </p:to>
                                    </p:set>
                                    <p:anim calcmode="lin" valueType="num">
                                      <p:cBhvr>
                                        <p:cTn id="21" dur="500" fill="hold"/>
                                        <p:tgtEl>
                                          <p:spTgt spid="89093">
                                            <p:txEl>
                                              <p:pRg st="2" end="2"/>
                                            </p:txEl>
                                          </p:spTgt>
                                        </p:tgtEl>
                                        <p:attrNameLst>
                                          <p:attrName>ppt_w</p:attrName>
                                        </p:attrNameLst>
                                      </p:cBhvr>
                                      <p:tavLst>
                                        <p:tav tm="0">
                                          <p:val>
                                            <p:strVal val="#ppt_w+.3"/>
                                          </p:val>
                                        </p:tav>
                                        <p:tav tm="100000">
                                          <p:val>
                                            <p:strVal val="#ppt_w"/>
                                          </p:val>
                                        </p:tav>
                                      </p:tavLst>
                                    </p:anim>
                                    <p:anim calcmode="lin" valueType="num">
                                      <p:cBhvr>
                                        <p:cTn id="22" dur="500" fill="hold"/>
                                        <p:tgtEl>
                                          <p:spTgt spid="89093">
                                            <p:txEl>
                                              <p:pRg st="2" end="2"/>
                                            </p:txEl>
                                          </p:spTgt>
                                        </p:tgtEl>
                                        <p:attrNameLst>
                                          <p:attrName>ppt_h</p:attrName>
                                        </p:attrNameLst>
                                      </p:cBhvr>
                                      <p:tavLst>
                                        <p:tav tm="0">
                                          <p:val>
                                            <p:strVal val="#ppt_h"/>
                                          </p:val>
                                        </p:tav>
                                        <p:tav tm="100000">
                                          <p:val>
                                            <p:strVal val="#ppt_h"/>
                                          </p:val>
                                        </p:tav>
                                      </p:tavLst>
                                    </p:anim>
                                    <p:animEffect transition="in" filter="fade">
                                      <p:cBhvr>
                                        <p:cTn id="23" dur="500"/>
                                        <p:tgtEl>
                                          <p:spTgt spid="8909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iterate type="wd">
                                    <p:tmPct val="5000"/>
                                  </p:iterate>
                                  <p:childTnLst>
                                    <p:set>
                                      <p:cBhvr>
                                        <p:cTn id="27" dur="1" fill="hold">
                                          <p:stCondLst>
                                            <p:cond delay="0"/>
                                          </p:stCondLst>
                                        </p:cTn>
                                        <p:tgtEl>
                                          <p:spTgt spid="89093">
                                            <p:txEl>
                                              <p:pRg st="3" end="3"/>
                                            </p:txEl>
                                          </p:spTgt>
                                        </p:tgtEl>
                                        <p:attrNameLst>
                                          <p:attrName>style.visibility</p:attrName>
                                        </p:attrNameLst>
                                      </p:cBhvr>
                                      <p:to>
                                        <p:strVal val="visible"/>
                                      </p:to>
                                    </p:set>
                                    <p:anim calcmode="lin" valueType="num">
                                      <p:cBhvr>
                                        <p:cTn id="28" dur="500" fill="hold"/>
                                        <p:tgtEl>
                                          <p:spTgt spid="89093">
                                            <p:txEl>
                                              <p:pRg st="3" end="3"/>
                                            </p:txEl>
                                          </p:spTgt>
                                        </p:tgtEl>
                                        <p:attrNameLst>
                                          <p:attrName>ppt_w</p:attrName>
                                        </p:attrNameLst>
                                      </p:cBhvr>
                                      <p:tavLst>
                                        <p:tav tm="0">
                                          <p:val>
                                            <p:strVal val="#ppt_w+.3"/>
                                          </p:val>
                                        </p:tav>
                                        <p:tav tm="100000">
                                          <p:val>
                                            <p:strVal val="#ppt_w"/>
                                          </p:val>
                                        </p:tav>
                                      </p:tavLst>
                                    </p:anim>
                                    <p:anim calcmode="lin" valueType="num">
                                      <p:cBhvr>
                                        <p:cTn id="29" dur="500" fill="hold"/>
                                        <p:tgtEl>
                                          <p:spTgt spid="89093">
                                            <p:txEl>
                                              <p:pRg st="3" end="3"/>
                                            </p:txEl>
                                          </p:spTgt>
                                        </p:tgtEl>
                                        <p:attrNameLst>
                                          <p:attrName>ppt_h</p:attrName>
                                        </p:attrNameLst>
                                      </p:cBhvr>
                                      <p:tavLst>
                                        <p:tav tm="0">
                                          <p:val>
                                            <p:strVal val="#ppt_h"/>
                                          </p:val>
                                        </p:tav>
                                        <p:tav tm="100000">
                                          <p:val>
                                            <p:strVal val="#ppt_h"/>
                                          </p:val>
                                        </p:tav>
                                      </p:tavLst>
                                    </p:anim>
                                    <p:animEffect transition="in" filter="fade">
                                      <p:cBhvr>
                                        <p:cTn id="30" dur="500"/>
                                        <p:tgtEl>
                                          <p:spTgt spid="8909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iterate type="wd">
                                    <p:tmPct val="5000"/>
                                  </p:iterate>
                                  <p:childTnLst>
                                    <p:set>
                                      <p:cBhvr>
                                        <p:cTn id="34" dur="1" fill="hold">
                                          <p:stCondLst>
                                            <p:cond delay="0"/>
                                          </p:stCondLst>
                                        </p:cTn>
                                        <p:tgtEl>
                                          <p:spTgt spid="89093">
                                            <p:txEl>
                                              <p:pRg st="4" end="4"/>
                                            </p:txEl>
                                          </p:spTgt>
                                        </p:tgtEl>
                                        <p:attrNameLst>
                                          <p:attrName>style.visibility</p:attrName>
                                        </p:attrNameLst>
                                      </p:cBhvr>
                                      <p:to>
                                        <p:strVal val="visible"/>
                                      </p:to>
                                    </p:set>
                                    <p:anim calcmode="lin" valueType="num">
                                      <p:cBhvr>
                                        <p:cTn id="35" dur="500" fill="hold"/>
                                        <p:tgtEl>
                                          <p:spTgt spid="89093">
                                            <p:txEl>
                                              <p:pRg st="4" end="4"/>
                                            </p:txEl>
                                          </p:spTgt>
                                        </p:tgtEl>
                                        <p:attrNameLst>
                                          <p:attrName>ppt_w</p:attrName>
                                        </p:attrNameLst>
                                      </p:cBhvr>
                                      <p:tavLst>
                                        <p:tav tm="0">
                                          <p:val>
                                            <p:strVal val="#ppt_w+.3"/>
                                          </p:val>
                                        </p:tav>
                                        <p:tav tm="100000">
                                          <p:val>
                                            <p:strVal val="#ppt_w"/>
                                          </p:val>
                                        </p:tav>
                                      </p:tavLst>
                                    </p:anim>
                                    <p:anim calcmode="lin" valueType="num">
                                      <p:cBhvr>
                                        <p:cTn id="36" dur="500" fill="hold"/>
                                        <p:tgtEl>
                                          <p:spTgt spid="89093">
                                            <p:txEl>
                                              <p:pRg st="4" end="4"/>
                                            </p:txEl>
                                          </p:spTgt>
                                        </p:tgtEl>
                                        <p:attrNameLst>
                                          <p:attrName>ppt_h</p:attrName>
                                        </p:attrNameLst>
                                      </p:cBhvr>
                                      <p:tavLst>
                                        <p:tav tm="0">
                                          <p:val>
                                            <p:strVal val="#ppt_h"/>
                                          </p:val>
                                        </p:tav>
                                        <p:tav tm="100000">
                                          <p:val>
                                            <p:strVal val="#ppt_h"/>
                                          </p:val>
                                        </p:tav>
                                      </p:tavLst>
                                    </p:anim>
                                    <p:animEffect transition="in" filter="fade">
                                      <p:cBhvr>
                                        <p:cTn id="37" dur="500"/>
                                        <p:tgtEl>
                                          <p:spTgt spid="8909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iterate type="wd">
                                    <p:tmPct val="5000"/>
                                  </p:iterate>
                                  <p:childTnLst>
                                    <p:set>
                                      <p:cBhvr>
                                        <p:cTn id="41" dur="1" fill="hold">
                                          <p:stCondLst>
                                            <p:cond delay="0"/>
                                          </p:stCondLst>
                                        </p:cTn>
                                        <p:tgtEl>
                                          <p:spTgt spid="89093">
                                            <p:txEl>
                                              <p:pRg st="5" end="5"/>
                                            </p:txEl>
                                          </p:spTgt>
                                        </p:tgtEl>
                                        <p:attrNameLst>
                                          <p:attrName>style.visibility</p:attrName>
                                        </p:attrNameLst>
                                      </p:cBhvr>
                                      <p:to>
                                        <p:strVal val="visible"/>
                                      </p:to>
                                    </p:set>
                                    <p:anim calcmode="lin" valueType="num">
                                      <p:cBhvr>
                                        <p:cTn id="42" dur="500" fill="hold"/>
                                        <p:tgtEl>
                                          <p:spTgt spid="89093">
                                            <p:txEl>
                                              <p:pRg st="5" end="5"/>
                                            </p:txEl>
                                          </p:spTgt>
                                        </p:tgtEl>
                                        <p:attrNameLst>
                                          <p:attrName>ppt_w</p:attrName>
                                        </p:attrNameLst>
                                      </p:cBhvr>
                                      <p:tavLst>
                                        <p:tav tm="0">
                                          <p:val>
                                            <p:strVal val="#ppt_w+.3"/>
                                          </p:val>
                                        </p:tav>
                                        <p:tav tm="100000">
                                          <p:val>
                                            <p:strVal val="#ppt_w"/>
                                          </p:val>
                                        </p:tav>
                                      </p:tavLst>
                                    </p:anim>
                                    <p:anim calcmode="lin" valueType="num">
                                      <p:cBhvr>
                                        <p:cTn id="43" dur="500" fill="hold"/>
                                        <p:tgtEl>
                                          <p:spTgt spid="89093">
                                            <p:txEl>
                                              <p:pRg st="5" end="5"/>
                                            </p:txEl>
                                          </p:spTgt>
                                        </p:tgtEl>
                                        <p:attrNameLst>
                                          <p:attrName>ppt_h</p:attrName>
                                        </p:attrNameLst>
                                      </p:cBhvr>
                                      <p:tavLst>
                                        <p:tav tm="0">
                                          <p:val>
                                            <p:strVal val="#ppt_h"/>
                                          </p:val>
                                        </p:tav>
                                        <p:tav tm="100000">
                                          <p:val>
                                            <p:strVal val="#ppt_h"/>
                                          </p:val>
                                        </p:tav>
                                      </p:tavLst>
                                    </p:anim>
                                    <p:animEffect transition="in" filter="fade">
                                      <p:cBhvr>
                                        <p:cTn id="44" dur="500"/>
                                        <p:tgtEl>
                                          <p:spTgt spid="8909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6" name="Text Box 4"/>
          <p:cNvSpPr txBox="1">
            <a:spLocks noChangeArrowheads="1"/>
          </p:cNvSpPr>
          <p:nvPr/>
        </p:nvSpPr>
        <p:spPr bwMode="auto">
          <a:xfrm>
            <a:off x="1981200" y="914400"/>
            <a:ext cx="45720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ar-JO" b="1" u="sng" dirty="0">
                <a:effectLst>
                  <a:outerShdw blurRad="38100" dist="38100" dir="2700000" algn="tl">
                    <a:srgbClr val="DDDDDD"/>
                  </a:outerShdw>
                </a:effectLst>
                <a:latin typeface="Arial" panose="020B0604020202020204" pitchFamily="34" charset="0"/>
                <a:cs typeface="Arial" panose="020B0604020202020204" pitchFamily="34" charset="0"/>
              </a:rPr>
              <a:t>مدينة الموت</a:t>
            </a:r>
            <a:endParaRPr lang="en-US" dirty="0">
              <a:latin typeface="Arial" panose="020B0604020202020204" pitchFamily="34" charset="0"/>
              <a:cs typeface="Arial" panose="020B0604020202020204" pitchFamily="34" charset="0"/>
            </a:endParaRPr>
          </a:p>
        </p:txBody>
      </p:sp>
      <p:sp>
        <p:nvSpPr>
          <p:cNvPr id="90118" name="Text Box 6"/>
          <p:cNvSpPr txBox="1">
            <a:spLocks noChangeArrowheads="1"/>
          </p:cNvSpPr>
          <p:nvPr/>
        </p:nvSpPr>
        <p:spPr bwMode="auto">
          <a:xfrm>
            <a:off x="838200" y="1600200"/>
            <a:ext cx="7239000" cy="43396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لن يصدر صوت أغنية أبداً</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أن يُسمع فيك مرة أخرى</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ولا صوت العروس والعريس</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ولا صدى ضجيج العامل</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تجارك كانوا رجال العالم العظماء</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بعبادة الإستهلاك وجشعكم وخطيئتكم</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وسوف تصبح مشهداً</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يبكون ويحزنون ويبكون</a:t>
            </a:r>
            <a:endParaRPr lang="en-US"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F3B236C-A57F-1ED9-7C19-44BFF819D9DE}"/>
              </a:ext>
            </a:extLst>
          </p:cNvPr>
          <p:cNvSpPr txBox="1"/>
          <p:nvPr/>
        </p:nvSpPr>
        <p:spPr>
          <a:xfrm>
            <a:off x="6553200" y="0"/>
            <a:ext cx="2590800"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بابل</a:t>
            </a:r>
            <a:endParaRPr kumimoji="0" lang="en-US" sz="4800" b="1"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iterate type="wd">
                                    <p:tmPct val="5000"/>
                                  </p:iterate>
                                  <p:childTnLst>
                                    <p:set>
                                      <p:cBhvr>
                                        <p:cTn id="6" dur="1" fill="hold">
                                          <p:stCondLst>
                                            <p:cond delay="0"/>
                                          </p:stCondLst>
                                        </p:cTn>
                                        <p:tgtEl>
                                          <p:spTgt spid="90118">
                                            <p:txEl>
                                              <p:pRg st="0" end="0"/>
                                            </p:txEl>
                                          </p:spTgt>
                                        </p:tgtEl>
                                        <p:attrNameLst>
                                          <p:attrName>style.visibility</p:attrName>
                                        </p:attrNameLst>
                                      </p:cBhvr>
                                      <p:to>
                                        <p:strVal val="visible"/>
                                      </p:to>
                                    </p:set>
                                    <p:anim calcmode="lin" valueType="num">
                                      <p:cBhvr>
                                        <p:cTn id="7" dur="500" fill="hold"/>
                                        <p:tgtEl>
                                          <p:spTgt spid="90118">
                                            <p:txEl>
                                              <p:pRg st="0" end="0"/>
                                            </p:txEl>
                                          </p:spTgt>
                                        </p:tgtEl>
                                        <p:attrNameLst>
                                          <p:attrName>ppt_w</p:attrName>
                                        </p:attrNameLst>
                                      </p:cBhvr>
                                      <p:tavLst>
                                        <p:tav tm="0">
                                          <p:val>
                                            <p:strVal val="#ppt_w+.3"/>
                                          </p:val>
                                        </p:tav>
                                        <p:tav tm="100000">
                                          <p:val>
                                            <p:strVal val="#ppt_w"/>
                                          </p:val>
                                        </p:tav>
                                      </p:tavLst>
                                    </p:anim>
                                    <p:anim calcmode="lin" valueType="num">
                                      <p:cBhvr>
                                        <p:cTn id="8" dur="500" fill="hold"/>
                                        <p:tgtEl>
                                          <p:spTgt spid="90118">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9011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iterate type="wd">
                                    <p:tmPct val="5000"/>
                                  </p:iterate>
                                  <p:childTnLst>
                                    <p:set>
                                      <p:cBhvr>
                                        <p:cTn id="13" dur="1" fill="hold">
                                          <p:stCondLst>
                                            <p:cond delay="0"/>
                                          </p:stCondLst>
                                        </p:cTn>
                                        <p:tgtEl>
                                          <p:spTgt spid="90118">
                                            <p:txEl>
                                              <p:pRg st="1" end="1"/>
                                            </p:txEl>
                                          </p:spTgt>
                                        </p:tgtEl>
                                        <p:attrNameLst>
                                          <p:attrName>style.visibility</p:attrName>
                                        </p:attrNameLst>
                                      </p:cBhvr>
                                      <p:to>
                                        <p:strVal val="visible"/>
                                      </p:to>
                                    </p:set>
                                    <p:anim calcmode="lin" valueType="num">
                                      <p:cBhvr>
                                        <p:cTn id="14" dur="500" fill="hold"/>
                                        <p:tgtEl>
                                          <p:spTgt spid="90118">
                                            <p:txEl>
                                              <p:pRg st="1" end="1"/>
                                            </p:txEl>
                                          </p:spTgt>
                                        </p:tgtEl>
                                        <p:attrNameLst>
                                          <p:attrName>ppt_w</p:attrName>
                                        </p:attrNameLst>
                                      </p:cBhvr>
                                      <p:tavLst>
                                        <p:tav tm="0">
                                          <p:val>
                                            <p:strVal val="#ppt_w+.3"/>
                                          </p:val>
                                        </p:tav>
                                        <p:tav tm="100000">
                                          <p:val>
                                            <p:strVal val="#ppt_w"/>
                                          </p:val>
                                        </p:tav>
                                      </p:tavLst>
                                    </p:anim>
                                    <p:anim calcmode="lin" valueType="num">
                                      <p:cBhvr>
                                        <p:cTn id="15" dur="500" fill="hold"/>
                                        <p:tgtEl>
                                          <p:spTgt spid="90118">
                                            <p:txEl>
                                              <p:pRg st="1" end="1"/>
                                            </p:txEl>
                                          </p:spTgt>
                                        </p:tgtEl>
                                        <p:attrNameLst>
                                          <p:attrName>ppt_h</p:attrName>
                                        </p:attrNameLst>
                                      </p:cBhvr>
                                      <p:tavLst>
                                        <p:tav tm="0">
                                          <p:val>
                                            <p:strVal val="#ppt_h"/>
                                          </p:val>
                                        </p:tav>
                                        <p:tav tm="100000">
                                          <p:val>
                                            <p:strVal val="#ppt_h"/>
                                          </p:val>
                                        </p:tav>
                                      </p:tavLst>
                                    </p:anim>
                                    <p:animEffect transition="in" filter="fade">
                                      <p:cBhvr>
                                        <p:cTn id="16" dur="500"/>
                                        <p:tgtEl>
                                          <p:spTgt spid="9011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iterate type="wd">
                                    <p:tmPct val="5000"/>
                                  </p:iterate>
                                  <p:childTnLst>
                                    <p:set>
                                      <p:cBhvr>
                                        <p:cTn id="20" dur="1" fill="hold">
                                          <p:stCondLst>
                                            <p:cond delay="0"/>
                                          </p:stCondLst>
                                        </p:cTn>
                                        <p:tgtEl>
                                          <p:spTgt spid="90118">
                                            <p:txEl>
                                              <p:pRg st="2" end="2"/>
                                            </p:txEl>
                                          </p:spTgt>
                                        </p:tgtEl>
                                        <p:attrNameLst>
                                          <p:attrName>style.visibility</p:attrName>
                                        </p:attrNameLst>
                                      </p:cBhvr>
                                      <p:to>
                                        <p:strVal val="visible"/>
                                      </p:to>
                                    </p:set>
                                    <p:anim calcmode="lin" valueType="num">
                                      <p:cBhvr>
                                        <p:cTn id="21" dur="500" fill="hold"/>
                                        <p:tgtEl>
                                          <p:spTgt spid="90118">
                                            <p:txEl>
                                              <p:pRg st="2" end="2"/>
                                            </p:txEl>
                                          </p:spTgt>
                                        </p:tgtEl>
                                        <p:attrNameLst>
                                          <p:attrName>ppt_w</p:attrName>
                                        </p:attrNameLst>
                                      </p:cBhvr>
                                      <p:tavLst>
                                        <p:tav tm="0">
                                          <p:val>
                                            <p:strVal val="#ppt_w+.3"/>
                                          </p:val>
                                        </p:tav>
                                        <p:tav tm="100000">
                                          <p:val>
                                            <p:strVal val="#ppt_w"/>
                                          </p:val>
                                        </p:tav>
                                      </p:tavLst>
                                    </p:anim>
                                    <p:anim calcmode="lin" valueType="num">
                                      <p:cBhvr>
                                        <p:cTn id="22" dur="500" fill="hold"/>
                                        <p:tgtEl>
                                          <p:spTgt spid="90118">
                                            <p:txEl>
                                              <p:pRg st="2" end="2"/>
                                            </p:txEl>
                                          </p:spTgt>
                                        </p:tgtEl>
                                        <p:attrNameLst>
                                          <p:attrName>ppt_h</p:attrName>
                                        </p:attrNameLst>
                                      </p:cBhvr>
                                      <p:tavLst>
                                        <p:tav tm="0">
                                          <p:val>
                                            <p:strVal val="#ppt_h"/>
                                          </p:val>
                                        </p:tav>
                                        <p:tav tm="100000">
                                          <p:val>
                                            <p:strVal val="#ppt_h"/>
                                          </p:val>
                                        </p:tav>
                                      </p:tavLst>
                                    </p:anim>
                                    <p:animEffect transition="in" filter="fade">
                                      <p:cBhvr>
                                        <p:cTn id="23" dur="500"/>
                                        <p:tgtEl>
                                          <p:spTgt spid="9011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iterate type="wd">
                                    <p:tmPct val="5000"/>
                                  </p:iterate>
                                  <p:childTnLst>
                                    <p:set>
                                      <p:cBhvr>
                                        <p:cTn id="27" dur="1" fill="hold">
                                          <p:stCondLst>
                                            <p:cond delay="0"/>
                                          </p:stCondLst>
                                        </p:cTn>
                                        <p:tgtEl>
                                          <p:spTgt spid="90118">
                                            <p:txEl>
                                              <p:pRg st="3" end="3"/>
                                            </p:txEl>
                                          </p:spTgt>
                                        </p:tgtEl>
                                        <p:attrNameLst>
                                          <p:attrName>style.visibility</p:attrName>
                                        </p:attrNameLst>
                                      </p:cBhvr>
                                      <p:to>
                                        <p:strVal val="visible"/>
                                      </p:to>
                                    </p:set>
                                    <p:anim calcmode="lin" valueType="num">
                                      <p:cBhvr>
                                        <p:cTn id="28" dur="500" fill="hold"/>
                                        <p:tgtEl>
                                          <p:spTgt spid="90118">
                                            <p:txEl>
                                              <p:pRg st="3" end="3"/>
                                            </p:txEl>
                                          </p:spTgt>
                                        </p:tgtEl>
                                        <p:attrNameLst>
                                          <p:attrName>ppt_w</p:attrName>
                                        </p:attrNameLst>
                                      </p:cBhvr>
                                      <p:tavLst>
                                        <p:tav tm="0">
                                          <p:val>
                                            <p:strVal val="#ppt_w+.3"/>
                                          </p:val>
                                        </p:tav>
                                        <p:tav tm="100000">
                                          <p:val>
                                            <p:strVal val="#ppt_w"/>
                                          </p:val>
                                        </p:tav>
                                      </p:tavLst>
                                    </p:anim>
                                    <p:anim calcmode="lin" valueType="num">
                                      <p:cBhvr>
                                        <p:cTn id="29" dur="500" fill="hold"/>
                                        <p:tgtEl>
                                          <p:spTgt spid="90118">
                                            <p:txEl>
                                              <p:pRg st="3" end="3"/>
                                            </p:txEl>
                                          </p:spTgt>
                                        </p:tgtEl>
                                        <p:attrNameLst>
                                          <p:attrName>ppt_h</p:attrName>
                                        </p:attrNameLst>
                                      </p:cBhvr>
                                      <p:tavLst>
                                        <p:tav tm="0">
                                          <p:val>
                                            <p:strVal val="#ppt_h"/>
                                          </p:val>
                                        </p:tav>
                                        <p:tav tm="100000">
                                          <p:val>
                                            <p:strVal val="#ppt_h"/>
                                          </p:val>
                                        </p:tav>
                                      </p:tavLst>
                                    </p:anim>
                                    <p:animEffect transition="in" filter="fade">
                                      <p:cBhvr>
                                        <p:cTn id="30" dur="500"/>
                                        <p:tgtEl>
                                          <p:spTgt spid="90118">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iterate type="wd">
                                    <p:tmPct val="5000"/>
                                  </p:iterate>
                                  <p:childTnLst>
                                    <p:set>
                                      <p:cBhvr>
                                        <p:cTn id="34" dur="1" fill="hold">
                                          <p:stCondLst>
                                            <p:cond delay="0"/>
                                          </p:stCondLst>
                                        </p:cTn>
                                        <p:tgtEl>
                                          <p:spTgt spid="90118">
                                            <p:txEl>
                                              <p:pRg st="4" end="4"/>
                                            </p:txEl>
                                          </p:spTgt>
                                        </p:tgtEl>
                                        <p:attrNameLst>
                                          <p:attrName>style.visibility</p:attrName>
                                        </p:attrNameLst>
                                      </p:cBhvr>
                                      <p:to>
                                        <p:strVal val="visible"/>
                                      </p:to>
                                    </p:set>
                                    <p:anim calcmode="lin" valueType="num">
                                      <p:cBhvr>
                                        <p:cTn id="35" dur="500" fill="hold"/>
                                        <p:tgtEl>
                                          <p:spTgt spid="90118">
                                            <p:txEl>
                                              <p:pRg st="4" end="4"/>
                                            </p:txEl>
                                          </p:spTgt>
                                        </p:tgtEl>
                                        <p:attrNameLst>
                                          <p:attrName>ppt_w</p:attrName>
                                        </p:attrNameLst>
                                      </p:cBhvr>
                                      <p:tavLst>
                                        <p:tav tm="0">
                                          <p:val>
                                            <p:strVal val="#ppt_w+.3"/>
                                          </p:val>
                                        </p:tav>
                                        <p:tav tm="100000">
                                          <p:val>
                                            <p:strVal val="#ppt_w"/>
                                          </p:val>
                                        </p:tav>
                                      </p:tavLst>
                                    </p:anim>
                                    <p:anim calcmode="lin" valueType="num">
                                      <p:cBhvr>
                                        <p:cTn id="36" dur="500" fill="hold"/>
                                        <p:tgtEl>
                                          <p:spTgt spid="90118">
                                            <p:txEl>
                                              <p:pRg st="4" end="4"/>
                                            </p:txEl>
                                          </p:spTgt>
                                        </p:tgtEl>
                                        <p:attrNameLst>
                                          <p:attrName>ppt_h</p:attrName>
                                        </p:attrNameLst>
                                      </p:cBhvr>
                                      <p:tavLst>
                                        <p:tav tm="0">
                                          <p:val>
                                            <p:strVal val="#ppt_h"/>
                                          </p:val>
                                        </p:tav>
                                        <p:tav tm="100000">
                                          <p:val>
                                            <p:strVal val="#ppt_h"/>
                                          </p:val>
                                        </p:tav>
                                      </p:tavLst>
                                    </p:anim>
                                    <p:animEffect transition="in" filter="fade">
                                      <p:cBhvr>
                                        <p:cTn id="37" dur="500"/>
                                        <p:tgtEl>
                                          <p:spTgt spid="90118">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iterate type="wd">
                                    <p:tmPct val="5000"/>
                                  </p:iterate>
                                  <p:childTnLst>
                                    <p:set>
                                      <p:cBhvr>
                                        <p:cTn id="41" dur="1" fill="hold">
                                          <p:stCondLst>
                                            <p:cond delay="0"/>
                                          </p:stCondLst>
                                        </p:cTn>
                                        <p:tgtEl>
                                          <p:spTgt spid="90118">
                                            <p:txEl>
                                              <p:pRg st="5" end="5"/>
                                            </p:txEl>
                                          </p:spTgt>
                                        </p:tgtEl>
                                        <p:attrNameLst>
                                          <p:attrName>style.visibility</p:attrName>
                                        </p:attrNameLst>
                                      </p:cBhvr>
                                      <p:to>
                                        <p:strVal val="visible"/>
                                      </p:to>
                                    </p:set>
                                    <p:anim calcmode="lin" valueType="num">
                                      <p:cBhvr>
                                        <p:cTn id="42" dur="500" fill="hold"/>
                                        <p:tgtEl>
                                          <p:spTgt spid="90118">
                                            <p:txEl>
                                              <p:pRg st="5" end="5"/>
                                            </p:txEl>
                                          </p:spTgt>
                                        </p:tgtEl>
                                        <p:attrNameLst>
                                          <p:attrName>ppt_w</p:attrName>
                                        </p:attrNameLst>
                                      </p:cBhvr>
                                      <p:tavLst>
                                        <p:tav tm="0">
                                          <p:val>
                                            <p:strVal val="#ppt_w+.3"/>
                                          </p:val>
                                        </p:tav>
                                        <p:tav tm="100000">
                                          <p:val>
                                            <p:strVal val="#ppt_w"/>
                                          </p:val>
                                        </p:tav>
                                      </p:tavLst>
                                    </p:anim>
                                    <p:anim calcmode="lin" valueType="num">
                                      <p:cBhvr>
                                        <p:cTn id="43" dur="500" fill="hold"/>
                                        <p:tgtEl>
                                          <p:spTgt spid="90118">
                                            <p:txEl>
                                              <p:pRg st="5" end="5"/>
                                            </p:txEl>
                                          </p:spTgt>
                                        </p:tgtEl>
                                        <p:attrNameLst>
                                          <p:attrName>ppt_h</p:attrName>
                                        </p:attrNameLst>
                                      </p:cBhvr>
                                      <p:tavLst>
                                        <p:tav tm="0">
                                          <p:val>
                                            <p:strVal val="#ppt_h"/>
                                          </p:val>
                                        </p:tav>
                                        <p:tav tm="100000">
                                          <p:val>
                                            <p:strVal val="#ppt_h"/>
                                          </p:val>
                                        </p:tav>
                                      </p:tavLst>
                                    </p:anim>
                                    <p:animEffect transition="in" filter="fade">
                                      <p:cBhvr>
                                        <p:cTn id="44" dur="500"/>
                                        <p:tgtEl>
                                          <p:spTgt spid="90118">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grpId="0" nodeType="clickEffect">
                                  <p:stCondLst>
                                    <p:cond delay="0"/>
                                  </p:stCondLst>
                                  <p:iterate type="wd">
                                    <p:tmPct val="5000"/>
                                  </p:iterate>
                                  <p:childTnLst>
                                    <p:set>
                                      <p:cBhvr>
                                        <p:cTn id="48" dur="1" fill="hold">
                                          <p:stCondLst>
                                            <p:cond delay="0"/>
                                          </p:stCondLst>
                                        </p:cTn>
                                        <p:tgtEl>
                                          <p:spTgt spid="90118">
                                            <p:txEl>
                                              <p:pRg st="6" end="6"/>
                                            </p:txEl>
                                          </p:spTgt>
                                        </p:tgtEl>
                                        <p:attrNameLst>
                                          <p:attrName>style.visibility</p:attrName>
                                        </p:attrNameLst>
                                      </p:cBhvr>
                                      <p:to>
                                        <p:strVal val="visible"/>
                                      </p:to>
                                    </p:set>
                                    <p:anim calcmode="lin" valueType="num">
                                      <p:cBhvr>
                                        <p:cTn id="49" dur="500" fill="hold"/>
                                        <p:tgtEl>
                                          <p:spTgt spid="90118">
                                            <p:txEl>
                                              <p:pRg st="6" end="6"/>
                                            </p:txEl>
                                          </p:spTgt>
                                        </p:tgtEl>
                                        <p:attrNameLst>
                                          <p:attrName>ppt_w</p:attrName>
                                        </p:attrNameLst>
                                      </p:cBhvr>
                                      <p:tavLst>
                                        <p:tav tm="0">
                                          <p:val>
                                            <p:strVal val="#ppt_w+.3"/>
                                          </p:val>
                                        </p:tav>
                                        <p:tav tm="100000">
                                          <p:val>
                                            <p:strVal val="#ppt_w"/>
                                          </p:val>
                                        </p:tav>
                                      </p:tavLst>
                                    </p:anim>
                                    <p:anim calcmode="lin" valueType="num">
                                      <p:cBhvr>
                                        <p:cTn id="50" dur="500" fill="hold"/>
                                        <p:tgtEl>
                                          <p:spTgt spid="90118">
                                            <p:txEl>
                                              <p:pRg st="6" end="6"/>
                                            </p:txEl>
                                          </p:spTgt>
                                        </p:tgtEl>
                                        <p:attrNameLst>
                                          <p:attrName>ppt_h</p:attrName>
                                        </p:attrNameLst>
                                      </p:cBhvr>
                                      <p:tavLst>
                                        <p:tav tm="0">
                                          <p:val>
                                            <p:strVal val="#ppt_h"/>
                                          </p:val>
                                        </p:tav>
                                        <p:tav tm="100000">
                                          <p:val>
                                            <p:strVal val="#ppt_h"/>
                                          </p:val>
                                        </p:tav>
                                      </p:tavLst>
                                    </p:anim>
                                    <p:animEffect transition="in" filter="fade">
                                      <p:cBhvr>
                                        <p:cTn id="51" dur="500"/>
                                        <p:tgtEl>
                                          <p:spTgt spid="90118">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grpId="0" nodeType="clickEffect">
                                  <p:stCondLst>
                                    <p:cond delay="0"/>
                                  </p:stCondLst>
                                  <p:iterate type="wd">
                                    <p:tmPct val="5000"/>
                                  </p:iterate>
                                  <p:childTnLst>
                                    <p:set>
                                      <p:cBhvr>
                                        <p:cTn id="55" dur="1" fill="hold">
                                          <p:stCondLst>
                                            <p:cond delay="0"/>
                                          </p:stCondLst>
                                        </p:cTn>
                                        <p:tgtEl>
                                          <p:spTgt spid="90118">
                                            <p:txEl>
                                              <p:pRg st="7" end="7"/>
                                            </p:txEl>
                                          </p:spTgt>
                                        </p:tgtEl>
                                        <p:attrNameLst>
                                          <p:attrName>style.visibility</p:attrName>
                                        </p:attrNameLst>
                                      </p:cBhvr>
                                      <p:to>
                                        <p:strVal val="visible"/>
                                      </p:to>
                                    </p:set>
                                    <p:anim calcmode="lin" valueType="num">
                                      <p:cBhvr>
                                        <p:cTn id="56" dur="500" fill="hold"/>
                                        <p:tgtEl>
                                          <p:spTgt spid="90118">
                                            <p:txEl>
                                              <p:pRg st="7" end="7"/>
                                            </p:txEl>
                                          </p:spTgt>
                                        </p:tgtEl>
                                        <p:attrNameLst>
                                          <p:attrName>ppt_w</p:attrName>
                                        </p:attrNameLst>
                                      </p:cBhvr>
                                      <p:tavLst>
                                        <p:tav tm="0">
                                          <p:val>
                                            <p:strVal val="#ppt_w+.3"/>
                                          </p:val>
                                        </p:tav>
                                        <p:tav tm="100000">
                                          <p:val>
                                            <p:strVal val="#ppt_w"/>
                                          </p:val>
                                        </p:tav>
                                      </p:tavLst>
                                    </p:anim>
                                    <p:anim calcmode="lin" valueType="num">
                                      <p:cBhvr>
                                        <p:cTn id="57" dur="500" fill="hold"/>
                                        <p:tgtEl>
                                          <p:spTgt spid="90118">
                                            <p:txEl>
                                              <p:pRg st="7" end="7"/>
                                            </p:txEl>
                                          </p:spTgt>
                                        </p:tgtEl>
                                        <p:attrNameLst>
                                          <p:attrName>ppt_h</p:attrName>
                                        </p:attrNameLst>
                                      </p:cBhvr>
                                      <p:tavLst>
                                        <p:tav tm="0">
                                          <p:val>
                                            <p:strVal val="#ppt_h"/>
                                          </p:val>
                                        </p:tav>
                                        <p:tav tm="100000">
                                          <p:val>
                                            <p:strVal val="#ppt_h"/>
                                          </p:val>
                                        </p:tav>
                                      </p:tavLst>
                                    </p:anim>
                                    <p:animEffect transition="in" filter="fade">
                                      <p:cBhvr>
                                        <p:cTn id="58" dur="500"/>
                                        <p:tgtEl>
                                          <p:spTgt spid="9011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8"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Text Box 6"/>
          <p:cNvSpPr txBox="1">
            <a:spLocks noChangeArrowheads="1"/>
          </p:cNvSpPr>
          <p:nvPr/>
        </p:nvSpPr>
        <p:spPr bwMode="auto">
          <a:xfrm>
            <a:off x="1981200" y="914400"/>
            <a:ext cx="45720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ar-JO" b="1" u="sng" dirty="0">
                <a:effectLst>
                  <a:outerShdw blurRad="38100" dist="38100" dir="2700000" algn="tl">
                    <a:srgbClr val="DDDDDD"/>
                  </a:outerShdw>
                </a:effectLst>
                <a:latin typeface="Arial" panose="020B0604020202020204" pitchFamily="34" charset="0"/>
                <a:cs typeface="Arial" panose="020B0604020202020204" pitchFamily="34" charset="0"/>
              </a:rPr>
              <a:t>مدينة الموت</a:t>
            </a:r>
            <a:endParaRPr lang="en-US" dirty="0">
              <a:latin typeface="Arial" panose="020B0604020202020204" pitchFamily="34" charset="0"/>
              <a:cs typeface="Arial" panose="020B0604020202020204" pitchFamily="34" charset="0"/>
            </a:endParaRPr>
          </a:p>
        </p:txBody>
      </p:sp>
      <p:sp>
        <p:nvSpPr>
          <p:cNvPr id="41994" name="Text Box 10"/>
          <p:cNvSpPr txBox="1">
            <a:spLocks noChangeArrowheads="1"/>
          </p:cNvSpPr>
          <p:nvPr/>
        </p:nvSpPr>
        <p:spPr bwMode="auto">
          <a:xfrm>
            <a:off x="1676400" y="1676400"/>
            <a:ext cx="5562600" cy="43396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سقطت، سقطت بابل</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سقطت، سقطت، سقطت مدينة الموت</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ملكة كل رغبة مظلمة</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سقطت بسبب المجاعة والضربات والنار</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سقطت بابل</a:t>
            </a:r>
          </a:p>
          <a:p>
            <a:pPr>
              <a:spcBef>
                <a:spcPct val="50000"/>
              </a:spcBef>
              <a:defRPr/>
            </a:pPr>
            <a:r>
              <a:rPr lang="ar-JO" b="1" dirty="0">
                <a:effectLst>
                  <a:outerShdw blurRad="38100" dist="38100" dir="2700000" algn="tl">
                    <a:srgbClr val="DDDDDD"/>
                  </a:outerShdw>
                </a:effectLst>
                <a:latin typeface="Arial" panose="020B0604020202020204" pitchFamily="34" charset="0"/>
                <a:cs typeface="Arial" panose="020B0604020202020204" pitchFamily="34" charset="0"/>
              </a:rPr>
              <a:t>سقطت مدينة الموت</a:t>
            </a:r>
          </a:p>
          <a:p>
            <a:pPr>
              <a:spcBef>
                <a:spcPct val="50000"/>
              </a:spcBef>
              <a:defRPr/>
            </a:pPr>
            <a:endParaRPr lang="en-US" b="1" dirty="0">
              <a:effectLst>
                <a:outerShdw blurRad="38100" dist="38100" dir="2700000" algn="tl">
                  <a:srgbClr val="DDDDDD"/>
                </a:outerShdw>
              </a:effectLst>
              <a:latin typeface="Arial" panose="020B0604020202020204" pitchFamily="34" charset="0"/>
              <a:cs typeface="Arial" panose="020B0604020202020204" pitchFamily="34" charset="0"/>
            </a:endParaRPr>
          </a:p>
          <a:p>
            <a:pPr>
              <a:spcBef>
                <a:spcPct val="50000"/>
              </a:spcBef>
              <a:defRPr/>
            </a:pPr>
            <a:r>
              <a:rPr lang="en-US" b="1" dirty="0">
                <a:effectLst>
                  <a:outerShdw blurRad="38100" dist="38100" dir="2700000" algn="tl">
                    <a:srgbClr val="DDDDDD"/>
                  </a:outerShdw>
                </a:effectLst>
                <a:latin typeface="Arial" panose="020B0604020202020204" pitchFamily="34" charset="0"/>
                <a:cs typeface="Arial" panose="020B0604020202020204" pitchFamily="34" charset="0"/>
              </a:rPr>
              <a:t>- </a:t>
            </a:r>
            <a:r>
              <a:rPr lang="ar-JO" b="1" dirty="0">
                <a:effectLst>
                  <a:outerShdw blurRad="38100" dist="38100" dir="2700000" algn="tl">
                    <a:srgbClr val="DDDDDD"/>
                  </a:outerShdw>
                </a:effectLst>
                <a:latin typeface="Arial" panose="020B0604020202020204" pitchFamily="34" charset="0"/>
                <a:cs typeface="Arial" panose="020B0604020202020204" pitchFamily="34" charset="0"/>
              </a:rPr>
              <a:t> ميشل كارد</a:t>
            </a:r>
            <a:r>
              <a:rPr lang="en-US" b="1" dirty="0">
                <a:effectLst>
                  <a:outerShdw blurRad="38100" dist="38100" dir="2700000" algn="tl">
                    <a:srgbClr val="DDDDDD"/>
                  </a:outerShdw>
                </a:effectLst>
                <a:latin typeface="Arial" panose="020B0604020202020204" pitchFamily="34" charset="0"/>
                <a:cs typeface="Arial" panose="020B0604020202020204" pitchFamily="34" charset="0"/>
              </a:rPr>
              <a:t>-</a:t>
            </a:r>
          </a:p>
        </p:txBody>
      </p:sp>
      <p:pic>
        <p:nvPicPr>
          <p:cNvPr id="206852" name="Picture 11" descr="Home">
            <a:hlinkClick r:id="rId2" action="ppaction://hlinksldjump"/>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48388"/>
            <a:ext cx="6477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A8053E8-1C77-91BA-E9A0-59556BC0E531}"/>
              </a:ext>
            </a:extLst>
          </p:cNvPr>
          <p:cNvSpPr txBox="1"/>
          <p:nvPr/>
        </p:nvSpPr>
        <p:spPr>
          <a:xfrm>
            <a:off x="6444208" y="0"/>
            <a:ext cx="2699792"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rPr>
              <a:t>بابل</a:t>
            </a:r>
            <a:endParaRPr kumimoji="0" lang="en-US" sz="4800" b="1"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iterate type="wd">
                                    <p:tmPct val="5000"/>
                                  </p:iterate>
                                  <p:childTnLst>
                                    <p:set>
                                      <p:cBhvr>
                                        <p:cTn id="6" dur="1" fill="hold">
                                          <p:stCondLst>
                                            <p:cond delay="0"/>
                                          </p:stCondLst>
                                        </p:cTn>
                                        <p:tgtEl>
                                          <p:spTgt spid="41994">
                                            <p:txEl>
                                              <p:pRg st="7" end="7"/>
                                            </p:txEl>
                                          </p:spTgt>
                                        </p:tgtEl>
                                        <p:attrNameLst>
                                          <p:attrName>style.visibility</p:attrName>
                                        </p:attrNameLst>
                                      </p:cBhvr>
                                      <p:to>
                                        <p:strVal val="visible"/>
                                      </p:to>
                                    </p:set>
                                    <p:anim calcmode="lin" valueType="num">
                                      <p:cBhvr>
                                        <p:cTn id="7" dur="500" fill="hold"/>
                                        <p:tgtEl>
                                          <p:spTgt spid="41994">
                                            <p:txEl>
                                              <p:pRg st="7" end="7"/>
                                            </p:txEl>
                                          </p:spTgt>
                                        </p:tgtEl>
                                        <p:attrNameLst>
                                          <p:attrName>ppt_w</p:attrName>
                                        </p:attrNameLst>
                                      </p:cBhvr>
                                      <p:tavLst>
                                        <p:tav tm="0">
                                          <p:val>
                                            <p:strVal val="#ppt_w+.3"/>
                                          </p:val>
                                        </p:tav>
                                        <p:tav tm="100000">
                                          <p:val>
                                            <p:strVal val="#ppt_w"/>
                                          </p:val>
                                        </p:tav>
                                      </p:tavLst>
                                    </p:anim>
                                    <p:anim calcmode="lin" valueType="num">
                                      <p:cBhvr>
                                        <p:cTn id="8" dur="500" fill="hold"/>
                                        <p:tgtEl>
                                          <p:spTgt spid="41994">
                                            <p:txEl>
                                              <p:pRg st="7" end="7"/>
                                            </p:txEl>
                                          </p:spTgt>
                                        </p:tgtEl>
                                        <p:attrNameLst>
                                          <p:attrName>ppt_h</p:attrName>
                                        </p:attrNameLst>
                                      </p:cBhvr>
                                      <p:tavLst>
                                        <p:tav tm="0">
                                          <p:val>
                                            <p:strVal val="#ppt_h"/>
                                          </p:val>
                                        </p:tav>
                                        <p:tav tm="100000">
                                          <p:val>
                                            <p:strVal val="#ppt_h"/>
                                          </p:val>
                                        </p:tav>
                                      </p:tavLst>
                                    </p:anim>
                                    <p:animEffect transition="in" filter="fade">
                                      <p:cBhvr>
                                        <p:cTn id="9" dur="500"/>
                                        <p:tgtEl>
                                          <p:spTgt spid="4199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4" grpId="0" build="p"/>
    </p:bldLst>
  </p:timing>
</p:sld>
</file>

<file path=ppt/theme/_rels/them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3_Blank Presentation">
  <a:themeElements>
    <a:clrScheme name="21_Blank Presentation">
      <a:dk1>
        <a:srgbClr val="000000"/>
      </a:dk1>
      <a:lt1>
        <a:srgbClr val="000000"/>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21_Blank Presentation">
      <a:majorFont>
        <a:latin typeface="Arial"/>
        <a:ea typeface="Arial"/>
        <a:cs typeface="Arial"/>
      </a:majorFont>
      <a:minorFont>
        <a:latin typeface="Arial"/>
        <a:ea typeface="Arial"/>
        <a:cs typeface="Arial"/>
      </a:minorFont>
    </a:fontScheme>
    <a:fmtScheme name="21_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6799" tIns="46799" rIns="46799" bIns="4679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6.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17.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5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6246</TotalTime>
  <Words>5515</Words>
  <Application>Microsoft Macintosh PowerPoint</Application>
  <PresentationFormat>On-screen Show (4:3)</PresentationFormat>
  <Paragraphs>1093</Paragraphs>
  <Slides>102</Slides>
  <Notes>69</Notes>
  <HiddenSlides>0</HiddenSlides>
  <MMClips>1</MMClips>
  <ScaleCrop>false</ScaleCrop>
  <HeadingPairs>
    <vt:vector size="6" baseType="variant">
      <vt:variant>
        <vt:lpstr>Fonts Used</vt:lpstr>
      </vt:variant>
      <vt:variant>
        <vt:i4>13</vt:i4>
      </vt:variant>
      <vt:variant>
        <vt:lpstr>Theme</vt:lpstr>
      </vt:variant>
      <vt:variant>
        <vt:i4>25</vt:i4>
      </vt:variant>
      <vt:variant>
        <vt:lpstr>Slide Titles</vt:lpstr>
      </vt:variant>
      <vt:variant>
        <vt:i4>102</vt:i4>
      </vt:variant>
    </vt:vector>
  </HeadingPairs>
  <TitlesOfParts>
    <vt:vector size="140" baseType="lpstr">
      <vt:lpstr>ＭＳ Ｐゴシック</vt:lpstr>
      <vt:lpstr>Times</vt:lpstr>
      <vt:lpstr>Arial</vt:lpstr>
      <vt:lpstr>Calibri</vt:lpstr>
      <vt:lpstr>Comic Sans MS</vt:lpstr>
      <vt:lpstr>Garamond</vt:lpstr>
      <vt:lpstr>Georgia</vt:lpstr>
      <vt:lpstr>Helvetica</vt:lpstr>
      <vt:lpstr>Impact</vt:lpstr>
      <vt:lpstr>Microsoft Sans Serif</vt:lpstr>
      <vt:lpstr>Times New Roman</vt:lpstr>
      <vt:lpstr>Wingdings</vt:lpstr>
      <vt:lpstr>Wingdings 2</vt:lpstr>
      <vt:lpstr>Default Design</vt:lpstr>
      <vt:lpstr>1_Default Design</vt:lpstr>
      <vt:lpstr>Radar</vt:lpstr>
      <vt:lpstr>Orbit</vt:lpstr>
      <vt:lpstr>Office Theme</vt:lpstr>
      <vt:lpstr>18_Default Design</vt:lpstr>
      <vt:lpstr>46_Default Design</vt:lpstr>
      <vt:lpstr>7_Default Design</vt:lpstr>
      <vt:lpstr>2_Bar Code</vt:lpstr>
      <vt:lpstr>3_Radar</vt:lpstr>
      <vt:lpstr>1_Shimmer</vt:lpstr>
      <vt:lpstr>16_Default Design</vt:lpstr>
      <vt:lpstr>8_Default Design</vt:lpstr>
      <vt:lpstr>17_Default Design</vt:lpstr>
      <vt:lpstr>23_Blank Presentation</vt:lpstr>
      <vt:lpstr>Civic</vt:lpstr>
      <vt:lpstr>1_Radar</vt:lpstr>
      <vt:lpstr>1_Azure</vt:lpstr>
      <vt:lpstr>2_Default Design</vt:lpstr>
      <vt:lpstr>1_Office Theme</vt:lpstr>
      <vt:lpstr>26_Default Design</vt:lpstr>
      <vt:lpstr>27_Default Design</vt:lpstr>
      <vt:lpstr>28_Default Design</vt:lpstr>
      <vt:lpstr>29_Default Design</vt:lpstr>
      <vt:lpstr>45_Default Design</vt:lpstr>
      <vt:lpstr>PowerPoint Presentation</vt:lpstr>
      <vt:lpstr>صارت بابل في الأخبار يومياً منذ أن كتب أستاذ في كلية دالاس اللاهوتية هذا الكتاب في 1991.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تك 10: 8-10، 11: 2، 9، رؤ 17: 1-6 كيف بدأت بابل ؟ ما الذي حفز هذه البداية ؟ ماذا نتج عن تأسيسها ؟ ما هي أهمية بابل ؟</vt:lpstr>
      <vt:lpstr>PowerPoint Presentation</vt:lpstr>
      <vt:lpstr>PowerPoint Presentation</vt:lpstr>
      <vt:lpstr>PowerPoint Presentation</vt:lpstr>
      <vt:lpstr>سقوط أورشليم</vt:lpstr>
      <vt:lpstr>أبناء يوشيا والأنبياء</vt:lpstr>
      <vt:lpstr>Two 70-Year Exiles</vt:lpstr>
      <vt:lpstr>1986 ميدالية مهرجان بابل الدولي</vt:lpstr>
      <vt:lpstr>نهاية سيئة ليهوذا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برج بابل (تك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الختم الرسمي للبرلمان الأوروبي</vt:lpstr>
      <vt:lpstr>تكرر الكنيسة الكاثوليكية أخطاء بابل</vt:lpstr>
      <vt:lpstr>عبادة الأم والطفل</vt:lpstr>
      <vt:lpstr>عبادة الأم والطفل</vt:lpstr>
      <vt:lpstr>عبادة الأم والطفل</vt:lpstr>
      <vt:lpstr>الأم الحزينة</vt:lpstr>
      <vt:lpstr>المسلّات</vt:lpstr>
      <vt:lpstr>المسلة المصرية في ساحة القديس بطرس</vt:lpstr>
      <vt:lpstr>متوازيات  وثنية أخرى:</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التهديد البابلي</vt:lpstr>
      <vt:lpstr>عمليات الترحيل الست إلى بابل التي قام بها نبوخدنصر</vt:lpstr>
      <vt:lpstr>PowerPoint Presentation</vt:lpstr>
      <vt:lpstr>ترحيلات وتطورات السبي</vt:lpstr>
      <vt:lpstr>PowerPoint Presentation</vt:lpstr>
      <vt:lpstr>PowerPoint Presentation</vt:lpstr>
      <vt:lpstr>PowerPoint Presentation</vt:lpstr>
      <vt:lpstr>PowerPoint Presentation</vt:lpstr>
      <vt:lpstr>هل كانت بابل      قوة لا تهزم؟</vt:lpstr>
      <vt:lpstr>PowerPoint Presentation</vt:lpstr>
      <vt:lpstr>PowerPoint Presentation</vt:lpstr>
      <vt:lpstr>PowerPoint Presentation</vt:lpstr>
      <vt:lpstr>الأصنام ذات الصناعة الشخصيَّة بلا فائدة</vt:lpstr>
      <vt:lpstr>الأصنام ذات الصناعة الشخصيَّة بلا فائدة</vt:lpstr>
      <vt:lpstr>الأصنام ذات الصناعة الشخصيَّة بلا فائدة</vt:lpstr>
      <vt:lpstr>الأصنام ذات الصناعة الشخصيَّة بلا فائدة</vt:lpstr>
      <vt:lpstr>الأصنام ذات الصناعة الشخصيَّة بلا فائدة</vt:lpstr>
      <vt:lpstr>الأصنام ذات الصناعة الشخصيَّة بلا فائدة</vt:lpstr>
      <vt:lpstr>Idolatry Today</vt:lpstr>
      <vt:lpstr>American Idol</vt:lpstr>
      <vt:lpstr>PowerPoint Presentation</vt:lpstr>
      <vt:lpstr>إذلال بيلشاصر</vt:lpstr>
      <vt:lpstr>سقوط بابل 539 ق.م</vt:lpstr>
      <vt:lpstr>سقوط بابل (هيرودوت)</vt:lpstr>
      <vt:lpstr>سقوط بابل (هيرودوت)</vt:lpstr>
      <vt:lpstr>USA?</vt:lpstr>
      <vt:lpstr>ماذا نستطيع أن نتعلم من بابل؟</vt:lpstr>
      <vt:lpstr>PowerPoint Presentation</vt:lpstr>
      <vt:lpstr>PowerPoint Presentation</vt:lpstr>
      <vt:lpstr>PowerPoint Presentation</vt:lpstr>
      <vt:lpstr>PowerPoint Presentation</vt:lpstr>
      <vt:lpstr>PowerPoint Presentation</vt:lpstr>
      <vt:lpstr>PowerPoint Presentation</vt:lpstr>
      <vt:lpstr>خلفيات العهد القديم at BibleStudyDownloads.org</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Michael Yeong</dc:creator>
  <cp:lastModifiedBy>Rick Griffith</cp:lastModifiedBy>
  <cp:revision>265</cp:revision>
  <cp:lastPrinted>2026-06-17T07:02:24Z</cp:lastPrinted>
  <dcterms:created xsi:type="dcterms:W3CDTF">2010-04-21T11:33:40Z</dcterms:created>
  <dcterms:modified xsi:type="dcterms:W3CDTF">2026-06-17T07:05:42Z</dcterms:modified>
</cp:coreProperties>
</file>