
<file path=[Content_Types].xml><?xml version="1.0" encoding="utf-8"?>
<Types xmlns="http://schemas.openxmlformats.org/package/2006/content-types">
  <Default Extension="bin" ContentType="audio/unknown"/>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embeddings/oleObject3.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4.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5.bin" ContentType="application/vnd.openxmlformats-officedocument.oleObject"/>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50" r:id="rId2"/>
    <p:sldMasterId id="2147483911" r:id="rId3"/>
    <p:sldMasterId id="2147483923" r:id="rId4"/>
    <p:sldMasterId id="2147483926" r:id="rId5"/>
    <p:sldMasterId id="2147483938" r:id="rId6"/>
    <p:sldMasterId id="2147483954" r:id="rId7"/>
    <p:sldMasterId id="2147483966" r:id="rId8"/>
    <p:sldMasterId id="2147483978" r:id="rId9"/>
    <p:sldMasterId id="2147483990" r:id="rId10"/>
    <p:sldMasterId id="2147484002" r:id="rId11"/>
  </p:sldMasterIdLst>
  <p:notesMasterIdLst>
    <p:notesMasterId r:id="rId62"/>
  </p:notesMasterIdLst>
  <p:sldIdLst>
    <p:sldId id="326" r:id="rId12"/>
    <p:sldId id="327" r:id="rId13"/>
    <p:sldId id="328" r:id="rId14"/>
    <p:sldId id="329" r:id="rId15"/>
    <p:sldId id="330" r:id="rId16"/>
    <p:sldId id="5678" r:id="rId17"/>
    <p:sldId id="332" r:id="rId18"/>
    <p:sldId id="333" r:id="rId19"/>
    <p:sldId id="334" r:id="rId20"/>
    <p:sldId id="335" r:id="rId21"/>
    <p:sldId id="643" r:id="rId22"/>
    <p:sldId id="5675" r:id="rId23"/>
    <p:sldId id="288" r:id="rId24"/>
    <p:sldId id="289" r:id="rId25"/>
    <p:sldId id="267" r:id="rId26"/>
    <p:sldId id="315" r:id="rId27"/>
    <p:sldId id="286" r:id="rId28"/>
    <p:sldId id="287" r:id="rId29"/>
    <p:sldId id="280" r:id="rId30"/>
    <p:sldId id="268" r:id="rId31"/>
    <p:sldId id="284" r:id="rId32"/>
    <p:sldId id="283" r:id="rId33"/>
    <p:sldId id="317" r:id="rId34"/>
    <p:sldId id="318" r:id="rId35"/>
    <p:sldId id="302" r:id="rId36"/>
    <p:sldId id="303" r:id="rId37"/>
    <p:sldId id="5677" r:id="rId38"/>
    <p:sldId id="305" r:id="rId39"/>
    <p:sldId id="306" r:id="rId40"/>
    <p:sldId id="307" r:id="rId41"/>
    <p:sldId id="314" r:id="rId42"/>
    <p:sldId id="270" r:id="rId43"/>
    <p:sldId id="271" r:id="rId44"/>
    <p:sldId id="4964" r:id="rId45"/>
    <p:sldId id="5676" r:id="rId46"/>
    <p:sldId id="3999" r:id="rId47"/>
    <p:sldId id="418" r:id="rId48"/>
    <p:sldId id="742" r:id="rId49"/>
    <p:sldId id="665" r:id="rId50"/>
    <p:sldId id="503" r:id="rId51"/>
    <p:sldId id="312" r:id="rId52"/>
    <p:sldId id="290" r:id="rId53"/>
    <p:sldId id="291" r:id="rId54"/>
    <p:sldId id="297" r:id="rId55"/>
    <p:sldId id="316" r:id="rId56"/>
    <p:sldId id="298" r:id="rId57"/>
    <p:sldId id="300" r:id="rId58"/>
    <p:sldId id="301" r:id="rId59"/>
    <p:sldId id="324" r:id="rId60"/>
    <p:sldId id="523"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99"/>
    <a:srgbClr val="B17601"/>
    <a:srgbClr val="333399"/>
    <a:srgbClr val="CC0066"/>
    <a:srgbClr val="FFCC99"/>
    <a:srgbClr val="FF9A9B"/>
    <a:srgbClr val="FFFFCC"/>
    <a:srgbClr val="D09A02"/>
    <a:srgbClr val="E02B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1747" autoAdjust="0"/>
    <p:restoredTop sz="93849" autoAdjust="0"/>
  </p:normalViewPr>
  <p:slideViewPr>
    <p:cSldViewPr>
      <p:cViewPr varScale="1">
        <p:scale>
          <a:sx n="61" d="100"/>
          <a:sy n="61" d="100"/>
        </p:scale>
        <p:origin x="200" y="23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F1C7B14-11A7-4A2B-8900-6616A0D1629F}" type="datetime1">
              <a:rPr lang="en-US" altLang="en-US"/>
              <a:pPr/>
              <a:t>3/21/24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EF11E9C-B719-4F5D-B0AE-C996E5381361}" type="slidenum">
              <a:rPr lang="en-US" altLang="en-US"/>
              <a:pPr/>
              <a:t>‹#›</a:t>
            </a:fld>
            <a:endParaRPr lang="en-US" altLang="en-US"/>
          </a:p>
        </p:txBody>
      </p:sp>
    </p:spTree>
    <p:extLst>
      <p:ext uri="{BB962C8B-B14F-4D97-AF65-F5344CB8AC3E}">
        <p14:creationId xmlns:p14="http://schemas.microsoft.com/office/powerpoint/2010/main" val="27358572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7" name="Slide Image Placeholder 1"/>
          <p:cNvSpPr>
            <a:spLocks noGrp="1" noRot="1" noChangeAspect="1"/>
          </p:cNvSpPr>
          <p:nvPr>
            <p:ph type="sldImg"/>
          </p:nvPr>
        </p:nvSpPr>
        <p:spPr>
          <a:solidFill>
            <a:srgbClr val="FFFFFF"/>
          </a:solidFill>
          <a:ln/>
        </p:spPr>
      </p:sp>
      <p:sp>
        <p:nvSpPr>
          <p:cNvPr id="751618" name="Notes Placeholder 2"/>
          <p:cNvSpPr>
            <a:spLocks noGrp="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Lst>
        </p:spPr>
        <p:txBody>
          <a:bodyPr>
            <a:normAutofit lnSpcReduction="10000"/>
          </a:bodyPr>
          <a:lstStyle/>
          <a:p>
            <a:pPr eaLnBrk="1" hangingPunct="1"/>
            <a:endParaRPr lang="en-US" sz="1400" b="0" dirty="0">
              <a:latin typeface="Calibri" charset="0"/>
              <a:ea typeface="ＭＳ Ｐゴシック" charset="0"/>
              <a:cs typeface="ＭＳ Ｐゴシック" charset="0"/>
            </a:endParaRPr>
          </a:p>
          <a:p>
            <a:pPr eaLnBrk="1" hangingPunct="1"/>
            <a:r>
              <a:rPr lang="mr-IN" sz="1400" b="0" dirty="0">
                <a:latin typeface="Calibri" charset="0"/>
                <a:ea typeface="ＭＳ Ｐゴシック" charset="0"/>
                <a:cs typeface="ＭＳ Ｐゴシック" charset="0"/>
              </a:rPr>
              <a:t>"</a:t>
            </a:r>
            <a:r>
              <a:rPr kumimoji="1" lang="en-SG" sz="1200" b="0" i="0" u="none" strike="noStrike" kern="1200" baseline="0">
                <a:solidFill>
                  <a:schemeClr val="tx1"/>
                </a:solidFill>
                <a:latin typeface="Times New Roman" pitchFamily="-112" charset="0"/>
                <a:ea typeface="ＭＳ Ｐゴシック" pitchFamily="-112" charset="-128"/>
                <a:cs typeface="ＭＳ Ｐゴシック" pitchFamily="-112" charset="-128"/>
              </a:rPr>
              <a:t>This time Jonah obeyed the Lord</a:t>
            </a:r>
            <a:r>
              <a:rPr kumimoji="1" lang="mr-IN" sz="1200" b="0" i="0" u="none" strike="noStrike" kern="1200" baseline="0">
                <a:solidFill>
                  <a:schemeClr val="tx1"/>
                </a:solidFill>
                <a:latin typeface="Times New Roman" pitchFamily="-112" charset="0"/>
                <a:ea typeface="ＭＳ Ｐゴシック" pitchFamily="-112" charset="-128"/>
                <a:cs typeface="ＭＳ Ｐゴシック" pitchFamily="-112" charset="-128"/>
              </a:rPr>
              <a:t>'</a:t>
            </a:r>
            <a:r>
              <a:rPr kumimoji="1" lang="en-SG" sz="1200" b="0" i="0" u="none" strike="noStrike" kern="1200" baseline="0">
                <a:solidFill>
                  <a:schemeClr val="tx1"/>
                </a:solidFill>
                <a:latin typeface="Times New Roman" pitchFamily="-112" charset="0"/>
                <a:ea typeface="ＭＳ Ｐゴシック" pitchFamily="-112" charset="-128"/>
                <a:cs typeface="ＭＳ Ｐゴシック" pitchFamily="-112" charset="-128"/>
              </a:rPr>
              <a:t>s command and went to Nineveh, a city so large that it took three days to see it all</a:t>
            </a:r>
            <a:r>
              <a:rPr kumimoji="1" lang="mr-IN" sz="1200" b="0" i="0" u="none" strike="noStrike" kern="1200" baseline="0">
                <a:solidFill>
                  <a:schemeClr val="tx1"/>
                </a:solidFill>
                <a:latin typeface="Times New Roman" pitchFamily="-112" charset="0"/>
                <a:ea typeface="ＭＳ Ｐゴシック" pitchFamily="-112" charset="-128"/>
                <a:cs typeface="ＭＳ Ｐゴシック" pitchFamily="-112" charset="-128"/>
              </a:rPr>
              <a:t>"</a:t>
            </a:r>
            <a:r>
              <a:rPr kumimoji="1" lang="en-SG" sz="1200" b="0" i="0" u="none" strike="noStrike" kern="1200" baseline="0">
                <a:solidFill>
                  <a:schemeClr val="tx1"/>
                </a:solidFill>
                <a:latin typeface="Times New Roman" pitchFamily="-112" charset="0"/>
                <a:ea typeface="ＭＳ Ｐゴシック" pitchFamily="-112" charset="-128"/>
                <a:cs typeface="ＭＳ Ｐゴシック" pitchFamily="-112" charset="-128"/>
              </a:rPr>
              <a:t> (3:3 NLT).</a:t>
            </a:r>
          </a:p>
          <a:p>
            <a:pPr eaLnBrk="1" hangingPunct="1"/>
            <a:endParaRPr kumimoji="1" lang="en-SG" sz="1200" b="0" i="0" u="none" strike="noStrike" kern="1200" baseline="0">
              <a:solidFill>
                <a:schemeClr val="tx1"/>
              </a:solidFill>
              <a:latin typeface="Times New Roman" pitchFamily="-112" charset="0"/>
              <a:ea typeface="ＭＳ Ｐゴシック" pitchFamily="-112" charset="-128"/>
              <a:cs typeface="ＭＳ Ｐゴシック" pitchFamily="-112" charset="-128"/>
            </a:endParaRPr>
          </a:p>
          <a:p>
            <a:pPr eaLnBrk="1" hangingPunct="1"/>
            <a:r>
              <a:rPr lang="en-US" sz="1400" b="0" dirty="0">
                <a:latin typeface="Calibri" charset="0"/>
                <a:ea typeface="ＭＳ Ｐゴシック" charset="0"/>
                <a:cs typeface="ＭＳ Ｐゴシック" charset="0"/>
              </a:rPr>
              <a:t>There</a:t>
            </a:r>
            <a:r>
              <a:rPr lang="mr-IN" altLang="ja-JP" sz="1400" b="0" dirty="0">
                <a:latin typeface="Calibri" charset="0"/>
                <a:ea typeface="ＭＳ Ｐゴシック" charset="0"/>
                <a:cs typeface="ＭＳ Ｐゴシック" charset="0"/>
              </a:rPr>
              <a:t>'</a:t>
            </a:r>
            <a:r>
              <a:rPr lang="en-US" sz="1400" b="0" dirty="0">
                <a:latin typeface="Calibri" charset="0"/>
                <a:ea typeface="ＭＳ Ｐゴシック" charset="0"/>
                <a:cs typeface="ＭＳ Ｐゴシック" charset="0"/>
              </a:rPr>
              <a:t>s a problem here regarding the three-day</a:t>
            </a:r>
            <a:r>
              <a:rPr lang="mr-IN" altLang="ja-JP" sz="1400" b="0" dirty="0">
                <a:latin typeface="Calibri" charset="0"/>
                <a:ea typeface="ＭＳ Ｐゴシック" charset="0"/>
                <a:cs typeface="ＭＳ Ｐゴシック" charset="0"/>
              </a:rPr>
              <a:t>'</a:t>
            </a:r>
            <a:r>
              <a:rPr lang="en-US" sz="1400" b="0" dirty="0">
                <a:latin typeface="Calibri" charset="0"/>
                <a:ea typeface="ＭＳ Ｐゴシック" charset="0"/>
                <a:cs typeface="ＭＳ Ｐゴシック" charset="0"/>
              </a:rPr>
              <a:t>s journey (cf. OTS, 602).  Nineveh</a:t>
            </a:r>
            <a:r>
              <a:rPr lang="mr-IN" altLang="ja-JP" sz="1400" b="0" dirty="0">
                <a:latin typeface="Calibri" charset="0"/>
                <a:ea typeface="ＭＳ Ｐゴシック" charset="0"/>
                <a:cs typeface="ＭＳ Ｐゴシック" charset="0"/>
              </a:rPr>
              <a:t>'</a:t>
            </a:r>
            <a:r>
              <a:rPr lang="en-US" sz="1400" b="0" dirty="0">
                <a:latin typeface="Calibri" charset="0"/>
                <a:ea typeface="ＭＳ Ｐゴシック" charset="0"/>
                <a:cs typeface="ＭＳ Ｐゴシック" charset="0"/>
              </a:rPr>
              <a:t>s inner wall was less than eight miles, so the diameter of the city was only two miles—hardly a three-day journey.  One day</a:t>
            </a:r>
            <a:r>
              <a:rPr lang="mr-IN" altLang="ja-JP" sz="1400" b="0" dirty="0">
                <a:latin typeface="Calibri" charset="0"/>
                <a:ea typeface="ＭＳ Ｐゴシック" charset="0"/>
                <a:cs typeface="ＭＳ Ｐゴシック" charset="0"/>
              </a:rPr>
              <a:t>'</a:t>
            </a:r>
            <a:r>
              <a:rPr lang="en-US" sz="1400" b="0" dirty="0">
                <a:latin typeface="Calibri" charset="0"/>
                <a:ea typeface="ＭＳ Ｐゴシック" charset="0"/>
                <a:cs typeface="ＭＳ Ｐゴシック" charset="0"/>
              </a:rPr>
              <a:t>s journey in the open was usually 15-20 miles (Hannah, </a:t>
            </a:r>
            <a:r>
              <a:rPr lang="en-US" sz="1400" b="0" i="1" dirty="0">
                <a:latin typeface="Calibri" charset="0"/>
                <a:ea typeface="ＭＳ Ｐゴシック" charset="0"/>
                <a:cs typeface="ＭＳ Ｐゴシック" charset="0"/>
              </a:rPr>
              <a:t>BKC</a:t>
            </a:r>
            <a:r>
              <a:rPr lang="en-US" sz="1400" b="0" dirty="0">
                <a:latin typeface="Calibri" charset="0"/>
                <a:ea typeface="ＭＳ Ｐゴシック" charset="0"/>
                <a:cs typeface="ＭＳ Ｐゴシック" charset="0"/>
              </a:rPr>
              <a:t>, 1:1463).  </a:t>
            </a:r>
          </a:p>
          <a:p>
            <a:pPr eaLnBrk="1" hangingPunct="1"/>
            <a:r>
              <a:rPr lang="en-US" sz="1400" b="0" dirty="0">
                <a:latin typeface="Calibri" charset="0"/>
                <a:ea typeface="ＭＳ Ｐゴシック" charset="0"/>
                <a:cs typeface="ＭＳ Ｐゴシック" charset="0"/>
              </a:rPr>
              <a:t>But this isn</a:t>
            </a:r>
            <a:r>
              <a:rPr lang="mr-IN" altLang="ja-JP" sz="1400" b="0" dirty="0">
                <a:latin typeface="Calibri" charset="0"/>
                <a:ea typeface="ＭＳ Ｐゴシック" charset="0"/>
                <a:cs typeface="ＭＳ Ｐゴシック" charset="0"/>
              </a:rPr>
              <a:t>'</a:t>
            </a:r>
            <a:r>
              <a:rPr lang="en-US" sz="1400" b="0" dirty="0">
                <a:latin typeface="Calibri" charset="0"/>
                <a:ea typeface="ＭＳ Ｐゴシック" charset="0"/>
                <a:cs typeface="ＭＳ Ｐゴシック" charset="0"/>
              </a:rPr>
              <a:t>t really a problem in either of two ways: </a:t>
            </a:r>
          </a:p>
          <a:p>
            <a:pPr eaLnBrk="1" hangingPunct="1"/>
            <a:r>
              <a:rPr lang="mr-IN" altLang="ja-JP" sz="1400" b="0" dirty="0">
                <a:latin typeface="Calibri" charset="0"/>
                <a:ea typeface="ＭＳ Ｐゴシック" charset="0"/>
                <a:cs typeface="ＭＳ Ｐゴシック" charset="0"/>
              </a:rPr>
              <a:t>"</a:t>
            </a:r>
            <a:r>
              <a:rPr lang="en-US" altLang="ja-JP" sz="1400" b="0" dirty="0">
                <a:latin typeface="Calibri" charset="0"/>
                <a:ea typeface="ＭＳ Ｐゴシック" charset="0"/>
                <a:cs typeface="ＭＳ Ｐゴシック" charset="0"/>
              </a:rPr>
              <a:t>The great city of Nineveh</a:t>
            </a:r>
            <a:r>
              <a:rPr lang="mr-IN" altLang="ja-JP" sz="1400" b="0" dirty="0">
                <a:latin typeface="Calibri" charset="0"/>
                <a:ea typeface="ＭＳ Ｐゴシック" charset="0"/>
                <a:cs typeface="ＭＳ Ｐゴシック" charset="0"/>
              </a:rPr>
              <a:t>"</a:t>
            </a:r>
            <a:r>
              <a:rPr lang="en-US" altLang="ja-JP" sz="1400" b="0" dirty="0">
                <a:latin typeface="Calibri" charset="0"/>
                <a:ea typeface="ＭＳ Ｐゴシック" charset="0"/>
                <a:cs typeface="ＭＳ Ｐゴシック" charset="0"/>
              </a:rPr>
              <a:t> (1:2; 3:2; cf. 4:11) almost surely included three other towns in the vicinity as well.  Four cities (Nineveh, Rehoboth </a:t>
            </a:r>
            <a:r>
              <a:rPr lang="en-US" altLang="ja-JP" sz="1400" b="0" dirty="0" err="1">
                <a:latin typeface="Calibri" charset="0"/>
                <a:ea typeface="ＭＳ Ｐゴシック" charset="0"/>
                <a:cs typeface="ＭＳ Ｐゴシック" charset="0"/>
              </a:rPr>
              <a:t>Ir</a:t>
            </a:r>
            <a:r>
              <a:rPr lang="en-US" altLang="ja-JP" sz="1400" b="0" dirty="0">
                <a:latin typeface="Calibri" charset="0"/>
                <a:ea typeface="ＭＳ Ｐゴシック" charset="0"/>
                <a:cs typeface="ＭＳ Ｐゴシック" charset="0"/>
              </a:rPr>
              <a:t>, Calah, and </a:t>
            </a:r>
            <a:r>
              <a:rPr lang="en-US" altLang="ja-JP" sz="1400" b="0" dirty="0" err="1">
                <a:latin typeface="Calibri" charset="0"/>
                <a:ea typeface="ＭＳ Ｐゴシック" charset="0"/>
                <a:cs typeface="ＭＳ Ｐゴシック" charset="0"/>
              </a:rPr>
              <a:t>Resen</a:t>
            </a:r>
            <a:r>
              <a:rPr lang="en-US" altLang="ja-JP" sz="1400" b="0" dirty="0">
                <a:latin typeface="Calibri" charset="0"/>
                <a:ea typeface="ＭＳ Ｐゴシック" charset="0"/>
                <a:cs typeface="ＭＳ Ｐゴシック" charset="0"/>
              </a:rPr>
              <a:t>) are mentioned in Genesis 10:11-12 as </a:t>
            </a:r>
            <a:r>
              <a:rPr lang="mr-IN" altLang="ja-JP" sz="1400" b="0" dirty="0">
                <a:latin typeface="Calibri" charset="0"/>
                <a:ea typeface="ＭＳ Ｐゴシック" charset="0"/>
                <a:cs typeface="ＭＳ Ｐゴシック" charset="0"/>
              </a:rPr>
              <a:t>"</a:t>
            </a:r>
            <a:r>
              <a:rPr lang="en-US" altLang="ja-JP" sz="1400" b="0" dirty="0">
                <a:latin typeface="Calibri" charset="0"/>
                <a:ea typeface="ＭＳ Ｐゴシック" charset="0"/>
                <a:cs typeface="ＭＳ Ｐゴシック" charset="0"/>
              </a:rPr>
              <a:t>the great city</a:t>
            </a:r>
            <a:r>
              <a:rPr lang="mr-IN" altLang="ja-JP" sz="1400" b="0" dirty="0">
                <a:latin typeface="Calibri" charset="0"/>
                <a:ea typeface="ＭＳ Ｐゴシック" charset="0"/>
                <a:cs typeface="ＭＳ Ｐゴシック" charset="0"/>
              </a:rPr>
              <a:t>"</a:t>
            </a:r>
            <a:r>
              <a:rPr lang="en-US" altLang="ja-JP" sz="1400" b="0" dirty="0">
                <a:latin typeface="Calibri" charset="0"/>
                <a:ea typeface="ＭＳ Ｐゴシック" charset="0"/>
                <a:cs typeface="ＭＳ Ｐゴシック" charset="0"/>
              </a:rPr>
              <a:t> and they still exist today with different names (</a:t>
            </a:r>
            <a:r>
              <a:rPr lang="en-US" altLang="ja-JP" sz="1400" b="0" dirty="0" err="1">
                <a:latin typeface="Calibri" charset="0"/>
                <a:ea typeface="ＭＳ Ｐゴシック" charset="0"/>
                <a:cs typeface="ＭＳ Ｐゴシック" charset="0"/>
              </a:rPr>
              <a:t>Kouyunjik</a:t>
            </a:r>
            <a:r>
              <a:rPr lang="en-US" altLang="ja-JP" sz="1400" b="0" dirty="0">
                <a:latin typeface="Calibri" charset="0"/>
                <a:ea typeface="ＭＳ Ｐゴシック" charset="0"/>
                <a:cs typeface="ＭＳ Ｐゴシック" charset="0"/>
              </a:rPr>
              <a:t>, </a:t>
            </a:r>
            <a:r>
              <a:rPr lang="en-US" altLang="ja-JP" sz="1400" b="0" dirty="0" err="1">
                <a:latin typeface="Calibri" charset="0"/>
                <a:ea typeface="ＭＳ Ｐゴシック" charset="0"/>
                <a:cs typeface="ＭＳ Ｐゴシック" charset="0"/>
              </a:rPr>
              <a:t>Khorsbad</a:t>
            </a:r>
            <a:r>
              <a:rPr lang="en-US" altLang="ja-JP" sz="1400" b="0" dirty="0">
                <a:latin typeface="Calibri" charset="0"/>
                <a:ea typeface="ＭＳ Ｐゴシック" charset="0"/>
                <a:cs typeface="ＭＳ Ｐゴシック" charset="0"/>
              </a:rPr>
              <a:t>, </a:t>
            </a:r>
            <a:r>
              <a:rPr lang="en-US" altLang="ja-JP" sz="1400" b="0" dirty="0" err="1">
                <a:latin typeface="Calibri" charset="0"/>
                <a:ea typeface="ＭＳ Ｐゴシック" charset="0"/>
                <a:cs typeface="ＭＳ Ｐゴシック" charset="0"/>
              </a:rPr>
              <a:t>Nimroud</a:t>
            </a:r>
            <a:r>
              <a:rPr lang="en-US" altLang="ja-JP" sz="1400" b="0" dirty="0">
                <a:latin typeface="Calibri" charset="0"/>
                <a:ea typeface="ＭＳ Ｐゴシック" charset="0"/>
                <a:cs typeface="ＭＳ Ｐゴシック" charset="0"/>
              </a:rPr>
              <a:t>, and </a:t>
            </a:r>
            <a:r>
              <a:rPr lang="en-US" altLang="ja-JP" sz="1400" b="0" dirty="0" err="1">
                <a:latin typeface="Calibri" charset="0"/>
                <a:ea typeface="ＭＳ Ｐゴシック" charset="0"/>
                <a:cs typeface="ＭＳ Ｐゴシック" charset="0"/>
              </a:rPr>
              <a:t>Karamles</a:t>
            </a:r>
            <a:r>
              <a:rPr lang="en-US" altLang="ja-JP" sz="1400" b="0" dirty="0">
                <a:latin typeface="Calibri" charset="0"/>
                <a:ea typeface="ＭＳ Ｐゴシック" charset="0"/>
                <a:cs typeface="ＭＳ Ｐゴシック" charset="0"/>
              </a:rPr>
              <a:t>). This can be observed on the following map by Austin Henry Layard, </a:t>
            </a:r>
            <a:r>
              <a:rPr lang="en-US" altLang="ja-JP" sz="1400" b="0" i="1" dirty="0">
                <a:latin typeface="Calibri" charset="0"/>
                <a:ea typeface="ＭＳ Ｐゴシック" charset="0"/>
                <a:cs typeface="ＭＳ Ｐゴシック" charset="0"/>
              </a:rPr>
              <a:t>Nineveh and Its Remains</a:t>
            </a:r>
            <a:r>
              <a:rPr lang="en-US" altLang="ja-JP" sz="1400" b="0" dirty="0">
                <a:latin typeface="Calibri" charset="0"/>
                <a:ea typeface="ＭＳ Ｐゴシック" charset="0"/>
                <a:cs typeface="ＭＳ Ｐゴシック" charset="0"/>
              </a:rPr>
              <a:t>, 2:40.</a:t>
            </a:r>
          </a:p>
          <a:p>
            <a:pPr eaLnBrk="1" hangingPunct="1"/>
            <a:r>
              <a:rPr lang="en-US" sz="1400" b="0" dirty="0">
                <a:latin typeface="Calibri" charset="0"/>
                <a:ea typeface="ＭＳ Ｐゴシック" charset="0"/>
                <a:cs typeface="ＭＳ Ｐゴシック" charset="0"/>
              </a:rPr>
              <a:t>If we superimpose a map of Singapore over it, we can see that walking through Nineveh would be like walking in Singapore from the far north in </a:t>
            </a:r>
            <a:r>
              <a:rPr lang="en-US" sz="1400" b="0" dirty="0" err="1">
                <a:latin typeface="Calibri" charset="0"/>
                <a:ea typeface="ＭＳ Ｐゴシック" charset="0"/>
                <a:cs typeface="ＭＳ Ｐゴシック" charset="0"/>
              </a:rPr>
              <a:t>Yishun</a:t>
            </a:r>
            <a:r>
              <a:rPr lang="en-US" sz="1400" b="0" dirty="0">
                <a:latin typeface="Calibri" charset="0"/>
                <a:ea typeface="ＭＳ Ｐゴシック" charset="0"/>
                <a:cs typeface="ＭＳ Ｐゴシック" charset="0"/>
              </a:rPr>
              <a:t> to </a:t>
            </a:r>
            <a:r>
              <a:rPr lang="en-US" sz="1400" b="0" dirty="0" err="1">
                <a:latin typeface="Calibri" charset="0"/>
                <a:ea typeface="ＭＳ Ｐゴシック" charset="0"/>
                <a:cs typeface="ＭＳ Ｐゴシック" charset="0"/>
              </a:rPr>
              <a:t>Harbourfront</a:t>
            </a:r>
            <a:r>
              <a:rPr lang="en-US" sz="1400" b="0" dirty="0">
                <a:latin typeface="Calibri" charset="0"/>
                <a:ea typeface="ＭＳ Ｐゴシック" charset="0"/>
                <a:cs typeface="ＭＳ Ｐゴシック" charset="0"/>
              </a:rPr>
              <a:t> in the south. That could take 3 days easily!</a:t>
            </a:r>
          </a:p>
        </p:txBody>
      </p:sp>
      <p:sp>
        <p:nvSpPr>
          <p:cNvPr id="75161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C491DD5-83CD-314E-83EE-8D7FCA8F938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OT prophets spoke for God in the Divided Kingdom and especially the Solitary Kingdom.</a:t>
            </a:r>
          </a:p>
          <a:p>
            <a:r>
              <a:rPr lang="en-US" dirty="0"/>
              <a:t>______________</a:t>
            </a:r>
          </a:p>
          <a:p>
            <a:r>
              <a:rPr lang="en-US" dirty="0"/>
              <a:t>OS-32-Jonah-211</a:t>
            </a:r>
          </a:p>
          <a:p>
            <a:r>
              <a:rPr lang="en-US" dirty="0"/>
              <a:t>OS-33-Micah-119</a:t>
            </a:r>
          </a:p>
          <a:p>
            <a:r>
              <a:rPr lang="en-US" dirty="0"/>
              <a:t>OS-34-Nahum-33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Osaka" charset="0"/>
                <a:cs typeface="Times New Roman" pitchFamily="18" charset="0"/>
                <a:sym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Osaka" charset="0"/>
              <a:cs typeface="Times New Roman" pitchFamily="18" charset="0"/>
              <a:sym typeface="Times New Roman" pitchFamily="18" charset="0"/>
            </a:endParaRPr>
          </a:p>
        </p:txBody>
      </p:sp>
    </p:spTree>
    <p:extLst>
      <p:ext uri="{BB962C8B-B14F-4D97-AF65-F5344CB8AC3E}">
        <p14:creationId xmlns:p14="http://schemas.microsoft.com/office/powerpoint/2010/main" val="1714954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C3D9E79-3CF9-D248-97B8-5E3AB49A7336}"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sym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sym typeface="Times New Roman" pitchFamily="18" charset="0"/>
            </a:endParaRPr>
          </a:p>
        </p:txBody>
      </p:sp>
      <p:sp>
        <p:nvSpPr>
          <p:cNvPr id="193538" name="Rectangle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normAutofit fontScale="25000" lnSpcReduction="20000"/>
          </a:bodyPr>
          <a:lstStyle/>
          <a:p>
            <a:r>
              <a:rPr lang="ar-JO" sz="2400" dirty="0"/>
              <a:t>Nineveh was weak in Jonah’s time, but then grew incredibly strong 100 years later once again</a:t>
            </a:r>
            <a:r>
              <a:rPr lang="ar-JO" sz="4400" dirty="0"/>
              <a:t>.</a:t>
            </a:r>
            <a:br>
              <a:rPr lang="ar-JO" sz="4400" dirty="0"/>
            </a:br>
            <a:r>
              <a:rPr lang="ar-JO" sz="2400" dirty="0"/>
              <a:t>But how strong? What was next on God’s calendar</a:t>
            </a:r>
            <a:r>
              <a:rPr lang="en-US" sz="2400" dirty="0"/>
              <a:t>?</a:t>
            </a:r>
          </a:p>
          <a:p>
            <a:r>
              <a:rPr lang="en-US" sz="4400" dirty="0"/>
              <a:t>———————</a:t>
            </a:r>
          </a:p>
          <a:p>
            <a:r>
              <a:rPr lang="en-US" sz="4400" dirty="0"/>
              <a:t>Common-410</a:t>
            </a:r>
          </a:p>
          <a:p>
            <a:r>
              <a:rPr lang="en-US" sz="4400" dirty="0"/>
              <a:t>OS-00_OT Book Overviews-675</a:t>
            </a:r>
          </a:p>
          <a:p>
            <a:r>
              <a:rPr lang="en-US" sz="4400" dirty="0"/>
              <a:t>OS-32-Jonah-213</a:t>
            </a:r>
          </a:p>
          <a:p>
            <a:r>
              <a:rPr lang="en-US" sz="4400" dirty="0"/>
              <a:t>OS-34-Nahum-15</a:t>
            </a:r>
            <a:r>
              <a:rPr lang="ar-JO" sz="4400" dirty="0"/>
              <a:t> </a:t>
            </a:r>
            <a:endParaRPr lang="en-US" sz="4400" dirty="0"/>
          </a:p>
          <a:p>
            <a:r>
              <a:rPr lang="en-US" sz="4400" dirty="0"/>
              <a:t>OS-36-Zephaniah-98</a:t>
            </a:r>
            <a:endParaRPr lang="ar-JO" sz="2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sz="1200" b="1" dirty="0">
                <a:solidFill>
                  <a:srgbClr val="FFFFFF"/>
                </a:solidFill>
                <a:latin typeface="Arial" panose="020B0604020202020204" pitchFamily="34" charset="0"/>
                <a:ea typeface="ＭＳ Ｐゴシック" charset="0"/>
              </a:rPr>
              <a:t>خلفيَّات (حرفيًّا: ورق الجدران) العهد القديم .</a:t>
            </a:r>
          </a:p>
          <a:p>
            <a:pPr eaLnBrk="1" hangingPunct="1"/>
            <a:r>
              <a:rPr lang="en-US" sz="1200" b="1" dirty="0">
                <a:solidFill>
                  <a:srgbClr val="FFFFFF"/>
                </a:solidFill>
                <a:latin typeface="Arial" panose="020B0604020202020204" pitchFamily="34" charset="0"/>
                <a:ea typeface="ＭＳ Ｐゴシック" charset="0"/>
              </a:rPr>
              <a:t>OB is OT Backgrounds (</a:t>
            </a:r>
            <a:r>
              <a:rPr lang="en-US" sz="1200" b="1" dirty="0" err="1">
                <a:solidFill>
                  <a:srgbClr val="FFFFFF"/>
                </a:solidFill>
                <a:latin typeface="Arial" panose="020B0604020202020204" pitchFamily="34" charset="0"/>
                <a:ea typeface="ＭＳ Ｐゴシック" charset="0"/>
              </a:rPr>
              <a:t>ob</a:t>
            </a:r>
            <a:r>
              <a:rPr lang="en-US" sz="1200" b="1" dirty="0">
                <a:solidFill>
                  <a:srgbClr val="FFFFFF"/>
                </a:solidFill>
                <a:latin typeface="Arial" panose="020B0604020202020204" pitchFamily="34" charset="0"/>
                <a:ea typeface="ＭＳ Ｐゴシック" charset="0"/>
              </a:rPr>
              <a:t>) Arabic (Literally OT Wallpapers!)</a:t>
            </a:r>
          </a:p>
          <a:p>
            <a:r>
              <a:rPr lang="en-US" dirty="0"/>
              <a:t>_____________</a:t>
            </a:r>
          </a:p>
          <a:p>
            <a:r>
              <a:rPr lang="en-US" dirty="0"/>
              <a:t>Common-</a:t>
            </a:r>
            <a:r>
              <a:rPr lang="en-US" b="1" dirty="0">
                <a:latin typeface="Arial" panose="020B0604020202020204" pitchFamily="34" charset="0"/>
                <a:ea typeface="ＭＳ Ｐゴシック" charset="0"/>
              </a:rPr>
              <a:t>26</a:t>
            </a:r>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6050" name="Rectangle 3"/>
          <p:cNvSpPr>
            <a:spLocks noGrp="1" noChangeArrowheads="1"/>
          </p:cNvSpPr>
          <p:nvPr>
            <p:ph type="dt"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pitchFamily="34" charset="0"/>
                <a:ea typeface="Arial Unicode MS" pitchFamily="34" charset="-128"/>
                <a:cs typeface="Arial Unicode MS" pitchFamily="34" charset="-128"/>
              </a:rPr>
              <a:t>10/06/10</a:t>
            </a:r>
          </a:p>
        </p:txBody>
      </p:sp>
      <p:sp>
        <p:nvSpPr>
          <p:cNvPr id="386051"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7E184EDC-750C-45FD-A31E-13ED6C91838C}" type="slidenum">
              <a:rPr kumimoji="0" lang="en-GB"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12</a:t>
            </a:fld>
            <a:endPar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86052" name="Text Box 1"/>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10A65D6-806E-4A57-9F54-DDD93D8E86C6}" type="slidenum">
              <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12</a:t>
            </a:fld>
            <a:endPar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
        <p:nvSpPr>
          <p:cNvPr id="3860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mn-cs"/>
            </a:endParaRPr>
          </a:p>
        </p:txBody>
      </p:sp>
      <p:sp>
        <p:nvSpPr>
          <p:cNvPr id="386054" name="Rectangle 3"/>
          <p:cNvSpPr>
            <a:spLocks noGrp="1" noChangeArrowheads="1"/>
          </p:cNvSpPr>
          <p:nvPr>
            <p:ph type="body"/>
          </p:nvPr>
        </p:nvSpPr>
        <p:spPr>
          <a:xfrm>
            <a:off x="685800" y="4343400"/>
            <a:ext cx="5486400" cy="4114800"/>
          </a:xfrm>
          <a:noFill/>
          <a:ln/>
        </p:spPr>
        <p:txBody>
          <a:bodyPr wrap="none" anchor="ctr"/>
          <a:lstStyle/>
          <a:p>
            <a:pPr algn="just" rtl="1">
              <a:spcBef>
                <a:spcPts val="0"/>
              </a:spcBef>
              <a:spcAft>
                <a:spcPts val="0"/>
              </a:spcAft>
            </a:pPr>
            <a:r>
              <a:rPr lang="ar-JO" sz="1800" b="1" u="none" strike="noStrike" dirty="0">
                <a:solidFill>
                  <a:srgbClr val="000000"/>
                </a:solidFill>
                <a:effectLst/>
                <a:latin typeface="Arial" panose="020B0604020202020204" pitchFamily="34" charset="0"/>
              </a:rPr>
              <a:t>على نحوٍ مشابهٍ لمعظم الإمبراطوريَّات، تطوَّرَتِ الإمبراطوريَّة الأشوريَّة في الحجم على مراحل. كان تَوَسُّعُهم غربًا وشمَلَ مناطق عدَّة، وقد جرت الإشارة إلى بعض هذه المناطق، مِثْل إسرائيل وسوريا، في إشعياء الأصحاح 7. تحالفَتْ 12 أُمَّةً لمحاربة أشور، لكنَّ الجزءَ الكتابيَّ في إشعياء الأصحاحات 13-23 يُشير إلى تحالُفِهم بوصفه محاولةً عقيمةً وعديمة الجدوى لأنَّ قصْدَ الله قد قضى بأنْ يُدمِّر الأشوريُّون جميعَ هذه الأمم.</a:t>
            </a:r>
            <a:endParaRPr lang="ar-JO" b="0" dirty="0">
              <a:effectLst/>
            </a:endParaRPr>
          </a:p>
          <a:p>
            <a:pPr algn="just" rtl="1">
              <a:spcBef>
                <a:spcPts val="0"/>
              </a:spcBef>
              <a:spcAft>
                <a:spcPts val="0"/>
              </a:spcAft>
            </a:pPr>
            <a:r>
              <a:rPr lang="ar-JO" sz="1800" b="1" u="none" strike="noStrike" dirty="0">
                <a:solidFill>
                  <a:srgbClr val="000000"/>
                </a:solidFill>
                <a:effectLst/>
                <a:latin typeface="Arial" panose="020B0604020202020204" pitchFamily="34" charset="0"/>
              </a:rPr>
              <a:t>لقد تابت مدينة نينوى قبْلَ مائة عامٍ من خدمة النبيِّ ناحوم، وقد حدث ذلك نتيجة خدمة النبيِّ يونان، لكنَّها عادت بعْدَ ذلك إلى خطيئتها.</a:t>
            </a:r>
            <a:endParaRPr lang="ar-JO" b="0" dirty="0">
              <a:effectLst/>
            </a:endParaRPr>
          </a:p>
          <a:p>
            <a:pPr algn="just" rtl="1">
              <a:spcBef>
                <a:spcPts val="0"/>
              </a:spcBef>
              <a:spcAft>
                <a:spcPts val="0"/>
              </a:spcAft>
            </a:pPr>
            <a:r>
              <a:rPr lang="ar-JO" sz="1800" b="1" u="none" strike="noStrike" dirty="0">
                <a:solidFill>
                  <a:srgbClr val="000000"/>
                </a:solidFill>
                <a:effectLst/>
                <a:latin typeface="Arial" panose="020B0604020202020204" pitchFamily="34" charset="0"/>
              </a:rPr>
              <a:t>غزا الأشوريُّون إسرائيلَ قبْلَ زمن النبيِّ ناحوم بستِّين سنة، وقد حدَثَ ذلك في أيَّام النبيِّ إشعياء، ثمَّ شتَّتوا شعبَ إسرائيل.</a:t>
            </a:r>
            <a:endParaRPr lang="ar-JO" b="0" dirty="0">
              <a:effectLst/>
            </a:endParaRPr>
          </a:p>
          <a:p>
            <a:pPr algn="just" rtl="1">
              <a:spcBef>
                <a:spcPts val="0"/>
              </a:spcBef>
              <a:spcAft>
                <a:spcPts val="0"/>
              </a:spcAft>
            </a:pPr>
            <a:r>
              <a:rPr lang="ar-JO" sz="1800" b="1" u="none" strike="noStrike" dirty="0">
                <a:solidFill>
                  <a:srgbClr val="000000"/>
                </a:solidFill>
                <a:effectLst/>
                <a:latin typeface="Arial" panose="020B0604020202020204" pitchFamily="34" charset="0"/>
              </a:rPr>
              <a:t>ثمَّ دمَّروا 46 مدينةً في يهوذا- جميع المدن باستثناء أورشليم- في عام 701 ق.م.!</a:t>
            </a:r>
            <a:endParaRPr lang="ar-JO" b="0" dirty="0">
              <a:effectLst/>
            </a:endParaRPr>
          </a:p>
          <a:p>
            <a:endParaRPr lang="ar-JO" dirty="0">
              <a:latin typeface="Times New Roman" pitchFamily="18" charset="0"/>
            </a:endParaRPr>
          </a:p>
          <a:p>
            <a:r>
              <a:rPr lang="en-US" dirty="0">
                <a:latin typeface="Times New Roman" pitchFamily="18" charset="0"/>
              </a:rPr>
              <a:t>The Assyrian Empire—like most empires—developed in stages. Theirs was a westward expansion that conquered many areas, some of which are noted in Isaiah 7 such as Israel and Syria. A total of 12 nations allied to fight Assyria, but Isaiah 13-23 lists their alliance as a futile attempt since God destined the Assyrians to destroy them all.</a:t>
            </a:r>
          </a:p>
          <a:p>
            <a:endParaRPr lang="en-US" dirty="0"/>
          </a:p>
          <a:p>
            <a:r>
              <a:rPr lang="ar-JO" dirty="0"/>
              <a:t>Nineveh repented 100 years earlier </a:t>
            </a:r>
            <a:r>
              <a:rPr lang="en-US" dirty="0"/>
              <a:t>than Nahum </a:t>
            </a:r>
            <a:r>
              <a:rPr lang="ar-JO" dirty="0"/>
              <a:t>under Jonah but then went back to its sin.</a:t>
            </a:r>
          </a:p>
          <a:p>
            <a:r>
              <a:rPr lang="ar-JO" dirty="0"/>
              <a:t>Assyrians invaded Israel 60 years earlier</a:t>
            </a:r>
            <a:r>
              <a:rPr lang="en-US" dirty="0"/>
              <a:t> than Nahum during Isaiah's day </a:t>
            </a:r>
            <a:r>
              <a:rPr lang="ar-JO" dirty="0"/>
              <a:t>and scattered the people.</a:t>
            </a:r>
          </a:p>
          <a:p>
            <a:r>
              <a:rPr lang="ar-JO" dirty="0"/>
              <a:t>Then they destroyed 46 towns of Judah—all but Jerusalem</a:t>
            </a:r>
            <a:r>
              <a:rPr lang="en-US" dirty="0"/>
              <a:t> in 701 BC!</a:t>
            </a:r>
          </a:p>
          <a:p>
            <a:r>
              <a:rPr lang="en-US" dirty="0"/>
              <a:t>———————</a:t>
            </a:r>
          </a:p>
          <a:p>
            <a:r>
              <a:rPr lang="en-US" dirty="0">
                <a:latin typeface="Times New Roman" charset="0"/>
                <a:ea typeface="ＭＳ Ｐゴシック" charset="0"/>
                <a:cs typeface="ＭＳ Ｐゴシック" charset="0"/>
              </a:rPr>
              <a:t>Common-322</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a:latin typeface="Times New Roman" pitchFamily="18" charset="0"/>
              </a:rPr>
              <a:t>BG-03-Table of Nations &amp; OT Peoples-37</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a:latin typeface="Times New Roman" pitchFamily="18" charset="0"/>
                <a:ea typeface="ＭＳ Ｐゴシック" charset="0"/>
                <a:cs typeface="ＭＳ Ｐゴシック" charset="0"/>
              </a:rPr>
              <a:t>OB-06-Assyrians-12</a:t>
            </a:r>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OS-23-Isaiah1-12-slide 107</a:t>
            </a:r>
          </a:p>
          <a:p>
            <a:r>
              <a:rPr lang="en-US" dirty="0">
                <a:latin typeface="Times New Roman" charset="0"/>
                <a:ea typeface="ＭＳ Ｐゴシック" charset="0"/>
                <a:cs typeface="ＭＳ Ｐゴシック" charset="0"/>
              </a:rPr>
              <a:t>OS-34-Nahum-38</a:t>
            </a:r>
          </a:p>
        </p:txBody>
      </p:sp>
    </p:spTree>
    <p:extLst>
      <p:ext uri="{BB962C8B-B14F-4D97-AF65-F5344CB8AC3E}">
        <p14:creationId xmlns:p14="http://schemas.microsoft.com/office/powerpoint/2010/main" val="101611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F11E9C-B719-4F5D-B0AE-C996E5381361}"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415312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D52A3B-185E-1C46-B5F3-0850D64619E4}" type="slidenum">
              <a:rPr kumimoji="0" lang="en-US" sz="1200" b="0" i="0" u="none" strike="noStrike" kern="1200" cap="none" spc="0" normalizeH="0" baseline="0" noProof="0">
                <a:ln>
                  <a:noFill/>
                </a:ln>
                <a:solidFill>
                  <a:srgbClr val="000000"/>
                </a:solidFill>
                <a:effectLst/>
                <a:uLnTx/>
                <a:uFillTx/>
                <a:latin typeface="Times New Roman" charset="0"/>
                <a:ea typeface="Osaka"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Osaka" charset="0"/>
            </a:endParaRPr>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9E5DB25-B300-E044-9B3A-B941A295FB91}" type="slidenum">
              <a:rPr kumimoji="0" lang="en-US" sz="1200" b="0" i="0" u="none" strike="noStrike" kern="1200" cap="none" spc="0" normalizeH="0" baseline="0" noProof="0">
                <a:ln>
                  <a:noFill/>
                </a:ln>
                <a:solidFill>
                  <a:srgbClr val="000000"/>
                </a:solidFill>
                <a:effectLst/>
                <a:uLnTx/>
                <a:uFillTx/>
                <a:latin typeface="Times New Roman" charset="0"/>
                <a:ea typeface="Osaka"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Osaka" charset="0"/>
            </a:endParaRPr>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207FCE-E86E-AE4C-A97F-6F55256402B1}" type="slidenum">
              <a:rPr kumimoji="0" lang="en-US" sz="1200" b="0" i="0" u="none" strike="noStrike" kern="1200" cap="none" spc="0" normalizeH="0" baseline="0" noProof="0">
                <a:ln>
                  <a:noFill/>
                </a:ln>
                <a:solidFill>
                  <a:srgbClr val="000000"/>
                </a:solidFill>
                <a:effectLst/>
                <a:uLnTx/>
                <a:uFillTx/>
                <a:latin typeface="Times New Roman" charset="0"/>
                <a:ea typeface="Osaka"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Osaka" charset="0"/>
            </a:endParaRPr>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0A1AF3D-F46E-E84C-8E28-0221AFD9A17A}" type="slidenum">
              <a:rPr kumimoji="0" lang="en-US" sz="1200" b="0" i="0" u="none" strike="noStrike" kern="1200" cap="none" spc="0" normalizeH="0" baseline="0" noProof="0">
                <a:ln>
                  <a:noFill/>
                </a:ln>
                <a:solidFill>
                  <a:srgbClr val="000000"/>
                </a:solidFill>
                <a:effectLst/>
                <a:uLnTx/>
                <a:uFillTx/>
                <a:latin typeface="Times New Roman" charset="0"/>
                <a:ea typeface="Osaka"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Osaka" charset="0"/>
            </a:endParaRP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6C17CE-3259-1B49-AB75-7687188AA60E}"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r" rtl="1" eaLnBrk="1" fontAlgn="base" hangingPunct="1">
              <a:spcBef>
                <a:spcPct val="30000"/>
              </a:spcBef>
              <a:spcAft>
                <a:spcPct val="0"/>
              </a:spcAft>
            </a:pPr>
            <a:r>
              <a:rPr lang="ar-SA" dirty="0">
                <a:latin typeface="Times New Roman" charset="0"/>
                <a:ea typeface="ＭＳ Ｐゴシック" charset="0"/>
                <a:cs typeface="ＭＳ Ｐゴシック" charset="0"/>
              </a:rPr>
              <a:t>•	غزت أشور في كل الاتجاهات، وبشكل خاص باتجاه الغرب، بم في ذلك إسرائيل عندما سقطت السامرة عام 722 ق. م. تم ترحيل معظم الناس إلى بلدان أخرى، وبقي عدد قليل منهم. </a:t>
            </a:r>
          </a:p>
          <a:p>
            <a:pPr algn="r" rtl="1" eaLnBrk="1" fontAlgn="base" hangingPunct="1">
              <a:spcBef>
                <a:spcPct val="30000"/>
              </a:spcBef>
              <a:spcAft>
                <a:spcPct val="0"/>
              </a:spcAft>
            </a:pPr>
            <a:r>
              <a:rPr lang="ar-SA" dirty="0">
                <a:latin typeface="Times New Roman" charset="0"/>
                <a:ea typeface="ＭＳ Ｐゴシック" charset="0"/>
                <a:cs typeface="ＭＳ Ｐゴシック" charset="0"/>
              </a:rPr>
              <a:t>•	جلب الآشوريون شعوبًا أخرى مهزومة إلى حدود أراضي إسرائيل، وأدى التزاوج بين تلك القلة المتبقية الشعوب الوثنية لظهور أعراق مختلطة نصفها من اليهود والنصف الآخر من الأمم. أطلق عليهم اسم العاصمة السابقة ثم أطلق عليهم اسم السامريين. كان اليهود ذوي الدم الكامل يحتقرونهم. </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______________</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Common-415</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OS-12-2 Kings-250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OS-14-2 Chron-316</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OS-23-Isaiah13-23—slide 71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OS-24-Jeremiah-242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OS-32-Jonah-39</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NB-05 Politics 2 Ptolemies to 63 BC (Pompey)-4</a:t>
            </a:r>
          </a:p>
          <a:p>
            <a:pPr eaLnBrk="1" hangingPunct="1"/>
            <a:endParaRPr lang="en-US">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4356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3B44FB-3B01-7F4D-91E0-CD51C8D38640}" type="slidenum">
              <a:rPr kumimoji="0" lang="en-US" sz="1200" b="0" i="0" u="none" strike="noStrike" kern="1200" cap="none" spc="0" normalizeH="0" baseline="0" noProof="0">
                <a:ln>
                  <a:noFill/>
                </a:ln>
                <a:solidFill>
                  <a:prstClr val="black"/>
                </a:solidFill>
                <a:effectLst/>
                <a:uLnTx/>
                <a:uFillTx/>
                <a:latin typeface="Times New Roman" charset="0"/>
                <a:ea typeface="Osaka"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Times New Roman" charset="0"/>
              <a:ea typeface="Osaka" charset="0"/>
            </a:endParaRPr>
          </a:p>
        </p:txBody>
      </p:sp>
      <p:sp>
        <p:nvSpPr>
          <p:cNvPr id="521218" name="Rectangle 2"/>
          <p:cNvSpPr>
            <a:spLocks noGrp="1" noRot="1" noChangeAspect="1" noChangeArrowheads="1"/>
          </p:cNvSpPr>
          <p:nvPr>
            <p:ph type="sldImg"/>
          </p:nvPr>
        </p:nvSpPr>
        <p:spPr>
          <a:solidFill>
            <a:srgbClr val="FFFFFF"/>
          </a:solidFill>
          <a:ln/>
        </p:spPr>
      </p:sp>
      <p:sp>
        <p:nvSpPr>
          <p:cNvPr id="521219"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New Roman" charset="0"/>
                <a:ea typeface="ＭＳ Ｐゴシック" charset="0"/>
                <a:cs typeface="ＭＳ Ｐゴシック" charset="0"/>
              </a:rPr>
              <a:t>The boundaries under Jeroboam II went even farther than David and Solomon, who only had tribute sent from Hamath.</a:t>
            </a:r>
          </a:p>
          <a:p>
            <a:r>
              <a:rPr lang="en-US" dirty="0">
                <a:latin typeface="Times New Roman" charset="0"/>
                <a:ea typeface="ＭＳ Ｐゴシック" charset="0"/>
                <a:cs typeface="ＭＳ Ｐゴシック" charset="0"/>
              </a:rPr>
              <a:t>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BE-30-Amos-14</a:t>
            </a:r>
          </a:p>
          <a:p>
            <a:r>
              <a:rPr lang="en-US" dirty="0">
                <a:latin typeface="Times New Roman" charset="0"/>
                <a:ea typeface="ＭＳ Ｐゴシック" charset="0"/>
                <a:cs typeface="ＭＳ Ｐゴシック" charset="0"/>
              </a:rPr>
              <a:t>BE-32-Jonah-16</a:t>
            </a:r>
          </a:p>
          <a:p>
            <a:r>
              <a:rPr lang="en-US" dirty="0">
                <a:latin typeface="Times New Roman" charset="0"/>
                <a:ea typeface="ＭＳ Ｐゴシック" charset="0"/>
                <a:cs typeface="ＭＳ Ｐゴシック" charset="0"/>
              </a:rPr>
              <a:t>OS-30-Amos-55</a:t>
            </a:r>
          </a:p>
          <a:p>
            <a:r>
              <a:rPr lang="en-US" dirty="0">
                <a:latin typeface="Times New Roman" charset="0"/>
                <a:ea typeface="ＭＳ Ｐゴシック" charset="0"/>
                <a:cs typeface="ＭＳ Ｐゴシック" charset="0"/>
              </a:rPr>
              <a:t>OS-32-Jonah-40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31C9690-EFD3-4680-A147-C42154429D83}" type="slidenum">
              <a:rPr lang="en-US" altLang="en-US"/>
              <a:pPr/>
              <a:t>‹#›</a:t>
            </a:fld>
            <a:endParaRPr lang="en-US" altLang="en-US"/>
          </a:p>
        </p:txBody>
      </p:sp>
    </p:spTree>
    <p:extLst>
      <p:ext uri="{BB962C8B-B14F-4D97-AF65-F5344CB8AC3E}">
        <p14:creationId xmlns:p14="http://schemas.microsoft.com/office/powerpoint/2010/main" val="268214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19BE845-0667-41C4-910F-6777749BF76F}" type="slidenum">
              <a:rPr lang="en-US" altLang="en-US"/>
              <a:pPr/>
              <a:t>‹#›</a:t>
            </a:fld>
            <a:endParaRPr lang="en-US" altLang="en-US"/>
          </a:p>
        </p:txBody>
      </p:sp>
    </p:spTree>
    <p:extLst>
      <p:ext uri="{BB962C8B-B14F-4D97-AF65-F5344CB8AC3E}">
        <p14:creationId xmlns:p14="http://schemas.microsoft.com/office/powerpoint/2010/main" val="17566420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F6E1FC1-CBCC-544F-B6FD-1D8E9E3DADA8}"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1223573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57D1F755-7AAE-264B-90C1-CE30038B4EFE}"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677046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DC976EE1-BB2D-9245-BE6B-8E4A641F2C2A}"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204727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B8C4321D-F939-BA4B-A278-3322D22D5520}"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6299247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E857DF6-D6EE-DA4D-B552-9A6E23EF35B2}"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7446912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i="0">
                <a:latin typeface="Arial" panose="020B0604020202020204" pitchFamily="34" charset="0"/>
                <a:cs typeface="ＭＳ Ｐゴシック" charset="0"/>
              </a:defRPr>
            </a:lvl1pPr>
          </a:lstStyle>
          <a:p>
            <a:pPr>
              <a:defRPr/>
            </a:pPr>
            <a:fld id="{F6DCA071-6057-CF44-8984-87DA5E61FB12}" type="slidenum">
              <a:rPr lang="en-US" smtClean="0"/>
              <a:pPr>
                <a:defRPr/>
              </a:pPr>
              <a:t>‹#›</a:t>
            </a:fld>
            <a:endParaRPr lang="en-US" dirty="0"/>
          </a:p>
        </p:txBody>
      </p:sp>
    </p:spTree>
    <p:extLst>
      <p:ext uri="{BB962C8B-B14F-4D97-AF65-F5344CB8AC3E}">
        <p14:creationId xmlns:p14="http://schemas.microsoft.com/office/powerpoint/2010/main" val="4049394051"/>
      </p:ext>
    </p:extLst>
  </p:cSld>
  <p:clrMapOvr>
    <a:masterClrMapping/>
  </p:clrMapOvr>
  <p:transition spd="med">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i="0">
                <a:latin typeface="Arial" panose="020B0604020202020204" pitchFamily="34" charset="0"/>
                <a:cs typeface="ＭＳ Ｐゴシック" charset="0"/>
              </a:defRPr>
            </a:lvl1pPr>
          </a:lstStyle>
          <a:p>
            <a:pPr>
              <a:defRPr/>
            </a:pPr>
            <a:fld id="{657AFB1A-1F0E-D440-8505-49A324738ECA}" type="slidenum">
              <a:rPr lang="en-US" smtClean="0"/>
              <a:pPr>
                <a:defRPr/>
              </a:pPr>
              <a:t>‹#›</a:t>
            </a:fld>
            <a:endParaRPr lang="en-US" dirty="0"/>
          </a:p>
        </p:txBody>
      </p:sp>
    </p:spTree>
    <p:extLst>
      <p:ext uri="{BB962C8B-B14F-4D97-AF65-F5344CB8AC3E}">
        <p14:creationId xmlns:p14="http://schemas.microsoft.com/office/powerpoint/2010/main" val="3544880554"/>
      </p:ext>
    </p:extLst>
  </p:cSld>
  <p:clrMapOvr>
    <a:masterClrMapping/>
  </p:clrMapOvr>
  <p:transition spd="med">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i="0">
                <a:latin typeface="Arial" panose="020B0604020202020204" pitchFamily="34" charset="0"/>
                <a:cs typeface="ＭＳ Ｐゴシック" charset="0"/>
              </a:defRPr>
            </a:lvl1pPr>
          </a:lstStyle>
          <a:p>
            <a:pPr>
              <a:defRPr/>
            </a:pPr>
            <a:fld id="{9DC1DBE0-0319-C64E-B334-1110D8A84F01}" type="slidenum">
              <a:rPr lang="en-US" smtClean="0"/>
              <a:pPr>
                <a:defRPr/>
              </a:pPr>
              <a:t>‹#›</a:t>
            </a:fld>
            <a:endParaRPr lang="en-US" dirty="0"/>
          </a:p>
        </p:txBody>
      </p:sp>
    </p:spTree>
    <p:extLst>
      <p:ext uri="{BB962C8B-B14F-4D97-AF65-F5344CB8AC3E}">
        <p14:creationId xmlns:p14="http://schemas.microsoft.com/office/powerpoint/2010/main" val="1830251630"/>
      </p:ext>
    </p:extLst>
  </p:cSld>
  <p:clrMapOvr>
    <a:masterClrMapping/>
  </p:clrMapOvr>
  <p:transition spd="med">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b="1" i="0">
                <a:latin typeface="Arial" panose="020B0604020202020204" pitchFamily="34" charset="0"/>
                <a:cs typeface="ＭＳ Ｐゴシック" charset="0"/>
              </a:defRPr>
            </a:lvl1pPr>
          </a:lstStyle>
          <a:p>
            <a:pPr>
              <a:defRPr/>
            </a:pPr>
            <a:fld id="{53D1FA22-9F95-6441-8918-94C1ECF3BB7A}" type="slidenum">
              <a:rPr lang="en-US" smtClean="0"/>
              <a:pPr>
                <a:defRPr/>
              </a:pPr>
              <a:t>‹#›</a:t>
            </a:fld>
            <a:endParaRPr lang="en-US" dirty="0"/>
          </a:p>
        </p:txBody>
      </p:sp>
    </p:spTree>
    <p:extLst>
      <p:ext uri="{BB962C8B-B14F-4D97-AF65-F5344CB8AC3E}">
        <p14:creationId xmlns:p14="http://schemas.microsoft.com/office/powerpoint/2010/main" val="863797926"/>
      </p:ext>
    </p:extLst>
  </p:cSld>
  <p:clrMapOvr>
    <a:masterClrMapping/>
  </p:clrMapOvr>
  <p:transition spd="med">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8" name="Footer Placeholder 7"/>
          <p:cNvSpPr>
            <a:spLocks noGrp="1"/>
          </p:cNvSpPr>
          <p:nvPr>
            <p:ph type="ftr" sz="quarter" idx="11"/>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hangingPunct="0">
              <a:defRPr b="1" i="0">
                <a:latin typeface="Arial" panose="020B0604020202020204" pitchFamily="34" charset="0"/>
                <a:cs typeface="ＭＳ Ｐゴシック" charset="0"/>
              </a:defRPr>
            </a:lvl1pPr>
          </a:lstStyle>
          <a:p>
            <a:pPr>
              <a:defRPr/>
            </a:pPr>
            <a:fld id="{8EDA9C1B-2881-D643-BFC7-BD90B01159E6}" type="slidenum">
              <a:rPr lang="en-US" smtClean="0"/>
              <a:pPr>
                <a:defRPr/>
              </a:pPr>
              <a:t>‹#›</a:t>
            </a:fld>
            <a:endParaRPr lang="en-US" dirty="0"/>
          </a:p>
        </p:txBody>
      </p:sp>
    </p:spTree>
    <p:extLst>
      <p:ext uri="{BB962C8B-B14F-4D97-AF65-F5344CB8AC3E}">
        <p14:creationId xmlns:p14="http://schemas.microsoft.com/office/powerpoint/2010/main" val="3389069770"/>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749895D-F45B-407B-9DE1-671E3A00D0F7}" type="slidenum">
              <a:rPr lang="en-US" altLang="en-US"/>
              <a:pPr/>
              <a:t>‹#›</a:t>
            </a:fld>
            <a:endParaRPr lang="en-US" altLang="en-US"/>
          </a:p>
        </p:txBody>
      </p:sp>
    </p:spTree>
    <p:extLst>
      <p:ext uri="{BB962C8B-B14F-4D97-AF65-F5344CB8AC3E}">
        <p14:creationId xmlns:p14="http://schemas.microsoft.com/office/powerpoint/2010/main" val="17121758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4" name="Footer Placeholder 3"/>
          <p:cNvSpPr>
            <a:spLocks noGrp="1"/>
          </p:cNvSpPr>
          <p:nvPr>
            <p:ph type="ftr" sz="quarter" idx="11"/>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b="1" i="0">
                <a:latin typeface="Arial" panose="020B0604020202020204" pitchFamily="34" charset="0"/>
                <a:cs typeface="ＭＳ Ｐゴシック" charset="0"/>
              </a:defRPr>
            </a:lvl1pPr>
          </a:lstStyle>
          <a:p>
            <a:pPr>
              <a:defRPr/>
            </a:pPr>
            <a:fld id="{9A998DC4-8FAB-CD45-B72E-50F4D21652CF}" type="slidenum">
              <a:rPr lang="en-US" smtClean="0"/>
              <a:pPr>
                <a:defRPr/>
              </a:pPr>
              <a:t>‹#›</a:t>
            </a:fld>
            <a:endParaRPr lang="en-US" dirty="0"/>
          </a:p>
        </p:txBody>
      </p:sp>
    </p:spTree>
    <p:extLst>
      <p:ext uri="{BB962C8B-B14F-4D97-AF65-F5344CB8AC3E}">
        <p14:creationId xmlns:p14="http://schemas.microsoft.com/office/powerpoint/2010/main" val="2070581103"/>
      </p:ext>
    </p:extLst>
  </p:cSld>
  <p:clrMapOvr>
    <a:masterClrMapping/>
  </p:clrMapOvr>
  <p:transition spd="med">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3" name="Footer Placeholder 2"/>
          <p:cNvSpPr>
            <a:spLocks noGrp="1"/>
          </p:cNvSpPr>
          <p:nvPr>
            <p:ph type="ftr" sz="quarter" idx="11"/>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b="1" i="0">
                <a:latin typeface="Arial" panose="020B0604020202020204" pitchFamily="34" charset="0"/>
                <a:cs typeface="ＭＳ Ｐゴシック" charset="0"/>
              </a:defRPr>
            </a:lvl1pPr>
          </a:lstStyle>
          <a:p>
            <a:pPr>
              <a:defRPr/>
            </a:pPr>
            <a:fld id="{8A0A2D5C-166A-6847-A581-8FE2E6E19E3A}" type="slidenum">
              <a:rPr lang="en-US" smtClean="0"/>
              <a:pPr>
                <a:defRPr/>
              </a:pPr>
              <a:t>‹#›</a:t>
            </a:fld>
            <a:endParaRPr lang="en-US" dirty="0"/>
          </a:p>
        </p:txBody>
      </p:sp>
    </p:spTree>
    <p:extLst>
      <p:ext uri="{BB962C8B-B14F-4D97-AF65-F5344CB8AC3E}">
        <p14:creationId xmlns:p14="http://schemas.microsoft.com/office/powerpoint/2010/main" val="2074424862"/>
      </p:ext>
    </p:extLst>
  </p:cSld>
  <p:clrMapOvr>
    <a:masterClrMapping/>
  </p:clrMapOvr>
  <p:transition spd="med">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b="1" i="0">
                <a:latin typeface="Arial" panose="020B0604020202020204" pitchFamily="34" charset="0"/>
                <a:cs typeface="ＭＳ Ｐゴシック" charset="0"/>
              </a:defRPr>
            </a:lvl1pPr>
          </a:lstStyle>
          <a:p>
            <a:pPr>
              <a:defRPr/>
            </a:pPr>
            <a:fld id="{1B463032-D2E0-9142-9DE9-BB8E59EEF018}" type="slidenum">
              <a:rPr lang="en-US" smtClean="0"/>
              <a:pPr>
                <a:defRPr/>
              </a:pPr>
              <a:t>‹#›</a:t>
            </a:fld>
            <a:endParaRPr lang="en-US" dirty="0"/>
          </a:p>
        </p:txBody>
      </p:sp>
    </p:spTree>
    <p:extLst>
      <p:ext uri="{BB962C8B-B14F-4D97-AF65-F5344CB8AC3E}">
        <p14:creationId xmlns:p14="http://schemas.microsoft.com/office/powerpoint/2010/main" val="2322742808"/>
      </p:ext>
    </p:extLst>
  </p:cSld>
  <p:clrMapOvr>
    <a:masterClrMapping/>
  </p:clrMapOvr>
  <p:transition spd="med">
    <p:randomBar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b="1" i="0">
                <a:latin typeface="Arial" panose="020B0604020202020204" pitchFamily="34" charset="0"/>
                <a:cs typeface="ＭＳ Ｐゴシック" charset="0"/>
              </a:defRPr>
            </a:lvl1pPr>
          </a:lstStyle>
          <a:p>
            <a:pPr>
              <a:defRPr/>
            </a:pPr>
            <a:fld id="{D9A1AED8-1E9B-2B4B-820A-E66278D85003}" type="slidenum">
              <a:rPr lang="en-US" smtClean="0"/>
              <a:pPr>
                <a:defRPr/>
              </a:pPr>
              <a:t>‹#›</a:t>
            </a:fld>
            <a:endParaRPr lang="en-US" dirty="0"/>
          </a:p>
        </p:txBody>
      </p:sp>
    </p:spTree>
    <p:extLst>
      <p:ext uri="{BB962C8B-B14F-4D97-AF65-F5344CB8AC3E}">
        <p14:creationId xmlns:p14="http://schemas.microsoft.com/office/powerpoint/2010/main" val="2391773807"/>
      </p:ext>
    </p:extLst>
  </p:cSld>
  <p:clrMapOvr>
    <a:masterClrMapping/>
  </p:clrMapOvr>
  <p:transition spd="med">
    <p:randomBar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i="0">
                <a:latin typeface="Arial" panose="020B0604020202020204" pitchFamily="34" charset="0"/>
                <a:cs typeface="ＭＳ Ｐゴシック" charset="0"/>
              </a:defRPr>
            </a:lvl1pPr>
          </a:lstStyle>
          <a:p>
            <a:pPr>
              <a:defRPr/>
            </a:pPr>
            <a:fld id="{039A6561-09F4-3746-B471-95EA2E6CC576}" type="slidenum">
              <a:rPr lang="en-US" smtClean="0"/>
              <a:pPr>
                <a:defRPr/>
              </a:pPr>
              <a:t>‹#›</a:t>
            </a:fld>
            <a:endParaRPr lang="en-US" dirty="0"/>
          </a:p>
        </p:txBody>
      </p:sp>
    </p:spTree>
    <p:extLst>
      <p:ext uri="{BB962C8B-B14F-4D97-AF65-F5344CB8AC3E}">
        <p14:creationId xmlns:p14="http://schemas.microsoft.com/office/powerpoint/2010/main" val="55500672"/>
      </p:ext>
    </p:extLst>
  </p:cSld>
  <p:clrMapOvr>
    <a:masterClrMapping/>
  </p:clrMapOvr>
  <p:transition spd="med">
    <p:randomBar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i="0">
                <a:latin typeface="Arial" panose="020B0604020202020204" pitchFamily="34" charset="0"/>
                <a:cs typeface="ＭＳ Ｐゴシック"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i="0">
                <a:latin typeface="Arial" panose="020B0604020202020204" pitchFamily="34" charset="0"/>
                <a:cs typeface="ＭＳ Ｐゴシック" charset="0"/>
              </a:defRPr>
            </a:lvl1pPr>
          </a:lstStyle>
          <a:p>
            <a:pPr>
              <a:defRPr/>
            </a:pPr>
            <a:fld id="{F49E8FB3-1019-F843-AF3F-5BBB728EA2D4}" type="slidenum">
              <a:rPr lang="en-US" smtClean="0"/>
              <a:pPr>
                <a:defRPr/>
              </a:pPr>
              <a:t>‹#›</a:t>
            </a:fld>
            <a:endParaRPr lang="en-US" dirty="0"/>
          </a:p>
        </p:txBody>
      </p:sp>
    </p:spTree>
    <p:extLst>
      <p:ext uri="{BB962C8B-B14F-4D97-AF65-F5344CB8AC3E}">
        <p14:creationId xmlns:p14="http://schemas.microsoft.com/office/powerpoint/2010/main" val="1330469713"/>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endParaRPr lang="en-US" alt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endParaRPr lang="en-US" alt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fld id="{B4E0BC78-1F54-4342-BAF7-850871510180}" type="slidenum">
              <a:rPr lang="en-US" altLang="en-US" smtClean="0"/>
              <a:pPr/>
              <a:t>‹#›</a:t>
            </a:fld>
            <a:endParaRPr lang="en-US" altLang="en-US" dirty="0"/>
          </a:p>
        </p:txBody>
      </p:sp>
    </p:spTree>
    <p:extLst>
      <p:ext uri="{BB962C8B-B14F-4D97-AF65-F5344CB8AC3E}">
        <p14:creationId xmlns:p14="http://schemas.microsoft.com/office/powerpoint/2010/main" val="4160688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endParaRPr lang="en-US" alt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endParaRPr lang="en-US" alt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fld id="{3448F6C0-277F-42AC-9EF9-49FC0FE4F103}" type="slidenum">
              <a:rPr lang="en-US" altLang="en-US" smtClean="0"/>
              <a:pPr/>
              <a:t>‹#›</a:t>
            </a:fld>
            <a:endParaRPr lang="en-US" altLang="en-US" dirty="0"/>
          </a:p>
        </p:txBody>
      </p:sp>
    </p:spTree>
    <p:extLst>
      <p:ext uri="{BB962C8B-B14F-4D97-AF65-F5344CB8AC3E}">
        <p14:creationId xmlns:p14="http://schemas.microsoft.com/office/powerpoint/2010/main" val="11508328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endParaRPr lang="en-US" alt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endParaRPr lang="en-US" alt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fld id="{09EB4489-FB62-4202-9F8E-86711A8B2322}" type="slidenum">
              <a:rPr lang="en-US" altLang="en-US" smtClean="0"/>
              <a:pPr/>
              <a:t>‹#›</a:t>
            </a:fld>
            <a:endParaRPr lang="en-US" altLang="en-US" dirty="0"/>
          </a:p>
        </p:txBody>
      </p:sp>
    </p:spTree>
    <p:extLst>
      <p:ext uri="{BB962C8B-B14F-4D97-AF65-F5344CB8AC3E}">
        <p14:creationId xmlns:p14="http://schemas.microsoft.com/office/powerpoint/2010/main" val="9799890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endParaRPr lang="en-US" altLang="en-US" dirty="0"/>
          </a:p>
        </p:txBody>
      </p:sp>
      <p:sp>
        <p:nvSpPr>
          <p:cNvPr id="8"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endParaRPr lang="en-US" altLang="en-US" dirty="0"/>
          </a:p>
        </p:txBody>
      </p:sp>
      <p:sp>
        <p:nvSpPr>
          <p:cNvPr id="9" name="Rectangle 14"/>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fld id="{FC33FC9D-02B2-4BA4-A947-C4EECD0F3DC1}" type="slidenum">
              <a:rPr lang="en-US" altLang="en-US" smtClean="0"/>
              <a:pPr/>
              <a:t>‹#›</a:t>
            </a:fld>
            <a:endParaRPr lang="en-US" altLang="en-US" dirty="0"/>
          </a:p>
        </p:txBody>
      </p:sp>
    </p:spTree>
    <p:extLst>
      <p:ext uri="{BB962C8B-B14F-4D97-AF65-F5344CB8AC3E}">
        <p14:creationId xmlns:p14="http://schemas.microsoft.com/office/powerpoint/2010/main" val="38353190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endParaRPr lang="en-US" altLang="en-US" dirty="0"/>
          </a:p>
        </p:txBody>
      </p:sp>
      <p:sp>
        <p:nvSpPr>
          <p:cNvPr id="4"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endParaRPr lang="en-US" altLang="en-US" dirty="0"/>
          </a:p>
        </p:txBody>
      </p:sp>
      <p:sp>
        <p:nvSpPr>
          <p:cNvPr id="5" name="Rectangle 14"/>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fld id="{0AE96F70-36D4-4B47-82F8-397E3148E21C}" type="slidenum">
              <a:rPr lang="en-US" altLang="en-US" smtClean="0"/>
              <a:pPr/>
              <a:t>‹#›</a:t>
            </a:fld>
            <a:endParaRPr lang="en-US" altLang="en-US" dirty="0"/>
          </a:p>
        </p:txBody>
      </p:sp>
    </p:spTree>
    <p:extLst>
      <p:ext uri="{BB962C8B-B14F-4D97-AF65-F5344CB8AC3E}">
        <p14:creationId xmlns:p14="http://schemas.microsoft.com/office/powerpoint/2010/main" val="21949246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endParaRPr lang="en-US" altLang="en-US" dirty="0"/>
          </a:p>
        </p:txBody>
      </p:sp>
      <p:sp>
        <p:nvSpPr>
          <p:cNvPr id="3"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endParaRPr lang="en-US" altLang="en-US" dirty="0"/>
          </a:p>
        </p:txBody>
      </p:sp>
      <p:sp>
        <p:nvSpPr>
          <p:cNvPr id="4" name="Rectangle 14"/>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fld id="{0367AD71-0E05-4DDC-B266-9500BC00061B}" type="slidenum">
              <a:rPr lang="en-US" altLang="en-US" smtClean="0"/>
              <a:pPr/>
              <a:t>‹#›</a:t>
            </a:fld>
            <a:endParaRPr lang="en-US" altLang="en-US" dirty="0"/>
          </a:p>
        </p:txBody>
      </p:sp>
    </p:spTree>
    <p:extLst>
      <p:ext uri="{BB962C8B-B14F-4D97-AF65-F5344CB8AC3E}">
        <p14:creationId xmlns:p14="http://schemas.microsoft.com/office/powerpoint/2010/main" val="6496081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endParaRPr lang="en-US" alt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endParaRPr lang="en-US" alt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fld id="{09DC20CA-D5D0-4C45-AA17-8DFFFD93E1B0}" type="slidenum">
              <a:rPr lang="en-US" altLang="en-US" smtClean="0"/>
              <a:pPr/>
              <a:t>‹#›</a:t>
            </a:fld>
            <a:endParaRPr lang="en-US" altLang="en-US" dirty="0"/>
          </a:p>
        </p:txBody>
      </p:sp>
    </p:spTree>
    <p:extLst>
      <p:ext uri="{BB962C8B-B14F-4D97-AF65-F5344CB8AC3E}">
        <p14:creationId xmlns:p14="http://schemas.microsoft.com/office/powerpoint/2010/main" val="23328560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endParaRPr lang="en-US" alt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endParaRPr lang="en-US" alt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fld id="{74BB8949-0A71-4253-AA62-A8DCE1B5F624}" type="slidenum">
              <a:rPr lang="en-US" altLang="en-US" smtClean="0"/>
              <a:pPr/>
              <a:t>‹#›</a:t>
            </a:fld>
            <a:endParaRPr lang="en-US" altLang="en-US" dirty="0"/>
          </a:p>
        </p:txBody>
      </p:sp>
    </p:spTree>
    <p:extLst>
      <p:ext uri="{BB962C8B-B14F-4D97-AF65-F5344CB8AC3E}">
        <p14:creationId xmlns:p14="http://schemas.microsoft.com/office/powerpoint/2010/main" val="14112202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27DA207-F082-456D-96FA-5D7B7B40D0C1}" type="slidenum">
              <a:rPr lang="en-US" altLang="en-US"/>
              <a:pPr/>
              <a:t>‹#›</a:t>
            </a:fld>
            <a:endParaRPr lang="en-US" altLang="en-US"/>
          </a:p>
        </p:txBody>
      </p:sp>
    </p:spTree>
    <p:extLst>
      <p:ext uri="{BB962C8B-B14F-4D97-AF65-F5344CB8AC3E}">
        <p14:creationId xmlns:p14="http://schemas.microsoft.com/office/powerpoint/2010/main" val="2917809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endParaRPr lang="en-US" alt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endParaRPr lang="en-US" alt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fld id="{23656F50-D234-42C9-8F37-F26240242F1F}" type="slidenum">
              <a:rPr lang="en-US" altLang="en-US" smtClean="0"/>
              <a:pPr/>
              <a:t>‹#›</a:t>
            </a:fld>
            <a:endParaRPr lang="en-US" altLang="en-US" dirty="0"/>
          </a:p>
        </p:txBody>
      </p:sp>
    </p:spTree>
    <p:extLst>
      <p:ext uri="{BB962C8B-B14F-4D97-AF65-F5344CB8AC3E}">
        <p14:creationId xmlns:p14="http://schemas.microsoft.com/office/powerpoint/2010/main" val="19561256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endParaRPr lang="en-US" alt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endParaRPr lang="en-US" alt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fld id="{5655F1C1-A024-4C98-AEBC-F8E37595BEE6}" type="slidenum">
              <a:rPr lang="en-US" altLang="en-US" smtClean="0"/>
              <a:pPr/>
              <a:t>‹#›</a:t>
            </a:fld>
            <a:endParaRPr lang="en-US" altLang="en-US" dirty="0"/>
          </a:p>
        </p:txBody>
      </p:sp>
    </p:spTree>
    <p:extLst>
      <p:ext uri="{BB962C8B-B14F-4D97-AF65-F5344CB8AC3E}">
        <p14:creationId xmlns:p14="http://schemas.microsoft.com/office/powerpoint/2010/main" val="20230360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922992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val="3173226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val="1258149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val="3250044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val="626685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val="1917460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val="3594119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val="194265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A68C887-E385-4DCC-B639-5391B53A7FAD}" type="slidenum">
              <a:rPr lang="en-US" altLang="en-US"/>
              <a:pPr/>
              <a:t>‹#›</a:t>
            </a:fld>
            <a:endParaRPr lang="en-US" altLang="en-US"/>
          </a:p>
        </p:txBody>
      </p:sp>
    </p:spTree>
    <p:extLst>
      <p:ext uri="{BB962C8B-B14F-4D97-AF65-F5344CB8AC3E}">
        <p14:creationId xmlns:p14="http://schemas.microsoft.com/office/powerpoint/2010/main" val="825336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val="2655315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val="1724647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val="2116735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extLst>
          </p:spPr>
          <p:txBody>
            <a:bodyPr wrap="none" anchor="ctr"/>
            <a:lstStyle/>
            <a:p>
              <a:pPr algn="l" defTabSz="914400" rtl="0">
                <a:defRPr/>
              </a:pPr>
              <a:endParaRPr lang="en-US">
                <a:solidFill>
                  <a:srgbClr val="EAEAEA"/>
                </a:solidFill>
                <a:latin typeface="Times New Roman" charset="0"/>
                <a:ea typeface="ＭＳ Ｐゴシック" charset="0"/>
                <a:cs typeface="ＭＳ Ｐゴシック"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extLst>
          </p:spPr>
          <p:txBody>
            <a:bodyPr wrap="none" anchor="ctr"/>
            <a:lstStyle/>
            <a:p>
              <a:pPr algn="l" defTabSz="914400" rtl="0">
                <a:defRPr/>
              </a:pPr>
              <a:endParaRPr lang="en-US">
                <a:solidFill>
                  <a:srgbClr val="EAEAEA"/>
                </a:solidFill>
                <a:latin typeface="Times New Roman" charset="0"/>
                <a:ea typeface="ＭＳ Ｐゴシック" charset="0"/>
                <a:cs typeface="ＭＳ Ｐゴシック"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extLst>
          </p:spPr>
          <p:txBody>
            <a:bodyPr wrap="none" anchor="ctr"/>
            <a:lstStyle/>
            <a:p>
              <a:pPr algn="l" defTabSz="914400" rtl="0">
                <a:defRPr/>
              </a:pPr>
              <a:endParaRPr lang="en-US">
                <a:solidFill>
                  <a:srgbClr val="EAEAEA"/>
                </a:solidFill>
                <a:latin typeface="Times New Roman" charset="0"/>
                <a:ea typeface="ＭＳ Ｐゴシック" charset="0"/>
                <a:cs typeface="ＭＳ Ｐゴシック"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atin typeface="Times New Roman" pitchFamily="-112" charset="0"/>
                <a:ea typeface="+mn-ea"/>
              </a:defRPr>
            </a:lvl1pPr>
          </a:lstStyle>
          <a:p>
            <a:pPr>
              <a:defRPr/>
            </a:pPr>
            <a:endParaRPr lang="en-US"/>
          </a:p>
        </p:txBody>
      </p:sp>
      <p:sp>
        <p:nvSpPr>
          <p:cNvPr id="28" name="Rectangle 28"/>
          <p:cNvSpPr>
            <a:spLocks noGrp="1" noChangeArrowheads="1"/>
          </p:cNvSpPr>
          <p:nvPr>
            <p:ph type="ftr" sz="quarter" idx="11"/>
          </p:nvPr>
        </p:nvSpPr>
        <p:spPr/>
        <p:txBody>
          <a:bodyPr/>
          <a:lstStyle>
            <a:lvl1pPr>
              <a:defRPr b="0">
                <a:latin typeface="Times New Roman" pitchFamily="-112" charset="0"/>
                <a:ea typeface="+mn-ea"/>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3431CBC-B409-458E-A6B2-931237B8C79F}" type="slidenum">
              <a:rPr lang="en-US" smtClean="0"/>
              <a:pPr>
                <a:defRPr/>
              </a:pPr>
              <a:t>‹#›</a:t>
            </a:fld>
            <a:endParaRPr lang="en-US" dirty="0"/>
          </a:p>
        </p:txBody>
      </p:sp>
    </p:spTree>
    <p:extLst>
      <p:ext uri="{BB962C8B-B14F-4D97-AF65-F5344CB8AC3E}">
        <p14:creationId xmlns:p14="http://schemas.microsoft.com/office/powerpoint/2010/main" val="2233144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4"/>
          <p:cNvSpPr>
            <a:spLocks noGrp="1" noChangeArrowheads="1"/>
          </p:cNvSpPr>
          <p:nvPr>
            <p:ph type="sldNum" idx="10"/>
          </p:nvPr>
        </p:nvSpPr>
        <p:spPr/>
        <p:txBody>
          <a:bodyPr/>
          <a:lstStyle>
            <a:lvl1pPr>
              <a:defRPr>
                <a:ea typeface="ＭＳ Ｐゴシック"/>
              </a:defRPr>
            </a:lvl1pPr>
          </a:lstStyle>
          <a:p>
            <a:pPr>
              <a:defRPr/>
            </a:pPr>
            <a:fld id="{0A507D30-FD77-4B3C-B30E-034785E558A9}" type="slidenum">
              <a:rPr lang="en-GB"/>
              <a:pPr>
                <a:defRPr/>
              </a:pPr>
              <a:t>‹#›</a:t>
            </a:fld>
            <a:endParaRPr lang="en-GB"/>
          </a:p>
        </p:txBody>
      </p:sp>
    </p:spTree>
    <p:extLst>
      <p:ext uri="{BB962C8B-B14F-4D97-AF65-F5344CB8AC3E}">
        <p14:creationId xmlns:p14="http://schemas.microsoft.com/office/powerpoint/2010/main" val="3448357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380931"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B669B4-5BC8-7B4B-B28F-43D230B87432}" type="slidenum">
              <a:rPr lang="en-US"/>
              <a:pPr>
                <a:defRPr/>
              </a:pPr>
              <a:t>‹#›</a:t>
            </a:fld>
            <a:endParaRPr lang="en-US"/>
          </a:p>
        </p:txBody>
      </p:sp>
    </p:spTree>
    <p:extLst>
      <p:ext uri="{BB962C8B-B14F-4D97-AF65-F5344CB8AC3E}">
        <p14:creationId xmlns:p14="http://schemas.microsoft.com/office/powerpoint/2010/main" val="1830307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C936EF-0F6F-CC44-8754-7505F12CF33D}" type="slidenum">
              <a:rPr lang="en-US"/>
              <a:pPr>
                <a:defRPr/>
              </a:pPr>
              <a:t>‹#›</a:t>
            </a:fld>
            <a:endParaRPr lang="en-US"/>
          </a:p>
        </p:txBody>
      </p:sp>
    </p:spTree>
    <p:extLst>
      <p:ext uri="{BB962C8B-B14F-4D97-AF65-F5344CB8AC3E}">
        <p14:creationId xmlns:p14="http://schemas.microsoft.com/office/powerpoint/2010/main" val="3406021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02F7BB-E9CD-B542-95CA-427F9E95012C}" type="slidenum">
              <a:rPr lang="en-US"/>
              <a:pPr>
                <a:defRPr/>
              </a:pPr>
              <a:t>‹#›</a:t>
            </a:fld>
            <a:endParaRPr lang="en-US"/>
          </a:p>
        </p:txBody>
      </p:sp>
    </p:spTree>
    <p:extLst>
      <p:ext uri="{BB962C8B-B14F-4D97-AF65-F5344CB8AC3E}">
        <p14:creationId xmlns:p14="http://schemas.microsoft.com/office/powerpoint/2010/main" val="1095792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980A55-FD46-9A4D-94B5-D2A0B73510A5}" type="slidenum">
              <a:rPr lang="en-US"/>
              <a:pPr>
                <a:defRPr/>
              </a:pPr>
              <a:t>‹#›</a:t>
            </a:fld>
            <a:endParaRPr lang="en-US"/>
          </a:p>
        </p:txBody>
      </p:sp>
    </p:spTree>
    <p:extLst>
      <p:ext uri="{BB962C8B-B14F-4D97-AF65-F5344CB8AC3E}">
        <p14:creationId xmlns:p14="http://schemas.microsoft.com/office/powerpoint/2010/main" val="3317480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6C2886-B518-8245-8212-26259B510793}" type="slidenum">
              <a:rPr lang="en-US"/>
              <a:pPr>
                <a:defRPr/>
              </a:pPr>
              <a:t>‹#›</a:t>
            </a:fld>
            <a:endParaRPr lang="en-US"/>
          </a:p>
        </p:txBody>
      </p:sp>
    </p:spTree>
    <p:extLst>
      <p:ext uri="{BB962C8B-B14F-4D97-AF65-F5344CB8AC3E}">
        <p14:creationId xmlns:p14="http://schemas.microsoft.com/office/powerpoint/2010/main" val="282782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132BC4E-BDD5-427E-8BFE-2AE112B21B83}" type="slidenum">
              <a:rPr lang="en-US" altLang="en-US"/>
              <a:pPr/>
              <a:t>‹#›</a:t>
            </a:fld>
            <a:endParaRPr lang="en-US" altLang="en-US"/>
          </a:p>
        </p:txBody>
      </p:sp>
    </p:spTree>
    <p:extLst>
      <p:ext uri="{BB962C8B-B14F-4D97-AF65-F5344CB8AC3E}">
        <p14:creationId xmlns:p14="http://schemas.microsoft.com/office/powerpoint/2010/main" val="1222118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23C10F-C838-0542-B740-FDF7E90BAC1A}" type="slidenum">
              <a:rPr lang="en-US"/>
              <a:pPr>
                <a:defRPr/>
              </a:pPr>
              <a:t>‹#›</a:t>
            </a:fld>
            <a:endParaRPr lang="en-US"/>
          </a:p>
        </p:txBody>
      </p:sp>
    </p:spTree>
    <p:extLst>
      <p:ext uri="{BB962C8B-B14F-4D97-AF65-F5344CB8AC3E}">
        <p14:creationId xmlns:p14="http://schemas.microsoft.com/office/powerpoint/2010/main" val="4292198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929278-7F57-734F-AA1C-DFC4D9DB8E6B}" type="slidenum">
              <a:rPr lang="en-US"/>
              <a:pPr>
                <a:defRPr/>
              </a:pPr>
              <a:t>‹#›</a:t>
            </a:fld>
            <a:endParaRPr lang="en-US"/>
          </a:p>
        </p:txBody>
      </p:sp>
    </p:spTree>
    <p:extLst>
      <p:ext uri="{BB962C8B-B14F-4D97-AF65-F5344CB8AC3E}">
        <p14:creationId xmlns:p14="http://schemas.microsoft.com/office/powerpoint/2010/main" val="1297037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26C24A-0393-E84E-8B71-29B7D44227B2}" type="slidenum">
              <a:rPr lang="en-US"/>
              <a:pPr>
                <a:defRPr/>
              </a:pPr>
              <a:t>‹#›</a:t>
            </a:fld>
            <a:endParaRPr lang="en-US"/>
          </a:p>
        </p:txBody>
      </p:sp>
    </p:spTree>
    <p:extLst>
      <p:ext uri="{BB962C8B-B14F-4D97-AF65-F5344CB8AC3E}">
        <p14:creationId xmlns:p14="http://schemas.microsoft.com/office/powerpoint/2010/main" val="844384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30DE40-3D35-A941-B796-D916263685BD}" type="slidenum">
              <a:rPr lang="en-US"/>
              <a:pPr>
                <a:defRPr/>
              </a:pPr>
              <a:t>‹#›</a:t>
            </a:fld>
            <a:endParaRPr lang="en-US"/>
          </a:p>
        </p:txBody>
      </p:sp>
    </p:spTree>
    <p:extLst>
      <p:ext uri="{BB962C8B-B14F-4D97-AF65-F5344CB8AC3E}">
        <p14:creationId xmlns:p14="http://schemas.microsoft.com/office/powerpoint/2010/main" val="12961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AFEBE9-401F-184D-8F29-615E641D3FD5}" type="slidenum">
              <a:rPr lang="en-US"/>
              <a:pPr>
                <a:defRPr/>
              </a:pPr>
              <a:t>‹#›</a:t>
            </a:fld>
            <a:endParaRPr lang="en-US"/>
          </a:p>
        </p:txBody>
      </p:sp>
    </p:spTree>
    <p:extLst>
      <p:ext uri="{BB962C8B-B14F-4D97-AF65-F5344CB8AC3E}">
        <p14:creationId xmlns:p14="http://schemas.microsoft.com/office/powerpoint/2010/main" val="1474458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D10731-8E62-5C48-B73D-0A3F44EC61CA}" type="slidenum">
              <a:rPr lang="en-US"/>
              <a:pPr>
                <a:defRPr/>
              </a:pPr>
              <a:t>‹#›</a:t>
            </a:fld>
            <a:endParaRPr lang="en-US"/>
          </a:p>
        </p:txBody>
      </p:sp>
    </p:spTree>
    <p:extLst>
      <p:ext uri="{BB962C8B-B14F-4D97-AF65-F5344CB8AC3E}">
        <p14:creationId xmlns:p14="http://schemas.microsoft.com/office/powerpoint/2010/main" val="202018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Times New Roman" pitchFamily="26" charset="0"/>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b="1" i="0">
                <a:solidFill>
                  <a:srgbClr val="00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b="1" i="0">
                <a:solidFill>
                  <a:srgbClr val="FFFFFF"/>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defRPr>
            </a:lvl1pPr>
          </a:lstStyle>
          <a:p>
            <a:pPr>
              <a:defRPr/>
            </a:pPr>
            <a:fld id="{91ED30F9-9E0F-A540-9FB4-E0E0E5C32367}" type="slidenum">
              <a:rPr lang="en-US"/>
              <a:pPr>
                <a:defRPr/>
              </a:pPr>
              <a:t>‹#›</a:t>
            </a:fld>
            <a:endParaRPr lang="en-US"/>
          </a:p>
        </p:txBody>
      </p:sp>
    </p:spTree>
    <p:extLst>
      <p:ext uri="{BB962C8B-B14F-4D97-AF65-F5344CB8AC3E}">
        <p14:creationId xmlns:p14="http://schemas.microsoft.com/office/powerpoint/2010/main" val="3432062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FEDCC69-B6A0-7345-997A-D341BB86983F}" type="slidenum">
              <a:rPr lang="en-US"/>
              <a:pPr>
                <a:defRPr/>
              </a:pPr>
              <a:t>‹#›</a:t>
            </a:fld>
            <a:endParaRPr lang="en-US"/>
          </a:p>
        </p:txBody>
      </p:sp>
    </p:spTree>
    <p:extLst>
      <p:ext uri="{BB962C8B-B14F-4D97-AF65-F5344CB8AC3E}">
        <p14:creationId xmlns:p14="http://schemas.microsoft.com/office/powerpoint/2010/main" val="3714187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18661BC-5D6D-A04C-BF9D-0C470AFD8263}" type="slidenum">
              <a:rPr lang="en-US"/>
              <a:pPr>
                <a:defRPr/>
              </a:pPr>
              <a:t>‹#›</a:t>
            </a:fld>
            <a:endParaRPr lang="en-US"/>
          </a:p>
        </p:txBody>
      </p:sp>
    </p:spTree>
    <p:extLst>
      <p:ext uri="{BB962C8B-B14F-4D97-AF65-F5344CB8AC3E}">
        <p14:creationId xmlns:p14="http://schemas.microsoft.com/office/powerpoint/2010/main" val="3176211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32388" y="1946275"/>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69A21D6-953D-AD4F-9C02-681AE16D7ADD}" type="slidenum">
              <a:rPr lang="en-US"/>
              <a:pPr>
                <a:defRPr/>
              </a:pPr>
              <a:t>‹#›</a:t>
            </a:fld>
            <a:endParaRPr lang="en-US"/>
          </a:p>
        </p:txBody>
      </p:sp>
    </p:spTree>
    <p:extLst>
      <p:ext uri="{BB962C8B-B14F-4D97-AF65-F5344CB8AC3E}">
        <p14:creationId xmlns:p14="http://schemas.microsoft.com/office/powerpoint/2010/main" val="205058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9FEB8483-DB71-48B7-811C-455813FE267F}" type="slidenum">
              <a:rPr lang="en-US" altLang="en-US"/>
              <a:pPr/>
              <a:t>‹#›</a:t>
            </a:fld>
            <a:endParaRPr lang="en-US" altLang="en-US"/>
          </a:p>
        </p:txBody>
      </p:sp>
    </p:spTree>
    <p:extLst>
      <p:ext uri="{BB962C8B-B14F-4D97-AF65-F5344CB8AC3E}">
        <p14:creationId xmlns:p14="http://schemas.microsoft.com/office/powerpoint/2010/main" val="26603448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0B5B33D-A8E6-AD47-8655-3A0B9497351B}" type="slidenum">
              <a:rPr lang="en-US"/>
              <a:pPr>
                <a:defRPr/>
              </a:pPr>
              <a:t>‹#›</a:t>
            </a:fld>
            <a:endParaRPr lang="en-US"/>
          </a:p>
        </p:txBody>
      </p:sp>
    </p:spTree>
    <p:extLst>
      <p:ext uri="{BB962C8B-B14F-4D97-AF65-F5344CB8AC3E}">
        <p14:creationId xmlns:p14="http://schemas.microsoft.com/office/powerpoint/2010/main" val="1473231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FC4957F-D71D-AA40-9C20-5B3F5843F5F7}" type="slidenum">
              <a:rPr lang="en-US"/>
              <a:pPr>
                <a:defRPr/>
              </a:pPr>
              <a:t>‹#›</a:t>
            </a:fld>
            <a:endParaRPr lang="en-US"/>
          </a:p>
        </p:txBody>
      </p:sp>
    </p:spTree>
    <p:extLst>
      <p:ext uri="{BB962C8B-B14F-4D97-AF65-F5344CB8AC3E}">
        <p14:creationId xmlns:p14="http://schemas.microsoft.com/office/powerpoint/2010/main" val="3313581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0AA86DF-0327-574D-9569-B326F835CCFA}" type="slidenum">
              <a:rPr lang="en-US"/>
              <a:pPr>
                <a:defRPr/>
              </a:pPr>
              <a:t>‹#›</a:t>
            </a:fld>
            <a:endParaRPr lang="en-US"/>
          </a:p>
        </p:txBody>
      </p:sp>
    </p:spTree>
    <p:extLst>
      <p:ext uri="{BB962C8B-B14F-4D97-AF65-F5344CB8AC3E}">
        <p14:creationId xmlns:p14="http://schemas.microsoft.com/office/powerpoint/2010/main" val="186778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3263950-C28D-E445-B1F7-5B8EB4986405}" type="slidenum">
              <a:rPr lang="en-US"/>
              <a:pPr>
                <a:defRPr/>
              </a:pPr>
              <a:t>‹#›</a:t>
            </a:fld>
            <a:endParaRPr lang="en-US"/>
          </a:p>
        </p:txBody>
      </p:sp>
    </p:spTree>
    <p:extLst>
      <p:ext uri="{BB962C8B-B14F-4D97-AF65-F5344CB8AC3E}">
        <p14:creationId xmlns:p14="http://schemas.microsoft.com/office/powerpoint/2010/main" val="2877256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4131230-688A-2449-BCB2-A37F0D01BA5B}" type="slidenum">
              <a:rPr lang="en-US"/>
              <a:pPr>
                <a:defRPr/>
              </a:pPr>
              <a:t>‹#›</a:t>
            </a:fld>
            <a:endParaRPr lang="en-US"/>
          </a:p>
        </p:txBody>
      </p:sp>
    </p:spTree>
    <p:extLst>
      <p:ext uri="{BB962C8B-B14F-4D97-AF65-F5344CB8AC3E}">
        <p14:creationId xmlns:p14="http://schemas.microsoft.com/office/powerpoint/2010/main" val="931242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269B04D-9B16-4748-947E-92B3D1985563}" type="slidenum">
              <a:rPr lang="en-US"/>
              <a:pPr>
                <a:defRPr/>
              </a:pPr>
              <a:t>‹#›</a:t>
            </a:fld>
            <a:endParaRPr lang="en-US"/>
          </a:p>
        </p:txBody>
      </p:sp>
    </p:spTree>
    <p:extLst>
      <p:ext uri="{BB962C8B-B14F-4D97-AF65-F5344CB8AC3E}">
        <p14:creationId xmlns:p14="http://schemas.microsoft.com/office/powerpoint/2010/main" val="25505034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64D8C88-0027-B14E-887D-DA6A21EBBC96}" type="slidenum">
              <a:rPr lang="en-US"/>
              <a:pPr>
                <a:defRPr/>
              </a:pPr>
              <a:t>‹#›</a:t>
            </a:fld>
            <a:endParaRPr lang="en-US"/>
          </a:p>
        </p:txBody>
      </p:sp>
    </p:spTree>
    <p:extLst>
      <p:ext uri="{BB962C8B-B14F-4D97-AF65-F5344CB8AC3E}">
        <p14:creationId xmlns:p14="http://schemas.microsoft.com/office/powerpoint/2010/main" val="3392615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5132388" y="1946275"/>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5132388" y="4079875"/>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1273302-F4EE-6443-8F84-104E278F6E1B}" type="slidenum">
              <a:rPr lang="en-US"/>
              <a:pPr>
                <a:defRPr/>
              </a:pPr>
              <a:t>‹#›</a:t>
            </a:fld>
            <a:endParaRPr lang="en-US"/>
          </a:p>
        </p:txBody>
      </p:sp>
    </p:spTree>
    <p:extLst>
      <p:ext uri="{BB962C8B-B14F-4D97-AF65-F5344CB8AC3E}">
        <p14:creationId xmlns:p14="http://schemas.microsoft.com/office/powerpoint/2010/main" val="518977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able Placeholder 2"/>
          <p:cNvSpPr>
            <a:spLocks noGrp="1"/>
          </p:cNvSpPr>
          <p:nvPr>
            <p:ph type="tbl" idx="1"/>
          </p:nvPr>
        </p:nvSpPr>
        <p:spPr>
          <a:xfrm>
            <a:off x="1169988" y="1946275"/>
            <a:ext cx="7772400" cy="4114800"/>
          </a:xfrm>
        </p:spPr>
        <p:txBody>
          <a:bodyPr/>
          <a:lstStyle>
            <a:lvl1pPr>
              <a:defRPr b="1" i="0">
                <a:latin typeface="Arial" panose="020B0604020202020204" pitchFamily="34" charset="0"/>
                <a:cs typeface="Arial" panose="020B0604020202020204" pitchFamily="34" charset="0"/>
              </a:defRPr>
            </a:lvl1pPr>
          </a:lstStyle>
          <a:p>
            <a:pPr lvl="0"/>
            <a:endParaRPr lang="en-US" noProof="0" dirty="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3736E6A-14FB-364C-92E0-D1CB78ABB83C}" type="slidenum">
              <a:rPr lang="en-US"/>
              <a:pPr>
                <a:defRPr/>
              </a:pPr>
              <a:t>‹#›</a:t>
            </a:fld>
            <a:endParaRPr lang="en-US"/>
          </a:p>
        </p:txBody>
      </p:sp>
    </p:spTree>
    <p:extLst>
      <p:ext uri="{BB962C8B-B14F-4D97-AF65-F5344CB8AC3E}">
        <p14:creationId xmlns:p14="http://schemas.microsoft.com/office/powerpoint/2010/main" val="10287782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32388" y="1946275"/>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B15C873-493C-EB48-B561-9BF40A59BDC0}" type="slidenum">
              <a:rPr lang="en-US"/>
              <a:pPr>
                <a:defRPr/>
              </a:pPr>
              <a:t>‹#›</a:t>
            </a:fld>
            <a:endParaRPr lang="en-US"/>
          </a:p>
        </p:txBody>
      </p:sp>
    </p:spTree>
    <p:extLst>
      <p:ext uri="{BB962C8B-B14F-4D97-AF65-F5344CB8AC3E}">
        <p14:creationId xmlns:p14="http://schemas.microsoft.com/office/powerpoint/2010/main" val="159892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79EEE932-F3F4-48A4-8E08-5846014907C6}" type="slidenum">
              <a:rPr lang="en-US" altLang="en-US"/>
              <a:pPr/>
              <a:t>‹#›</a:t>
            </a:fld>
            <a:endParaRPr lang="en-US" altLang="en-US"/>
          </a:p>
        </p:txBody>
      </p:sp>
    </p:spTree>
    <p:extLst>
      <p:ext uri="{BB962C8B-B14F-4D97-AF65-F5344CB8AC3E}">
        <p14:creationId xmlns:p14="http://schemas.microsoft.com/office/powerpoint/2010/main" val="41705760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5132388" y="1946275"/>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5132388" y="4079875"/>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defRPr>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2371D64-5FE1-7046-BC63-52789F97F50A}" type="slidenum">
              <a:rPr lang="en-US"/>
              <a:pPr>
                <a:defRPr/>
              </a:pPr>
              <a:t>‹#›</a:t>
            </a:fld>
            <a:endParaRPr lang="en-US"/>
          </a:p>
        </p:txBody>
      </p:sp>
    </p:spTree>
    <p:extLst>
      <p:ext uri="{BB962C8B-B14F-4D97-AF65-F5344CB8AC3E}">
        <p14:creationId xmlns:p14="http://schemas.microsoft.com/office/powerpoint/2010/main" val="31117487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C4780D65-F59B-DB45-B731-3120068E2821}" type="slidenum">
              <a:rPr lang="en-US"/>
              <a:pPr>
                <a:defRPr/>
              </a:pPr>
              <a:t>‹#›</a:t>
            </a:fld>
            <a:endParaRPr lang="en-US"/>
          </a:p>
        </p:txBody>
      </p:sp>
    </p:spTree>
    <p:extLst>
      <p:ext uri="{BB962C8B-B14F-4D97-AF65-F5344CB8AC3E}">
        <p14:creationId xmlns:p14="http://schemas.microsoft.com/office/powerpoint/2010/main" val="4292683773"/>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C13A82E-C5D3-5E4C-9A42-F7D5E9D606D4}" type="slidenum">
              <a:rPr lang="en-US"/>
              <a:pPr>
                <a:defRPr/>
              </a:pPr>
              <a:t>‹#›</a:t>
            </a:fld>
            <a:endParaRPr lang="en-US"/>
          </a:p>
        </p:txBody>
      </p:sp>
    </p:spTree>
    <p:extLst>
      <p:ext uri="{BB962C8B-B14F-4D97-AF65-F5344CB8AC3E}">
        <p14:creationId xmlns:p14="http://schemas.microsoft.com/office/powerpoint/2010/main" val="1032350870"/>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DD1696B-1B8B-E64A-90FB-BA903E334FE5}" type="slidenum">
              <a:rPr lang="en-US"/>
              <a:pPr>
                <a:defRPr/>
              </a:pPr>
              <a:t>‹#›</a:t>
            </a:fld>
            <a:endParaRPr lang="en-US"/>
          </a:p>
        </p:txBody>
      </p:sp>
    </p:spTree>
    <p:extLst>
      <p:ext uri="{BB962C8B-B14F-4D97-AF65-F5344CB8AC3E}">
        <p14:creationId xmlns:p14="http://schemas.microsoft.com/office/powerpoint/2010/main" val="3405327954"/>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107848A7-BCC3-AE48-AFFD-02ED990A7C94}" type="slidenum">
              <a:rPr lang="en-US"/>
              <a:pPr>
                <a:defRPr/>
              </a:pPr>
              <a:t>‹#›</a:t>
            </a:fld>
            <a:endParaRPr lang="en-US"/>
          </a:p>
        </p:txBody>
      </p:sp>
    </p:spTree>
    <p:extLst>
      <p:ext uri="{BB962C8B-B14F-4D97-AF65-F5344CB8AC3E}">
        <p14:creationId xmlns:p14="http://schemas.microsoft.com/office/powerpoint/2010/main" val="3572281541"/>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EF609A2A-7275-E146-A6E6-E06D984CB946}" type="slidenum">
              <a:rPr lang="en-US"/>
              <a:pPr>
                <a:defRPr/>
              </a:pPr>
              <a:t>‹#›</a:t>
            </a:fld>
            <a:endParaRPr lang="en-US"/>
          </a:p>
        </p:txBody>
      </p:sp>
    </p:spTree>
    <p:extLst>
      <p:ext uri="{BB962C8B-B14F-4D97-AF65-F5344CB8AC3E}">
        <p14:creationId xmlns:p14="http://schemas.microsoft.com/office/powerpoint/2010/main" val="2626712075"/>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FD35FEF7-3C7B-F34D-B0EF-1B1FCD4B5299}" type="slidenum">
              <a:rPr lang="en-US"/>
              <a:pPr>
                <a:defRPr/>
              </a:pPr>
              <a:t>‹#›</a:t>
            </a:fld>
            <a:endParaRPr lang="en-US"/>
          </a:p>
        </p:txBody>
      </p:sp>
    </p:spTree>
    <p:extLst>
      <p:ext uri="{BB962C8B-B14F-4D97-AF65-F5344CB8AC3E}">
        <p14:creationId xmlns:p14="http://schemas.microsoft.com/office/powerpoint/2010/main" val="1588602869"/>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ADB7461D-6816-2F47-8428-1CAC67B3AAD5}" type="slidenum">
              <a:rPr lang="en-US"/>
              <a:pPr>
                <a:defRPr/>
              </a:pPr>
              <a:t>‹#›</a:t>
            </a:fld>
            <a:endParaRPr lang="en-US"/>
          </a:p>
        </p:txBody>
      </p:sp>
    </p:spTree>
    <p:extLst>
      <p:ext uri="{BB962C8B-B14F-4D97-AF65-F5344CB8AC3E}">
        <p14:creationId xmlns:p14="http://schemas.microsoft.com/office/powerpoint/2010/main" val="3923331156"/>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C7AABFEE-4D28-754C-BDFB-FE390436EE57}" type="slidenum">
              <a:rPr lang="en-US"/>
              <a:pPr>
                <a:defRPr/>
              </a:pPr>
              <a:t>‹#›</a:t>
            </a:fld>
            <a:endParaRPr lang="en-US"/>
          </a:p>
        </p:txBody>
      </p:sp>
    </p:spTree>
    <p:extLst>
      <p:ext uri="{BB962C8B-B14F-4D97-AF65-F5344CB8AC3E}">
        <p14:creationId xmlns:p14="http://schemas.microsoft.com/office/powerpoint/2010/main" val="3474349198"/>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1EE8E66F-DC65-8E44-ADE4-4049D22DFFB5}" type="slidenum">
              <a:rPr lang="en-US"/>
              <a:pPr>
                <a:defRPr/>
              </a:pPr>
              <a:t>‹#›</a:t>
            </a:fld>
            <a:endParaRPr lang="en-US"/>
          </a:p>
        </p:txBody>
      </p:sp>
    </p:spTree>
    <p:extLst>
      <p:ext uri="{BB962C8B-B14F-4D97-AF65-F5344CB8AC3E}">
        <p14:creationId xmlns:p14="http://schemas.microsoft.com/office/powerpoint/2010/main" val="3910336267"/>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E265D866-A299-4D07-9637-4016C01A09C1}" type="slidenum">
              <a:rPr lang="en-US" altLang="en-US"/>
              <a:pPr/>
              <a:t>‹#›</a:t>
            </a:fld>
            <a:endParaRPr lang="en-US" altLang="en-US"/>
          </a:p>
        </p:txBody>
      </p:sp>
    </p:spTree>
    <p:extLst>
      <p:ext uri="{BB962C8B-B14F-4D97-AF65-F5344CB8AC3E}">
        <p14:creationId xmlns:p14="http://schemas.microsoft.com/office/powerpoint/2010/main" val="7228683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FA5B3A6-D0BC-F542-8EC1-F849734106D4}" type="slidenum">
              <a:rPr lang="en-US"/>
              <a:pPr>
                <a:defRPr/>
              </a:pPr>
              <a:t>‹#›</a:t>
            </a:fld>
            <a:endParaRPr lang="en-US"/>
          </a:p>
        </p:txBody>
      </p:sp>
    </p:spTree>
    <p:extLst>
      <p:ext uri="{BB962C8B-B14F-4D97-AF65-F5344CB8AC3E}">
        <p14:creationId xmlns:p14="http://schemas.microsoft.com/office/powerpoint/2010/main" val="1903616070"/>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8E385B0B-FC44-074F-AAD5-8FF10E7D22DB}" type="slidenum">
              <a:rPr lang="en-US"/>
              <a:pPr>
                <a:defRPr/>
              </a:pPr>
              <a:t>‹#›</a:t>
            </a:fld>
            <a:endParaRPr lang="en-US"/>
          </a:p>
        </p:txBody>
      </p:sp>
    </p:spTree>
    <p:extLst>
      <p:ext uri="{BB962C8B-B14F-4D97-AF65-F5344CB8AC3E}">
        <p14:creationId xmlns:p14="http://schemas.microsoft.com/office/powerpoint/2010/main" val="101486046"/>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7074" name="Rectangle 2"/>
          <p:cNvSpPr>
            <a:spLocks noGrp="1" noChangeArrowheads="1"/>
          </p:cNvSpPr>
          <p:nvPr>
            <p:ph type="ctrTitle"/>
          </p:nvPr>
        </p:nvSpPr>
        <p:spPr>
          <a:xfrm>
            <a:off x="2819400" y="914400"/>
            <a:ext cx="5867400" cy="2514600"/>
          </a:xfrm>
        </p:spPr>
        <p:txBody>
          <a:bodyPr/>
          <a:lstStyle>
            <a:lvl1pPr>
              <a:defRPr sz="4400"/>
            </a:lvl1pPr>
          </a:lstStyle>
          <a:p>
            <a:r>
              <a:rPr lang="en-US"/>
              <a:t>Click to edit Master title style</a:t>
            </a:r>
          </a:p>
        </p:txBody>
      </p:sp>
      <p:sp>
        <p:nvSpPr>
          <p:cNvPr id="387075" name="Rectangle 3"/>
          <p:cNvSpPr>
            <a:spLocks noGrp="1" noChangeArrowheads="1"/>
          </p:cNvSpPr>
          <p:nvPr>
            <p:ph type="subTitle" idx="1"/>
          </p:nvPr>
        </p:nvSpPr>
        <p:spPr>
          <a:xfrm>
            <a:off x="2590800" y="3733800"/>
            <a:ext cx="6096000" cy="1752600"/>
          </a:xfrm>
        </p:spPr>
        <p:txBody>
          <a:bodyPr/>
          <a:lstStyle>
            <a:lvl1pPr marL="0" indent="0" algn="r">
              <a:buFontTx/>
              <a:buNone/>
              <a:defRPr b="1" i="0">
                <a:latin typeface="Arial" panose="020B0604020202020204" pitchFamily="34" charset="0"/>
              </a:defRPr>
            </a:lvl1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fld id="{6FFD5E05-39ED-3349-897A-4B979FA43F57}"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2218284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fld id="{89EBC19C-57FD-E44E-8F32-5B695D2FC0A3}"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1445472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fld id="{01F1EACC-13E7-FF47-9212-F485436D8C85}"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5403155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90800" y="1981200"/>
            <a:ext cx="29718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715000" y="1981200"/>
            <a:ext cx="29718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fld id="{AE0E5454-1A24-1349-B027-73D351EB3A6C}"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32574190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fld id="{D82F5FC2-0045-D540-879D-0E69626F67DA}"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20322248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fld id="{72DEEA52-900B-E74D-917A-285D6E3FA45B}"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42302475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fld id="{A24C1E0D-0E6D-E84E-B85F-5A8069EF2E32}"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2641860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fld id="{A81BD93C-3A9D-8C4B-A490-E94EC9D2B530}"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302620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CA5B261-304C-4C85-88E2-B74CD9166B42}" type="slidenum">
              <a:rPr lang="en-US" altLang="en-US"/>
              <a:pPr/>
              <a:t>‹#›</a:t>
            </a:fld>
            <a:endParaRPr lang="en-US" altLang="en-US"/>
          </a:p>
        </p:txBody>
      </p:sp>
    </p:spTree>
    <p:extLst>
      <p:ext uri="{BB962C8B-B14F-4D97-AF65-F5344CB8AC3E}">
        <p14:creationId xmlns:p14="http://schemas.microsoft.com/office/powerpoint/2010/main" val="1606278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fld id="{78668584-209F-4641-A96D-46C75012337A}"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19232820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fld id="{8F675E59-357F-194F-BF1F-3DDB532CD4A1}"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31498946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18859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50545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fld id="{E95058A0-96C8-4C4A-A706-247135DC473A}"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1341722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58D882-AEB0-EA45-9ABA-DF8F47FF1B3D}" type="slidenum">
              <a:rPr lang="en-US"/>
              <a:pPr>
                <a:defRPr/>
              </a:pPr>
              <a:t>‹#›</a:t>
            </a:fld>
            <a:endParaRPr lang="en-US"/>
          </a:p>
        </p:txBody>
      </p:sp>
    </p:spTree>
    <p:extLst>
      <p:ext uri="{BB962C8B-B14F-4D97-AF65-F5344CB8AC3E}">
        <p14:creationId xmlns:p14="http://schemas.microsoft.com/office/powerpoint/2010/main" val="37380489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F58649-6866-B645-9311-1DC6441DDA35}" type="slidenum">
              <a:rPr lang="en-US"/>
              <a:pPr>
                <a:defRPr/>
              </a:pPr>
              <a:t>‹#›</a:t>
            </a:fld>
            <a:endParaRPr lang="en-US"/>
          </a:p>
        </p:txBody>
      </p:sp>
    </p:spTree>
    <p:extLst>
      <p:ext uri="{BB962C8B-B14F-4D97-AF65-F5344CB8AC3E}">
        <p14:creationId xmlns:p14="http://schemas.microsoft.com/office/powerpoint/2010/main" val="14968869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39CEF8-8553-DF4B-B95E-1844B7C9C7A3}" type="slidenum">
              <a:rPr lang="en-US"/>
              <a:pPr>
                <a:defRPr/>
              </a:pPr>
              <a:t>‹#›</a:t>
            </a:fld>
            <a:endParaRPr lang="en-US"/>
          </a:p>
        </p:txBody>
      </p:sp>
    </p:spTree>
    <p:extLst>
      <p:ext uri="{BB962C8B-B14F-4D97-AF65-F5344CB8AC3E}">
        <p14:creationId xmlns:p14="http://schemas.microsoft.com/office/powerpoint/2010/main" val="29266487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35E7E-099F-0E4F-9C2B-015319355278}" type="slidenum">
              <a:rPr lang="en-US"/>
              <a:pPr>
                <a:defRPr/>
              </a:pPr>
              <a:t>‹#›</a:t>
            </a:fld>
            <a:endParaRPr lang="en-US"/>
          </a:p>
        </p:txBody>
      </p:sp>
    </p:spTree>
    <p:extLst>
      <p:ext uri="{BB962C8B-B14F-4D97-AF65-F5344CB8AC3E}">
        <p14:creationId xmlns:p14="http://schemas.microsoft.com/office/powerpoint/2010/main" val="12386434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F40C54-C1CE-094D-86BF-C0BABE722983}" type="slidenum">
              <a:rPr lang="en-US"/>
              <a:pPr>
                <a:defRPr/>
              </a:pPr>
              <a:t>‹#›</a:t>
            </a:fld>
            <a:endParaRPr lang="en-US"/>
          </a:p>
        </p:txBody>
      </p:sp>
    </p:spTree>
    <p:extLst>
      <p:ext uri="{BB962C8B-B14F-4D97-AF65-F5344CB8AC3E}">
        <p14:creationId xmlns:p14="http://schemas.microsoft.com/office/powerpoint/2010/main" val="22038368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62111F-3754-2F4F-BF23-CCEFEE3A509F}" type="slidenum">
              <a:rPr lang="en-US"/>
              <a:pPr>
                <a:defRPr/>
              </a:pPr>
              <a:t>‹#›</a:t>
            </a:fld>
            <a:endParaRPr lang="en-US"/>
          </a:p>
        </p:txBody>
      </p:sp>
    </p:spTree>
    <p:extLst>
      <p:ext uri="{BB962C8B-B14F-4D97-AF65-F5344CB8AC3E}">
        <p14:creationId xmlns:p14="http://schemas.microsoft.com/office/powerpoint/2010/main" val="20284163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8DB061-A4B3-2844-984E-5C7456F85A37}" type="slidenum">
              <a:rPr lang="en-US"/>
              <a:pPr>
                <a:defRPr/>
              </a:pPr>
              <a:t>‹#›</a:t>
            </a:fld>
            <a:endParaRPr lang="en-US"/>
          </a:p>
        </p:txBody>
      </p:sp>
    </p:spTree>
    <p:extLst>
      <p:ext uri="{BB962C8B-B14F-4D97-AF65-F5344CB8AC3E}">
        <p14:creationId xmlns:p14="http://schemas.microsoft.com/office/powerpoint/2010/main" val="76143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26306F0-3725-4389-BA4D-0A048A51CE01}" type="slidenum">
              <a:rPr lang="en-US" altLang="en-US"/>
              <a:pPr/>
              <a:t>‹#›</a:t>
            </a:fld>
            <a:endParaRPr lang="en-US" altLang="en-US"/>
          </a:p>
        </p:txBody>
      </p:sp>
    </p:spTree>
    <p:extLst>
      <p:ext uri="{BB962C8B-B14F-4D97-AF65-F5344CB8AC3E}">
        <p14:creationId xmlns:p14="http://schemas.microsoft.com/office/powerpoint/2010/main" val="18976416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757518-5533-E846-AEB9-9FB2799D01FC}" type="slidenum">
              <a:rPr lang="en-US"/>
              <a:pPr>
                <a:defRPr/>
              </a:pPr>
              <a:t>‹#›</a:t>
            </a:fld>
            <a:endParaRPr lang="en-US"/>
          </a:p>
        </p:txBody>
      </p:sp>
    </p:spTree>
    <p:extLst>
      <p:ext uri="{BB962C8B-B14F-4D97-AF65-F5344CB8AC3E}">
        <p14:creationId xmlns:p14="http://schemas.microsoft.com/office/powerpoint/2010/main" val="38537751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7E8542-0E74-BA47-B757-943A5E078764}" type="slidenum">
              <a:rPr lang="en-US"/>
              <a:pPr>
                <a:defRPr/>
              </a:pPr>
              <a:t>‹#›</a:t>
            </a:fld>
            <a:endParaRPr lang="en-US"/>
          </a:p>
        </p:txBody>
      </p:sp>
    </p:spTree>
    <p:extLst>
      <p:ext uri="{BB962C8B-B14F-4D97-AF65-F5344CB8AC3E}">
        <p14:creationId xmlns:p14="http://schemas.microsoft.com/office/powerpoint/2010/main" val="24036140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037E1F-2A92-A142-A640-31F61C373427}" type="slidenum">
              <a:rPr lang="en-US"/>
              <a:pPr>
                <a:defRPr/>
              </a:pPr>
              <a:t>‹#›</a:t>
            </a:fld>
            <a:endParaRPr lang="en-US"/>
          </a:p>
        </p:txBody>
      </p:sp>
    </p:spTree>
    <p:extLst>
      <p:ext uri="{BB962C8B-B14F-4D97-AF65-F5344CB8AC3E}">
        <p14:creationId xmlns:p14="http://schemas.microsoft.com/office/powerpoint/2010/main" val="6997442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F83A23-AE29-5742-9010-7EC7F3BA29AA}" type="slidenum">
              <a:rPr lang="en-US"/>
              <a:pPr>
                <a:defRPr/>
              </a:pPr>
              <a:t>‹#›</a:t>
            </a:fld>
            <a:endParaRPr lang="en-US"/>
          </a:p>
        </p:txBody>
      </p:sp>
    </p:spTree>
    <p:extLst>
      <p:ext uri="{BB962C8B-B14F-4D97-AF65-F5344CB8AC3E}">
        <p14:creationId xmlns:p14="http://schemas.microsoft.com/office/powerpoint/2010/main" val="2846183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grpSp>
      <p:sp>
        <p:nvSpPr>
          <p:cNvPr id="1332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32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latin typeface="Times New Roman"/>
            </a:endParaRPr>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latin typeface="Times New Roman"/>
            </a:endParaRPr>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F2539509-E741-934B-83FD-1141D67C2E2D}" type="slidenum">
              <a:rPr lang="en-US"/>
              <a:pPr>
                <a:defRPr/>
              </a:pPr>
              <a:t>‹#›</a:t>
            </a:fld>
            <a:endParaRPr lang="en-US"/>
          </a:p>
        </p:txBody>
      </p:sp>
    </p:spTree>
    <p:extLst>
      <p:ext uri="{BB962C8B-B14F-4D97-AF65-F5344CB8AC3E}">
        <p14:creationId xmlns:p14="http://schemas.microsoft.com/office/powerpoint/2010/main" val="687125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94623C7-449B-C74A-B7D1-AF2591D0D18A}"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0252415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C1F52673-C268-4A47-960C-46AE87AA8CFB}"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6533595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BC7177AF-3760-3C4F-B8E5-5FF7E4BFB989}"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3203455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9" name="Rectangle 12"/>
          <p:cNvSpPr>
            <a:spLocks noGrp="1" noChangeArrowheads="1"/>
          </p:cNvSpPr>
          <p:nvPr>
            <p:ph type="sldNum" sz="quarter" idx="12"/>
          </p:nvPr>
        </p:nvSpPr>
        <p:spPr>
          <a:ln/>
        </p:spPr>
        <p:txBody>
          <a:bodyPr/>
          <a:lstStyle>
            <a:lvl1pPr>
              <a:defRPr/>
            </a:lvl1pPr>
          </a:lstStyle>
          <a:p>
            <a:pPr>
              <a:defRPr/>
            </a:pPr>
            <a:fld id="{1EB7B8AA-1EF4-E54F-8874-4752351B3632}"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7008343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5" name="Rectangle 12"/>
          <p:cNvSpPr>
            <a:spLocks noGrp="1" noChangeArrowheads="1"/>
          </p:cNvSpPr>
          <p:nvPr>
            <p:ph type="sldNum" sz="quarter" idx="12"/>
          </p:nvPr>
        </p:nvSpPr>
        <p:spPr>
          <a:ln/>
        </p:spPr>
        <p:txBody>
          <a:bodyPr/>
          <a:lstStyle>
            <a:lvl1pPr>
              <a:defRPr/>
            </a:lvl1pPr>
          </a:lstStyle>
          <a:p>
            <a:pPr>
              <a:defRPr/>
            </a:pPr>
            <a:fld id="{C0D3D177-A175-E34C-A274-DC42245B42AC}"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82520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3.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6.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21801B-71DE-427B-8B8E-B348EC1C7B3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pitchFamily="-128" charset="0"/>
        </a:defRPr>
      </a:lvl6pPr>
      <a:lvl7pPr marL="914400" algn="ctr" rtl="0" eaLnBrk="0" fontAlgn="base" hangingPunct="0">
        <a:spcBef>
          <a:spcPct val="0"/>
        </a:spcBef>
        <a:spcAft>
          <a:spcPct val="0"/>
        </a:spcAft>
        <a:defRPr sz="4400">
          <a:solidFill>
            <a:schemeClr val="tx2"/>
          </a:solidFill>
          <a:latin typeface="Times New Roman" pitchFamily="-128" charset="0"/>
        </a:defRPr>
      </a:lvl7pPr>
      <a:lvl8pPr marL="1371600" algn="ctr" rtl="0" eaLnBrk="0" fontAlgn="base" hangingPunct="0">
        <a:spcBef>
          <a:spcPct val="0"/>
        </a:spcBef>
        <a:spcAft>
          <a:spcPct val="0"/>
        </a:spcAft>
        <a:defRPr sz="4400">
          <a:solidFill>
            <a:schemeClr val="tx2"/>
          </a:solidFill>
          <a:latin typeface="Times New Roman" pitchFamily="-128" charset="0"/>
        </a:defRPr>
      </a:lvl8pPr>
      <a:lvl9pPr marL="1828800" algn="ctr" rtl="0" eaLnBrk="0" fontAlgn="base" hangingPunct="0">
        <a:spcBef>
          <a:spcPct val="0"/>
        </a:spcBef>
        <a:spcAft>
          <a:spcPct val="0"/>
        </a:spcAft>
        <a:defRPr sz="4400">
          <a:solidFill>
            <a:schemeClr val="tx2"/>
          </a:solidFill>
          <a:latin typeface="Times New Roman" pitchFamily="-1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pitchFamily="-108"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pitchFamily="-108" charset="-128"/>
        </a:defRPr>
      </a:lvl6pPr>
      <a:lvl7pPr marL="2971800" indent="-228600" algn="l" rtl="0" eaLnBrk="0" fontAlgn="base" hangingPunct="0">
        <a:spcBef>
          <a:spcPct val="20000"/>
        </a:spcBef>
        <a:spcAft>
          <a:spcPct val="0"/>
        </a:spcAft>
        <a:buChar char="»"/>
        <a:defRPr sz="2000">
          <a:solidFill>
            <a:schemeClr val="tx1"/>
          </a:solidFill>
          <a:latin typeface="+mn-lt"/>
          <a:ea typeface="Geneva" pitchFamily="-108" charset="-128"/>
        </a:defRPr>
      </a:lvl7pPr>
      <a:lvl8pPr marL="3429000" indent="-228600" algn="l" rtl="0" eaLnBrk="0" fontAlgn="base" hangingPunct="0">
        <a:spcBef>
          <a:spcPct val="20000"/>
        </a:spcBef>
        <a:spcAft>
          <a:spcPct val="0"/>
        </a:spcAft>
        <a:buChar char="»"/>
        <a:defRPr sz="2000">
          <a:solidFill>
            <a:schemeClr val="tx1"/>
          </a:solidFill>
          <a:latin typeface="+mn-lt"/>
          <a:ea typeface="Geneva" pitchFamily="-108" charset="-128"/>
        </a:defRPr>
      </a:lvl8pPr>
      <a:lvl9pPr marL="3886200" indent="-228600" algn="l" rtl="0" eaLnBrk="0" fontAlgn="base" hangingPunct="0">
        <a:spcBef>
          <a:spcPct val="20000"/>
        </a:spcBef>
        <a:spcAft>
          <a:spcPct val="0"/>
        </a:spcAft>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50178"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sp>
        <p:nvSpPr>
          <p:cNvPr id="50179"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sp>
        <p:nvSpPr>
          <p:cNvPr id="50180"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sp>
        <p:nvSpPr>
          <p:cNvPr id="50181"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sp>
        <p:nvSpPr>
          <p:cNvPr id="50182"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sp>
        <p:nvSpPr>
          <p:cNvPr id="50183"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b="1" i="0" dirty="0">
              <a:solidFill>
                <a:srgbClr val="003300"/>
              </a:solidFill>
              <a:latin typeface="Arial" panose="020B0604020202020204" pitchFamily="34" charset="0"/>
              <a:ea typeface="ＭＳ Ｐゴシック" charset="0"/>
              <a:cs typeface="ＭＳ Ｐゴシック" charset="0"/>
            </a:endParaRPr>
          </a:p>
        </p:txBody>
      </p:sp>
      <p:sp>
        <p:nvSpPr>
          <p:cNvPr id="12296"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5"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ＭＳ Ｐゴシック" pitchFamily="24" charset="-128"/>
                <a:cs typeface="ＭＳ Ｐゴシック" pitchFamily="24" charset="-128"/>
              </a:defRPr>
            </a:lvl1pPr>
          </a:lstStyle>
          <a:p>
            <a:pPr defTabSz="914400" eaLnBrk="0" fontAlgn="base" hangingPunct="0">
              <a:spcAft>
                <a:spcPct val="0"/>
              </a:spcAft>
              <a:defRPr/>
            </a:pPr>
            <a:endParaRPr lang="en-US">
              <a:solidFill>
                <a:srgbClr val="003300"/>
              </a:solidFill>
              <a:latin typeface="Times New Roman"/>
            </a:endParaRPr>
          </a:p>
        </p:txBody>
      </p:sp>
      <p:sp>
        <p:nvSpPr>
          <p:cNvPr id="1229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ＭＳ Ｐゴシック" pitchFamily="24" charset="-128"/>
                <a:cs typeface="ＭＳ Ｐゴシック" pitchFamily="24" charset="-128"/>
              </a:defRPr>
            </a:lvl1pPr>
          </a:lstStyle>
          <a:p>
            <a:pPr defTabSz="914400" eaLnBrk="0" fontAlgn="base" hangingPunct="0">
              <a:spcAft>
                <a:spcPct val="0"/>
              </a:spcAft>
              <a:defRPr/>
            </a:pPr>
            <a:endParaRPr lang="en-US">
              <a:solidFill>
                <a:srgbClr val="003300"/>
              </a:solidFill>
              <a:latin typeface="Times New Roman"/>
            </a:endParaRPr>
          </a:p>
        </p:txBody>
      </p:sp>
      <p:sp>
        <p:nvSpPr>
          <p:cNvPr id="1230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Times New Roman" charset="0"/>
              </a:defRPr>
            </a:lvl1pPr>
          </a:lstStyle>
          <a:p>
            <a:pPr defTabSz="914400" eaLnBrk="0" fontAlgn="base" hangingPunct="0">
              <a:spcAft>
                <a:spcPct val="0"/>
              </a:spcAft>
              <a:defRPr/>
            </a:pPr>
            <a:fld id="{7865248F-0810-8C40-8997-E4577F09E724}" type="slidenum">
              <a:rPr lang="en-US">
                <a:solidFill>
                  <a:srgbClr val="003300"/>
                </a:solidFill>
                <a:ea typeface="ＭＳ Ｐゴシック" charset="0"/>
                <a:cs typeface="ＭＳ Ｐゴシック" charset="0"/>
              </a:rPr>
              <a:pPr defTabSz="914400" eaLnBrk="0" fontAlgn="base" hangingPunct="0">
                <a:spcAft>
                  <a:spcPct val="0"/>
                </a:spcAft>
                <a:defRPr/>
              </a:pPr>
              <a:t>‹#›</a:t>
            </a:fld>
            <a:endParaRPr lang="en-US">
              <a:solidFill>
                <a:srgbClr val="003300"/>
              </a:solidFill>
              <a:ea typeface="ＭＳ Ｐゴシック" charset="0"/>
              <a:cs typeface="ＭＳ Ｐゴシック" charset="0"/>
            </a:endParaRPr>
          </a:p>
        </p:txBody>
      </p:sp>
    </p:spTree>
    <p:extLst>
      <p:ext uri="{BB962C8B-B14F-4D97-AF65-F5344CB8AC3E}">
        <p14:creationId xmlns:p14="http://schemas.microsoft.com/office/powerpoint/2010/main" val="163759388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ea typeface="ＭＳ Ｐゴシック" pitchFamily="-112" charset="-128"/>
          <a:cs typeface="ＭＳ Ｐゴシック" pitchFamily="-112"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ea typeface="ＭＳ Ｐゴシック" pitchFamily="-112" charset="-128"/>
          <a:cs typeface="ＭＳ Ｐゴシック" pitchFamily="-112"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ea typeface="ＭＳ Ｐゴシック" pitchFamily="-112" charset="-128"/>
          <a:cs typeface="ＭＳ Ｐゴシック" pitchFamily="-112"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24"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2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2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000000"/>
                </a:solidFill>
                <a:latin typeface="Times New Roman" charset="0"/>
                <a:cs typeface="+mn-cs"/>
              </a:defRPr>
            </a:lvl1pPr>
          </a:lstStyle>
          <a:p>
            <a:pPr defTabSz="914400" fontAlgn="base">
              <a:spcAft>
                <a:spcPct val="0"/>
              </a:spcAft>
              <a:defRPr/>
            </a:pPr>
            <a:endParaRPr lang="en-US">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solidFill>
                  <a:srgbClr val="000000"/>
                </a:solidFill>
                <a:latin typeface="Times New Roman" charset="0"/>
                <a:cs typeface="+mn-cs"/>
              </a:defRPr>
            </a:lvl1pPr>
          </a:lstStyle>
          <a:p>
            <a:pPr defTabSz="914400" fontAlgn="base">
              <a:spcAft>
                <a:spcPct val="0"/>
              </a:spcAft>
              <a:defRPr/>
            </a:pPr>
            <a:endParaRPr lang="en-US">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a:solidFill>
                  <a:srgbClr val="000000"/>
                </a:solidFill>
                <a:latin typeface="Times New Roman" charset="0"/>
                <a:cs typeface="+mn-cs"/>
              </a:defRPr>
            </a:lvl1pPr>
          </a:lstStyle>
          <a:p>
            <a:pPr defTabSz="914400" fontAlgn="base">
              <a:spcAft>
                <a:spcPct val="0"/>
              </a:spcAft>
              <a:defRPr/>
            </a:pPr>
            <a:fld id="{78A1280F-381E-F64C-992E-E836F593C607}"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138948751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76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FFFF"/>
                </a:solidFill>
              </a:endParaRPr>
            </a:p>
          </p:txBody>
        </p:sp>
        <p:sp>
          <p:nvSpPr>
            <p:cNvPr id="276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FFFF"/>
                </a:solidFill>
              </a:endParaRPr>
            </a:p>
          </p:txBody>
        </p:sp>
        <p:sp>
          <p:nvSpPr>
            <p:cNvPr id="276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US" alt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solidFill>
                  <a:srgbClr val="FFFFFF"/>
                </a:solidFill>
                <a:effectLst>
                  <a:outerShdw blurRad="38100" dist="38100" dir="2700000" algn="tl">
                    <a:srgbClr val="000000"/>
                  </a:outerShdw>
                </a:effectLst>
                <a:latin typeface="Arial" pitchFamily="34" charset="0"/>
              </a:defRPr>
            </a:lvl1pPr>
          </a:lstStyle>
          <a:p>
            <a:endParaRPr lang="en-US" alt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solidFill>
                  <a:srgbClr val="FFFFFF"/>
                </a:solidFill>
                <a:effectLst>
                  <a:outerShdw blurRad="38100" dist="38100" dir="2700000" algn="tl">
                    <a:srgbClr val="000000"/>
                  </a:outerShdw>
                </a:effectLst>
                <a:latin typeface="Arial" pitchFamily="34" charset="0"/>
              </a:defRPr>
            </a:lvl1pPr>
          </a:lstStyle>
          <a:p>
            <a:endParaRPr lang="en-US" alt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solidFill>
                  <a:srgbClr val="FFFFFF"/>
                </a:solidFill>
                <a:effectLst>
                  <a:outerShdw blurRad="38100" dist="38100" dir="2700000" algn="tl">
                    <a:srgbClr val="000000"/>
                  </a:outerShdw>
                </a:effectLst>
                <a:latin typeface="Arial" pitchFamily="34" charset="0"/>
              </a:defRPr>
            </a:lvl1pPr>
          </a:lstStyle>
          <a:p>
            <a:fld id="{94A39122-2171-44D1-BF67-9F487237DAE6}" type="slidenum">
              <a:rPr lang="en-US" altLang="en-US" smtClean="0"/>
              <a:pPr/>
              <a:t>‹#›</a:t>
            </a:fld>
            <a:endParaRPr lang="en-US" altLang="en-US" dirty="0"/>
          </a:p>
        </p:txBody>
      </p:sp>
    </p:spTree>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0">
                <a:solidFill>
                  <a:schemeClr val="tx1"/>
                </a:solidFill>
                <a:latin typeface="Arial" panose="020B0604020202020204" pitchFamily="34"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0">
                <a:solidFill>
                  <a:schemeClr val="tx1"/>
                </a:solidFill>
                <a:latin typeface="Arial" panose="020B0604020202020204" pitchFamily="34"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val="3422940847"/>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1"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0"/>
            <a:ext cx="8839200" cy="6858000"/>
            <a:chOff x="0" y="0"/>
            <a:chExt cx="5568" cy="4320"/>
          </a:xfrm>
        </p:grpSpPr>
        <p:grpSp>
          <p:nvGrpSpPr>
            <p:cNvPr id="24584" name="Group 3"/>
            <p:cNvGrpSpPr>
              <a:grpSpLocks/>
            </p:cNvGrpSpPr>
            <p:nvPr userDrawn="1"/>
          </p:nvGrpSpPr>
          <p:grpSpPr bwMode="auto">
            <a:xfrm>
              <a:off x="0" y="0"/>
              <a:ext cx="3216" cy="3072"/>
              <a:chOff x="0" y="0"/>
              <a:chExt cx="2928" cy="2784"/>
            </a:xfrm>
          </p:grpSpPr>
          <p:sp>
            <p:nvSpPr>
              <p:cNvPr id="13333"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4"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5"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6"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7"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24585" name="Group 9"/>
            <p:cNvGrpSpPr>
              <a:grpSpLocks/>
            </p:cNvGrpSpPr>
            <p:nvPr userDrawn="1"/>
          </p:nvGrpSpPr>
          <p:grpSpPr bwMode="auto">
            <a:xfrm>
              <a:off x="2016" y="2016"/>
              <a:ext cx="2448" cy="2304"/>
              <a:chOff x="0" y="0"/>
              <a:chExt cx="2928" cy="2784"/>
            </a:xfrm>
          </p:grpSpPr>
          <p:sp>
            <p:nvSpPr>
              <p:cNvPr id="13328"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9"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0"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1"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2"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24586" name="Group 15"/>
            <p:cNvGrpSpPr>
              <a:grpSpLocks/>
            </p:cNvGrpSpPr>
            <p:nvPr userDrawn="1"/>
          </p:nvGrpSpPr>
          <p:grpSpPr bwMode="auto">
            <a:xfrm>
              <a:off x="2832" y="96"/>
              <a:ext cx="2736" cy="2592"/>
              <a:chOff x="0" y="0"/>
              <a:chExt cx="2928" cy="2784"/>
            </a:xfrm>
          </p:grpSpPr>
          <p:sp>
            <p:nvSpPr>
              <p:cNvPr id="13323"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4"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5"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6"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7"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sp>
        <p:nvSpPr>
          <p:cNvPr id="24579"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80"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b="1" smtClean="0">
                <a:solidFill>
                  <a:srgbClr val="EAEAEA"/>
                </a:solidFill>
                <a:latin typeface="Times New Roman" pitchFamily="18" charset="0"/>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b="1" smtClean="0">
                <a:solidFill>
                  <a:srgbClr val="EAEAEA"/>
                </a:solidFill>
                <a:latin typeface="Times New Roman" pitchFamily="18" charset="0"/>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b="1" smtClean="0">
                <a:solidFill>
                  <a:srgbClr val="EAEAEA"/>
                </a:solidFill>
                <a:latin typeface="Times New Roman" pitchFamily="18" charset="0"/>
              </a:defRPr>
            </a:lvl1pPr>
          </a:lstStyle>
          <a:p>
            <a:pPr>
              <a:defRPr/>
            </a:pPr>
            <a:fld id="{39596F40-16C5-4B3E-8C10-649516152D9F}" type="slidenum">
              <a:rPr lang="en-US"/>
              <a:pPr>
                <a:defRPr/>
              </a:pPr>
              <a:t>‹#›</a:t>
            </a:fld>
            <a:endParaRPr lang="en-US"/>
          </a:p>
        </p:txBody>
      </p:sp>
    </p:spTree>
    <p:extLst>
      <p:ext uri="{BB962C8B-B14F-4D97-AF65-F5344CB8AC3E}">
        <p14:creationId xmlns:p14="http://schemas.microsoft.com/office/powerpoint/2010/main" val="3623647257"/>
      </p:ext>
    </p:extLst>
  </p:cSld>
  <p:clrMap bg1="dk2" tx1="lt1" bg2="dk1" tx2="lt2" accent1="accent1" accent2="accent2" accent3="accent3" accent4="accent4" accent5="accent5" accent6="accent6" hlink="hlink" folHlink="folHlink"/>
  <p:sldLayoutIdLst>
    <p:sldLayoutId id="2147483924" r:id="rId1"/>
    <p:sldLayoutId id="2147483925" r:id="rId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907"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908"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rebuchet MS" pitchFamily="-112" charset="0"/>
                <a:ea typeface="+mn-ea"/>
                <a:cs typeface="+mn-cs"/>
              </a:defRPr>
            </a:lvl1pPr>
          </a:lstStyle>
          <a:p>
            <a:pPr>
              <a:defRPr/>
            </a:pPr>
            <a:endParaRPr lang="en-US"/>
          </a:p>
        </p:txBody>
      </p:sp>
      <p:sp>
        <p:nvSpPr>
          <p:cNvPr id="379909"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12" charset="0"/>
                <a:ea typeface="+mn-ea"/>
                <a:cs typeface="+mn-cs"/>
              </a:defRPr>
            </a:lvl1pPr>
          </a:lstStyle>
          <a:p>
            <a:pPr>
              <a:defRPr/>
            </a:pPr>
            <a:endParaRPr lang="en-US"/>
          </a:p>
        </p:txBody>
      </p:sp>
      <p:sp>
        <p:nvSpPr>
          <p:cNvPr id="379910"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a:defRPr/>
            </a:pPr>
            <a:fld id="{0D01A936-1228-CA41-8BF7-5DFAD1FA2BB9}" type="slidenum">
              <a:rPr lang="en-US"/>
              <a:pPr>
                <a:defRPr/>
              </a:pPr>
              <a:t>‹#›</a:t>
            </a:fld>
            <a:endParaRPr lang="en-US"/>
          </a:p>
        </p:txBody>
      </p:sp>
    </p:spTree>
    <p:extLst>
      <p:ext uri="{BB962C8B-B14F-4D97-AF65-F5344CB8AC3E}">
        <p14:creationId xmlns:p14="http://schemas.microsoft.com/office/powerpoint/2010/main" val="111481525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Times New Roman" pitchFamily="26" charset="0"/>
                <a:ea typeface="+mn-ea"/>
                <a:cs typeface="+mn-cs"/>
              </a:endParaRPr>
            </a:p>
          </p:txBody>
        </p:sp>
        <p:grpSp>
          <p:nvGrpSpPr>
            <p:cNvPr id="1030" name="Group 4"/>
            <p:cNvGrpSpPr>
              <a:grpSpLocks/>
            </p:cNvGrpSpPr>
            <p:nvPr/>
          </p:nvGrpSpPr>
          <p:grpSpPr bwMode="auto">
            <a:xfrm>
              <a:off x="48" y="102"/>
              <a:ext cx="96" cy="4128"/>
              <a:chOff x="48" y="102"/>
              <a:chExt cx="96" cy="4128"/>
            </a:xfrm>
          </p:grpSpPr>
          <p:sp>
            <p:nvSpPr>
              <p:cNvPr id="1031"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2"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3"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4"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5"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6"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7"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8"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9"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0"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1"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2"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3"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4"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5"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6"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7"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8"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9"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0"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1"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2"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3"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4"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5"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6"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7"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8"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59"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5040456"/>
      </p:ext>
    </p:extLst>
  </p:cSld>
  <p:clrMap bg1="dk2" tx1="lt1" bg2="dk1"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Lst>
  <p:txStyles>
    <p:titleStyle>
      <a:lvl1pPr algn="l" rtl="0" eaLnBrk="0" fontAlgn="base" hangingPunct="0">
        <a:spcBef>
          <a:spcPct val="0"/>
        </a:spcBef>
        <a:spcAft>
          <a:spcPct val="0"/>
        </a:spcAft>
        <a:defRPr sz="4400" b="1" i="0">
          <a:solidFill>
            <a:schemeClr val="tx2"/>
          </a:solidFill>
          <a:latin typeface="Arial" panose="020B0604020202020204" pitchFamily="34" charset="0"/>
          <a:ea typeface="ＭＳ Ｐゴシック" pitchFamily="-107" charset="-128"/>
          <a:cs typeface="Arial" panose="020B0604020202020204" pitchFamily="34" charset="0"/>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07" charset="-128"/>
          <a:cs typeface="Arial" panose="020B0604020202020204" pitchFamily="34"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26" charset="-128"/>
          <a:cs typeface="Arial" panose="020B0604020202020204" pitchFamily="34" charset="0"/>
        </a:defRPr>
      </a:lvl2pPr>
      <a:lvl3pPr marL="1143000" indent="-228600" algn="l" rtl="0" eaLnBrk="0" fontAlgn="base" hangingPunct="0">
        <a:spcBef>
          <a:spcPct val="20000"/>
        </a:spcBef>
        <a:spcAft>
          <a:spcPct val="0"/>
        </a:spcAft>
        <a:buClr>
          <a:schemeClr val="tx2"/>
        </a:buClr>
        <a:buSzPct val="60000"/>
        <a:buFont typeface="Wingdings" charset="0"/>
        <a:buChar char="t"/>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26" charset="-128"/>
          <a:cs typeface="Arial" panose="020B0604020202020204" pitchFamily="34" charset="0"/>
        </a:defRPr>
      </a:lvl3pPr>
      <a:lvl4pPr marL="1600200" indent="-228600" algn="l" rtl="0" eaLnBrk="0" fontAlgn="base" hangingPunct="0">
        <a:spcBef>
          <a:spcPct val="20000"/>
        </a:spcBef>
        <a:spcAft>
          <a:spcPct val="0"/>
        </a:spcAft>
        <a:buClr>
          <a:schemeClr val="tx1"/>
        </a:buClr>
        <a:buSzPct val="100000"/>
        <a:buChar char="•"/>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26" charset="-128"/>
          <a:cs typeface="Arial" panose="020B0604020202020204" pitchFamily="34" charset="0"/>
        </a:defRPr>
      </a:lvl4pPr>
      <a:lvl5pPr marL="2057400" indent="-228600" algn="l" rtl="0" eaLnBrk="0" fontAlgn="base" hangingPunct="0">
        <a:spcBef>
          <a:spcPct val="20000"/>
        </a:spcBef>
        <a:spcAft>
          <a:spcPct val="0"/>
        </a:spcAft>
        <a:buClr>
          <a:schemeClr val="tx1"/>
        </a:buClr>
        <a:buSzPct val="100000"/>
        <a:buChar char="–"/>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26" charset="-128"/>
          <a:cs typeface="Arial" panose="020B060402020202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7715"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28" charset="0"/>
                <a:ea typeface="+mn-ea"/>
                <a:cs typeface="+mn-cs"/>
              </a:defRPr>
            </a:lvl1pPr>
          </a:lstStyle>
          <a:p>
            <a:pPr>
              <a:defRPr/>
            </a:pPr>
            <a:endParaRPr lang="en-US"/>
          </a:p>
        </p:txBody>
      </p:sp>
      <p:sp>
        <p:nvSpPr>
          <p:cNvPr id="62771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28" charset="0"/>
                <a:ea typeface="+mn-ea"/>
                <a:cs typeface="+mn-cs"/>
              </a:defRPr>
            </a:lvl1pPr>
          </a:lstStyle>
          <a:p>
            <a:pPr>
              <a:defRPr/>
            </a:pPr>
            <a:endParaRPr lang="en-US"/>
          </a:p>
        </p:txBody>
      </p:sp>
      <p:sp>
        <p:nvSpPr>
          <p:cNvPr id="627717"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576928F-9FFB-7948-8019-D7A638EFF96A}" type="slidenum">
              <a:rPr lang="en-US"/>
              <a:pPr>
                <a:defRPr/>
              </a:pPr>
              <a:t>‹#›</a:t>
            </a:fld>
            <a:endParaRPr lang="en-US"/>
          </a:p>
        </p:txBody>
      </p:sp>
    </p:spTree>
    <p:extLst>
      <p:ext uri="{BB962C8B-B14F-4D97-AF65-F5344CB8AC3E}">
        <p14:creationId xmlns:p14="http://schemas.microsoft.com/office/powerpoint/2010/main" val="343446048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cs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43000" y="609600"/>
            <a:ext cx="7315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2590800" y="1981200"/>
            <a:ext cx="6096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6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i="0">
                <a:latin typeface="Arial" panose="020B0604020202020204" pitchFamily="34" charset="0"/>
                <a:ea typeface="+mn-ea"/>
                <a:cs typeface="+mn-cs"/>
              </a:defRPr>
            </a:lvl1pPr>
          </a:lstStyle>
          <a:p>
            <a:pPr>
              <a:defRPr/>
            </a:pPr>
            <a:endParaRPr lang="en-US" dirty="0">
              <a:solidFill>
                <a:srgbClr val="FFFF00"/>
              </a:solidFill>
            </a:endParaRPr>
          </a:p>
        </p:txBody>
      </p:sp>
      <p:sp>
        <p:nvSpPr>
          <p:cNvPr id="386053" name="Rectangle 5"/>
          <p:cNvSpPr>
            <a:spLocks noGrp="1" noChangeArrowheads="1"/>
          </p:cNvSpPr>
          <p:nvPr>
            <p:ph type="ftr" sz="quarter" idx="3"/>
          </p:nvPr>
        </p:nvSpPr>
        <p:spPr bwMode="auto">
          <a:xfrm>
            <a:off x="3124200" y="6248400"/>
            <a:ext cx="3124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0">
                <a:latin typeface="Arial" panose="020B0604020202020204" pitchFamily="34" charset="0"/>
                <a:ea typeface="+mn-ea"/>
                <a:cs typeface="+mn-cs"/>
              </a:defRPr>
            </a:lvl1pPr>
          </a:lstStyle>
          <a:p>
            <a:pPr>
              <a:defRPr/>
            </a:pPr>
            <a:endParaRPr lang="en-US" dirty="0">
              <a:solidFill>
                <a:srgbClr val="FFFF00"/>
              </a:solidFill>
            </a:endParaRPr>
          </a:p>
        </p:txBody>
      </p:sp>
      <p:sp>
        <p:nvSpPr>
          <p:cNvPr id="386054"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latin typeface="Arial" panose="020B0604020202020204" pitchFamily="34" charset="0"/>
                <a:ea typeface="MS Pゴシック" charset="0"/>
                <a:cs typeface="MS Pゴシック" charset="0"/>
              </a:defRPr>
            </a:lvl1pPr>
          </a:lstStyle>
          <a:p>
            <a:fld id="{CF35CEB5-4A6F-1E4E-9F51-8E91ACCB32F7}" type="slidenum">
              <a:rPr lang="en-US" smtClean="0">
                <a:solidFill>
                  <a:srgbClr val="FFFF00"/>
                </a:solidFill>
              </a:rPr>
              <a:pPr/>
              <a:t>‹#›</a:t>
            </a:fld>
            <a:endParaRPr lang="en-US" dirty="0">
              <a:solidFill>
                <a:srgbClr val="FFFF00"/>
              </a:solidFill>
            </a:endParaRPr>
          </a:p>
        </p:txBody>
      </p:sp>
    </p:spTree>
    <p:extLst>
      <p:ext uri="{BB962C8B-B14F-4D97-AF65-F5344CB8AC3E}">
        <p14:creationId xmlns:p14="http://schemas.microsoft.com/office/powerpoint/2010/main" val="3962761036"/>
      </p:ext>
    </p:extLst>
  </p:cSld>
  <p:clrMap bg1="dk2" tx1="lt1" bg2="dk1"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r" rtl="0" eaLnBrk="0" fontAlgn="base" hangingPunct="0">
        <a:spcBef>
          <a:spcPct val="0"/>
        </a:spcBef>
        <a:spcAft>
          <a:spcPct val="0"/>
        </a:spcAft>
        <a:defRPr sz="4000">
          <a:solidFill>
            <a:schemeClr val="tx2"/>
          </a:solidFill>
          <a:latin typeface="+mj-lt"/>
          <a:ea typeface="ＭＳ Ｐゴシック" charset="0"/>
          <a:cs typeface="+mj-cs"/>
        </a:defRPr>
      </a:lvl1pPr>
      <a:lvl2pPr algn="r" rtl="0" eaLnBrk="0" fontAlgn="base" hangingPunct="0">
        <a:spcBef>
          <a:spcPct val="0"/>
        </a:spcBef>
        <a:spcAft>
          <a:spcPct val="0"/>
        </a:spcAft>
        <a:defRPr sz="4000">
          <a:solidFill>
            <a:schemeClr val="tx2"/>
          </a:solidFill>
          <a:latin typeface="Lucida Handwriting" pitchFamily="-112" charset="0"/>
          <a:ea typeface="ＭＳ Ｐゴシック" charset="0"/>
          <a:cs typeface="MS Pゴシック" pitchFamily="-92" charset="-128"/>
        </a:defRPr>
      </a:lvl2pPr>
      <a:lvl3pPr algn="r" rtl="0" eaLnBrk="0" fontAlgn="base" hangingPunct="0">
        <a:spcBef>
          <a:spcPct val="0"/>
        </a:spcBef>
        <a:spcAft>
          <a:spcPct val="0"/>
        </a:spcAft>
        <a:defRPr sz="4000">
          <a:solidFill>
            <a:schemeClr val="tx2"/>
          </a:solidFill>
          <a:latin typeface="Lucida Handwriting" pitchFamily="-112" charset="0"/>
          <a:ea typeface="ＭＳ Ｐゴシック" charset="0"/>
          <a:cs typeface="MS Pゴシック" pitchFamily="-92" charset="-128"/>
        </a:defRPr>
      </a:lvl3pPr>
      <a:lvl4pPr algn="r" rtl="0" eaLnBrk="0" fontAlgn="base" hangingPunct="0">
        <a:spcBef>
          <a:spcPct val="0"/>
        </a:spcBef>
        <a:spcAft>
          <a:spcPct val="0"/>
        </a:spcAft>
        <a:defRPr sz="4000">
          <a:solidFill>
            <a:schemeClr val="tx2"/>
          </a:solidFill>
          <a:latin typeface="Lucida Handwriting" pitchFamily="-112" charset="0"/>
          <a:ea typeface="ＭＳ Ｐゴシック" charset="0"/>
          <a:cs typeface="MS Pゴシック" pitchFamily="-92" charset="-128"/>
        </a:defRPr>
      </a:lvl4pPr>
      <a:lvl5pPr algn="r" rtl="0" eaLnBrk="0" fontAlgn="base" hangingPunct="0">
        <a:spcBef>
          <a:spcPct val="0"/>
        </a:spcBef>
        <a:spcAft>
          <a:spcPct val="0"/>
        </a:spcAft>
        <a:defRPr sz="4000">
          <a:solidFill>
            <a:schemeClr val="tx2"/>
          </a:solidFill>
          <a:latin typeface="Lucida Handwriting" pitchFamily="-112" charset="0"/>
          <a:ea typeface="ＭＳ Ｐゴシック" charset="0"/>
          <a:cs typeface="MS Pゴシック" pitchFamily="-92" charset="-128"/>
        </a:defRPr>
      </a:lvl5pPr>
      <a:lvl6pPr marL="457200" algn="r" rtl="0" fontAlgn="base">
        <a:spcBef>
          <a:spcPct val="0"/>
        </a:spcBef>
        <a:spcAft>
          <a:spcPct val="0"/>
        </a:spcAft>
        <a:defRPr sz="4000">
          <a:solidFill>
            <a:schemeClr val="tx2"/>
          </a:solidFill>
          <a:latin typeface="Lucida Handwriting" pitchFamily="-112" charset="0"/>
          <a:ea typeface="MS Pゴシック" pitchFamily="-92" charset="-128"/>
          <a:cs typeface="MS Pゴシック" pitchFamily="-92" charset="-128"/>
        </a:defRPr>
      </a:lvl6pPr>
      <a:lvl7pPr marL="914400" algn="r" rtl="0" fontAlgn="base">
        <a:spcBef>
          <a:spcPct val="0"/>
        </a:spcBef>
        <a:spcAft>
          <a:spcPct val="0"/>
        </a:spcAft>
        <a:defRPr sz="4000">
          <a:solidFill>
            <a:schemeClr val="tx2"/>
          </a:solidFill>
          <a:latin typeface="Lucida Handwriting" pitchFamily="-112" charset="0"/>
          <a:ea typeface="MS Pゴシック" pitchFamily="-92" charset="-128"/>
          <a:cs typeface="MS Pゴシック" pitchFamily="-92" charset="-128"/>
        </a:defRPr>
      </a:lvl7pPr>
      <a:lvl8pPr marL="1371600" algn="r" rtl="0" fontAlgn="base">
        <a:spcBef>
          <a:spcPct val="0"/>
        </a:spcBef>
        <a:spcAft>
          <a:spcPct val="0"/>
        </a:spcAft>
        <a:defRPr sz="4000">
          <a:solidFill>
            <a:schemeClr val="tx2"/>
          </a:solidFill>
          <a:latin typeface="Lucida Handwriting" pitchFamily="-112" charset="0"/>
          <a:ea typeface="MS Pゴシック" pitchFamily="-92" charset="-128"/>
          <a:cs typeface="MS Pゴシック" pitchFamily="-92" charset="-128"/>
        </a:defRPr>
      </a:lvl8pPr>
      <a:lvl9pPr marL="1828800" algn="r" rtl="0" fontAlgn="base">
        <a:spcBef>
          <a:spcPct val="0"/>
        </a:spcBef>
        <a:spcAft>
          <a:spcPct val="0"/>
        </a:spcAft>
        <a:defRPr sz="4000">
          <a:solidFill>
            <a:schemeClr val="tx2"/>
          </a:solidFill>
          <a:latin typeface="Lucida Handwriting" pitchFamily="-112"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0"/>
          <a:cs typeface="+mn-cs"/>
        </a:defRPr>
      </a:lvl1pPr>
      <a:lvl2pPr marL="742950" indent="-285750" algn="l" rtl="0" eaLnBrk="0" fontAlgn="base" hangingPunct="0">
        <a:spcBef>
          <a:spcPct val="20000"/>
        </a:spcBef>
        <a:spcAft>
          <a:spcPct val="0"/>
        </a:spcAft>
        <a:buFont typeface="Times" charset="0"/>
        <a:buChar char="•"/>
        <a:defRPr sz="2800" b="1" i="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Times" charset="0"/>
        <a:buChar char="•"/>
        <a:defRPr sz="2000" b="1" i="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Times" charset="0"/>
        <a:buChar char="•"/>
        <a:defRPr sz="2000" b="1" i="0">
          <a:solidFill>
            <a:schemeClr val="tx1"/>
          </a:solidFill>
          <a:latin typeface="Arial" panose="020B0604020202020204" pitchFamily="34" charset="0"/>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907"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908"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Trebuchet MS"/>
                <a:ea typeface="Osaka"/>
                <a:cs typeface="Osaka"/>
              </a:defRPr>
            </a:lvl1pPr>
          </a:lstStyle>
          <a:p>
            <a:pPr>
              <a:defRPr/>
            </a:pPr>
            <a:endParaRPr lang="en-US"/>
          </a:p>
        </p:txBody>
      </p:sp>
      <p:sp>
        <p:nvSpPr>
          <p:cNvPr id="379909"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rebuchet MS"/>
                <a:ea typeface="Osaka"/>
                <a:cs typeface="Osaka"/>
              </a:defRPr>
            </a:lvl1pPr>
          </a:lstStyle>
          <a:p>
            <a:pPr>
              <a:defRPr/>
            </a:pPr>
            <a:endParaRPr lang="en-US"/>
          </a:p>
        </p:txBody>
      </p:sp>
      <p:sp>
        <p:nvSpPr>
          <p:cNvPr id="379910"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rebuchet MS"/>
                <a:ea typeface="Osaka"/>
                <a:cs typeface="Osaka"/>
              </a:defRPr>
            </a:lvl1pPr>
          </a:lstStyle>
          <a:p>
            <a:pPr>
              <a:defRPr/>
            </a:pPr>
            <a:fld id="{7428DFE3-FB2D-1B44-8888-34E1905159B9}" type="slidenum">
              <a:rPr lang="en-US"/>
              <a:pPr>
                <a:defRPr/>
              </a:pPr>
              <a:t>‹#›</a:t>
            </a:fld>
            <a:endParaRPr lang="en-US"/>
          </a:p>
        </p:txBody>
      </p:sp>
    </p:spTree>
    <p:extLst>
      <p:ext uri="{BB962C8B-B14F-4D97-AF65-F5344CB8AC3E}">
        <p14:creationId xmlns:p14="http://schemas.microsoft.com/office/powerpoint/2010/main" val="1243184327"/>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charset="0"/>
          <a:ea typeface="Osaka" charset="0"/>
          <a:cs typeface="Osaka" charset="0"/>
        </a:defRPr>
      </a:lvl2pPr>
      <a:lvl3pPr algn="ctr" rtl="0" eaLnBrk="0" fontAlgn="base" hangingPunct="0">
        <a:spcBef>
          <a:spcPct val="0"/>
        </a:spcBef>
        <a:spcAft>
          <a:spcPct val="0"/>
        </a:spcAft>
        <a:defRPr sz="4400">
          <a:solidFill>
            <a:schemeClr val="tx2"/>
          </a:solidFill>
          <a:latin typeface="Trebuchet MS" charset="0"/>
          <a:ea typeface="Osaka" charset="0"/>
          <a:cs typeface="Osaka" charset="0"/>
        </a:defRPr>
      </a:lvl3pPr>
      <a:lvl4pPr algn="ctr" rtl="0" eaLnBrk="0" fontAlgn="base" hangingPunct="0">
        <a:spcBef>
          <a:spcPct val="0"/>
        </a:spcBef>
        <a:spcAft>
          <a:spcPct val="0"/>
        </a:spcAft>
        <a:defRPr sz="4400">
          <a:solidFill>
            <a:schemeClr val="tx2"/>
          </a:solidFill>
          <a:latin typeface="Trebuchet MS" charset="0"/>
          <a:ea typeface="Osaka" charset="0"/>
          <a:cs typeface="Osaka" charset="0"/>
        </a:defRPr>
      </a:lvl4pPr>
      <a:lvl5pPr algn="ctr" rtl="0" eaLnBrk="0" fontAlgn="base" hangingPunct="0">
        <a:spcBef>
          <a:spcPct val="0"/>
        </a:spcBef>
        <a:spcAft>
          <a:spcPct val="0"/>
        </a:spcAft>
        <a:defRPr sz="4400">
          <a:solidFill>
            <a:schemeClr val="tx2"/>
          </a:solidFill>
          <a:latin typeface="Trebuchet MS" charset="0"/>
          <a:ea typeface="Osaka" charset="0"/>
          <a:cs typeface="Osaka" charset="0"/>
        </a:defRPr>
      </a:lvl5pPr>
      <a:lvl6pPr marL="457200" algn="ctr" rtl="0" eaLnBrk="0" fontAlgn="base" hangingPunct="0">
        <a:spcBef>
          <a:spcPct val="0"/>
        </a:spcBef>
        <a:spcAft>
          <a:spcPct val="0"/>
        </a:spcAft>
        <a:defRPr sz="4400">
          <a:solidFill>
            <a:schemeClr val="tx2"/>
          </a:solidFill>
          <a:latin typeface="Trebuchet MS" charset="0"/>
          <a:ea typeface="Osaka" charset="0"/>
          <a:cs typeface="Osaka" charset="0"/>
        </a:defRPr>
      </a:lvl6pPr>
      <a:lvl7pPr marL="914400" algn="ctr" rtl="0" eaLnBrk="0" fontAlgn="base" hangingPunct="0">
        <a:spcBef>
          <a:spcPct val="0"/>
        </a:spcBef>
        <a:spcAft>
          <a:spcPct val="0"/>
        </a:spcAft>
        <a:defRPr sz="4400">
          <a:solidFill>
            <a:schemeClr val="tx2"/>
          </a:solidFill>
          <a:latin typeface="Trebuchet MS" charset="0"/>
          <a:ea typeface="Osaka" charset="0"/>
          <a:cs typeface="Osaka" charset="0"/>
        </a:defRPr>
      </a:lvl7pPr>
      <a:lvl8pPr marL="1371600" algn="ctr" rtl="0" eaLnBrk="0" fontAlgn="base" hangingPunct="0">
        <a:spcBef>
          <a:spcPct val="0"/>
        </a:spcBef>
        <a:spcAft>
          <a:spcPct val="0"/>
        </a:spcAft>
        <a:defRPr sz="4400">
          <a:solidFill>
            <a:schemeClr val="tx2"/>
          </a:solidFill>
          <a:latin typeface="Trebuchet MS" charset="0"/>
          <a:ea typeface="Osaka" charset="0"/>
          <a:cs typeface="Osaka" charset="0"/>
        </a:defRPr>
      </a:lvl8pPr>
      <a:lvl9pPr marL="1828800" algn="ctr" rtl="0" eaLnBrk="0" fontAlgn="base" hangingPunct="0">
        <a:spcBef>
          <a:spcPct val="0"/>
        </a:spcBef>
        <a:spcAft>
          <a:spcPct val="0"/>
        </a:spcAft>
        <a:defRPr sz="4400">
          <a:solidFill>
            <a:schemeClr val="tx2"/>
          </a:solidFill>
          <a:latin typeface="Trebuchet MS" charset="0"/>
          <a:ea typeface="Osaka" charset="0"/>
          <a:cs typeface="Osaka" charset="0"/>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9.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oleObject" Target="NUL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54.jpeg"/><Relationship Id="rId4" Type="http://schemas.openxmlformats.org/officeDocument/2006/relationships/image" Target="../media/image53.emf"/></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15" descr="shark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18"/>
          <p:cNvSpPr txBox="1">
            <a:spLocks noChangeArrowheads="1"/>
          </p:cNvSpPr>
          <p:nvPr/>
        </p:nvSpPr>
        <p:spPr bwMode="auto">
          <a:xfrm>
            <a:off x="8458200" y="74613"/>
            <a:ext cx="704039"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127</a:t>
            </a:r>
            <a:endParaRPr kumimoji="0" lang="en-US"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endParaRPr>
          </a:p>
        </p:txBody>
      </p:sp>
      <p:sp>
        <p:nvSpPr>
          <p:cNvPr id="2" name="Rectangle 1">
            <a:extLst>
              <a:ext uri="{FF2B5EF4-FFF2-40B4-BE49-F238E27FC236}">
                <a16:creationId xmlns:a16="http://schemas.microsoft.com/office/drawing/2014/main" id="{BA185DCB-6176-AB16-F20B-534E296A8F8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pitchFamily="34" charset="-128"/>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pitchFamily="34" charset="-128"/>
                <a:cs typeface="Arial" panose="020B0604020202020204" pitchFamily="34" charset="0"/>
              </a:rPr>
              <a:t> • BibleStudyDownloads.org</a:t>
            </a:r>
          </a:p>
        </p:txBody>
      </p:sp>
      <p:sp>
        <p:nvSpPr>
          <p:cNvPr id="3" name="Text Box 17">
            <a:extLst>
              <a:ext uri="{FF2B5EF4-FFF2-40B4-BE49-F238E27FC236}">
                <a16:creationId xmlns:a16="http://schemas.microsoft.com/office/drawing/2014/main" id="{BBEFEA08-BFF0-1E97-9A36-587E5A263991}"/>
              </a:ext>
            </a:extLst>
          </p:cNvPr>
          <p:cNvSpPr txBox="1">
            <a:spLocks noChangeArrowheads="1"/>
          </p:cNvSpPr>
          <p:nvPr/>
        </p:nvSpPr>
        <p:spPr bwMode="auto">
          <a:xfrm>
            <a:off x="0" y="2924944"/>
            <a:ext cx="9150350" cy="1862048"/>
          </a:xfrm>
          <a:prstGeom prst="rect">
            <a:avLst/>
          </a:prstGeom>
          <a:noFill/>
          <a:ln w="9525">
            <a:noFill/>
            <a:miter lim="800000"/>
            <a:headEnd/>
            <a:tailEnd/>
          </a:ln>
          <a:effectLst>
            <a:outerShdw blurRad="63500" dist="71842"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15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الأشوريون</a:t>
            </a:r>
            <a:endParaRPr kumimoji="0" lang="en-US" sz="115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22"/>
          <p:cNvGrpSpPr>
            <a:grpSpLocks/>
          </p:cNvGrpSpPr>
          <p:nvPr/>
        </p:nvGrpSpPr>
        <p:grpSpPr bwMode="auto">
          <a:xfrm>
            <a:off x="0" y="0"/>
            <a:ext cx="9144000" cy="5181600"/>
            <a:chOff x="0" y="0"/>
            <a:chExt cx="5760" cy="3264"/>
          </a:xfrm>
        </p:grpSpPr>
        <p:pic>
          <p:nvPicPr>
            <p:cNvPr id="50186" name="Picture 6" descr="http://lexicorient.com/e.o/ill/map_assyria_11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35"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5" descr="http://lexicorient.com/e.o/ill/map_assyria_670.gif"/>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688" y="0"/>
              <a:ext cx="3072"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4" name="Text Box 14"/>
          <p:cNvSpPr txBox="1">
            <a:spLocks noChangeArrowheads="1"/>
          </p:cNvSpPr>
          <p:nvPr/>
        </p:nvSpPr>
        <p:spPr bwMode="auto">
          <a:xfrm>
            <a:off x="0" y="4648200"/>
            <a:ext cx="4267200" cy="14773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altLang="en-US" sz="3000" b="1" dirty="0">
                <a:solidFill>
                  <a:srgbClr val="FFFFFF"/>
                </a:solidFill>
                <a:latin typeface="Arial" panose="020B0604020202020204" pitchFamily="34" charset="0"/>
                <a:cs typeface="Arial" panose="020B0604020202020204" pitchFamily="34" charset="0"/>
              </a:rPr>
              <a:t>أشور تحت حكم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تغلث</a:t>
            </a:r>
            <a:r>
              <a:rPr kumimoji="0" lang="ar-JO" altLang="en-US" sz="3000" b="1"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 – فلاسر الأول</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altLang="en-US" sz="3000" b="1" noProof="0" dirty="0">
                <a:solidFill>
                  <a:srgbClr val="FFFFFF"/>
                </a:solidFill>
                <a:latin typeface="Arial" panose="020B0604020202020204" pitchFamily="34" charset="0"/>
                <a:cs typeface="Arial" panose="020B0604020202020204" pitchFamily="34" charset="0"/>
              </a:rPr>
              <a:t>(1100 ق.م)</a:t>
            </a:r>
            <a:endParaRPr kumimoji="0" lang="en-US" altLang="en-US" sz="3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495" name="Text Box 15"/>
          <p:cNvSpPr txBox="1">
            <a:spLocks noChangeArrowheads="1"/>
          </p:cNvSpPr>
          <p:nvPr/>
        </p:nvSpPr>
        <p:spPr bwMode="auto">
          <a:xfrm>
            <a:off x="4267200" y="4632325"/>
            <a:ext cx="4800600" cy="1463675"/>
          </a:xfrm>
          <a:prstGeom prst="rect">
            <a:avLst/>
          </a:prstGeom>
          <a:solidFill>
            <a:srgbClr val="FFCC99"/>
          </a:solidFill>
          <a:ln w="9525">
            <a:noFill/>
            <a:miter lim="800000"/>
            <a:headEnd/>
            <a:tailEnd/>
          </a:ln>
          <a:effectLst>
            <a:outerShdw blurRad="63500" dist="38099" dir="2700000" algn="ctr" rotWithShape="0">
              <a:schemeClr val="bg1">
                <a:alpha val="74998"/>
              </a:schemeClr>
            </a:outerShdw>
          </a:effec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000" b="1" u="none" strike="noStrike" kern="1200" cap="none" spc="0" normalizeH="0" baseline="0" noProof="0" dirty="0">
                <a:ln>
                  <a:noFill/>
                </a:ln>
                <a:solidFill>
                  <a:srgbClr val="333399"/>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أشور تحت حكم</a:t>
            </a:r>
            <a:endParaRPr kumimoji="0" lang="en-US" altLang="en-US" sz="3000" b="1" u="none" strike="noStrike" kern="1200" cap="none" spc="0" normalizeH="0" baseline="0" noProof="0" dirty="0">
              <a:ln>
                <a:noFill/>
              </a:ln>
              <a:solidFill>
                <a:srgbClr val="333399"/>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000" b="1" u="none" strike="noStrike" kern="1200" cap="none" spc="0" normalizeH="0" baseline="0" noProof="0" dirty="0">
                <a:ln>
                  <a:noFill/>
                </a:ln>
                <a:solidFill>
                  <a:srgbClr val="333399"/>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الملك آسرحدون</a:t>
            </a:r>
            <a:endParaRPr kumimoji="0" lang="en-US" altLang="en-US" sz="3000" b="1" u="none" strike="noStrike" kern="1200" cap="none" spc="0" normalizeH="0" baseline="0" noProof="0" dirty="0">
              <a:ln>
                <a:noFill/>
              </a:ln>
              <a:solidFill>
                <a:srgbClr val="333399"/>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u="none" strike="noStrike" kern="1200" cap="none" spc="0" normalizeH="0" baseline="0" noProof="0" dirty="0">
                <a:ln>
                  <a:noFill/>
                </a:ln>
                <a:solidFill>
                  <a:srgbClr val="333399"/>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r>
              <a:rPr lang="ar-JO" altLang="en-US" sz="3000" b="1" dirty="0">
                <a:solidFill>
                  <a:srgbClr val="333399"/>
                </a:solidFill>
                <a:effectLst>
                  <a:outerShdw blurRad="38100" dist="38100" dir="2700000" algn="tl">
                    <a:srgbClr val="000000"/>
                  </a:outerShdw>
                </a:effectLst>
                <a:latin typeface="Arial" panose="020B0604020202020204" pitchFamily="34" charset="0"/>
                <a:cs typeface="Arial" panose="020B0604020202020204" pitchFamily="34" charset="0"/>
              </a:rPr>
              <a:t>670 ق.م</a:t>
            </a:r>
            <a:r>
              <a:rPr kumimoji="0" lang="en-US" altLang="en-US" sz="3000" b="1" u="none" strike="noStrike" kern="1200" cap="none" spc="0" normalizeH="0" baseline="0" noProof="0" dirty="0">
                <a:ln>
                  <a:noFill/>
                </a:ln>
                <a:solidFill>
                  <a:srgbClr val="333399"/>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p>
        </p:txBody>
      </p:sp>
      <p:sp>
        <p:nvSpPr>
          <p:cNvPr id="20507" name="AutoShape 27"/>
          <p:cNvSpPr>
            <a:spLocks noChangeArrowheads="1"/>
          </p:cNvSpPr>
          <p:nvPr/>
        </p:nvSpPr>
        <p:spPr bwMode="auto">
          <a:xfrm rot="-835845">
            <a:off x="2306638" y="844550"/>
            <a:ext cx="3773487" cy="925513"/>
          </a:xfrm>
          <a:prstGeom prst="curvedDownArrow">
            <a:avLst>
              <a:gd name="adj1" fmla="val 59685"/>
              <a:gd name="adj2" fmla="val 139304"/>
              <a:gd name="adj3" fmla="val 54144"/>
            </a:avLst>
          </a:prstGeom>
          <a:solidFill>
            <a:srgbClr val="FFFF00"/>
          </a:solidFill>
          <a:ln w="9525">
            <a:solidFill>
              <a:schemeClr val="tx1"/>
            </a:solidFill>
            <a:miter lim="800000"/>
            <a:headEnd/>
            <a:tailEnd/>
          </a:ln>
          <a:effectLst>
            <a:outerShdw blurRad="63500" dist="68978" dir="1379351" algn="ctr" rotWithShape="0">
              <a:schemeClr val="tx1">
                <a:alpha val="74998"/>
              </a:schemeClr>
            </a:outerShdw>
          </a:effec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
        <p:nvSpPr>
          <p:cNvPr id="50182" name="Text Box 28"/>
          <p:cNvSpPr txBox="1">
            <a:spLocks noChangeArrowheads="1"/>
          </p:cNvSpPr>
          <p:nvPr/>
        </p:nvSpPr>
        <p:spPr bwMode="auto">
          <a:xfrm>
            <a:off x="8458200" y="76200"/>
            <a:ext cx="704039" cy="46166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127</a:t>
            </a:r>
            <a:endParaRPr kumimoji="0" lang="en-US" alt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Text Box 14">
            <a:extLst>
              <a:ext uri="{FF2B5EF4-FFF2-40B4-BE49-F238E27FC236}">
                <a16:creationId xmlns:a16="http://schemas.microsoft.com/office/drawing/2014/main" id="{21156C8D-0C0C-358D-C88C-5FC30E838D0B}"/>
              </a:ext>
            </a:extLst>
          </p:cNvPr>
          <p:cNvSpPr txBox="1">
            <a:spLocks noChangeArrowheads="1"/>
          </p:cNvSpPr>
          <p:nvPr/>
        </p:nvSpPr>
        <p:spPr bwMode="auto">
          <a:xfrm>
            <a:off x="1361765" y="2603074"/>
            <a:ext cx="3346587" cy="1446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توسع الإمبراطورية</a:t>
            </a:r>
            <a:endParaRPr kumimoji="0" lang="en-US" altLang="en-US"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7"/>
                                        </p:tgtEl>
                                        <p:attrNameLst>
                                          <p:attrName>style.visibility</p:attrName>
                                        </p:attrNameLst>
                                      </p:cBhvr>
                                      <p:to>
                                        <p:strVal val="visible"/>
                                      </p:to>
                                    </p:set>
                                    <p:animEffect transition="in" filter="checkerboard(across)">
                                      <p:cBhvr>
                                        <p:cTn id="12" dur="500"/>
                                        <p:tgtEl>
                                          <p:spTgt spid="20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94"/>
                                        </p:tgtEl>
                                        <p:attrNameLst>
                                          <p:attrName>style.visibility</p:attrName>
                                        </p:attrNameLst>
                                      </p:cBhvr>
                                      <p:to>
                                        <p:strVal val="visible"/>
                                      </p:to>
                                    </p:set>
                                    <p:animEffect transition="in" filter="blinds(horizontal)">
                                      <p:cBhvr>
                                        <p:cTn id="17" dur="500"/>
                                        <p:tgtEl>
                                          <p:spTgt spid="204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95"/>
                                        </p:tgtEl>
                                        <p:attrNameLst>
                                          <p:attrName>style.visibility</p:attrName>
                                        </p:attrNameLst>
                                      </p:cBhvr>
                                      <p:to>
                                        <p:strVal val="visible"/>
                                      </p:to>
                                    </p:set>
                                    <p:animEffect transition="in" filter="blinds(horizontal)">
                                      <p:cBhvr>
                                        <p:cTn id="22"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autoUpdateAnimBg="0"/>
      <p:bldP spid="20495" grpId="0" animBg="1" autoUpdateAnimBg="0"/>
      <p:bldP spid="20507" grpId="0" animBg="1" autoUpdateAnimBg="0"/>
      <p:bldP spid="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37925" name="Rectangle 5"/>
          <p:cNvSpPr>
            <a:spLocks noChangeArrowheads="1"/>
          </p:cNvSpPr>
          <p:nvPr/>
        </p:nvSpPr>
        <p:spPr bwMode="auto">
          <a:xfrm>
            <a:off x="4800600" y="2819400"/>
            <a:ext cx="1524000" cy="609600"/>
          </a:xfrm>
          <a:prstGeom prst="rect">
            <a:avLst/>
          </a:prstGeom>
          <a:noFill/>
          <a:ln w="9525">
            <a:noFill/>
            <a:miter lim="800000"/>
            <a:headEnd/>
            <a:tailEnd/>
          </a:ln>
          <a:effectLst>
            <a:outerShdw blurRad="50800" dist="25399" dir="2700000" algn="ctr" rotWithShape="0">
              <a:srgbClr val="FFFFFF">
                <a:alpha val="99962"/>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Osaka"/>
                <a:cs typeface="Arial" panose="020B0604020202020204" pitchFamily="34" charset="0"/>
              </a:rPr>
              <a:t>رصن</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a:cs typeface="Arial" panose="020B0604020202020204" pitchFamily="34" charset="0"/>
            </a:endParaRPr>
          </a:p>
        </p:txBody>
      </p:sp>
      <p:sp>
        <p:nvSpPr>
          <p:cNvPr id="337926" name="Rectangle 6"/>
          <p:cNvSpPr>
            <a:spLocks noChangeArrowheads="1"/>
          </p:cNvSpPr>
          <p:nvPr/>
        </p:nvSpPr>
        <p:spPr bwMode="auto">
          <a:xfrm>
            <a:off x="2057400" y="304800"/>
            <a:ext cx="2895600" cy="838200"/>
          </a:xfrm>
          <a:prstGeom prst="rect">
            <a:avLst/>
          </a:prstGeom>
          <a:noFill/>
          <a:ln w="9525">
            <a:noFill/>
            <a:miter lim="800000"/>
            <a:headEnd/>
            <a:tailEnd/>
          </a:ln>
          <a:effectLst>
            <a:outerShdw blurRad="50800" dist="25399" dir="2700000" algn="ctr" rotWithShape="0">
              <a:srgbClr val="FFFFFF">
                <a:alpha val="99962"/>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Osaka"/>
                <a:cs typeface="Arial" panose="020B0604020202020204" pitchFamily="34" charset="0"/>
              </a:rPr>
              <a:t>رحوبوت عير</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a:cs typeface="Arial" panose="020B0604020202020204" pitchFamily="34" charset="0"/>
            </a:endParaRPr>
          </a:p>
        </p:txBody>
      </p:sp>
      <p:grpSp>
        <p:nvGrpSpPr>
          <p:cNvPr id="2" name="Group 12"/>
          <p:cNvGrpSpPr>
            <a:grpSpLocks/>
          </p:cNvGrpSpPr>
          <p:nvPr/>
        </p:nvGrpSpPr>
        <p:grpSpPr bwMode="auto">
          <a:xfrm>
            <a:off x="1905000" y="838200"/>
            <a:ext cx="3048000" cy="5429250"/>
            <a:chOff x="816" y="528"/>
            <a:chExt cx="1920" cy="3420"/>
          </a:xfrm>
        </p:grpSpPr>
        <p:sp>
          <p:nvSpPr>
            <p:cNvPr id="750620" name="AutoShape 8" descr="Green marble"/>
            <p:cNvSpPr>
              <a:spLocks noChangeArrowheads="1"/>
            </p:cNvSpPr>
            <p:nvPr/>
          </p:nvSpPr>
          <p:spPr bwMode="auto">
            <a:xfrm rot="532255">
              <a:off x="816" y="528"/>
              <a:ext cx="1920" cy="1296"/>
            </a:xfrm>
            <a:prstGeom prst="triangle">
              <a:avLst>
                <a:gd name="adj" fmla="val 50000"/>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750621" name="AutoShape 10" descr="Green marble"/>
            <p:cNvSpPr>
              <a:spLocks noChangeArrowheads="1"/>
            </p:cNvSpPr>
            <p:nvPr/>
          </p:nvSpPr>
          <p:spPr bwMode="auto">
            <a:xfrm rot="-10459784">
              <a:off x="1250" y="1872"/>
              <a:ext cx="1294" cy="2076"/>
            </a:xfrm>
            <a:prstGeom prst="triangle">
              <a:avLst>
                <a:gd name="adj" fmla="val 50000"/>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750622" name="AutoShape 11" descr="Green marble"/>
            <p:cNvSpPr>
              <a:spLocks noChangeArrowheads="1"/>
            </p:cNvSpPr>
            <p:nvPr/>
          </p:nvSpPr>
          <p:spPr bwMode="auto">
            <a:xfrm rot="10354968">
              <a:off x="864" y="1585"/>
              <a:ext cx="1584" cy="2351"/>
            </a:xfrm>
            <a:prstGeom prst="triangle">
              <a:avLst>
                <a:gd name="adj" fmla="val 50000"/>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grpSp>
      <p:sp>
        <p:nvSpPr>
          <p:cNvPr id="750597" name="Rectangle 13"/>
          <p:cNvSpPr>
            <a:spLocks noChangeArrowheads="1"/>
          </p:cNvSpPr>
          <p:nvPr/>
        </p:nvSpPr>
        <p:spPr bwMode="auto">
          <a:xfrm rot="3574548">
            <a:off x="1600200" y="2667000"/>
            <a:ext cx="609600" cy="3048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337935" name="AutoShape 15"/>
          <p:cNvSpPr>
            <a:spLocks noChangeArrowheads="1"/>
          </p:cNvSpPr>
          <p:nvPr/>
        </p:nvSpPr>
        <p:spPr bwMode="auto">
          <a:xfrm rot="7872820">
            <a:off x="3249613" y="941387"/>
            <a:ext cx="514350" cy="307975"/>
          </a:xfrm>
          <a:prstGeom prst="parallelogram">
            <a:avLst>
              <a:gd name="adj" fmla="val 41753"/>
            </a:avLst>
          </a:prstGeom>
          <a:solidFill>
            <a:srgbClr val="FFFF00"/>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337936" name="AutoShape 16"/>
          <p:cNvSpPr>
            <a:spLocks noChangeArrowheads="1"/>
          </p:cNvSpPr>
          <p:nvPr/>
        </p:nvSpPr>
        <p:spPr bwMode="auto">
          <a:xfrm rot="7872820">
            <a:off x="3249613" y="5894387"/>
            <a:ext cx="514350" cy="307975"/>
          </a:xfrm>
          <a:prstGeom prst="parallelogram">
            <a:avLst>
              <a:gd name="adj" fmla="val 41753"/>
            </a:avLst>
          </a:prstGeom>
          <a:solidFill>
            <a:srgbClr val="FFFF00"/>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337937" name="AutoShape 17"/>
          <p:cNvSpPr>
            <a:spLocks noChangeArrowheads="1"/>
          </p:cNvSpPr>
          <p:nvPr/>
        </p:nvSpPr>
        <p:spPr bwMode="auto">
          <a:xfrm rot="7872820">
            <a:off x="4424363" y="2947988"/>
            <a:ext cx="381000" cy="304800"/>
          </a:xfrm>
          <a:prstGeom prst="parallelogram">
            <a:avLst>
              <a:gd name="adj" fmla="val 31250"/>
            </a:avLst>
          </a:prstGeom>
          <a:solidFill>
            <a:srgbClr val="FFFF00"/>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grpSp>
        <p:nvGrpSpPr>
          <p:cNvPr id="750601" name="Group 22"/>
          <p:cNvGrpSpPr>
            <a:grpSpLocks/>
          </p:cNvGrpSpPr>
          <p:nvPr/>
        </p:nvGrpSpPr>
        <p:grpSpPr bwMode="auto">
          <a:xfrm>
            <a:off x="-120650" y="454025"/>
            <a:ext cx="10093325" cy="6772275"/>
            <a:chOff x="-76" y="286"/>
            <a:chExt cx="6358" cy="4266"/>
          </a:xfrm>
        </p:grpSpPr>
        <p:sp>
          <p:nvSpPr>
            <p:cNvPr id="750617" name="Freeform 19"/>
            <p:cNvSpPr>
              <a:spLocks/>
            </p:cNvSpPr>
            <p:nvPr/>
          </p:nvSpPr>
          <p:spPr bwMode="auto">
            <a:xfrm>
              <a:off x="-76" y="286"/>
              <a:ext cx="2257" cy="4266"/>
            </a:xfrm>
            <a:custGeom>
              <a:avLst/>
              <a:gdLst>
                <a:gd name="T0" fmla="*/ 0 w 2257"/>
                <a:gd name="T1" fmla="*/ 0 h 4266"/>
                <a:gd name="T2" fmla="*/ 124 w 2257"/>
                <a:gd name="T3" fmla="*/ 95 h 4266"/>
                <a:gd name="T4" fmla="*/ 190 w 2257"/>
                <a:gd name="T5" fmla="*/ 171 h 4266"/>
                <a:gd name="T6" fmla="*/ 228 w 2257"/>
                <a:gd name="T7" fmla="*/ 257 h 4266"/>
                <a:gd name="T8" fmla="*/ 181 w 2257"/>
                <a:gd name="T9" fmla="*/ 485 h 4266"/>
                <a:gd name="T10" fmla="*/ 295 w 2257"/>
                <a:gd name="T11" fmla="*/ 590 h 4266"/>
                <a:gd name="T12" fmla="*/ 390 w 2257"/>
                <a:gd name="T13" fmla="*/ 619 h 4266"/>
                <a:gd name="T14" fmla="*/ 571 w 2257"/>
                <a:gd name="T15" fmla="*/ 800 h 4266"/>
                <a:gd name="T16" fmla="*/ 600 w 2257"/>
                <a:gd name="T17" fmla="*/ 857 h 4266"/>
                <a:gd name="T18" fmla="*/ 609 w 2257"/>
                <a:gd name="T19" fmla="*/ 1076 h 4266"/>
                <a:gd name="T20" fmla="*/ 752 w 2257"/>
                <a:gd name="T21" fmla="*/ 1133 h 4266"/>
                <a:gd name="T22" fmla="*/ 809 w 2257"/>
                <a:gd name="T23" fmla="*/ 1152 h 4266"/>
                <a:gd name="T24" fmla="*/ 828 w 2257"/>
                <a:gd name="T25" fmla="*/ 1209 h 4266"/>
                <a:gd name="T26" fmla="*/ 933 w 2257"/>
                <a:gd name="T27" fmla="*/ 1457 h 4266"/>
                <a:gd name="T28" fmla="*/ 981 w 2257"/>
                <a:gd name="T29" fmla="*/ 1562 h 4266"/>
                <a:gd name="T30" fmla="*/ 1028 w 2257"/>
                <a:gd name="T31" fmla="*/ 1628 h 4266"/>
                <a:gd name="T32" fmla="*/ 1048 w 2257"/>
                <a:gd name="T33" fmla="*/ 1657 h 4266"/>
                <a:gd name="T34" fmla="*/ 1095 w 2257"/>
                <a:gd name="T35" fmla="*/ 1809 h 4266"/>
                <a:gd name="T36" fmla="*/ 1143 w 2257"/>
                <a:gd name="T37" fmla="*/ 1895 h 4266"/>
                <a:gd name="T38" fmla="*/ 1152 w 2257"/>
                <a:gd name="T39" fmla="*/ 1933 h 4266"/>
                <a:gd name="T40" fmla="*/ 1171 w 2257"/>
                <a:gd name="T41" fmla="*/ 1961 h 4266"/>
                <a:gd name="T42" fmla="*/ 1238 w 2257"/>
                <a:gd name="T43" fmla="*/ 2209 h 4266"/>
                <a:gd name="T44" fmla="*/ 1286 w 2257"/>
                <a:gd name="T45" fmla="*/ 2257 h 4266"/>
                <a:gd name="T46" fmla="*/ 1314 w 2257"/>
                <a:gd name="T47" fmla="*/ 2361 h 4266"/>
                <a:gd name="T48" fmla="*/ 1324 w 2257"/>
                <a:gd name="T49" fmla="*/ 2438 h 4266"/>
                <a:gd name="T50" fmla="*/ 1409 w 2257"/>
                <a:gd name="T51" fmla="*/ 2485 h 4266"/>
                <a:gd name="T52" fmla="*/ 1457 w 2257"/>
                <a:gd name="T53" fmla="*/ 2600 h 4266"/>
                <a:gd name="T54" fmla="*/ 1524 w 2257"/>
                <a:gd name="T55" fmla="*/ 2771 h 4266"/>
                <a:gd name="T56" fmla="*/ 1571 w 2257"/>
                <a:gd name="T57" fmla="*/ 2885 h 4266"/>
                <a:gd name="T58" fmla="*/ 1581 w 2257"/>
                <a:gd name="T59" fmla="*/ 2923 h 4266"/>
                <a:gd name="T60" fmla="*/ 1590 w 2257"/>
                <a:gd name="T61" fmla="*/ 3209 h 4266"/>
                <a:gd name="T62" fmla="*/ 1619 w 2257"/>
                <a:gd name="T63" fmla="*/ 3247 h 4266"/>
                <a:gd name="T64" fmla="*/ 1724 w 2257"/>
                <a:gd name="T65" fmla="*/ 3342 h 4266"/>
                <a:gd name="T66" fmla="*/ 1781 w 2257"/>
                <a:gd name="T67" fmla="*/ 3390 h 4266"/>
                <a:gd name="T68" fmla="*/ 1819 w 2257"/>
                <a:gd name="T69" fmla="*/ 3485 h 4266"/>
                <a:gd name="T70" fmla="*/ 1867 w 2257"/>
                <a:gd name="T71" fmla="*/ 3561 h 4266"/>
                <a:gd name="T72" fmla="*/ 1895 w 2257"/>
                <a:gd name="T73" fmla="*/ 3704 h 4266"/>
                <a:gd name="T74" fmla="*/ 1962 w 2257"/>
                <a:gd name="T75" fmla="*/ 3761 h 4266"/>
                <a:gd name="T76" fmla="*/ 2076 w 2257"/>
                <a:gd name="T77" fmla="*/ 3895 h 4266"/>
                <a:gd name="T78" fmla="*/ 2124 w 2257"/>
                <a:gd name="T79" fmla="*/ 3980 h 4266"/>
                <a:gd name="T80" fmla="*/ 2133 w 2257"/>
                <a:gd name="T81" fmla="*/ 4009 h 4266"/>
                <a:gd name="T82" fmla="*/ 2152 w 2257"/>
                <a:gd name="T83" fmla="*/ 4038 h 4266"/>
                <a:gd name="T84" fmla="*/ 2181 w 2257"/>
                <a:gd name="T85" fmla="*/ 4142 h 4266"/>
                <a:gd name="T86" fmla="*/ 2210 w 2257"/>
                <a:gd name="T87" fmla="*/ 4171 h 4266"/>
                <a:gd name="T88" fmla="*/ 2248 w 2257"/>
                <a:gd name="T89" fmla="*/ 4238 h 4266"/>
                <a:gd name="T90" fmla="*/ 2257 w 2257"/>
                <a:gd name="T91" fmla="*/ 4266 h 4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7"/>
                <a:gd name="T139" fmla="*/ 0 h 4266"/>
                <a:gd name="T140" fmla="*/ 2257 w 2257"/>
                <a:gd name="T141" fmla="*/ 4266 h 42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7" h="4266">
                  <a:moveTo>
                    <a:pt x="0" y="0"/>
                  </a:moveTo>
                  <a:cubicBezTo>
                    <a:pt x="48" y="47"/>
                    <a:pt x="65" y="74"/>
                    <a:pt x="124" y="95"/>
                  </a:cubicBezTo>
                  <a:cubicBezTo>
                    <a:pt x="143" y="122"/>
                    <a:pt x="171" y="143"/>
                    <a:pt x="190" y="171"/>
                  </a:cubicBezTo>
                  <a:cubicBezTo>
                    <a:pt x="207" y="197"/>
                    <a:pt x="213" y="228"/>
                    <a:pt x="228" y="257"/>
                  </a:cubicBezTo>
                  <a:cubicBezTo>
                    <a:pt x="239" y="335"/>
                    <a:pt x="226" y="418"/>
                    <a:pt x="181" y="485"/>
                  </a:cubicBezTo>
                  <a:cubicBezTo>
                    <a:pt x="193" y="593"/>
                    <a:pt x="189" y="575"/>
                    <a:pt x="295" y="590"/>
                  </a:cubicBezTo>
                  <a:cubicBezTo>
                    <a:pt x="364" y="613"/>
                    <a:pt x="332" y="603"/>
                    <a:pt x="390" y="619"/>
                  </a:cubicBezTo>
                  <a:cubicBezTo>
                    <a:pt x="439" y="693"/>
                    <a:pt x="501" y="744"/>
                    <a:pt x="571" y="800"/>
                  </a:cubicBezTo>
                  <a:cubicBezTo>
                    <a:pt x="578" y="820"/>
                    <a:pt x="597" y="835"/>
                    <a:pt x="600" y="857"/>
                  </a:cubicBezTo>
                  <a:cubicBezTo>
                    <a:pt x="608" y="929"/>
                    <a:pt x="600" y="1003"/>
                    <a:pt x="609" y="1076"/>
                  </a:cubicBezTo>
                  <a:cubicBezTo>
                    <a:pt x="614" y="1124"/>
                    <a:pt x="724" y="1128"/>
                    <a:pt x="752" y="1133"/>
                  </a:cubicBezTo>
                  <a:cubicBezTo>
                    <a:pt x="753" y="1133"/>
                    <a:pt x="807" y="1149"/>
                    <a:pt x="809" y="1152"/>
                  </a:cubicBezTo>
                  <a:cubicBezTo>
                    <a:pt x="820" y="1168"/>
                    <a:pt x="828" y="1209"/>
                    <a:pt x="828" y="1209"/>
                  </a:cubicBezTo>
                  <a:cubicBezTo>
                    <a:pt x="843" y="1309"/>
                    <a:pt x="842" y="1395"/>
                    <a:pt x="933" y="1457"/>
                  </a:cubicBezTo>
                  <a:cubicBezTo>
                    <a:pt x="946" y="1520"/>
                    <a:pt x="942" y="1514"/>
                    <a:pt x="981" y="1562"/>
                  </a:cubicBezTo>
                  <a:cubicBezTo>
                    <a:pt x="997" y="1583"/>
                    <a:pt x="1012" y="1605"/>
                    <a:pt x="1028" y="1628"/>
                  </a:cubicBezTo>
                  <a:cubicBezTo>
                    <a:pt x="1034" y="1637"/>
                    <a:pt x="1048" y="1657"/>
                    <a:pt x="1048" y="1657"/>
                  </a:cubicBezTo>
                  <a:cubicBezTo>
                    <a:pt x="1064" y="1707"/>
                    <a:pt x="1077" y="1758"/>
                    <a:pt x="1095" y="1809"/>
                  </a:cubicBezTo>
                  <a:cubicBezTo>
                    <a:pt x="1108" y="1849"/>
                    <a:pt x="1102" y="1868"/>
                    <a:pt x="1143" y="1895"/>
                  </a:cubicBezTo>
                  <a:cubicBezTo>
                    <a:pt x="1146" y="1907"/>
                    <a:pt x="1146" y="1921"/>
                    <a:pt x="1152" y="1933"/>
                  </a:cubicBezTo>
                  <a:cubicBezTo>
                    <a:pt x="1156" y="1943"/>
                    <a:pt x="1169" y="1949"/>
                    <a:pt x="1171" y="1961"/>
                  </a:cubicBezTo>
                  <a:cubicBezTo>
                    <a:pt x="1197" y="2124"/>
                    <a:pt x="1151" y="2106"/>
                    <a:pt x="1238" y="2209"/>
                  </a:cubicBezTo>
                  <a:cubicBezTo>
                    <a:pt x="1279" y="2258"/>
                    <a:pt x="1231" y="2221"/>
                    <a:pt x="1286" y="2257"/>
                  </a:cubicBezTo>
                  <a:cubicBezTo>
                    <a:pt x="1294" y="2291"/>
                    <a:pt x="1308" y="2325"/>
                    <a:pt x="1314" y="2361"/>
                  </a:cubicBezTo>
                  <a:cubicBezTo>
                    <a:pt x="1318" y="2386"/>
                    <a:pt x="1315" y="2413"/>
                    <a:pt x="1324" y="2438"/>
                  </a:cubicBezTo>
                  <a:cubicBezTo>
                    <a:pt x="1335" y="2468"/>
                    <a:pt x="1409" y="2485"/>
                    <a:pt x="1409" y="2485"/>
                  </a:cubicBezTo>
                  <a:cubicBezTo>
                    <a:pt x="1433" y="2521"/>
                    <a:pt x="1439" y="2559"/>
                    <a:pt x="1457" y="2600"/>
                  </a:cubicBezTo>
                  <a:cubicBezTo>
                    <a:pt x="1481" y="2654"/>
                    <a:pt x="1506" y="2714"/>
                    <a:pt x="1524" y="2771"/>
                  </a:cubicBezTo>
                  <a:cubicBezTo>
                    <a:pt x="1536" y="2811"/>
                    <a:pt x="1547" y="2849"/>
                    <a:pt x="1571" y="2885"/>
                  </a:cubicBezTo>
                  <a:cubicBezTo>
                    <a:pt x="1574" y="2897"/>
                    <a:pt x="1580" y="2909"/>
                    <a:pt x="1581" y="2923"/>
                  </a:cubicBezTo>
                  <a:cubicBezTo>
                    <a:pt x="1586" y="3018"/>
                    <a:pt x="1578" y="3114"/>
                    <a:pt x="1590" y="3209"/>
                  </a:cubicBezTo>
                  <a:cubicBezTo>
                    <a:pt x="1591" y="3224"/>
                    <a:pt x="1609" y="3234"/>
                    <a:pt x="1619" y="3247"/>
                  </a:cubicBezTo>
                  <a:cubicBezTo>
                    <a:pt x="1655" y="3298"/>
                    <a:pt x="1657" y="3326"/>
                    <a:pt x="1724" y="3342"/>
                  </a:cubicBezTo>
                  <a:cubicBezTo>
                    <a:pt x="1744" y="3355"/>
                    <a:pt x="1766" y="3368"/>
                    <a:pt x="1781" y="3390"/>
                  </a:cubicBezTo>
                  <a:cubicBezTo>
                    <a:pt x="1798" y="3416"/>
                    <a:pt x="1802" y="3456"/>
                    <a:pt x="1819" y="3485"/>
                  </a:cubicBezTo>
                  <a:cubicBezTo>
                    <a:pt x="1834" y="3510"/>
                    <a:pt x="1867" y="3561"/>
                    <a:pt x="1867" y="3561"/>
                  </a:cubicBezTo>
                  <a:cubicBezTo>
                    <a:pt x="1871" y="3585"/>
                    <a:pt x="1888" y="3688"/>
                    <a:pt x="1895" y="3704"/>
                  </a:cubicBezTo>
                  <a:cubicBezTo>
                    <a:pt x="1900" y="3718"/>
                    <a:pt x="1952" y="3753"/>
                    <a:pt x="1962" y="3761"/>
                  </a:cubicBezTo>
                  <a:cubicBezTo>
                    <a:pt x="1993" y="3809"/>
                    <a:pt x="2038" y="3850"/>
                    <a:pt x="2076" y="3895"/>
                  </a:cubicBezTo>
                  <a:cubicBezTo>
                    <a:pt x="2097" y="3921"/>
                    <a:pt x="2104" y="3951"/>
                    <a:pt x="2124" y="3980"/>
                  </a:cubicBezTo>
                  <a:cubicBezTo>
                    <a:pt x="2127" y="3989"/>
                    <a:pt x="2128" y="3999"/>
                    <a:pt x="2133" y="4009"/>
                  </a:cubicBezTo>
                  <a:cubicBezTo>
                    <a:pt x="2138" y="4019"/>
                    <a:pt x="2147" y="4027"/>
                    <a:pt x="2152" y="4038"/>
                  </a:cubicBezTo>
                  <a:cubicBezTo>
                    <a:pt x="2163" y="4068"/>
                    <a:pt x="2161" y="4113"/>
                    <a:pt x="2181" y="4142"/>
                  </a:cubicBezTo>
                  <a:cubicBezTo>
                    <a:pt x="2188" y="4153"/>
                    <a:pt x="2202" y="4159"/>
                    <a:pt x="2210" y="4171"/>
                  </a:cubicBezTo>
                  <a:cubicBezTo>
                    <a:pt x="2224" y="4191"/>
                    <a:pt x="2233" y="4216"/>
                    <a:pt x="2248" y="4238"/>
                  </a:cubicBezTo>
                  <a:cubicBezTo>
                    <a:pt x="2251" y="4247"/>
                    <a:pt x="2257" y="4266"/>
                    <a:pt x="2257" y="4266"/>
                  </a:cubicBezTo>
                </a:path>
              </a:pathLst>
            </a:cu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750618" name="Freeform 20"/>
            <p:cNvSpPr>
              <a:spLocks/>
            </p:cNvSpPr>
            <p:nvPr/>
          </p:nvSpPr>
          <p:spPr bwMode="auto">
            <a:xfrm rot="-5400000">
              <a:off x="3020" y="1012"/>
              <a:ext cx="2257" cy="4266"/>
            </a:xfrm>
            <a:custGeom>
              <a:avLst/>
              <a:gdLst>
                <a:gd name="T0" fmla="*/ 0 w 2257"/>
                <a:gd name="T1" fmla="*/ 0 h 4266"/>
                <a:gd name="T2" fmla="*/ 124 w 2257"/>
                <a:gd name="T3" fmla="*/ 95 h 4266"/>
                <a:gd name="T4" fmla="*/ 190 w 2257"/>
                <a:gd name="T5" fmla="*/ 171 h 4266"/>
                <a:gd name="T6" fmla="*/ 228 w 2257"/>
                <a:gd name="T7" fmla="*/ 257 h 4266"/>
                <a:gd name="T8" fmla="*/ 181 w 2257"/>
                <a:gd name="T9" fmla="*/ 485 h 4266"/>
                <a:gd name="T10" fmla="*/ 295 w 2257"/>
                <a:gd name="T11" fmla="*/ 590 h 4266"/>
                <a:gd name="T12" fmla="*/ 390 w 2257"/>
                <a:gd name="T13" fmla="*/ 619 h 4266"/>
                <a:gd name="T14" fmla="*/ 571 w 2257"/>
                <a:gd name="T15" fmla="*/ 800 h 4266"/>
                <a:gd name="T16" fmla="*/ 600 w 2257"/>
                <a:gd name="T17" fmla="*/ 857 h 4266"/>
                <a:gd name="T18" fmla="*/ 609 w 2257"/>
                <a:gd name="T19" fmla="*/ 1076 h 4266"/>
                <a:gd name="T20" fmla="*/ 752 w 2257"/>
                <a:gd name="T21" fmla="*/ 1133 h 4266"/>
                <a:gd name="T22" fmla="*/ 809 w 2257"/>
                <a:gd name="T23" fmla="*/ 1152 h 4266"/>
                <a:gd name="T24" fmla="*/ 828 w 2257"/>
                <a:gd name="T25" fmla="*/ 1209 h 4266"/>
                <a:gd name="T26" fmla="*/ 933 w 2257"/>
                <a:gd name="T27" fmla="*/ 1457 h 4266"/>
                <a:gd name="T28" fmla="*/ 981 w 2257"/>
                <a:gd name="T29" fmla="*/ 1562 h 4266"/>
                <a:gd name="T30" fmla="*/ 1028 w 2257"/>
                <a:gd name="T31" fmla="*/ 1628 h 4266"/>
                <a:gd name="T32" fmla="*/ 1048 w 2257"/>
                <a:gd name="T33" fmla="*/ 1657 h 4266"/>
                <a:gd name="T34" fmla="*/ 1095 w 2257"/>
                <a:gd name="T35" fmla="*/ 1809 h 4266"/>
                <a:gd name="T36" fmla="*/ 1143 w 2257"/>
                <a:gd name="T37" fmla="*/ 1895 h 4266"/>
                <a:gd name="T38" fmla="*/ 1152 w 2257"/>
                <a:gd name="T39" fmla="*/ 1933 h 4266"/>
                <a:gd name="T40" fmla="*/ 1171 w 2257"/>
                <a:gd name="T41" fmla="*/ 1961 h 4266"/>
                <a:gd name="T42" fmla="*/ 1238 w 2257"/>
                <a:gd name="T43" fmla="*/ 2209 h 4266"/>
                <a:gd name="T44" fmla="*/ 1286 w 2257"/>
                <a:gd name="T45" fmla="*/ 2257 h 4266"/>
                <a:gd name="T46" fmla="*/ 1314 w 2257"/>
                <a:gd name="T47" fmla="*/ 2361 h 4266"/>
                <a:gd name="T48" fmla="*/ 1324 w 2257"/>
                <a:gd name="T49" fmla="*/ 2438 h 4266"/>
                <a:gd name="T50" fmla="*/ 1409 w 2257"/>
                <a:gd name="T51" fmla="*/ 2485 h 4266"/>
                <a:gd name="T52" fmla="*/ 1457 w 2257"/>
                <a:gd name="T53" fmla="*/ 2600 h 4266"/>
                <a:gd name="T54" fmla="*/ 1524 w 2257"/>
                <a:gd name="T55" fmla="*/ 2771 h 4266"/>
                <a:gd name="T56" fmla="*/ 1571 w 2257"/>
                <a:gd name="T57" fmla="*/ 2885 h 4266"/>
                <a:gd name="T58" fmla="*/ 1581 w 2257"/>
                <a:gd name="T59" fmla="*/ 2923 h 4266"/>
                <a:gd name="T60" fmla="*/ 1590 w 2257"/>
                <a:gd name="T61" fmla="*/ 3209 h 4266"/>
                <a:gd name="T62" fmla="*/ 1619 w 2257"/>
                <a:gd name="T63" fmla="*/ 3247 h 4266"/>
                <a:gd name="T64" fmla="*/ 1724 w 2257"/>
                <a:gd name="T65" fmla="*/ 3342 h 4266"/>
                <a:gd name="T66" fmla="*/ 1781 w 2257"/>
                <a:gd name="T67" fmla="*/ 3390 h 4266"/>
                <a:gd name="T68" fmla="*/ 1819 w 2257"/>
                <a:gd name="T69" fmla="*/ 3485 h 4266"/>
                <a:gd name="T70" fmla="*/ 1867 w 2257"/>
                <a:gd name="T71" fmla="*/ 3561 h 4266"/>
                <a:gd name="T72" fmla="*/ 1895 w 2257"/>
                <a:gd name="T73" fmla="*/ 3704 h 4266"/>
                <a:gd name="T74" fmla="*/ 1962 w 2257"/>
                <a:gd name="T75" fmla="*/ 3761 h 4266"/>
                <a:gd name="T76" fmla="*/ 2076 w 2257"/>
                <a:gd name="T77" fmla="*/ 3895 h 4266"/>
                <a:gd name="T78" fmla="*/ 2124 w 2257"/>
                <a:gd name="T79" fmla="*/ 3980 h 4266"/>
                <a:gd name="T80" fmla="*/ 2133 w 2257"/>
                <a:gd name="T81" fmla="*/ 4009 h 4266"/>
                <a:gd name="T82" fmla="*/ 2152 w 2257"/>
                <a:gd name="T83" fmla="*/ 4038 h 4266"/>
                <a:gd name="T84" fmla="*/ 2181 w 2257"/>
                <a:gd name="T85" fmla="*/ 4142 h 4266"/>
                <a:gd name="T86" fmla="*/ 2210 w 2257"/>
                <a:gd name="T87" fmla="*/ 4171 h 4266"/>
                <a:gd name="T88" fmla="*/ 2248 w 2257"/>
                <a:gd name="T89" fmla="*/ 4238 h 4266"/>
                <a:gd name="T90" fmla="*/ 2257 w 2257"/>
                <a:gd name="T91" fmla="*/ 4266 h 4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7"/>
                <a:gd name="T139" fmla="*/ 0 h 4266"/>
                <a:gd name="T140" fmla="*/ 2257 w 2257"/>
                <a:gd name="T141" fmla="*/ 4266 h 42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7" h="4266">
                  <a:moveTo>
                    <a:pt x="0" y="0"/>
                  </a:moveTo>
                  <a:cubicBezTo>
                    <a:pt x="48" y="47"/>
                    <a:pt x="65" y="74"/>
                    <a:pt x="124" y="95"/>
                  </a:cubicBezTo>
                  <a:cubicBezTo>
                    <a:pt x="143" y="122"/>
                    <a:pt x="171" y="143"/>
                    <a:pt x="190" y="171"/>
                  </a:cubicBezTo>
                  <a:cubicBezTo>
                    <a:pt x="207" y="197"/>
                    <a:pt x="213" y="228"/>
                    <a:pt x="228" y="257"/>
                  </a:cubicBezTo>
                  <a:cubicBezTo>
                    <a:pt x="239" y="335"/>
                    <a:pt x="226" y="418"/>
                    <a:pt x="181" y="485"/>
                  </a:cubicBezTo>
                  <a:cubicBezTo>
                    <a:pt x="193" y="593"/>
                    <a:pt x="189" y="575"/>
                    <a:pt x="295" y="590"/>
                  </a:cubicBezTo>
                  <a:cubicBezTo>
                    <a:pt x="364" y="613"/>
                    <a:pt x="332" y="603"/>
                    <a:pt x="390" y="619"/>
                  </a:cubicBezTo>
                  <a:cubicBezTo>
                    <a:pt x="439" y="693"/>
                    <a:pt x="501" y="744"/>
                    <a:pt x="571" y="800"/>
                  </a:cubicBezTo>
                  <a:cubicBezTo>
                    <a:pt x="578" y="820"/>
                    <a:pt x="597" y="835"/>
                    <a:pt x="600" y="857"/>
                  </a:cubicBezTo>
                  <a:cubicBezTo>
                    <a:pt x="608" y="929"/>
                    <a:pt x="600" y="1003"/>
                    <a:pt x="609" y="1076"/>
                  </a:cubicBezTo>
                  <a:cubicBezTo>
                    <a:pt x="614" y="1124"/>
                    <a:pt x="724" y="1128"/>
                    <a:pt x="752" y="1133"/>
                  </a:cubicBezTo>
                  <a:cubicBezTo>
                    <a:pt x="753" y="1133"/>
                    <a:pt x="807" y="1149"/>
                    <a:pt x="809" y="1152"/>
                  </a:cubicBezTo>
                  <a:cubicBezTo>
                    <a:pt x="820" y="1168"/>
                    <a:pt x="828" y="1209"/>
                    <a:pt x="828" y="1209"/>
                  </a:cubicBezTo>
                  <a:cubicBezTo>
                    <a:pt x="843" y="1309"/>
                    <a:pt x="842" y="1395"/>
                    <a:pt x="933" y="1457"/>
                  </a:cubicBezTo>
                  <a:cubicBezTo>
                    <a:pt x="946" y="1520"/>
                    <a:pt x="942" y="1514"/>
                    <a:pt x="981" y="1562"/>
                  </a:cubicBezTo>
                  <a:cubicBezTo>
                    <a:pt x="997" y="1583"/>
                    <a:pt x="1012" y="1605"/>
                    <a:pt x="1028" y="1628"/>
                  </a:cubicBezTo>
                  <a:cubicBezTo>
                    <a:pt x="1034" y="1637"/>
                    <a:pt x="1048" y="1657"/>
                    <a:pt x="1048" y="1657"/>
                  </a:cubicBezTo>
                  <a:cubicBezTo>
                    <a:pt x="1064" y="1707"/>
                    <a:pt x="1077" y="1758"/>
                    <a:pt x="1095" y="1809"/>
                  </a:cubicBezTo>
                  <a:cubicBezTo>
                    <a:pt x="1108" y="1849"/>
                    <a:pt x="1102" y="1868"/>
                    <a:pt x="1143" y="1895"/>
                  </a:cubicBezTo>
                  <a:cubicBezTo>
                    <a:pt x="1146" y="1907"/>
                    <a:pt x="1146" y="1921"/>
                    <a:pt x="1152" y="1933"/>
                  </a:cubicBezTo>
                  <a:cubicBezTo>
                    <a:pt x="1156" y="1943"/>
                    <a:pt x="1169" y="1949"/>
                    <a:pt x="1171" y="1961"/>
                  </a:cubicBezTo>
                  <a:cubicBezTo>
                    <a:pt x="1197" y="2124"/>
                    <a:pt x="1151" y="2106"/>
                    <a:pt x="1238" y="2209"/>
                  </a:cubicBezTo>
                  <a:cubicBezTo>
                    <a:pt x="1279" y="2258"/>
                    <a:pt x="1231" y="2221"/>
                    <a:pt x="1286" y="2257"/>
                  </a:cubicBezTo>
                  <a:cubicBezTo>
                    <a:pt x="1294" y="2291"/>
                    <a:pt x="1308" y="2325"/>
                    <a:pt x="1314" y="2361"/>
                  </a:cubicBezTo>
                  <a:cubicBezTo>
                    <a:pt x="1318" y="2386"/>
                    <a:pt x="1315" y="2413"/>
                    <a:pt x="1324" y="2438"/>
                  </a:cubicBezTo>
                  <a:cubicBezTo>
                    <a:pt x="1335" y="2468"/>
                    <a:pt x="1409" y="2485"/>
                    <a:pt x="1409" y="2485"/>
                  </a:cubicBezTo>
                  <a:cubicBezTo>
                    <a:pt x="1433" y="2521"/>
                    <a:pt x="1439" y="2559"/>
                    <a:pt x="1457" y="2600"/>
                  </a:cubicBezTo>
                  <a:cubicBezTo>
                    <a:pt x="1481" y="2654"/>
                    <a:pt x="1506" y="2714"/>
                    <a:pt x="1524" y="2771"/>
                  </a:cubicBezTo>
                  <a:cubicBezTo>
                    <a:pt x="1536" y="2811"/>
                    <a:pt x="1547" y="2849"/>
                    <a:pt x="1571" y="2885"/>
                  </a:cubicBezTo>
                  <a:cubicBezTo>
                    <a:pt x="1574" y="2897"/>
                    <a:pt x="1580" y="2909"/>
                    <a:pt x="1581" y="2923"/>
                  </a:cubicBezTo>
                  <a:cubicBezTo>
                    <a:pt x="1586" y="3018"/>
                    <a:pt x="1578" y="3114"/>
                    <a:pt x="1590" y="3209"/>
                  </a:cubicBezTo>
                  <a:cubicBezTo>
                    <a:pt x="1591" y="3224"/>
                    <a:pt x="1609" y="3234"/>
                    <a:pt x="1619" y="3247"/>
                  </a:cubicBezTo>
                  <a:cubicBezTo>
                    <a:pt x="1655" y="3298"/>
                    <a:pt x="1657" y="3326"/>
                    <a:pt x="1724" y="3342"/>
                  </a:cubicBezTo>
                  <a:cubicBezTo>
                    <a:pt x="1744" y="3355"/>
                    <a:pt x="1766" y="3368"/>
                    <a:pt x="1781" y="3390"/>
                  </a:cubicBezTo>
                  <a:cubicBezTo>
                    <a:pt x="1798" y="3416"/>
                    <a:pt x="1802" y="3456"/>
                    <a:pt x="1819" y="3485"/>
                  </a:cubicBezTo>
                  <a:cubicBezTo>
                    <a:pt x="1834" y="3510"/>
                    <a:pt x="1867" y="3561"/>
                    <a:pt x="1867" y="3561"/>
                  </a:cubicBezTo>
                  <a:cubicBezTo>
                    <a:pt x="1871" y="3585"/>
                    <a:pt x="1888" y="3688"/>
                    <a:pt x="1895" y="3704"/>
                  </a:cubicBezTo>
                  <a:cubicBezTo>
                    <a:pt x="1900" y="3718"/>
                    <a:pt x="1952" y="3753"/>
                    <a:pt x="1962" y="3761"/>
                  </a:cubicBezTo>
                  <a:cubicBezTo>
                    <a:pt x="1993" y="3809"/>
                    <a:pt x="2038" y="3850"/>
                    <a:pt x="2076" y="3895"/>
                  </a:cubicBezTo>
                  <a:cubicBezTo>
                    <a:pt x="2097" y="3921"/>
                    <a:pt x="2104" y="3951"/>
                    <a:pt x="2124" y="3980"/>
                  </a:cubicBezTo>
                  <a:cubicBezTo>
                    <a:pt x="2127" y="3989"/>
                    <a:pt x="2128" y="3999"/>
                    <a:pt x="2133" y="4009"/>
                  </a:cubicBezTo>
                  <a:cubicBezTo>
                    <a:pt x="2138" y="4019"/>
                    <a:pt x="2147" y="4027"/>
                    <a:pt x="2152" y="4038"/>
                  </a:cubicBezTo>
                  <a:cubicBezTo>
                    <a:pt x="2163" y="4068"/>
                    <a:pt x="2161" y="4113"/>
                    <a:pt x="2181" y="4142"/>
                  </a:cubicBezTo>
                  <a:cubicBezTo>
                    <a:pt x="2188" y="4153"/>
                    <a:pt x="2202" y="4159"/>
                    <a:pt x="2210" y="4171"/>
                  </a:cubicBezTo>
                  <a:cubicBezTo>
                    <a:pt x="2224" y="4191"/>
                    <a:pt x="2233" y="4216"/>
                    <a:pt x="2248" y="4238"/>
                  </a:cubicBezTo>
                  <a:cubicBezTo>
                    <a:pt x="2251" y="4247"/>
                    <a:pt x="2257" y="4266"/>
                    <a:pt x="2257" y="4266"/>
                  </a:cubicBezTo>
                </a:path>
              </a:pathLst>
            </a:cu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750619" name="Freeform 21"/>
            <p:cNvSpPr>
              <a:spLocks/>
            </p:cNvSpPr>
            <p:nvPr/>
          </p:nvSpPr>
          <p:spPr bwMode="auto">
            <a:xfrm>
              <a:off x="4543" y="552"/>
              <a:ext cx="1219" cy="2305"/>
            </a:xfrm>
            <a:custGeom>
              <a:avLst/>
              <a:gdLst>
                <a:gd name="T0" fmla="*/ 1219 w 1219"/>
                <a:gd name="T1" fmla="*/ 0 h 2305"/>
                <a:gd name="T2" fmla="*/ 1048 w 1219"/>
                <a:gd name="T3" fmla="*/ 105 h 2305"/>
                <a:gd name="T4" fmla="*/ 991 w 1219"/>
                <a:gd name="T5" fmla="*/ 143 h 2305"/>
                <a:gd name="T6" fmla="*/ 905 w 1219"/>
                <a:gd name="T7" fmla="*/ 200 h 2305"/>
                <a:gd name="T8" fmla="*/ 781 w 1219"/>
                <a:gd name="T9" fmla="*/ 286 h 2305"/>
                <a:gd name="T10" fmla="*/ 667 w 1219"/>
                <a:gd name="T11" fmla="*/ 429 h 2305"/>
                <a:gd name="T12" fmla="*/ 534 w 1219"/>
                <a:gd name="T13" fmla="*/ 677 h 2305"/>
                <a:gd name="T14" fmla="*/ 476 w 1219"/>
                <a:gd name="T15" fmla="*/ 715 h 2305"/>
                <a:gd name="T16" fmla="*/ 410 w 1219"/>
                <a:gd name="T17" fmla="*/ 781 h 2305"/>
                <a:gd name="T18" fmla="*/ 400 w 1219"/>
                <a:gd name="T19" fmla="*/ 810 h 2305"/>
                <a:gd name="T20" fmla="*/ 362 w 1219"/>
                <a:gd name="T21" fmla="*/ 867 h 2305"/>
                <a:gd name="T22" fmla="*/ 353 w 1219"/>
                <a:gd name="T23" fmla="*/ 915 h 2305"/>
                <a:gd name="T24" fmla="*/ 343 w 1219"/>
                <a:gd name="T25" fmla="*/ 1200 h 2305"/>
                <a:gd name="T26" fmla="*/ 238 w 1219"/>
                <a:gd name="T27" fmla="*/ 1353 h 2305"/>
                <a:gd name="T28" fmla="*/ 191 w 1219"/>
                <a:gd name="T29" fmla="*/ 1467 h 2305"/>
                <a:gd name="T30" fmla="*/ 95 w 1219"/>
                <a:gd name="T31" fmla="*/ 1753 h 2305"/>
                <a:gd name="T32" fmla="*/ 48 w 1219"/>
                <a:gd name="T33" fmla="*/ 1943 h 2305"/>
                <a:gd name="T34" fmla="*/ 0 w 1219"/>
                <a:gd name="T35" fmla="*/ 2305 h 23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19"/>
                <a:gd name="T55" fmla="*/ 0 h 2305"/>
                <a:gd name="T56" fmla="*/ 1219 w 1219"/>
                <a:gd name="T57" fmla="*/ 2305 h 23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19" h="2305">
                  <a:moveTo>
                    <a:pt x="1219" y="0"/>
                  </a:moveTo>
                  <a:cubicBezTo>
                    <a:pt x="1156" y="31"/>
                    <a:pt x="1113" y="78"/>
                    <a:pt x="1048" y="105"/>
                  </a:cubicBezTo>
                  <a:cubicBezTo>
                    <a:pt x="952" y="200"/>
                    <a:pt x="1074" y="87"/>
                    <a:pt x="991" y="143"/>
                  </a:cubicBezTo>
                  <a:cubicBezTo>
                    <a:pt x="956" y="165"/>
                    <a:pt x="946" y="187"/>
                    <a:pt x="905" y="200"/>
                  </a:cubicBezTo>
                  <a:cubicBezTo>
                    <a:pt x="871" y="225"/>
                    <a:pt x="804" y="256"/>
                    <a:pt x="781" y="286"/>
                  </a:cubicBezTo>
                  <a:cubicBezTo>
                    <a:pt x="742" y="334"/>
                    <a:pt x="704" y="379"/>
                    <a:pt x="667" y="429"/>
                  </a:cubicBezTo>
                  <a:cubicBezTo>
                    <a:pt x="640" y="528"/>
                    <a:pt x="615" y="611"/>
                    <a:pt x="534" y="677"/>
                  </a:cubicBezTo>
                  <a:cubicBezTo>
                    <a:pt x="515" y="691"/>
                    <a:pt x="493" y="700"/>
                    <a:pt x="476" y="715"/>
                  </a:cubicBezTo>
                  <a:cubicBezTo>
                    <a:pt x="452" y="734"/>
                    <a:pt x="410" y="781"/>
                    <a:pt x="410" y="781"/>
                  </a:cubicBezTo>
                  <a:cubicBezTo>
                    <a:pt x="406" y="790"/>
                    <a:pt x="404" y="801"/>
                    <a:pt x="400" y="810"/>
                  </a:cubicBezTo>
                  <a:cubicBezTo>
                    <a:pt x="388" y="829"/>
                    <a:pt x="362" y="867"/>
                    <a:pt x="362" y="867"/>
                  </a:cubicBezTo>
                  <a:cubicBezTo>
                    <a:pt x="359" y="883"/>
                    <a:pt x="353" y="898"/>
                    <a:pt x="353" y="915"/>
                  </a:cubicBezTo>
                  <a:cubicBezTo>
                    <a:pt x="347" y="1009"/>
                    <a:pt x="357" y="1106"/>
                    <a:pt x="343" y="1200"/>
                  </a:cubicBezTo>
                  <a:cubicBezTo>
                    <a:pt x="335" y="1250"/>
                    <a:pt x="275" y="1315"/>
                    <a:pt x="238" y="1353"/>
                  </a:cubicBezTo>
                  <a:cubicBezTo>
                    <a:pt x="225" y="1392"/>
                    <a:pt x="203" y="1426"/>
                    <a:pt x="191" y="1467"/>
                  </a:cubicBezTo>
                  <a:cubicBezTo>
                    <a:pt x="182" y="1597"/>
                    <a:pt x="188" y="1664"/>
                    <a:pt x="95" y="1753"/>
                  </a:cubicBezTo>
                  <a:cubicBezTo>
                    <a:pt x="74" y="1815"/>
                    <a:pt x="63" y="1878"/>
                    <a:pt x="48" y="1943"/>
                  </a:cubicBezTo>
                  <a:cubicBezTo>
                    <a:pt x="38" y="2064"/>
                    <a:pt x="0" y="2184"/>
                    <a:pt x="0" y="2305"/>
                  </a:cubicBezTo>
                </a:path>
              </a:pathLst>
            </a:cu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grpSp>
      <p:sp>
        <p:nvSpPr>
          <p:cNvPr id="337923" name="Rectangle 3"/>
          <p:cNvSpPr>
            <a:spLocks noGrp="1" noChangeArrowheads="1"/>
          </p:cNvSpPr>
          <p:nvPr>
            <p:ph type="body" idx="4294967295"/>
          </p:nvPr>
        </p:nvSpPr>
        <p:spPr>
          <a:xfrm>
            <a:off x="152400" y="1981200"/>
            <a:ext cx="1981200" cy="990600"/>
          </a:xfrm>
        </p:spPr>
        <p:txBody>
          <a:bodyPr/>
          <a:lstStyle/>
          <a:p>
            <a:pPr marL="0" indent="0" eaLnBrk="1" hangingPunct="1">
              <a:lnSpc>
                <a:spcPct val="90000"/>
              </a:lnSpc>
              <a:buFont typeface="Times" pitchFamily="-112" charset="0"/>
              <a:buNone/>
              <a:defRPr/>
            </a:pPr>
            <a:r>
              <a:rPr lang="ar-JO" b="1" dirty="0">
                <a:latin typeface="Arial" panose="020B0604020202020204" pitchFamily="34" charset="0"/>
                <a:cs typeface="Arial" panose="020B0604020202020204" pitchFamily="34" charset="0"/>
              </a:rPr>
              <a:t>نينوى الحقيقية</a:t>
            </a:r>
            <a:endParaRPr lang="en-US" b="1" dirty="0">
              <a:latin typeface="Arial" panose="020B0604020202020204" pitchFamily="34" charset="0"/>
              <a:cs typeface="Arial" panose="020B0604020202020204" pitchFamily="34" charset="0"/>
            </a:endParaRPr>
          </a:p>
        </p:txBody>
      </p:sp>
      <p:sp>
        <p:nvSpPr>
          <p:cNvPr id="337924" name="Rectangle 4"/>
          <p:cNvSpPr>
            <a:spLocks noChangeArrowheads="1"/>
          </p:cNvSpPr>
          <p:nvPr/>
        </p:nvSpPr>
        <p:spPr bwMode="auto">
          <a:xfrm>
            <a:off x="2590800" y="6172200"/>
            <a:ext cx="1447800" cy="609600"/>
          </a:xfrm>
          <a:prstGeom prst="rect">
            <a:avLst/>
          </a:prstGeom>
          <a:noFill/>
          <a:ln w="9525">
            <a:noFill/>
            <a:miter lim="800000"/>
            <a:headEnd/>
            <a:tailEnd/>
          </a:ln>
          <a:effectLst>
            <a:outerShdw blurRad="50800" dist="25399" dir="2700000" algn="ctr" rotWithShape="0">
              <a:srgbClr val="FFFFFF">
                <a:alpha val="99962"/>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Osaka"/>
                <a:cs typeface="Arial" panose="020B0604020202020204" pitchFamily="34" charset="0"/>
              </a:rPr>
              <a:t>كالح</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a:cs typeface="Arial" panose="020B0604020202020204" pitchFamily="34" charset="0"/>
            </a:endParaRPr>
          </a:p>
        </p:txBody>
      </p:sp>
      <p:sp>
        <p:nvSpPr>
          <p:cNvPr id="337922" name="Rectangle 2" descr="Purple mesh"/>
          <p:cNvSpPr>
            <a:spLocks noGrp="1" noChangeArrowheads="1"/>
          </p:cNvSpPr>
          <p:nvPr>
            <p:ph type="title" idx="4294967295"/>
          </p:nvPr>
        </p:nvSpPr>
        <p:spPr>
          <a:xfrm>
            <a:off x="5257800" y="4572000"/>
            <a:ext cx="3733800" cy="1447800"/>
          </a:xfrm>
          <a:blipFill dpi="0" rotWithShape="0">
            <a:blip r:embed="rId5"/>
            <a:srcRect/>
            <a:tile tx="0" ty="0" sx="100000" sy="100000" flip="none" algn="tl"/>
          </a:blipFill>
          <a:ln>
            <a:solidFill>
              <a:srgbClr val="0000FF"/>
            </a:solidFill>
          </a:ln>
          <a:effectLst>
            <a:prstShdw prst="shdw13" dist="28398" dir="12393903">
              <a:srgbClr val="030201">
                <a:alpha val="75000"/>
              </a:srgbClr>
            </a:prstShdw>
          </a:effectLst>
        </p:spPr>
        <p:txBody>
          <a:bodyPr/>
          <a:lstStyle/>
          <a:p>
            <a:pPr eaLnBrk="1" hangingPunct="1">
              <a:defRPr/>
            </a:pPr>
            <a:r>
              <a:rPr lang="ar-JO" b="1" dirty="0">
                <a:solidFill>
                  <a:srgbClr val="FFFFFF"/>
                </a:solidFill>
                <a:latin typeface="Arial" panose="020B0604020202020204" pitchFamily="34" charset="0"/>
                <a:cs typeface="Arial" panose="020B0604020202020204" pitchFamily="34" charset="0"/>
              </a:rPr>
              <a:t>مدينة</a:t>
            </a:r>
            <a:br>
              <a:rPr lang="ar-JO" b="1" dirty="0">
                <a:solidFill>
                  <a:srgbClr val="FFFFFF"/>
                </a:solidFill>
                <a:latin typeface="Arial" panose="020B0604020202020204" pitchFamily="34" charset="0"/>
                <a:cs typeface="Arial" panose="020B0604020202020204" pitchFamily="34" charset="0"/>
              </a:rPr>
            </a:br>
            <a:r>
              <a:rPr lang="ar-JO" b="1" dirty="0">
                <a:solidFill>
                  <a:srgbClr val="FFFFFF"/>
                </a:solidFill>
                <a:latin typeface="Arial" panose="020B0604020202020204" pitchFamily="34" charset="0"/>
                <a:cs typeface="Arial" panose="020B0604020202020204" pitchFamily="34" charset="0"/>
              </a:rPr>
              <a:t>نينوى</a:t>
            </a:r>
            <a:endParaRPr lang="en-US" b="1" dirty="0">
              <a:solidFill>
                <a:srgbClr val="FFFFFF"/>
              </a:solidFill>
              <a:latin typeface="Arial" panose="020B0604020202020204" pitchFamily="34" charset="0"/>
              <a:cs typeface="Arial" panose="020B0604020202020204" pitchFamily="34" charset="0"/>
            </a:endParaRPr>
          </a:p>
        </p:txBody>
      </p:sp>
      <p:sp>
        <p:nvSpPr>
          <p:cNvPr id="750605" name="Text Box 23"/>
          <p:cNvSpPr txBox="1">
            <a:spLocks noChangeArrowheads="1"/>
          </p:cNvSpPr>
          <p:nvPr/>
        </p:nvSpPr>
        <p:spPr bwMode="auto">
          <a:xfrm>
            <a:off x="165505" y="6322368"/>
            <a:ext cx="21820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تكوين 10: 11-12</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750606" name="Text Box 24"/>
          <p:cNvSpPr txBox="1">
            <a:spLocks noChangeArrowheads="1"/>
          </p:cNvSpPr>
          <p:nvPr/>
        </p:nvSpPr>
        <p:spPr bwMode="auto">
          <a:xfrm>
            <a:off x="8350656" y="73968"/>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602</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grpSp>
        <p:nvGrpSpPr>
          <p:cNvPr id="4" name="Group 28"/>
          <p:cNvGrpSpPr>
            <a:grpSpLocks/>
          </p:cNvGrpSpPr>
          <p:nvPr/>
        </p:nvGrpSpPr>
        <p:grpSpPr bwMode="auto">
          <a:xfrm>
            <a:off x="333375" y="612775"/>
            <a:ext cx="7770813" cy="5419725"/>
            <a:chOff x="210" y="386"/>
            <a:chExt cx="4895" cy="3414"/>
          </a:xfrm>
        </p:grpSpPr>
        <p:sp>
          <p:nvSpPr>
            <p:cNvPr id="750614" name="Freeform 25"/>
            <p:cNvSpPr>
              <a:spLocks/>
            </p:cNvSpPr>
            <p:nvPr/>
          </p:nvSpPr>
          <p:spPr bwMode="auto">
            <a:xfrm>
              <a:off x="210" y="386"/>
              <a:ext cx="4895" cy="3028"/>
            </a:xfrm>
            <a:custGeom>
              <a:avLst/>
              <a:gdLst>
                <a:gd name="T0" fmla="*/ 3409 w 4895"/>
                <a:gd name="T1" fmla="*/ 538 h 3028"/>
                <a:gd name="T2" fmla="*/ 3133 w 4895"/>
                <a:gd name="T3" fmla="*/ 385 h 3028"/>
                <a:gd name="T4" fmla="*/ 3028 w 4895"/>
                <a:gd name="T5" fmla="*/ 185 h 3028"/>
                <a:gd name="T6" fmla="*/ 2828 w 4895"/>
                <a:gd name="T7" fmla="*/ 71 h 3028"/>
                <a:gd name="T8" fmla="*/ 2571 w 4895"/>
                <a:gd name="T9" fmla="*/ 43 h 3028"/>
                <a:gd name="T10" fmla="*/ 2343 w 4895"/>
                <a:gd name="T11" fmla="*/ 166 h 3028"/>
                <a:gd name="T12" fmla="*/ 2257 w 4895"/>
                <a:gd name="T13" fmla="*/ 233 h 3028"/>
                <a:gd name="T14" fmla="*/ 1876 w 4895"/>
                <a:gd name="T15" fmla="*/ 404 h 3028"/>
                <a:gd name="T16" fmla="*/ 1562 w 4895"/>
                <a:gd name="T17" fmla="*/ 300 h 3028"/>
                <a:gd name="T18" fmla="*/ 1162 w 4895"/>
                <a:gd name="T19" fmla="*/ 414 h 3028"/>
                <a:gd name="T20" fmla="*/ 971 w 4895"/>
                <a:gd name="T21" fmla="*/ 547 h 3028"/>
                <a:gd name="T22" fmla="*/ 838 w 4895"/>
                <a:gd name="T23" fmla="*/ 728 h 3028"/>
                <a:gd name="T24" fmla="*/ 628 w 4895"/>
                <a:gd name="T25" fmla="*/ 1204 h 3028"/>
                <a:gd name="T26" fmla="*/ 476 w 4895"/>
                <a:gd name="T27" fmla="*/ 1671 h 3028"/>
                <a:gd name="T28" fmla="*/ 266 w 4895"/>
                <a:gd name="T29" fmla="*/ 1861 h 3028"/>
                <a:gd name="T30" fmla="*/ 133 w 4895"/>
                <a:gd name="T31" fmla="*/ 2004 h 3028"/>
                <a:gd name="T32" fmla="*/ 0 w 4895"/>
                <a:gd name="T33" fmla="*/ 2414 h 3028"/>
                <a:gd name="T34" fmla="*/ 285 w 4895"/>
                <a:gd name="T35" fmla="*/ 2633 h 3028"/>
                <a:gd name="T36" fmla="*/ 962 w 4895"/>
                <a:gd name="T37" fmla="*/ 2481 h 3028"/>
                <a:gd name="T38" fmla="*/ 1343 w 4895"/>
                <a:gd name="T39" fmla="*/ 2433 h 3028"/>
                <a:gd name="T40" fmla="*/ 1523 w 4895"/>
                <a:gd name="T41" fmla="*/ 2519 h 3028"/>
                <a:gd name="T42" fmla="*/ 1790 w 4895"/>
                <a:gd name="T43" fmla="*/ 2719 h 3028"/>
                <a:gd name="T44" fmla="*/ 2295 w 4895"/>
                <a:gd name="T45" fmla="*/ 2947 h 3028"/>
                <a:gd name="T46" fmla="*/ 2571 w 4895"/>
                <a:gd name="T47" fmla="*/ 2995 h 3028"/>
                <a:gd name="T48" fmla="*/ 3228 w 4895"/>
                <a:gd name="T49" fmla="*/ 2861 h 3028"/>
                <a:gd name="T50" fmla="*/ 3543 w 4895"/>
                <a:gd name="T51" fmla="*/ 2671 h 3028"/>
                <a:gd name="T52" fmla="*/ 3886 w 4895"/>
                <a:gd name="T53" fmla="*/ 2566 h 3028"/>
                <a:gd name="T54" fmla="*/ 4228 w 4895"/>
                <a:gd name="T55" fmla="*/ 2271 h 3028"/>
                <a:gd name="T56" fmla="*/ 4314 w 4895"/>
                <a:gd name="T57" fmla="*/ 2185 h 3028"/>
                <a:gd name="T58" fmla="*/ 4505 w 4895"/>
                <a:gd name="T59" fmla="*/ 1976 h 3028"/>
                <a:gd name="T60" fmla="*/ 4838 w 4895"/>
                <a:gd name="T61" fmla="*/ 1576 h 3028"/>
                <a:gd name="T62" fmla="*/ 4886 w 4895"/>
                <a:gd name="T63" fmla="*/ 1357 h 3028"/>
                <a:gd name="T64" fmla="*/ 4638 w 4895"/>
                <a:gd name="T65" fmla="*/ 1138 h 3028"/>
                <a:gd name="T66" fmla="*/ 4276 w 4895"/>
                <a:gd name="T67" fmla="*/ 1176 h 3028"/>
                <a:gd name="T68" fmla="*/ 3981 w 4895"/>
                <a:gd name="T69" fmla="*/ 1176 h 3028"/>
                <a:gd name="T70" fmla="*/ 3867 w 4895"/>
                <a:gd name="T71" fmla="*/ 881 h 3028"/>
                <a:gd name="T72" fmla="*/ 3705 w 4895"/>
                <a:gd name="T73" fmla="*/ 1052 h 3028"/>
                <a:gd name="T74" fmla="*/ 3752 w 4895"/>
                <a:gd name="T75" fmla="*/ 709 h 3028"/>
                <a:gd name="T76" fmla="*/ 3609 w 4895"/>
                <a:gd name="T77" fmla="*/ 652 h 3028"/>
                <a:gd name="T78" fmla="*/ 3362 w 4895"/>
                <a:gd name="T79" fmla="*/ 900 h 3028"/>
                <a:gd name="T80" fmla="*/ 3200 w 4895"/>
                <a:gd name="T81" fmla="*/ 919 h 3028"/>
                <a:gd name="T82" fmla="*/ 3295 w 4895"/>
                <a:gd name="T83" fmla="*/ 757 h 3028"/>
                <a:gd name="T84" fmla="*/ 3476 w 4895"/>
                <a:gd name="T85" fmla="*/ 604 h 30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95"/>
                <a:gd name="T130" fmla="*/ 0 h 3028"/>
                <a:gd name="T131" fmla="*/ 4895 w 4895"/>
                <a:gd name="T132" fmla="*/ 3028 h 30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95" h="3028">
                  <a:moveTo>
                    <a:pt x="3476" y="604"/>
                  </a:moveTo>
                  <a:cubicBezTo>
                    <a:pt x="3422" y="525"/>
                    <a:pt x="3493" y="617"/>
                    <a:pt x="3428" y="566"/>
                  </a:cubicBezTo>
                  <a:cubicBezTo>
                    <a:pt x="3419" y="558"/>
                    <a:pt x="3416" y="545"/>
                    <a:pt x="3409" y="538"/>
                  </a:cubicBezTo>
                  <a:cubicBezTo>
                    <a:pt x="3387" y="516"/>
                    <a:pt x="3323" y="489"/>
                    <a:pt x="3295" y="481"/>
                  </a:cubicBezTo>
                  <a:cubicBezTo>
                    <a:pt x="3249" y="451"/>
                    <a:pt x="3197" y="443"/>
                    <a:pt x="3152" y="414"/>
                  </a:cubicBezTo>
                  <a:cubicBezTo>
                    <a:pt x="3145" y="404"/>
                    <a:pt x="3141" y="393"/>
                    <a:pt x="3133" y="385"/>
                  </a:cubicBezTo>
                  <a:cubicBezTo>
                    <a:pt x="3125" y="376"/>
                    <a:pt x="3112" y="374"/>
                    <a:pt x="3105" y="366"/>
                  </a:cubicBezTo>
                  <a:cubicBezTo>
                    <a:pt x="3074" y="328"/>
                    <a:pt x="3084" y="238"/>
                    <a:pt x="3057" y="204"/>
                  </a:cubicBezTo>
                  <a:cubicBezTo>
                    <a:pt x="3049" y="194"/>
                    <a:pt x="3037" y="191"/>
                    <a:pt x="3028" y="185"/>
                  </a:cubicBezTo>
                  <a:cubicBezTo>
                    <a:pt x="3021" y="175"/>
                    <a:pt x="3018" y="162"/>
                    <a:pt x="3009" y="157"/>
                  </a:cubicBezTo>
                  <a:cubicBezTo>
                    <a:pt x="2994" y="148"/>
                    <a:pt x="2927" y="136"/>
                    <a:pt x="2905" y="128"/>
                  </a:cubicBezTo>
                  <a:cubicBezTo>
                    <a:pt x="2882" y="106"/>
                    <a:pt x="2857" y="80"/>
                    <a:pt x="2828" y="71"/>
                  </a:cubicBezTo>
                  <a:cubicBezTo>
                    <a:pt x="2809" y="64"/>
                    <a:pt x="2771" y="52"/>
                    <a:pt x="2771" y="52"/>
                  </a:cubicBezTo>
                  <a:cubicBezTo>
                    <a:pt x="2719" y="0"/>
                    <a:pt x="2708" y="14"/>
                    <a:pt x="2628" y="24"/>
                  </a:cubicBezTo>
                  <a:cubicBezTo>
                    <a:pt x="2609" y="30"/>
                    <a:pt x="2587" y="31"/>
                    <a:pt x="2571" y="43"/>
                  </a:cubicBezTo>
                  <a:cubicBezTo>
                    <a:pt x="2552" y="55"/>
                    <a:pt x="2535" y="74"/>
                    <a:pt x="2514" y="81"/>
                  </a:cubicBezTo>
                  <a:cubicBezTo>
                    <a:pt x="2506" y="83"/>
                    <a:pt x="2463" y="96"/>
                    <a:pt x="2457" y="100"/>
                  </a:cubicBezTo>
                  <a:cubicBezTo>
                    <a:pt x="2414" y="123"/>
                    <a:pt x="2387" y="151"/>
                    <a:pt x="2343" y="166"/>
                  </a:cubicBezTo>
                  <a:cubicBezTo>
                    <a:pt x="2330" y="175"/>
                    <a:pt x="2318" y="187"/>
                    <a:pt x="2304" y="195"/>
                  </a:cubicBezTo>
                  <a:cubicBezTo>
                    <a:pt x="2295" y="199"/>
                    <a:pt x="2283" y="197"/>
                    <a:pt x="2276" y="204"/>
                  </a:cubicBezTo>
                  <a:cubicBezTo>
                    <a:pt x="2267" y="211"/>
                    <a:pt x="2265" y="224"/>
                    <a:pt x="2257" y="233"/>
                  </a:cubicBezTo>
                  <a:cubicBezTo>
                    <a:pt x="2239" y="250"/>
                    <a:pt x="2219" y="265"/>
                    <a:pt x="2200" y="281"/>
                  </a:cubicBezTo>
                  <a:cubicBezTo>
                    <a:pt x="2182" y="295"/>
                    <a:pt x="2143" y="319"/>
                    <a:pt x="2143" y="319"/>
                  </a:cubicBezTo>
                  <a:cubicBezTo>
                    <a:pt x="2090" y="396"/>
                    <a:pt x="1957" y="377"/>
                    <a:pt x="1876" y="404"/>
                  </a:cubicBezTo>
                  <a:cubicBezTo>
                    <a:pt x="1860" y="401"/>
                    <a:pt x="1771" y="390"/>
                    <a:pt x="1752" y="385"/>
                  </a:cubicBezTo>
                  <a:cubicBezTo>
                    <a:pt x="1716" y="374"/>
                    <a:pt x="1692" y="336"/>
                    <a:pt x="1657" y="328"/>
                  </a:cubicBezTo>
                  <a:cubicBezTo>
                    <a:pt x="1601" y="314"/>
                    <a:pt x="1628" y="322"/>
                    <a:pt x="1562" y="300"/>
                  </a:cubicBezTo>
                  <a:cubicBezTo>
                    <a:pt x="1552" y="296"/>
                    <a:pt x="1533" y="290"/>
                    <a:pt x="1533" y="290"/>
                  </a:cubicBezTo>
                  <a:cubicBezTo>
                    <a:pt x="1437" y="298"/>
                    <a:pt x="1320" y="281"/>
                    <a:pt x="1238" y="338"/>
                  </a:cubicBezTo>
                  <a:cubicBezTo>
                    <a:pt x="1218" y="366"/>
                    <a:pt x="1189" y="392"/>
                    <a:pt x="1162" y="414"/>
                  </a:cubicBezTo>
                  <a:cubicBezTo>
                    <a:pt x="1143" y="428"/>
                    <a:pt x="1104" y="452"/>
                    <a:pt x="1104" y="452"/>
                  </a:cubicBezTo>
                  <a:cubicBezTo>
                    <a:pt x="1078" y="490"/>
                    <a:pt x="1040" y="500"/>
                    <a:pt x="1000" y="528"/>
                  </a:cubicBezTo>
                  <a:cubicBezTo>
                    <a:pt x="990" y="534"/>
                    <a:pt x="980" y="540"/>
                    <a:pt x="971" y="547"/>
                  </a:cubicBezTo>
                  <a:cubicBezTo>
                    <a:pt x="955" y="556"/>
                    <a:pt x="923" y="576"/>
                    <a:pt x="923" y="576"/>
                  </a:cubicBezTo>
                  <a:cubicBezTo>
                    <a:pt x="910" y="592"/>
                    <a:pt x="861" y="658"/>
                    <a:pt x="857" y="671"/>
                  </a:cubicBezTo>
                  <a:cubicBezTo>
                    <a:pt x="850" y="690"/>
                    <a:pt x="849" y="711"/>
                    <a:pt x="838" y="728"/>
                  </a:cubicBezTo>
                  <a:cubicBezTo>
                    <a:pt x="819" y="755"/>
                    <a:pt x="774" y="808"/>
                    <a:pt x="762" y="843"/>
                  </a:cubicBezTo>
                  <a:cubicBezTo>
                    <a:pt x="742" y="897"/>
                    <a:pt x="729" y="952"/>
                    <a:pt x="704" y="1004"/>
                  </a:cubicBezTo>
                  <a:cubicBezTo>
                    <a:pt x="691" y="1068"/>
                    <a:pt x="665" y="1148"/>
                    <a:pt x="628" y="1204"/>
                  </a:cubicBezTo>
                  <a:cubicBezTo>
                    <a:pt x="613" y="1266"/>
                    <a:pt x="618" y="1347"/>
                    <a:pt x="590" y="1404"/>
                  </a:cubicBezTo>
                  <a:cubicBezTo>
                    <a:pt x="573" y="1436"/>
                    <a:pt x="543" y="1459"/>
                    <a:pt x="523" y="1490"/>
                  </a:cubicBezTo>
                  <a:cubicBezTo>
                    <a:pt x="505" y="1547"/>
                    <a:pt x="499" y="1615"/>
                    <a:pt x="476" y="1671"/>
                  </a:cubicBezTo>
                  <a:cubicBezTo>
                    <a:pt x="462" y="1702"/>
                    <a:pt x="400" y="1738"/>
                    <a:pt x="400" y="1738"/>
                  </a:cubicBezTo>
                  <a:cubicBezTo>
                    <a:pt x="395" y="1751"/>
                    <a:pt x="369" y="1814"/>
                    <a:pt x="361" y="1823"/>
                  </a:cubicBezTo>
                  <a:cubicBezTo>
                    <a:pt x="340" y="1843"/>
                    <a:pt x="293" y="1852"/>
                    <a:pt x="266" y="1861"/>
                  </a:cubicBezTo>
                  <a:cubicBezTo>
                    <a:pt x="242" y="1885"/>
                    <a:pt x="228" y="1908"/>
                    <a:pt x="200" y="1928"/>
                  </a:cubicBezTo>
                  <a:cubicBezTo>
                    <a:pt x="193" y="1937"/>
                    <a:pt x="188" y="1948"/>
                    <a:pt x="181" y="1957"/>
                  </a:cubicBezTo>
                  <a:cubicBezTo>
                    <a:pt x="166" y="1973"/>
                    <a:pt x="133" y="2004"/>
                    <a:pt x="133" y="2004"/>
                  </a:cubicBezTo>
                  <a:cubicBezTo>
                    <a:pt x="120" y="2041"/>
                    <a:pt x="116" y="2095"/>
                    <a:pt x="95" y="2128"/>
                  </a:cubicBezTo>
                  <a:cubicBezTo>
                    <a:pt x="76" y="2156"/>
                    <a:pt x="67" y="2181"/>
                    <a:pt x="57" y="2214"/>
                  </a:cubicBezTo>
                  <a:cubicBezTo>
                    <a:pt x="48" y="2286"/>
                    <a:pt x="39" y="2353"/>
                    <a:pt x="0" y="2414"/>
                  </a:cubicBezTo>
                  <a:cubicBezTo>
                    <a:pt x="7" y="2470"/>
                    <a:pt x="8" y="2493"/>
                    <a:pt x="38" y="2538"/>
                  </a:cubicBezTo>
                  <a:cubicBezTo>
                    <a:pt x="58" y="2603"/>
                    <a:pt x="131" y="2597"/>
                    <a:pt x="190" y="2604"/>
                  </a:cubicBezTo>
                  <a:cubicBezTo>
                    <a:pt x="222" y="2612"/>
                    <a:pt x="253" y="2621"/>
                    <a:pt x="285" y="2633"/>
                  </a:cubicBezTo>
                  <a:cubicBezTo>
                    <a:pt x="400" y="2617"/>
                    <a:pt x="516" y="2611"/>
                    <a:pt x="628" y="2576"/>
                  </a:cubicBezTo>
                  <a:cubicBezTo>
                    <a:pt x="697" y="2592"/>
                    <a:pt x="705" y="2599"/>
                    <a:pt x="781" y="2576"/>
                  </a:cubicBezTo>
                  <a:cubicBezTo>
                    <a:pt x="838" y="2537"/>
                    <a:pt x="897" y="2507"/>
                    <a:pt x="962" y="2481"/>
                  </a:cubicBezTo>
                  <a:cubicBezTo>
                    <a:pt x="980" y="2473"/>
                    <a:pt x="1002" y="2472"/>
                    <a:pt x="1019" y="2461"/>
                  </a:cubicBezTo>
                  <a:cubicBezTo>
                    <a:pt x="1038" y="2448"/>
                    <a:pt x="1076" y="2423"/>
                    <a:pt x="1076" y="2423"/>
                  </a:cubicBezTo>
                  <a:cubicBezTo>
                    <a:pt x="1165" y="2426"/>
                    <a:pt x="1254" y="2421"/>
                    <a:pt x="1343" y="2433"/>
                  </a:cubicBezTo>
                  <a:cubicBezTo>
                    <a:pt x="1356" y="2434"/>
                    <a:pt x="1360" y="2453"/>
                    <a:pt x="1371" y="2461"/>
                  </a:cubicBezTo>
                  <a:cubicBezTo>
                    <a:pt x="1388" y="2472"/>
                    <a:pt x="1409" y="2480"/>
                    <a:pt x="1428" y="2490"/>
                  </a:cubicBezTo>
                  <a:cubicBezTo>
                    <a:pt x="1457" y="2505"/>
                    <a:pt x="1492" y="2505"/>
                    <a:pt x="1523" y="2519"/>
                  </a:cubicBezTo>
                  <a:cubicBezTo>
                    <a:pt x="1571" y="2541"/>
                    <a:pt x="1614" y="2572"/>
                    <a:pt x="1666" y="2585"/>
                  </a:cubicBezTo>
                  <a:cubicBezTo>
                    <a:pt x="1694" y="2603"/>
                    <a:pt x="1723" y="2614"/>
                    <a:pt x="1752" y="2633"/>
                  </a:cubicBezTo>
                  <a:cubicBezTo>
                    <a:pt x="1762" y="2661"/>
                    <a:pt x="1767" y="2696"/>
                    <a:pt x="1790" y="2719"/>
                  </a:cubicBezTo>
                  <a:cubicBezTo>
                    <a:pt x="1827" y="2756"/>
                    <a:pt x="1896" y="2758"/>
                    <a:pt x="1943" y="2785"/>
                  </a:cubicBezTo>
                  <a:cubicBezTo>
                    <a:pt x="1993" y="2813"/>
                    <a:pt x="1949" y="2793"/>
                    <a:pt x="2000" y="2833"/>
                  </a:cubicBezTo>
                  <a:cubicBezTo>
                    <a:pt x="2094" y="2906"/>
                    <a:pt x="2175" y="2935"/>
                    <a:pt x="2295" y="2947"/>
                  </a:cubicBezTo>
                  <a:cubicBezTo>
                    <a:pt x="2331" y="2971"/>
                    <a:pt x="2370" y="2975"/>
                    <a:pt x="2409" y="2995"/>
                  </a:cubicBezTo>
                  <a:cubicBezTo>
                    <a:pt x="2475" y="3028"/>
                    <a:pt x="2402" y="3002"/>
                    <a:pt x="2466" y="3023"/>
                  </a:cubicBezTo>
                  <a:cubicBezTo>
                    <a:pt x="2501" y="3014"/>
                    <a:pt x="2535" y="3003"/>
                    <a:pt x="2571" y="2995"/>
                  </a:cubicBezTo>
                  <a:cubicBezTo>
                    <a:pt x="2695" y="3002"/>
                    <a:pt x="2818" y="3015"/>
                    <a:pt x="2943" y="2995"/>
                  </a:cubicBezTo>
                  <a:cubicBezTo>
                    <a:pt x="2975" y="2989"/>
                    <a:pt x="2997" y="2957"/>
                    <a:pt x="3028" y="2947"/>
                  </a:cubicBezTo>
                  <a:cubicBezTo>
                    <a:pt x="3105" y="2871"/>
                    <a:pt x="3111" y="2872"/>
                    <a:pt x="3228" y="2861"/>
                  </a:cubicBezTo>
                  <a:cubicBezTo>
                    <a:pt x="3294" y="2834"/>
                    <a:pt x="3345" y="2791"/>
                    <a:pt x="3400" y="2747"/>
                  </a:cubicBezTo>
                  <a:cubicBezTo>
                    <a:pt x="3428" y="2723"/>
                    <a:pt x="3423" y="2715"/>
                    <a:pt x="3457" y="2700"/>
                  </a:cubicBezTo>
                  <a:cubicBezTo>
                    <a:pt x="3475" y="2691"/>
                    <a:pt x="3518" y="2678"/>
                    <a:pt x="3543" y="2671"/>
                  </a:cubicBezTo>
                  <a:cubicBezTo>
                    <a:pt x="3552" y="2664"/>
                    <a:pt x="3560" y="2656"/>
                    <a:pt x="3571" y="2652"/>
                  </a:cubicBezTo>
                  <a:cubicBezTo>
                    <a:pt x="3589" y="2643"/>
                    <a:pt x="3628" y="2633"/>
                    <a:pt x="3628" y="2633"/>
                  </a:cubicBezTo>
                  <a:cubicBezTo>
                    <a:pt x="3704" y="2583"/>
                    <a:pt x="3798" y="2581"/>
                    <a:pt x="3886" y="2566"/>
                  </a:cubicBezTo>
                  <a:cubicBezTo>
                    <a:pt x="3951" y="2521"/>
                    <a:pt x="4000" y="2449"/>
                    <a:pt x="4076" y="2423"/>
                  </a:cubicBezTo>
                  <a:cubicBezTo>
                    <a:pt x="4101" y="2384"/>
                    <a:pt x="4132" y="2344"/>
                    <a:pt x="4171" y="2319"/>
                  </a:cubicBezTo>
                  <a:cubicBezTo>
                    <a:pt x="4218" y="2246"/>
                    <a:pt x="4154" y="2333"/>
                    <a:pt x="4228" y="2271"/>
                  </a:cubicBezTo>
                  <a:cubicBezTo>
                    <a:pt x="4240" y="2260"/>
                    <a:pt x="4245" y="2244"/>
                    <a:pt x="4257" y="2233"/>
                  </a:cubicBezTo>
                  <a:cubicBezTo>
                    <a:pt x="4265" y="2224"/>
                    <a:pt x="4277" y="2221"/>
                    <a:pt x="4286" y="2214"/>
                  </a:cubicBezTo>
                  <a:cubicBezTo>
                    <a:pt x="4296" y="2205"/>
                    <a:pt x="4303" y="2193"/>
                    <a:pt x="4314" y="2185"/>
                  </a:cubicBezTo>
                  <a:cubicBezTo>
                    <a:pt x="4331" y="2170"/>
                    <a:pt x="4371" y="2147"/>
                    <a:pt x="4371" y="2147"/>
                  </a:cubicBezTo>
                  <a:cubicBezTo>
                    <a:pt x="4393" y="2114"/>
                    <a:pt x="4425" y="2103"/>
                    <a:pt x="4448" y="2071"/>
                  </a:cubicBezTo>
                  <a:cubicBezTo>
                    <a:pt x="4471" y="2037"/>
                    <a:pt x="4467" y="2004"/>
                    <a:pt x="4505" y="1976"/>
                  </a:cubicBezTo>
                  <a:cubicBezTo>
                    <a:pt x="4595" y="1907"/>
                    <a:pt x="4655" y="1808"/>
                    <a:pt x="4733" y="1728"/>
                  </a:cubicBezTo>
                  <a:cubicBezTo>
                    <a:pt x="4746" y="1691"/>
                    <a:pt x="4757" y="1674"/>
                    <a:pt x="4790" y="1652"/>
                  </a:cubicBezTo>
                  <a:cubicBezTo>
                    <a:pt x="4807" y="1625"/>
                    <a:pt x="4831" y="1608"/>
                    <a:pt x="4838" y="1576"/>
                  </a:cubicBezTo>
                  <a:cubicBezTo>
                    <a:pt x="4845" y="1541"/>
                    <a:pt x="4837" y="1500"/>
                    <a:pt x="4857" y="1471"/>
                  </a:cubicBezTo>
                  <a:cubicBezTo>
                    <a:pt x="4869" y="1452"/>
                    <a:pt x="4895" y="1414"/>
                    <a:pt x="4895" y="1414"/>
                  </a:cubicBezTo>
                  <a:cubicBezTo>
                    <a:pt x="4892" y="1395"/>
                    <a:pt x="4893" y="1374"/>
                    <a:pt x="4886" y="1357"/>
                  </a:cubicBezTo>
                  <a:cubicBezTo>
                    <a:pt x="4877" y="1335"/>
                    <a:pt x="4848" y="1300"/>
                    <a:pt x="4848" y="1300"/>
                  </a:cubicBezTo>
                  <a:cubicBezTo>
                    <a:pt x="4826" y="1217"/>
                    <a:pt x="4803" y="1179"/>
                    <a:pt x="4714" y="1157"/>
                  </a:cubicBezTo>
                  <a:cubicBezTo>
                    <a:pt x="4643" y="1139"/>
                    <a:pt x="4691" y="1155"/>
                    <a:pt x="4638" y="1138"/>
                  </a:cubicBezTo>
                  <a:cubicBezTo>
                    <a:pt x="4618" y="1131"/>
                    <a:pt x="4581" y="1119"/>
                    <a:pt x="4581" y="1119"/>
                  </a:cubicBezTo>
                  <a:cubicBezTo>
                    <a:pt x="4522" y="1129"/>
                    <a:pt x="4480" y="1140"/>
                    <a:pt x="4419" y="1147"/>
                  </a:cubicBezTo>
                  <a:cubicBezTo>
                    <a:pt x="4372" y="1163"/>
                    <a:pt x="4323" y="1162"/>
                    <a:pt x="4276" y="1176"/>
                  </a:cubicBezTo>
                  <a:cubicBezTo>
                    <a:pt x="4256" y="1181"/>
                    <a:pt x="4219" y="1195"/>
                    <a:pt x="4219" y="1195"/>
                  </a:cubicBezTo>
                  <a:cubicBezTo>
                    <a:pt x="4163" y="1185"/>
                    <a:pt x="4152" y="1172"/>
                    <a:pt x="4105" y="1157"/>
                  </a:cubicBezTo>
                  <a:cubicBezTo>
                    <a:pt x="4062" y="1184"/>
                    <a:pt x="4029" y="1187"/>
                    <a:pt x="3981" y="1176"/>
                  </a:cubicBezTo>
                  <a:cubicBezTo>
                    <a:pt x="3974" y="1157"/>
                    <a:pt x="3968" y="1137"/>
                    <a:pt x="3962" y="1119"/>
                  </a:cubicBezTo>
                  <a:cubicBezTo>
                    <a:pt x="3958" y="1109"/>
                    <a:pt x="3952" y="1090"/>
                    <a:pt x="3952" y="1090"/>
                  </a:cubicBezTo>
                  <a:cubicBezTo>
                    <a:pt x="3975" y="1025"/>
                    <a:pt x="3936" y="903"/>
                    <a:pt x="3867" y="881"/>
                  </a:cubicBezTo>
                  <a:cubicBezTo>
                    <a:pt x="3852" y="920"/>
                    <a:pt x="3844" y="942"/>
                    <a:pt x="3809" y="966"/>
                  </a:cubicBezTo>
                  <a:cubicBezTo>
                    <a:pt x="3777" y="1014"/>
                    <a:pt x="3799" y="988"/>
                    <a:pt x="3733" y="1033"/>
                  </a:cubicBezTo>
                  <a:cubicBezTo>
                    <a:pt x="3723" y="1039"/>
                    <a:pt x="3705" y="1052"/>
                    <a:pt x="3705" y="1052"/>
                  </a:cubicBezTo>
                  <a:cubicBezTo>
                    <a:pt x="3695" y="1048"/>
                    <a:pt x="3679" y="1051"/>
                    <a:pt x="3676" y="1042"/>
                  </a:cubicBezTo>
                  <a:cubicBezTo>
                    <a:pt x="3662" y="1009"/>
                    <a:pt x="3724" y="947"/>
                    <a:pt x="3724" y="947"/>
                  </a:cubicBezTo>
                  <a:cubicBezTo>
                    <a:pt x="3743" y="727"/>
                    <a:pt x="3722" y="804"/>
                    <a:pt x="3752" y="709"/>
                  </a:cubicBezTo>
                  <a:cubicBezTo>
                    <a:pt x="3744" y="552"/>
                    <a:pt x="3791" y="487"/>
                    <a:pt x="3657" y="509"/>
                  </a:cubicBezTo>
                  <a:cubicBezTo>
                    <a:pt x="3638" y="536"/>
                    <a:pt x="3626" y="562"/>
                    <a:pt x="3619" y="595"/>
                  </a:cubicBezTo>
                  <a:cubicBezTo>
                    <a:pt x="3614" y="613"/>
                    <a:pt x="3620" y="636"/>
                    <a:pt x="3609" y="652"/>
                  </a:cubicBezTo>
                  <a:cubicBezTo>
                    <a:pt x="3595" y="670"/>
                    <a:pt x="3552" y="690"/>
                    <a:pt x="3552" y="690"/>
                  </a:cubicBezTo>
                  <a:cubicBezTo>
                    <a:pt x="3549" y="693"/>
                    <a:pt x="3487" y="796"/>
                    <a:pt x="3476" y="804"/>
                  </a:cubicBezTo>
                  <a:cubicBezTo>
                    <a:pt x="3434" y="830"/>
                    <a:pt x="3398" y="867"/>
                    <a:pt x="3362" y="900"/>
                  </a:cubicBezTo>
                  <a:cubicBezTo>
                    <a:pt x="3313" y="943"/>
                    <a:pt x="3282" y="983"/>
                    <a:pt x="3219" y="1004"/>
                  </a:cubicBezTo>
                  <a:cubicBezTo>
                    <a:pt x="3190" y="1001"/>
                    <a:pt x="3156" y="1012"/>
                    <a:pt x="3133" y="995"/>
                  </a:cubicBezTo>
                  <a:cubicBezTo>
                    <a:pt x="3084" y="958"/>
                    <a:pt x="3189" y="922"/>
                    <a:pt x="3200" y="919"/>
                  </a:cubicBezTo>
                  <a:cubicBezTo>
                    <a:pt x="3209" y="912"/>
                    <a:pt x="3222" y="909"/>
                    <a:pt x="3228" y="900"/>
                  </a:cubicBezTo>
                  <a:cubicBezTo>
                    <a:pt x="3241" y="875"/>
                    <a:pt x="3244" y="787"/>
                    <a:pt x="3266" y="766"/>
                  </a:cubicBezTo>
                  <a:cubicBezTo>
                    <a:pt x="3273" y="758"/>
                    <a:pt x="3285" y="760"/>
                    <a:pt x="3295" y="757"/>
                  </a:cubicBezTo>
                  <a:cubicBezTo>
                    <a:pt x="3312" y="739"/>
                    <a:pt x="3324" y="716"/>
                    <a:pt x="3343" y="700"/>
                  </a:cubicBezTo>
                  <a:cubicBezTo>
                    <a:pt x="3371" y="674"/>
                    <a:pt x="3440" y="627"/>
                    <a:pt x="3476" y="604"/>
                  </a:cubicBezTo>
                  <a:cubicBezTo>
                    <a:pt x="3463" y="569"/>
                    <a:pt x="3463" y="569"/>
                    <a:pt x="3476" y="604"/>
                  </a:cubicBezTo>
                  <a:close/>
                </a:path>
              </a:pathLst>
            </a:cu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750615" name="Freeform 26"/>
            <p:cNvSpPr>
              <a:spLocks/>
            </p:cNvSpPr>
            <p:nvPr/>
          </p:nvSpPr>
          <p:spPr bwMode="auto">
            <a:xfrm>
              <a:off x="2895" y="3440"/>
              <a:ext cx="143" cy="98"/>
            </a:xfrm>
            <a:custGeom>
              <a:avLst/>
              <a:gdLst>
                <a:gd name="T0" fmla="*/ 96 w 143"/>
                <a:gd name="T1" fmla="*/ 7 h 98"/>
                <a:gd name="T2" fmla="*/ 0 w 143"/>
                <a:gd name="T3" fmla="*/ 55 h 98"/>
                <a:gd name="T4" fmla="*/ 143 w 143"/>
                <a:gd name="T5" fmla="*/ 36 h 98"/>
                <a:gd name="T6" fmla="*/ 96 w 143"/>
                <a:gd name="T7" fmla="*/ 7 h 98"/>
                <a:gd name="T8" fmla="*/ 0 60000 65536"/>
                <a:gd name="T9" fmla="*/ 0 60000 65536"/>
                <a:gd name="T10" fmla="*/ 0 60000 65536"/>
                <a:gd name="T11" fmla="*/ 0 60000 65536"/>
                <a:gd name="T12" fmla="*/ 0 w 143"/>
                <a:gd name="T13" fmla="*/ 0 h 98"/>
                <a:gd name="T14" fmla="*/ 143 w 143"/>
                <a:gd name="T15" fmla="*/ 98 h 98"/>
              </a:gdLst>
              <a:ahLst/>
              <a:cxnLst>
                <a:cxn ang="T8">
                  <a:pos x="T0" y="T1"/>
                </a:cxn>
                <a:cxn ang="T9">
                  <a:pos x="T2" y="T3"/>
                </a:cxn>
                <a:cxn ang="T10">
                  <a:pos x="T4" y="T5"/>
                </a:cxn>
                <a:cxn ang="T11">
                  <a:pos x="T6" y="T7"/>
                </a:cxn>
              </a:cxnLst>
              <a:rect l="T12" t="T13" r="T14" b="T15"/>
              <a:pathLst>
                <a:path w="143" h="98">
                  <a:moveTo>
                    <a:pt x="96" y="7"/>
                  </a:moveTo>
                  <a:cubicBezTo>
                    <a:pt x="47" y="23"/>
                    <a:pt x="18" y="0"/>
                    <a:pt x="0" y="55"/>
                  </a:cubicBezTo>
                  <a:cubicBezTo>
                    <a:pt x="45" y="98"/>
                    <a:pt x="109" y="86"/>
                    <a:pt x="143" y="36"/>
                  </a:cubicBezTo>
                  <a:cubicBezTo>
                    <a:pt x="135" y="33"/>
                    <a:pt x="57" y="7"/>
                    <a:pt x="96" y="7"/>
                  </a:cubicBezTo>
                  <a:close/>
                </a:path>
              </a:pathLst>
            </a:cu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750616" name="Freeform 27"/>
            <p:cNvSpPr>
              <a:spLocks/>
            </p:cNvSpPr>
            <p:nvPr/>
          </p:nvSpPr>
          <p:spPr bwMode="auto">
            <a:xfrm>
              <a:off x="2645" y="3466"/>
              <a:ext cx="566" cy="334"/>
            </a:xfrm>
            <a:custGeom>
              <a:avLst/>
              <a:gdLst>
                <a:gd name="T0" fmla="*/ 479 w 566"/>
                <a:gd name="T1" fmla="*/ 324 h 334"/>
                <a:gd name="T2" fmla="*/ 508 w 566"/>
                <a:gd name="T3" fmla="*/ 229 h 334"/>
                <a:gd name="T4" fmla="*/ 555 w 566"/>
                <a:gd name="T5" fmla="*/ 172 h 334"/>
                <a:gd name="T6" fmla="*/ 489 w 566"/>
                <a:gd name="T7" fmla="*/ 67 h 334"/>
                <a:gd name="T8" fmla="*/ 422 w 566"/>
                <a:gd name="T9" fmla="*/ 134 h 334"/>
                <a:gd name="T10" fmla="*/ 289 w 566"/>
                <a:gd name="T11" fmla="*/ 115 h 334"/>
                <a:gd name="T12" fmla="*/ 146 w 566"/>
                <a:gd name="T13" fmla="*/ 39 h 334"/>
                <a:gd name="T14" fmla="*/ 117 w 566"/>
                <a:gd name="T15" fmla="*/ 20 h 334"/>
                <a:gd name="T16" fmla="*/ 60 w 566"/>
                <a:gd name="T17" fmla="*/ 0 h 334"/>
                <a:gd name="T18" fmla="*/ 22 w 566"/>
                <a:gd name="T19" fmla="*/ 10 h 334"/>
                <a:gd name="T20" fmla="*/ 22 w 566"/>
                <a:gd name="T21" fmla="*/ 134 h 334"/>
                <a:gd name="T22" fmla="*/ 136 w 566"/>
                <a:gd name="T23" fmla="*/ 200 h 334"/>
                <a:gd name="T24" fmla="*/ 384 w 566"/>
                <a:gd name="T25" fmla="*/ 286 h 334"/>
                <a:gd name="T26" fmla="*/ 498 w 566"/>
                <a:gd name="T27" fmla="*/ 334 h 334"/>
                <a:gd name="T28" fmla="*/ 479 w 566"/>
                <a:gd name="T29" fmla="*/ 324 h 3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6"/>
                <a:gd name="T46" fmla="*/ 0 h 334"/>
                <a:gd name="T47" fmla="*/ 566 w 566"/>
                <a:gd name="T48" fmla="*/ 334 h 3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6" h="334">
                  <a:moveTo>
                    <a:pt x="479" y="324"/>
                  </a:moveTo>
                  <a:cubicBezTo>
                    <a:pt x="483" y="307"/>
                    <a:pt x="501" y="235"/>
                    <a:pt x="508" y="229"/>
                  </a:cubicBezTo>
                  <a:cubicBezTo>
                    <a:pt x="543" y="191"/>
                    <a:pt x="528" y="211"/>
                    <a:pt x="555" y="172"/>
                  </a:cubicBezTo>
                  <a:cubicBezTo>
                    <a:pt x="547" y="99"/>
                    <a:pt x="566" y="48"/>
                    <a:pt x="489" y="67"/>
                  </a:cubicBezTo>
                  <a:cubicBezTo>
                    <a:pt x="475" y="105"/>
                    <a:pt x="460" y="120"/>
                    <a:pt x="422" y="134"/>
                  </a:cubicBezTo>
                  <a:cubicBezTo>
                    <a:pt x="417" y="133"/>
                    <a:pt x="319" y="131"/>
                    <a:pt x="289" y="115"/>
                  </a:cubicBezTo>
                  <a:cubicBezTo>
                    <a:pt x="239" y="88"/>
                    <a:pt x="199" y="56"/>
                    <a:pt x="146" y="39"/>
                  </a:cubicBezTo>
                  <a:cubicBezTo>
                    <a:pt x="136" y="32"/>
                    <a:pt x="127" y="24"/>
                    <a:pt x="117" y="20"/>
                  </a:cubicBezTo>
                  <a:cubicBezTo>
                    <a:pt x="98" y="11"/>
                    <a:pt x="60" y="0"/>
                    <a:pt x="60" y="0"/>
                  </a:cubicBezTo>
                  <a:cubicBezTo>
                    <a:pt x="47" y="3"/>
                    <a:pt x="32" y="1"/>
                    <a:pt x="22" y="10"/>
                  </a:cubicBezTo>
                  <a:cubicBezTo>
                    <a:pt x="0" y="27"/>
                    <a:pt x="18" y="126"/>
                    <a:pt x="22" y="134"/>
                  </a:cubicBezTo>
                  <a:cubicBezTo>
                    <a:pt x="41" y="182"/>
                    <a:pt x="93" y="190"/>
                    <a:pt x="136" y="200"/>
                  </a:cubicBezTo>
                  <a:cubicBezTo>
                    <a:pt x="204" y="252"/>
                    <a:pt x="301" y="258"/>
                    <a:pt x="384" y="286"/>
                  </a:cubicBezTo>
                  <a:cubicBezTo>
                    <a:pt x="419" y="297"/>
                    <a:pt x="458" y="334"/>
                    <a:pt x="498" y="334"/>
                  </a:cubicBezTo>
                  <a:cubicBezTo>
                    <a:pt x="505" y="334"/>
                    <a:pt x="485" y="327"/>
                    <a:pt x="479" y="324"/>
                  </a:cubicBezTo>
                  <a:close/>
                </a:path>
              </a:pathLst>
            </a:cu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grpSp>
      <p:sp>
        <p:nvSpPr>
          <p:cNvPr id="337949" name="Text Box 29"/>
          <p:cNvSpPr txBox="1">
            <a:spLocks noChangeArrowheads="1"/>
          </p:cNvSpPr>
          <p:nvPr/>
        </p:nvSpPr>
        <p:spPr bwMode="auto">
          <a:xfrm>
            <a:off x="5736760" y="850434"/>
            <a:ext cx="18694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0000"/>
                </a:solidFill>
                <a:effectLst/>
                <a:uLnTx/>
                <a:uFillTx/>
                <a:latin typeface="Arial" panose="020B0604020202020204" pitchFamily="34" charset="0"/>
                <a:ea typeface="Osaka" charset="0"/>
                <a:cs typeface="Arial" panose="020B0604020202020204" pitchFamily="34" charset="0"/>
              </a:rPr>
              <a:t>حجم سنغافورة</a:t>
            </a:r>
            <a:endParaRPr kumimoji="0" lang="en-US" sz="2800" b="1" u="none" strike="noStrike" kern="1200" cap="none" spc="0" normalizeH="0" baseline="0" noProof="0" dirty="0">
              <a:ln>
                <a:noFill/>
              </a:ln>
              <a:solidFill>
                <a:srgbClr val="FF0000"/>
              </a:solidFill>
              <a:effectLst/>
              <a:uLnTx/>
              <a:uFillTx/>
              <a:latin typeface="Arial" panose="020B0604020202020204" pitchFamily="34" charset="0"/>
              <a:ea typeface="Osaka" charset="0"/>
              <a:cs typeface="Arial" panose="020B0604020202020204" pitchFamily="34" charset="0"/>
            </a:endParaRPr>
          </a:p>
        </p:txBody>
      </p:sp>
      <p:cxnSp>
        <p:nvCxnSpPr>
          <p:cNvPr id="750609" name="Straight Connector 26"/>
          <p:cNvCxnSpPr>
            <a:cxnSpLocks noChangeShapeType="1"/>
          </p:cNvCxnSpPr>
          <p:nvPr/>
        </p:nvCxnSpPr>
        <p:spPr bwMode="auto">
          <a:xfrm>
            <a:off x="5638800" y="6400800"/>
            <a:ext cx="2667000" cy="158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sp>
        <p:nvSpPr>
          <p:cNvPr id="750610" name="Text Box 23"/>
          <p:cNvSpPr txBox="1">
            <a:spLocks noChangeArrowheads="1"/>
          </p:cNvSpPr>
          <p:nvPr/>
        </p:nvSpPr>
        <p:spPr bwMode="auto">
          <a:xfrm>
            <a:off x="5410200" y="6324600"/>
            <a:ext cx="609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0</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750611" name="Text Box 23"/>
          <p:cNvSpPr txBox="1">
            <a:spLocks noChangeArrowheads="1"/>
          </p:cNvSpPr>
          <p:nvPr/>
        </p:nvSpPr>
        <p:spPr bwMode="auto">
          <a:xfrm>
            <a:off x="7924800" y="6324600"/>
            <a:ext cx="609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20</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750612" name="Text Box 23"/>
          <p:cNvSpPr txBox="1">
            <a:spLocks noChangeArrowheads="1"/>
          </p:cNvSpPr>
          <p:nvPr/>
        </p:nvSpPr>
        <p:spPr bwMode="auto">
          <a:xfrm>
            <a:off x="5943600" y="6324600"/>
            <a:ext cx="2133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كيلومتر</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35" name="Rectangle 3"/>
          <p:cNvSpPr txBox="1">
            <a:spLocks noChangeArrowheads="1"/>
          </p:cNvSpPr>
          <p:nvPr/>
        </p:nvSpPr>
        <p:spPr bwMode="auto">
          <a:xfrm>
            <a:off x="2362200" y="2133600"/>
            <a:ext cx="1981200" cy="1981200"/>
          </a:xfrm>
          <a:prstGeom prst="rect">
            <a:avLst/>
          </a:prstGeom>
          <a:noFill/>
          <a:ln w="9525">
            <a:noFill/>
            <a:miter lim="800000"/>
            <a:headEnd/>
            <a:tailEnd/>
          </a:ln>
          <a:effectLst>
            <a:outerShdw blurRad="50800" dist="12699" dir="5100221" algn="ctr" rotWithShape="0">
              <a:srgbClr val="FFFFFF">
                <a:alpha val="75000"/>
              </a:srgbClr>
            </a:outerShdw>
          </a:effec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90000"/>
              </a:lnSpc>
              <a:spcBef>
                <a:spcPct val="20000"/>
              </a:spcBef>
              <a:spcAft>
                <a:spcPct val="0"/>
              </a:spcAft>
              <a:buClrTx/>
              <a:buSzTx/>
              <a:buFont typeface="Times" charset="0"/>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Osaka" charset="0"/>
                <a:cs typeface="Arial" panose="020B0604020202020204" pitchFamily="34" charset="0"/>
              </a:rPr>
              <a:t>مدينة</a:t>
            </a:r>
          </a:p>
          <a:p>
            <a:pPr marL="0" marR="0" lvl="0" indent="0" algn="ctr" defTabSz="914400" rtl="0" eaLnBrk="1" fontAlgn="base" latinLnBrk="0" hangingPunct="1">
              <a:lnSpc>
                <a:spcPct val="90000"/>
              </a:lnSpc>
              <a:spcBef>
                <a:spcPct val="20000"/>
              </a:spcBef>
              <a:spcAft>
                <a:spcPct val="0"/>
              </a:spcAft>
              <a:buClrTx/>
              <a:buSzTx/>
              <a:buFont typeface="Times" charset="0"/>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Osaka" charset="0"/>
                <a:cs typeface="Arial" panose="020B0604020202020204" pitchFamily="34" charset="0"/>
              </a:rPr>
              <a:t>نينوى</a:t>
            </a:r>
          </a:p>
          <a:p>
            <a:pPr marL="0" marR="0" lvl="0" indent="0" algn="ctr" defTabSz="914400" rtl="0" eaLnBrk="1" fontAlgn="base" latinLnBrk="0" hangingPunct="1">
              <a:lnSpc>
                <a:spcPct val="90000"/>
              </a:lnSpc>
              <a:spcBef>
                <a:spcPct val="20000"/>
              </a:spcBef>
              <a:spcAft>
                <a:spcPct val="0"/>
              </a:spcAft>
              <a:buClrTx/>
              <a:buSzTx/>
              <a:buFont typeface="Times" charset="0"/>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Osaka" charset="0"/>
                <a:cs typeface="Arial" panose="020B0604020202020204" pitchFamily="34" charset="0"/>
              </a:rPr>
              <a:t>العظيمة</a:t>
            </a:r>
            <a:endParaRPr kumimoji="0" lang="en-US" sz="32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Osaka"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35"/>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3379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7937"/>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379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36"/>
                                        </p:tgtEl>
                                        <p:attrNameLst>
                                          <p:attrName>style.visibility</p:attrName>
                                        </p:attrNameLst>
                                      </p:cBhvr>
                                      <p:to>
                                        <p:strVal val="visible"/>
                                      </p:to>
                                    </p:set>
                                  </p:childTnLst>
                                </p:cTn>
                              </p:par>
                            </p:childTnLst>
                          </p:cTn>
                        </p:par>
                        <p:par>
                          <p:cTn id="19" fill="hold" nodeType="afterGroup">
                            <p:stCondLst>
                              <p:cond delay="2000"/>
                            </p:stCondLst>
                            <p:childTnLst>
                              <p:par>
                                <p:cTn id="20" presetID="31" presetClass="entr" presetSubtype="0" fill="hold" nodeType="afterEffect">
                                  <p:stCondLst>
                                    <p:cond delay="1000"/>
                                  </p:stCondLst>
                                  <p:iterate type="lt">
                                    <p:tmPct val="5000"/>
                                  </p:iterate>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from="(-#ppt_w/2)" to="(#ppt_x)" calcmode="lin" valueType="num">
                                      <p:cBhvr>
                                        <p:cTn id="32" dur="600" fill="hold">
                                          <p:stCondLst>
                                            <p:cond delay="0"/>
                                          </p:stCondLst>
                                        </p:cTn>
                                        <p:tgtEl>
                                          <p:spTgt spid="4"/>
                                        </p:tgtEl>
                                        <p:attrNameLst>
                                          <p:attrName>ppt_x</p:attrName>
                                        </p:attrNameLst>
                                      </p:cBhvr>
                                    </p:anim>
                                    <p:anim from="0" to="-1.0" calcmode="lin" valueType="num">
                                      <p:cBhvr>
                                        <p:cTn id="33" dur="200" decel="50000" autoRev="1" fill="hold">
                                          <p:stCondLst>
                                            <p:cond delay="600"/>
                                          </p:stCondLst>
                                        </p:cTn>
                                        <p:tgtEl>
                                          <p:spTgt spid="4"/>
                                        </p:tgtEl>
                                        <p:attrNameLst>
                                          <p:attrName>xshear</p:attrName>
                                        </p:attrNameLst>
                                      </p:cBhvr>
                                    </p:anim>
                                    <p:animScale>
                                      <p:cBhvr>
                                        <p:cTn id="34" dur="200" decel="100000" autoRev="1" fill="hold">
                                          <p:stCondLst>
                                            <p:cond delay="600"/>
                                          </p:stCondLst>
                                        </p:cTn>
                                        <p:tgtEl>
                                          <p:spTgt spid="4"/>
                                        </p:tgtEl>
                                      </p:cBhvr>
                                      <p:from x="100000" y="100000"/>
                                      <p:to x="80000" y="100000"/>
                                    </p:animScale>
                                    <p:anim by="(#ppt_h/3+#ppt_w*0.1)" calcmode="lin" valueType="num">
                                      <p:cBhvr additive="sum">
                                        <p:cTn id="35" dur="200" decel="100000" autoRev="1" fill="hold">
                                          <p:stCondLst>
                                            <p:cond delay="600"/>
                                          </p:stCondLst>
                                        </p:cTn>
                                        <p:tgtEl>
                                          <p:spTgt spid="4"/>
                                        </p:tgtEl>
                                        <p:attrNameLst>
                                          <p:attrName>ppt_x</p:attrName>
                                        </p:attrNameLst>
                                      </p:cBhvr>
                                    </p:anim>
                                  </p:childTnLst>
                                </p:cTn>
                              </p:par>
                              <p:par>
                                <p:cTn id="36" presetID="1" presetClass="entr" presetSubtype="0" fill="hold" grpId="0" nodeType="withEffect">
                                  <p:stCondLst>
                                    <p:cond delay="0"/>
                                  </p:stCondLst>
                                  <p:childTnLst>
                                    <p:set>
                                      <p:cBhvr>
                                        <p:cTn id="37" dur="1" fill="hold">
                                          <p:stCondLst>
                                            <p:cond delay="0"/>
                                          </p:stCondLst>
                                        </p:cTn>
                                        <p:tgtEl>
                                          <p:spTgt spid="337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5" grpId="0"/>
      <p:bldP spid="337926" grpId="0"/>
      <p:bldP spid="337935" grpId="0" animBg="1"/>
      <p:bldP spid="337936" grpId="0" animBg="1"/>
      <p:bldP spid="337937" grpId="0" animBg="1"/>
      <p:bldP spid="337924" grpId="0"/>
      <p:bldP spid="337949"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rot="-1020000">
            <a:off x="5788025" y="2274888"/>
            <a:ext cx="1066800" cy="1543050"/>
          </a:xfrm>
          <a:custGeom>
            <a:avLst/>
            <a:gdLst>
              <a:gd name="T0" fmla="*/ 2147483647 w 625"/>
              <a:gd name="T1" fmla="*/ 2147483647 h 972"/>
              <a:gd name="T2" fmla="*/ 2147483647 w 625"/>
              <a:gd name="T3" fmla="*/ 2147483647 h 972"/>
              <a:gd name="T4" fmla="*/ 2147483647 w 625"/>
              <a:gd name="T5" fmla="*/ 2147483647 h 972"/>
              <a:gd name="T6" fmla="*/ 2147483647 w 625"/>
              <a:gd name="T7" fmla="*/ 2147483647 h 972"/>
              <a:gd name="T8" fmla="*/ 2147483647 w 625"/>
              <a:gd name="T9" fmla="*/ 2147483647 h 972"/>
              <a:gd name="T10" fmla="*/ 2147483647 w 625"/>
              <a:gd name="T11" fmla="*/ 2147483647 h 972"/>
              <a:gd name="T12" fmla="*/ 2147483647 w 625"/>
              <a:gd name="T13" fmla="*/ 2147483647 h 972"/>
              <a:gd name="T14" fmla="*/ 2147483647 w 625"/>
              <a:gd name="T15" fmla="*/ 2147483647 h 972"/>
              <a:gd name="T16" fmla="*/ 2147483647 w 625"/>
              <a:gd name="T17" fmla="*/ 2147483647 h 972"/>
              <a:gd name="T18" fmla="*/ 2147483647 w 625"/>
              <a:gd name="T19" fmla="*/ 2147483647 h 972"/>
              <a:gd name="T20" fmla="*/ 2147483647 w 625"/>
              <a:gd name="T21" fmla="*/ 2147483647 h 972"/>
              <a:gd name="T22" fmla="*/ 2147483647 w 625"/>
              <a:gd name="T23" fmla="*/ 2147483647 h 972"/>
              <a:gd name="T24" fmla="*/ 2147483647 w 625"/>
              <a:gd name="T25" fmla="*/ 2147483647 h 972"/>
              <a:gd name="T26" fmla="*/ 2147483647 w 625"/>
              <a:gd name="T27" fmla="*/ 2147483647 h 972"/>
              <a:gd name="T28" fmla="*/ 2147483647 w 625"/>
              <a:gd name="T29" fmla="*/ 2147483647 h 972"/>
              <a:gd name="T30" fmla="*/ 2147483647 w 625"/>
              <a:gd name="T31" fmla="*/ 2147483647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5"/>
              <a:gd name="T49" fmla="*/ 0 h 972"/>
              <a:gd name="T50" fmla="*/ 625 w 625"/>
              <a:gd name="T51" fmla="*/ 972 h 9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5" h="972">
                <a:moveTo>
                  <a:pt x="135" y="50"/>
                </a:moveTo>
                <a:cubicBezTo>
                  <a:pt x="91" y="114"/>
                  <a:pt x="125" y="158"/>
                  <a:pt x="50" y="184"/>
                </a:cubicBezTo>
                <a:cubicBezTo>
                  <a:pt x="5" y="250"/>
                  <a:pt x="0" y="340"/>
                  <a:pt x="62" y="402"/>
                </a:cubicBezTo>
                <a:cubicBezTo>
                  <a:pt x="80" y="420"/>
                  <a:pt x="104" y="432"/>
                  <a:pt x="123" y="450"/>
                </a:cubicBezTo>
                <a:cubicBezTo>
                  <a:pt x="152" y="541"/>
                  <a:pt x="179" y="659"/>
                  <a:pt x="280" y="693"/>
                </a:cubicBezTo>
                <a:cubicBezTo>
                  <a:pt x="310" y="786"/>
                  <a:pt x="307" y="832"/>
                  <a:pt x="389" y="887"/>
                </a:cubicBezTo>
                <a:cubicBezTo>
                  <a:pt x="414" y="924"/>
                  <a:pt x="443" y="940"/>
                  <a:pt x="474" y="972"/>
                </a:cubicBezTo>
                <a:cubicBezTo>
                  <a:pt x="506" y="968"/>
                  <a:pt x="538" y="966"/>
                  <a:pt x="571" y="960"/>
                </a:cubicBezTo>
                <a:cubicBezTo>
                  <a:pt x="583" y="957"/>
                  <a:pt x="605" y="959"/>
                  <a:pt x="607" y="947"/>
                </a:cubicBezTo>
                <a:cubicBezTo>
                  <a:pt x="625" y="732"/>
                  <a:pt x="553" y="566"/>
                  <a:pt x="510" y="366"/>
                </a:cubicBezTo>
                <a:cubicBezTo>
                  <a:pt x="514" y="338"/>
                  <a:pt x="535" y="207"/>
                  <a:pt x="535" y="184"/>
                </a:cubicBezTo>
                <a:cubicBezTo>
                  <a:pt x="535" y="109"/>
                  <a:pt x="478" y="24"/>
                  <a:pt x="401" y="14"/>
                </a:cubicBezTo>
                <a:cubicBezTo>
                  <a:pt x="352" y="7"/>
                  <a:pt x="304" y="6"/>
                  <a:pt x="256" y="2"/>
                </a:cubicBezTo>
                <a:cubicBezTo>
                  <a:pt x="223" y="6"/>
                  <a:pt x="188" y="0"/>
                  <a:pt x="159" y="14"/>
                </a:cubicBezTo>
                <a:cubicBezTo>
                  <a:pt x="84" y="46"/>
                  <a:pt x="218" y="62"/>
                  <a:pt x="110" y="62"/>
                </a:cubicBezTo>
                <a:cubicBezTo>
                  <a:pt x="100" y="62"/>
                  <a:pt x="126" y="54"/>
                  <a:pt x="135" y="50"/>
                </a:cubicBezTo>
                <a:close/>
              </a:path>
            </a:pathLst>
          </a:custGeom>
          <a:solidFill>
            <a:srgbClr val="660066"/>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8131" name="Rectangle 3"/>
          <p:cNvSpPr>
            <a:spLocks noChangeArrowheads="1"/>
          </p:cNvSpPr>
          <p:nvPr/>
        </p:nvSpPr>
        <p:spPr bwMode="auto">
          <a:xfrm>
            <a:off x="539750" y="188913"/>
            <a:ext cx="7772400" cy="1143000"/>
          </a:xfrm>
          <a:prstGeom prst="rect">
            <a:avLst/>
          </a:prstGeom>
          <a:noFill/>
          <a:ln w="9525">
            <a:noFill/>
            <a:miter lim="800000"/>
            <a:headEnd/>
            <a:tailEnd/>
          </a:ln>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CC66"/>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ar-JO" sz="6000" b="1" u="none" strike="noStrike" kern="1200" cap="none" spc="0" normalizeH="0" baseline="0" noProof="0" dirty="0">
              <a:ln>
                <a:noFill/>
              </a:ln>
              <a:solidFill>
                <a:srgbClr val="FFCC66"/>
              </a:solidFill>
              <a:effectLst/>
              <a:uLnTx/>
              <a:uFillTx/>
              <a:latin typeface="Arial" panose="020B0604020202020204" pitchFamily="34" charset="0"/>
              <a:ea typeface="MS PGothic" pitchFamily="34" charset="-128"/>
              <a:cs typeface="Arial" panose="020B0604020202020204" pitchFamily="34" charset="0"/>
            </a:endParaRPr>
          </a:p>
        </p:txBody>
      </p:sp>
      <p:sp>
        <p:nvSpPr>
          <p:cNvPr id="287748" name="AutoShape 4"/>
          <p:cNvSpPr>
            <a:spLocks noChangeArrowheads="1"/>
          </p:cNvSpPr>
          <p:nvPr/>
        </p:nvSpPr>
        <p:spPr bwMode="auto">
          <a:xfrm>
            <a:off x="-152400" y="2819400"/>
            <a:ext cx="2295525" cy="3128963"/>
          </a:xfrm>
          <a:custGeom>
            <a:avLst/>
            <a:gdLst>
              <a:gd name="T0" fmla="*/ 2147483647 w 918"/>
              <a:gd name="T1" fmla="*/ 2147483647 h 1971"/>
              <a:gd name="T2" fmla="*/ 2147483647 w 918"/>
              <a:gd name="T3" fmla="*/ 2147483647 h 1971"/>
              <a:gd name="T4" fmla="*/ 2147483647 w 918"/>
              <a:gd name="T5" fmla="*/ 2147483647 h 1971"/>
              <a:gd name="T6" fmla="*/ 2147483647 w 918"/>
              <a:gd name="T7" fmla="*/ 2147483647 h 1971"/>
              <a:gd name="T8" fmla="*/ 2147483647 w 918"/>
              <a:gd name="T9" fmla="*/ 2147483647 h 1971"/>
              <a:gd name="T10" fmla="*/ 2147483647 w 918"/>
              <a:gd name="T11" fmla="*/ 2147483647 h 1971"/>
              <a:gd name="T12" fmla="*/ 2147483647 w 918"/>
              <a:gd name="T13" fmla="*/ 2147483647 h 1971"/>
              <a:gd name="T14" fmla="*/ 2147483647 w 918"/>
              <a:gd name="T15" fmla="*/ 2147483647 h 1971"/>
              <a:gd name="T16" fmla="*/ 2147483647 w 918"/>
              <a:gd name="T17" fmla="*/ 2147483647 h 1971"/>
              <a:gd name="T18" fmla="*/ 2147483647 w 918"/>
              <a:gd name="T19" fmla="*/ 2147483647 h 1971"/>
              <a:gd name="T20" fmla="*/ 2147483647 w 918"/>
              <a:gd name="T21" fmla="*/ 2147483647 h 1971"/>
              <a:gd name="T22" fmla="*/ 2147483647 w 918"/>
              <a:gd name="T23" fmla="*/ 2147483647 h 1971"/>
              <a:gd name="T24" fmla="*/ 2147483647 w 918"/>
              <a:gd name="T25" fmla="*/ 2147483647 h 1971"/>
              <a:gd name="T26" fmla="*/ 2147483647 w 918"/>
              <a:gd name="T27" fmla="*/ 2147483647 h 1971"/>
              <a:gd name="T28" fmla="*/ 2147483647 w 918"/>
              <a:gd name="T29" fmla="*/ 2147483647 h 1971"/>
              <a:gd name="T30" fmla="*/ 2147483647 w 918"/>
              <a:gd name="T31" fmla="*/ 2147483647 h 1971"/>
              <a:gd name="T32" fmla="*/ 2147483647 w 918"/>
              <a:gd name="T33" fmla="*/ 2147483647 h 1971"/>
              <a:gd name="T34" fmla="*/ 2147483647 w 918"/>
              <a:gd name="T35" fmla="*/ 2147483647 h 1971"/>
              <a:gd name="T36" fmla="*/ 0 w 918"/>
              <a:gd name="T37" fmla="*/ 2147483647 h 19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8"/>
              <a:gd name="T58" fmla="*/ 0 h 1971"/>
              <a:gd name="T59" fmla="*/ 918 w 918"/>
              <a:gd name="T60" fmla="*/ 1971 h 19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8" h="1971">
                <a:moveTo>
                  <a:pt x="29" y="15"/>
                </a:moveTo>
                <a:cubicBezTo>
                  <a:pt x="146" y="74"/>
                  <a:pt x="184" y="51"/>
                  <a:pt x="311" y="30"/>
                </a:cubicBezTo>
                <a:cubicBezTo>
                  <a:pt x="433" y="45"/>
                  <a:pt x="435" y="55"/>
                  <a:pt x="563" y="30"/>
                </a:cubicBezTo>
                <a:cubicBezTo>
                  <a:pt x="593" y="23"/>
                  <a:pt x="651" y="1"/>
                  <a:pt x="651" y="1"/>
                </a:cubicBezTo>
                <a:cubicBezTo>
                  <a:pt x="691" y="8"/>
                  <a:pt x="741" y="0"/>
                  <a:pt x="770" y="30"/>
                </a:cubicBezTo>
                <a:cubicBezTo>
                  <a:pt x="795" y="55"/>
                  <a:pt x="829" y="119"/>
                  <a:pt x="829" y="119"/>
                </a:cubicBezTo>
                <a:cubicBezTo>
                  <a:pt x="806" y="187"/>
                  <a:pt x="819" y="193"/>
                  <a:pt x="859" y="252"/>
                </a:cubicBezTo>
                <a:cubicBezTo>
                  <a:pt x="881" y="341"/>
                  <a:pt x="899" y="428"/>
                  <a:pt x="918" y="519"/>
                </a:cubicBezTo>
                <a:cubicBezTo>
                  <a:pt x="906" y="622"/>
                  <a:pt x="871" y="744"/>
                  <a:pt x="903" y="845"/>
                </a:cubicBezTo>
                <a:cubicBezTo>
                  <a:pt x="884" y="923"/>
                  <a:pt x="870" y="1001"/>
                  <a:pt x="859" y="1082"/>
                </a:cubicBezTo>
                <a:cubicBezTo>
                  <a:pt x="870" y="1193"/>
                  <a:pt x="904" y="1311"/>
                  <a:pt x="874" y="1423"/>
                </a:cubicBezTo>
                <a:cubicBezTo>
                  <a:pt x="864" y="1459"/>
                  <a:pt x="841" y="1490"/>
                  <a:pt x="829" y="1526"/>
                </a:cubicBezTo>
                <a:cubicBezTo>
                  <a:pt x="821" y="1545"/>
                  <a:pt x="819" y="1566"/>
                  <a:pt x="814" y="1586"/>
                </a:cubicBezTo>
                <a:cubicBezTo>
                  <a:pt x="828" y="1642"/>
                  <a:pt x="840" y="1727"/>
                  <a:pt x="800" y="1778"/>
                </a:cubicBezTo>
                <a:cubicBezTo>
                  <a:pt x="757" y="1830"/>
                  <a:pt x="668" y="1834"/>
                  <a:pt x="607" y="1852"/>
                </a:cubicBezTo>
                <a:cubicBezTo>
                  <a:pt x="592" y="1856"/>
                  <a:pt x="576" y="1860"/>
                  <a:pt x="563" y="1867"/>
                </a:cubicBezTo>
                <a:cubicBezTo>
                  <a:pt x="546" y="1875"/>
                  <a:pt x="535" y="1891"/>
                  <a:pt x="518" y="1897"/>
                </a:cubicBezTo>
                <a:cubicBezTo>
                  <a:pt x="425" y="1928"/>
                  <a:pt x="318" y="1923"/>
                  <a:pt x="222" y="1941"/>
                </a:cubicBezTo>
                <a:cubicBezTo>
                  <a:pt x="147" y="1954"/>
                  <a:pt x="75" y="1971"/>
                  <a:pt x="0" y="1971"/>
                </a:cubicBezTo>
              </a:path>
            </a:pathLst>
          </a:custGeom>
          <a:solidFill>
            <a:srgbClr val="000000"/>
          </a:solidFill>
          <a:ln w="381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8133" name="AutoShape 5"/>
          <p:cNvSpPr>
            <a:spLocks noChangeArrowheads="1"/>
          </p:cNvSpPr>
          <p:nvPr/>
        </p:nvSpPr>
        <p:spPr bwMode="auto">
          <a:xfrm>
            <a:off x="2058988" y="3579813"/>
            <a:ext cx="808037" cy="769937"/>
          </a:xfrm>
          <a:custGeom>
            <a:avLst/>
            <a:gdLst>
              <a:gd name="T0" fmla="*/ 2147483647 w 509"/>
              <a:gd name="T1" fmla="*/ 0 h 485"/>
              <a:gd name="T2" fmla="*/ 2147483647 w 509"/>
              <a:gd name="T3" fmla="*/ 2147483647 h 485"/>
              <a:gd name="T4" fmla="*/ 2147483647 w 509"/>
              <a:gd name="T5" fmla="*/ 2147483647 h 485"/>
              <a:gd name="T6" fmla="*/ 0 w 509"/>
              <a:gd name="T7" fmla="*/ 2147483647 h 485"/>
              <a:gd name="T8" fmla="*/ 2147483647 w 509"/>
              <a:gd name="T9" fmla="*/ 2147483647 h 485"/>
              <a:gd name="T10" fmla="*/ 2147483647 w 509"/>
              <a:gd name="T11" fmla="*/ 2147483647 h 485"/>
              <a:gd name="T12" fmla="*/ 2147483647 w 509"/>
              <a:gd name="T13" fmla="*/ 2147483647 h 485"/>
              <a:gd name="T14" fmla="*/ 2147483647 w 509"/>
              <a:gd name="T15" fmla="*/ 2147483647 h 485"/>
              <a:gd name="T16" fmla="*/ 2147483647 w 509"/>
              <a:gd name="T17" fmla="*/ 2147483647 h 485"/>
              <a:gd name="T18" fmla="*/ 2147483647 w 509"/>
              <a:gd name="T19" fmla="*/ 0 h 485"/>
              <a:gd name="T20" fmla="*/ 2147483647 w 509"/>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9"/>
              <a:gd name="T34" fmla="*/ 0 h 485"/>
              <a:gd name="T35" fmla="*/ 509 w 509"/>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9" h="485">
                <a:moveTo>
                  <a:pt x="230" y="0"/>
                </a:moveTo>
                <a:cubicBezTo>
                  <a:pt x="189" y="4"/>
                  <a:pt x="148" y="4"/>
                  <a:pt x="109" y="12"/>
                </a:cubicBezTo>
                <a:cubicBezTo>
                  <a:pt x="83" y="16"/>
                  <a:pt x="36" y="36"/>
                  <a:pt x="36" y="36"/>
                </a:cubicBezTo>
                <a:cubicBezTo>
                  <a:pt x="58" y="104"/>
                  <a:pt x="22" y="187"/>
                  <a:pt x="0" y="254"/>
                </a:cubicBezTo>
                <a:cubicBezTo>
                  <a:pt x="9" y="283"/>
                  <a:pt x="34" y="398"/>
                  <a:pt x="48" y="412"/>
                </a:cubicBezTo>
                <a:cubicBezTo>
                  <a:pt x="83" y="445"/>
                  <a:pt x="63" y="429"/>
                  <a:pt x="109" y="460"/>
                </a:cubicBezTo>
                <a:cubicBezTo>
                  <a:pt x="211" y="425"/>
                  <a:pt x="335" y="448"/>
                  <a:pt x="436" y="485"/>
                </a:cubicBezTo>
                <a:cubicBezTo>
                  <a:pt x="470" y="448"/>
                  <a:pt x="493" y="410"/>
                  <a:pt x="509" y="363"/>
                </a:cubicBezTo>
                <a:cubicBezTo>
                  <a:pt x="498" y="288"/>
                  <a:pt x="489" y="253"/>
                  <a:pt x="448" y="194"/>
                </a:cubicBezTo>
                <a:cubicBezTo>
                  <a:pt x="461" y="86"/>
                  <a:pt x="487" y="37"/>
                  <a:pt x="376" y="0"/>
                </a:cubicBezTo>
                <a:cubicBezTo>
                  <a:pt x="282" y="30"/>
                  <a:pt x="316" y="28"/>
                  <a:pt x="230" y="0"/>
                </a:cubicBezTo>
                <a:close/>
              </a:path>
            </a:pathLst>
          </a:custGeom>
          <a:solidFill>
            <a:srgbClr val="3366FF"/>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8134" name="AutoShape 6"/>
          <p:cNvSpPr>
            <a:spLocks noChangeArrowheads="1"/>
          </p:cNvSpPr>
          <p:nvPr/>
        </p:nvSpPr>
        <p:spPr bwMode="auto">
          <a:xfrm>
            <a:off x="1892300" y="4933950"/>
            <a:ext cx="673100" cy="730250"/>
          </a:xfrm>
          <a:custGeom>
            <a:avLst/>
            <a:gdLst>
              <a:gd name="T0" fmla="*/ 2147483647 w 424"/>
              <a:gd name="T1" fmla="*/ 2147483647 h 460"/>
              <a:gd name="T2" fmla="*/ 2147483647 w 424"/>
              <a:gd name="T3" fmla="*/ 2147483647 h 460"/>
              <a:gd name="T4" fmla="*/ 2147483647 w 424"/>
              <a:gd name="T5" fmla="*/ 2147483647 h 460"/>
              <a:gd name="T6" fmla="*/ 2147483647 w 424"/>
              <a:gd name="T7" fmla="*/ 2147483647 h 460"/>
              <a:gd name="T8" fmla="*/ 0 w 424"/>
              <a:gd name="T9" fmla="*/ 2147483647 h 460"/>
              <a:gd name="T10" fmla="*/ 2147483647 w 424"/>
              <a:gd name="T11" fmla="*/ 2147483647 h 460"/>
              <a:gd name="T12" fmla="*/ 0 w 424"/>
              <a:gd name="T13" fmla="*/ 2147483647 h 460"/>
              <a:gd name="T14" fmla="*/ 2147483647 w 424"/>
              <a:gd name="T15" fmla="*/ 2147483647 h 460"/>
              <a:gd name="T16" fmla="*/ 2147483647 w 424"/>
              <a:gd name="T17" fmla="*/ 2147483647 h 460"/>
              <a:gd name="T18" fmla="*/ 2147483647 w 424"/>
              <a:gd name="T19" fmla="*/ 2147483647 h 460"/>
              <a:gd name="T20" fmla="*/ 2147483647 w 424"/>
              <a:gd name="T21" fmla="*/ 2147483647 h 460"/>
              <a:gd name="T22" fmla="*/ 2147483647 w 424"/>
              <a:gd name="T23" fmla="*/ 2147483647 h 460"/>
              <a:gd name="T24" fmla="*/ 2147483647 w 424"/>
              <a:gd name="T25" fmla="*/ 2147483647 h 460"/>
              <a:gd name="T26" fmla="*/ 2147483647 w 424"/>
              <a:gd name="T27" fmla="*/ 2147483647 h 460"/>
              <a:gd name="T28" fmla="*/ 2147483647 w 424"/>
              <a:gd name="T29" fmla="*/ 2147483647 h 460"/>
              <a:gd name="T30" fmla="*/ 2147483647 w 424"/>
              <a:gd name="T31" fmla="*/ 2147483647 h 460"/>
              <a:gd name="T32" fmla="*/ 2147483647 w 424"/>
              <a:gd name="T33" fmla="*/ 2147483647 h 460"/>
              <a:gd name="T34" fmla="*/ 2147483647 w 424"/>
              <a:gd name="T35" fmla="*/ 2147483647 h 460"/>
              <a:gd name="T36" fmla="*/ 2147483647 w 424"/>
              <a:gd name="T37" fmla="*/ 2147483647 h 460"/>
              <a:gd name="T38" fmla="*/ 2147483647 w 424"/>
              <a:gd name="T39" fmla="*/ 2147483647 h 460"/>
              <a:gd name="T40" fmla="*/ 2147483647 w 424"/>
              <a:gd name="T41" fmla="*/ 2147483647 h 460"/>
              <a:gd name="T42" fmla="*/ 2147483647 w 424"/>
              <a:gd name="T43" fmla="*/ 2147483647 h 460"/>
              <a:gd name="T44" fmla="*/ 2147483647 w 424"/>
              <a:gd name="T45" fmla="*/ 2147483647 h 460"/>
              <a:gd name="T46" fmla="*/ 2147483647 w 424"/>
              <a:gd name="T47" fmla="*/ 2147483647 h 460"/>
              <a:gd name="T48" fmla="*/ 2147483647 w 424"/>
              <a:gd name="T49" fmla="*/ 2147483647 h 460"/>
              <a:gd name="T50" fmla="*/ 2147483647 w 424"/>
              <a:gd name="T51" fmla="*/ 2147483647 h 460"/>
              <a:gd name="T52" fmla="*/ 2147483647 w 424"/>
              <a:gd name="T53" fmla="*/ 2147483647 h 460"/>
              <a:gd name="T54" fmla="*/ 2147483647 w 424"/>
              <a:gd name="T55" fmla="*/ 2147483647 h 460"/>
              <a:gd name="T56" fmla="*/ 2147483647 w 424"/>
              <a:gd name="T57" fmla="*/ 2147483647 h 460"/>
              <a:gd name="T58" fmla="*/ 2147483647 w 424"/>
              <a:gd name="T59" fmla="*/ 2147483647 h 460"/>
              <a:gd name="T60" fmla="*/ 2147483647 w 424"/>
              <a:gd name="T61" fmla="*/ 2147483647 h 460"/>
              <a:gd name="T62" fmla="*/ 2147483647 w 424"/>
              <a:gd name="T63" fmla="*/ 2147483647 h 460"/>
              <a:gd name="T64" fmla="*/ 2147483647 w 424"/>
              <a:gd name="T65" fmla="*/ 2147483647 h 460"/>
              <a:gd name="T66" fmla="*/ 2147483647 w 424"/>
              <a:gd name="T67" fmla="*/ 2147483647 h 460"/>
              <a:gd name="T68" fmla="*/ 2147483647 w 424"/>
              <a:gd name="T69" fmla="*/ 2147483647 h 460"/>
              <a:gd name="T70" fmla="*/ 2147483647 w 424"/>
              <a:gd name="T71" fmla="*/ 2147483647 h 460"/>
              <a:gd name="T72" fmla="*/ 2147483647 w 424"/>
              <a:gd name="T73" fmla="*/ 2147483647 h 460"/>
              <a:gd name="T74" fmla="*/ 2147483647 w 424"/>
              <a:gd name="T75" fmla="*/ 2147483647 h 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460"/>
              <a:gd name="T116" fmla="*/ 424 w 424"/>
              <a:gd name="T117" fmla="*/ 460 h 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460">
                <a:moveTo>
                  <a:pt x="104" y="12"/>
                </a:moveTo>
                <a:cubicBezTo>
                  <a:pt x="119" y="0"/>
                  <a:pt x="110" y="13"/>
                  <a:pt x="108" y="22"/>
                </a:cubicBezTo>
                <a:cubicBezTo>
                  <a:pt x="104" y="53"/>
                  <a:pt x="97" y="92"/>
                  <a:pt x="78" y="118"/>
                </a:cubicBezTo>
                <a:cubicBezTo>
                  <a:pt x="69" y="142"/>
                  <a:pt x="49" y="157"/>
                  <a:pt x="34" y="176"/>
                </a:cubicBezTo>
                <a:cubicBezTo>
                  <a:pt x="18" y="194"/>
                  <a:pt x="7" y="211"/>
                  <a:pt x="0" y="234"/>
                </a:cubicBezTo>
                <a:cubicBezTo>
                  <a:pt x="0" y="238"/>
                  <a:pt x="2" y="243"/>
                  <a:pt x="2" y="248"/>
                </a:cubicBezTo>
                <a:cubicBezTo>
                  <a:pt x="2" y="250"/>
                  <a:pt x="0" y="251"/>
                  <a:pt x="0" y="254"/>
                </a:cubicBezTo>
                <a:cubicBezTo>
                  <a:pt x="0" y="274"/>
                  <a:pt x="11" y="295"/>
                  <a:pt x="18" y="314"/>
                </a:cubicBezTo>
                <a:cubicBezTo>
                  <a:pt x="14" y="332"/>
                  <a:pt x="14" y="337"/>
                  <a:pt x="16" y="358"/>
                </a:cubicBezTo>
                <a:cubicBezTo>
                  <a:pt x="11" y="372"/>
                  <a:pt x="11" y="388"/>
                  <a:pt x="10" y="404"/>
                </a:cubicBezTo>
                <a:cubicBezTo>
                  <a:pt x="13" y="413"/>
                  <a:pt x="12" y="408"/>
                  <a:pt x="8" y="422"/>
                </a:cubicBezTo>
                <a:cubicBezTo>
                  <a:pt x="6" y="426"/>
                  <a:pt x="4" y="434"/>
                  <a:pt x="4" y="434"/>
                </a:cubicBezTo>
                <a:cubicBezTo>
                  <a:pt x="7" y="445"/>
                  <a:pt x="23" y="444"/>
                  <a:pt x="34" y="448"/>
                </a:cubicBezTo>
                <a:cubicBezTo>
                  <a:pt x="56" y="445"/>
                  <a:pt x="78" y="443"/>
                  <a:pt x="102" y="444"/>
                </a:cubicBezTo>
                <a:cubicBezTo>
                  <a:pt x="109" y="444"/>
                  <a:pt x="119" y="456"/>
                  <a:pt x="128" y="458"/>
                </a:cubicBezTo>
                <a:cubicBezTo>
                  <a:pt x="141" y="459"/>
                  <a:pt x="154" y="459"/>
                  <a:pt x="168" y="460"/>
                </a:cubicBezTo>
                <a:cubicBezTo>
                  <a:pt x="196" y="456"/>
                  <a:pt x="223" y="453"/>
                  <a:pt x="252" y="450"/>
                </a:cubicBezTo>
                <a:cubicBezTo>
                  <a:pt x="285" y="453"/>
                  <a:pt x="283" y="454"/>
                  <a:pt x="332" y="450"/>
                </a:cubicBezTo>
                <a:cubicBezTo>
                  <a:pt x="338" y="449"/>
                  <a:pt x="350" y="444"/>
                  <a:pt x="350" y="444"/>
                </a:cubicBezTo>
                <a:cubicBezTo>
                  <a:pt x="349" y="442"/>
                  <a:pt x="347" y="439"/>
                  <a:pt x="348" y="438"/>
                </a:cubicBezTo>
                <a:cubicBezTo>
                  <a:pt x="348" y="435"/>
                  <a:pt x="352" y="435"/>
                  <a:pt x="354" y="434"/>
                </a:cubicBezTo>
                <a:cubicBezTo>
                  <a:pt x="359" y="426"/>
                  <a:pt x="362" y="414"/>
                  <a:pt x="364" y="406"/>
                </a:cubicBezTo>
                <a:cubicBezTo>
                  <a:pt x="358" y="390"/>
                  <a:pt x="363" y="384"/>
                  <a:pt x="366" y="368"/>
                </a:cubicBezTo>
                <a:cubicBezTo>
                  <a:pt x="365" y="354"/>
                  <a:pt x="363" y="340"/>
                  <a:pt x="364" y="326"/>
                </a:cubicBezTo>
                <a:cubicBezTo>
                  <a:pt x="364" y="321"/>
                  <a:pt x="368" y="314"/>
                  <a:pt x="368" y="314"/>
                </a:cubicBezTo>
                <a:cubicBezTo>
                  <a:pt x="367" y="299"/>
                  <a:pt x="366" y="284"/>
                  <a:pt x="366" y="270"/>
                </a:cubicBezTo>
                <a:cubicBezTo>
                  <a:pt x="364" y="246"/>
                  <a:pt x="366" y="173"/>
                  <a:pt x="396" y="164"/>
                </a:cubicBezTo>
                <a:cubicBezTo>
                  <a:pt x="400" y="157"/>
                  <a:pt x="410" y="144"/>
                  <a:pt x="410" y="144"/>
                </a:cubicBezTo>
                <a:cubicBezTo>
                  <a:pt x="412" y="113"/>
                  <a:pt x="420" y="84"/>
                  <a:pt x="424" y="54"/>
                </a:cubicBezTo>
                <a:cubicBezTo>
                  <a:pt x="418" y="36"/>
                  <a:pt x="354" y="33"/>
                  <a:pt x="338" y="32"/>
                </a:cubicBezTo>
                <a:cubicBezTo>
                  <a:pt x="328" y="28"/>
                  <a:pt x="320" y="24"/>
                  <a:pt x="312" y="22"/>
                </a:cubicBezTo>
                <a:cubicBezTo>
                  <a:pt x="290" y="26"/>
                  <a:pt x="274" y="25"/>
                  <a:pt x="254" y="20"/>
                </a:cubicBezTo>
                <a:cubicBezTo>
                  <a:pt x="246" y="22"/>
                  <a:pt x="241" y="20"/>
                  <a:pt x="234" y="18"/>
                </a:cubicBezTo>
                <a:cubicBezTo>
                  <a:pt x="227" y="16"/>
                  <a:pt x="216" y="12"/>
                  <a:pt x="216" y="12"/>
                </a:cubicBezTo>
                <a:cubicBezTo>
                  <a:pt x="208" y="14"/>
                  <a:pt x="200" y="15"/>
                  <a:pt x="192" y="18"/>
                </a:cubicBezTo>
                <a:cubicBezTo>
                  <a:pt x="171" y="14"/>
                  <a:pt x="150" y="7"/>
                  <a:pt x="130" y="2"/>
                </a:cubicBezTo>
                <a:cubicBezTo>
                  <a:pt x="122" y="4"/>
                  <a:pt x="117" y="8"/>
                  <a:pt x="110" y="10"/>
                </a:cubicBezTo>
                <a:cubicBezTo>
                  <a:pt x="107" y="17"/>
                  <a:pt x="109" y="17"/>
                  <a:pt x="104" y="12"/>
                </a:cubicBezTo>
                <a:close/>
              </a:path>
            </a:pathLst>
          </a:custGeom>
          <a:solidFill>
            <a:srgbClr val="333333"/>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87751" name="Text Box 7"/>
          <p:cNvSpPr txBox="1">
            <a:spLocks noChangeArrowheads="1"/>
          </p:cNvSpPr>
          <p:nvPr/>
        </p:nvSpPr>
        <p:spPr bwMode="auto">
          <a:xfrm>
            <a:off x="-107950" y="3505200"/>
            <a:ext cx="2166938" cy="1202510"/>
          </a:xfrm>
          <a:prstGeom prst="rect">
            <a:avLst/>
          </a:prstGeom>
          <a:noFill/>
          <a:ln w="9525">
            <a:noFill/>
            <a:miter lim="800000"/>
            <a:headEnd/>
            <a:tailEnd/>
          </a:ln>
        </p:spPr>
        <p:txBody>
          <a:bodyPr wrap="square" lIns="90000" tIns="46800" rIns="90000" bIns="46800">
            <a:spAutoFit/>
          </a:bodyPr>
          <a:lstStyle/>
          <a:p>
            <a:pPr marL="0" marR="0" lvl="0" indent="0" algn="ctr" defTabSz="449263" rtl="1" eaLnBrk="1" fontAlgn="base" latinLnBrk="0" hangingPunct="1">
              <a:lnSpc>
                <a:spcPct val="100000"/>
              </a:lnSpc>
              <a:spcBef>
                <a:spcPts val="1250"/>
              </a:spcBef>
              <a:spcAft>
                <a:spcPct val="0"/>
              </a:spcAft>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البحر الأبيض المتوسَّط</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8136" name="Text Box 8"/>
          <p:cNvSpPr txBox="1">
            <a:spLocks noChangeArrowheads="1"/>
          </p:cNvSpPr>
          <p:nvPr/>
        </p:nvSpPr>
        <p:spPr bwMode="auto">
          <a:xfrm>
            <a:off x="2123728" y="3645024"/>
            <a:ext cx="939800" cy="648512"/>
          </a:xfrm>
          <a:prstGeom prst="rect">
            <a:avLst/>
          </a:prstGeom>
          <a:noFill/>
          <a:ln w="9525">
            <a:noFill/>
            <a:miter lim="800000"/>
            <a:headEnd/>
            <a:tailEnd/>
          </a:ln>
        </p:spPr>
        <p:txBody>
          <a:bodyPr wrap="square" lIns="90000" tIns="46800" rIns="90000" bIns="46800">
            <a:spAutoFit/>
          </a:body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آرام</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8137" name="Text Box 9"/>
          <p:cNvSpPr txBox="1">
            <a:spLocks noChangeArrowheads="1"/>
          </p:cNvSpPr>
          <p:nvPr/>
        </p:nvSpPr>
        <p:spPr bwMode="auto">
          <a:xfrm>
            <a:off x="1907704" y="4940728"/>
            <a:ext cx="1487488" cy="648512"/>
          </a:xfrm>
          <a:prstGeom prst="rect">
            <a:avLst/>
          </a:prstGeom>
          <a:noFill/>
          <a:ln w="9525">
            <a:noFill/>
            <a:miter lim="800000"/>
            <a:headEnd/>
            <a:tailEnd/>
          </a:ln>
        </p:spPr>
        <p:txBody>
          <a:bodyPr lIns="90000" tIns="46800" rIns="90000" bIns="46800">
            <a:spAutoFit/>
          </a:body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يهوذا</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87754" name="Text Box 10"/>
          <p:cNvSpPr txBox="1">
            <a:spLocks noChangeArrowheads="1"/>
          </p:cNvSpPr>
          <p:nvPr/>
        </p:nvSpPr>
        <p:spPr bwMode="auto">
          <a:xfrm>
            <a:off x="533400" y="6096000"/>
            <a:ext cx="1447800" cy="648512"/>
          </a:xfrm>
          <a:prstGeom prst="rect">
            <a:avLst/>
          </a:prstGeom>
          <a:noFill/>
          <a:ln w="9525">
            <a:noFill/>
            <a:miter lim="800000"/>
            <a:headEnd/>
            <a:tailEnd/>
          </a:ln>
        </p:spPr>
        <p:txBody>
          <a:bodyPr lIns="90000" tIns="46800" rIns="90000" bIns="46800">
            <a:spAutoFit/>
          </a:body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مصر</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87755" name="AutoShape 11"/>
          <p:cNvSpPr>
            <a:spLocks noChangeArrowheads="1"/>
          </p:cNvSpPr>
          <p:nvPr/>
        </p:nvSpPr>
        <p:spPr bwMode="auto">
          <a:xfrm>
            <a:off x="2357438" y="6350000"/>
            <a:ext cx="277812" cy="676275"/>
          </a:xfrm>
          <a:custGeom>
            <a:avLst/>
            <a:gdLst>
              <a:gd name="T0" fmla="*/ 2147483647 w 175"/>
              <a:gd name="T1" fmla="*/ 2147483647 h 426"/>
              <a:gd name="T2" fmla="*/ 2147483647 w 175"/>
              <a:gd name="T3" fmla="*/ 2147483647 h 426"/>
              <a:gd name="T4" fmla="*/ 2147483647 w 175"/>
              <a:gd name="T5" fmla="*/ 0 h 426"/>
              <a:gd name="T6" fmla="*/ 2147483647 w 175"/>
              <a:gd name="T7" fmla="*/ 2147483647 h 426"/>
              <a:gd name="T8" fmla="*/ 2147483647 w 175"/>
              <a:gd name="T9" fmla="*/ 2147483647 h 426"/>
              <a:gd name="T10" fmla="*/ 2147483647 w 175"/>
              <a:gd name="T11" fmla="*/ 2147483647 h 426"/>
              <a:gd name="T12" fmla="*/ 0 60000 65536"/>
              <a:gd name="T13" fmla="*/ 0 60000 65536"/>
              <a:gd name="T14" fmla="*/ 0 60000 65536"/>
              <a:gd name="T15" fmla="*/ 0 60000 65536"/>
              <a:gd name="T16" fmla="*/ 0 60000 65536"/>
              <a:gd name="T17" fmla="*/ 0 60000 65536"/>
              <a:gd name="T18" fmla="*/ 0 w 175"/>
              <a:gd name="T19" fmla="*/ 0 h 426"/>
              <a:gd name="T20" fmla="*/ 175 w 175"/>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175" h="426">
                <a:moveTo>
                  <a:pt x="91" y="340"/>
                </a:moveTo>
                <a:cubicBezTo>
                  <a:pt x="51" y="280"/>
                  <a:pt x="65" y="320"/>
                  <a:pt x="78" y="231"/>
                </a:cubicBezTo>
                <a:cubicBezTo>
                  <a:pt x="89" y="148"/>
                  <a:pt x="101" y="78"/>
                  <a:pt x="127" y="0"/>
                </a:cubicBezTo>
                <a:cubicBezTo>
                  <a:pt x="154" y="85"/>
                  <a:pt x="159" y="48"/>
                  <a:pt x="139" y="109"/>
                </a:cubicBezTo>
                <a:cubicBezTo>
                  <a:pt x="148" y="191"/>
                  <a:pt x="159" y="270"/>
                  <a:pt x="175" y="352"/>
                </a:cubicBezTo>
                <a:cubicBezTo>
                  <a:pt x="174" y="352"/>
                  <a:pt x="0" y="426"/>
                  <a:pt x="91" y="340"/>
                </a:cubicBezTo>
                <a:close/>
              </a:path>
            </a:pathLst>
          </a:custGeom>
          <a:solidFill>
            <a:srgbClr val="000000"/>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87756" name="AutoShape 12"/>
          <p:cNvSpPr>
            <a:spLocks noChangeArrowheads="1"/>
          </p:cNvSpPr>
          <p:nvPr/>
        </p:nvSpPr>
        <p:spPr bwMode="auto">
          <a:xfrm>
            <a:off x="1600200" y="6400800"/>
            <a:ext cx="192088" cy="519113"/>
          </a:xfrm>
          <a:custGeom>
            <a:avLst/>
            <a:gdLst>
              <a:gd name="T0" fmla="*/ 2147483647 w 121"/>
              <a:gd name="T1" fmla="*/ 2147483647 h 327"/>
              <a:gd name="T2" fmla="*/ 2147483647 w 121"/>
              <a:gd name="T3" fmla="*/ 0 h 327"/>
              <a:gd name="T4" fmla="*/ 0 w 121"/>
              <a:gd name="T5" fmla="*/ 2147483647 h 327"/>
              <a:gd name="T6" fmla="*/ 2147483647 w 121"/>
              <a:gd name="T7" fmla="*/ 2147483647 h 327"/>
              <a:gd name="T8" fmla="*/ 2147483647 w 121"/>
              <a:gd name="T9" fmla="*/ 2147483647 h 327"/>
              <a:gd name="T10" fmla="*/ 2147483647 w 121"/>
              <a:gd name="T11" fmla="*/ 2147483647 h 327"/>
              <a:gd name="T12" fmla="*/ 2147483647 w 121"/>
              <a:gd name="T13" fmla="*/ 2147483647 h 327"/>
              <a:gd name="T14" fmla="*/ 0 60000 65536"/>
              <a:gd name="T15" fmla="*/ 0 60000 65536"/>
              <a:gd name="T16" fmla="*/ 0 60000 65536"/>
              <a:gd name="T17" fmla="*/ 0 60000 65536"/>
              <a:gd name="T18" fmla="*/ 0 60000 65536"/>
              <a:gd name="T19" fmla="*/ 0 60000 65536"/>
              <a:gd name="T20" fmla="*/ 0 60000 65536"/>
              <a:gd name="T21" fmla="*/ 0 w 121"/>
              <a:gd name="T22" fmla="*/ 0 h 327"/>
              <a:gd name="T23" fmla="*/ 121 w 121"/>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27">
                <a:moveTo>
                  <a:pt x="121" y="290"/>
                </a:moveTo>
                <a:cubicBezTo>
                  <a:pt x="63" y="203"/>
                  <a:pt x="82" y="96"/>
                  <a:pt x="48" y="0"/>
                </a:cubicBezTo>
                <a:cubicBezTo>
                  <a:pt x="30" y="52"/>
                  <a:pt x="13" y="103"/>
                  <a:pt x="0" y="157"/>
                </a:cubicBezTo>
                <a:cubicBezTo>
                  <a:pt x="14" y="286"/>
                  <a:pt x="12" y="229"/>
                  <a:pt x="12" y="327"/>
                </a:cubicBezTo>
                <a:cubicBezTo>
                  <a:pt x="36" y="319"/>
                  <a:pt x="67" y="321"/>
                  <a:pt x="85" y="303"/>
                </a:cubicBezTo>
                <a:cubicBezTo>
                  <a:pt x="93" y="294"/>
                  <a:pt x="98" y="281"/>
                  <a:pt x="109" y="278"/>
                </a:cubicBezTo>
                <a:cubicBezTo>
                  <a:pt x="114" y="276"/>
                  <a:pt x="117" y="286"/>
                  <a:pt x="121" y="290"/>
                </a:cubicBezTo>
                <a:close/>
              </a:path>
            </a:pathLst>
          </a:custGeom>
          <a:solidFill>
            <a:srgbClr val="000000"/>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8141" name="Text Box 13"/>
          <p:cNvSpPr txBox="1">
            <a:spLocks noChangeArrowheads="1"/>
          </p:cNvSpPr>
          <p:nvPr/>
        </p:nvSpPr>
        <p:spPr bwMode="auto">
          <a:xfrm>
            <a:off x="6078538" y="2362200"/>
            <a:ext cx="1749425" cy="648512"/>
          </a:xfrm>
          <a:prstGeom prst="rect">
            <a:avLst/>
          </a:prstGeom>
          <a:noFill/>
          <a:ln w="9525">
            <a:noFill/>
            <a:miter lim="800000"/>
            <a:headEnd/>
            <a:tailEnd/>
          </a:ln>
        </p:spPr>
        <p:txBody>
          <a:bodyPr lIns="90000" tIns="46800" rIns="90000" bIns="46800">
            <a:spAutoFit/>
          </a:bodyPr>
          <a:lstStyle/>
          <a:p>
            <a:pPr marL="0" marR="0" lvl="0" indent="0" algn="ctr" defTabSz="449263" rtl="0" eaLnBrk="1" fontAlgn="base" latinLnBrk="0" hangingPunct="1">
              <a:lnSpc>
                <a:spcPct val="100000"/>
              </a:lnSpc>
              <a:spcBef>
                <a:spcPts val="1750"/>
              </a:spcBef>
              <a:spcAft>
                <a:spcPct val="0"/>
              </a:spcAft>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نينوى</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nvGrpSpPr>
          <p:cNvPr id="287758" name="Group 14"/>
          <p:cNvGrpSpPr>
            <a:grpSpLocks/>
          </p:cNvGrpSpPr>
          <p:nvPr/>
        </p:nvGrpSpPr>
        <p:grpSpPr bwMode="auto">
          <a:xfrm>
            <a:off x="3178175" y="1574800"/>
            <a:ext cx="5202238" cy="4291013"/>
            <a:chOff x="2002" y="992"/>
            <a:chExt cx="3277" cy="2703"/>
          </a:xfrm>
        </p:grpSpPr>
        <p:sp>
          <p:nvSpPr>
            <p:cNvPr id="287775" name="AutoShape 15"/>
            <p:cNvSpPr>
              <a:spLocks noChangeArrowheads="1"/>
            </p:cNvSpPr>
            <p:nvPr/>
          </p:nvSpPr>
          <p:spPr bwMode="auto">
            <a:xfrm>
              <a:off x="3474" y="1152"/>
              <a:ext cx="1806" cy="2544"/>
            </a:xfrm>
            <a:custGeom>
              <a:avLst/>
              <a:gdLst>
                <a:gd name="T0" fmla="*/ 700222 w 1556"/>
                <a:gd name="T1" fmla="*/ 30286712 h 2012"/>
                <a:gd name="T2" fmla="*/ 606578 w 1556"/>
                <a:gd name="T3" fmla="*/ 28716311 h 2012"/>
                <a:gd name="T4" fmla="*/ 566114 w 1556"/>
                <a:gd name="T5" fmla="*/ 27824242 h 2012"/>
                <a:gd name="T6" fmla="*/ 559822 w 1556"/>
                <a:gd name="T7" fmla="*/ 26047529 h 2012"/>
                <a:gd name="T8" fmla="*/ 539966 w 1556"/>
                <a:gd name="T9" fmla="*/ 25598774 h 2012"/>
                <a:gd name="T10" fmla="*/ 499959 w 1556"/>
                <a:gd name="T11" fmla="*/ 24485220 h 2012"/>
                <a:gd name="T12" fmla="*/ 479685 w 1556"/>
                <a:gd name="T13" fmla="*/ 23141220 h 2012"/>
                <a:gd name="T14" fmla="*/ 439915 w 1556"/>
                <a:gd name="T15" fmla="*/ 20921745 h 2012"/>
                <a:gd name="T16" fmla="*/ 433427 w 1556"/>
                <a:gd name="T17" fmla="*/ 20245577 h 2012"/>
                <a:gd name="T18" fmla="*/ 392922 w 1556"/>
                <a:gd name="T19" fmla="*/ 19575215 h 2012"/>
                <a:gd name="T20" fmla="*/ 326552 w 1556"/>
                <a:gd name="T21" fmla="*/ 13773541 h 2012"/>
                <a:gd name="T22" fmla="*/ 305927 w 1556"/>
                <a:gd name="T23" fmla="*/ 12909138 h 2012"/>
                <a:gd name="T24" fmla="*/ 293355 w 1556"/>
                <a:gd name="T25" fmla="*/ 12221479 h 2012"/>
                <a:gd name="T26" fmla="*/ 252935 w 1556"/>
                <a:gd name="T27" fmla="*/ 11325435 h 2012"/>
                <a:gd name="T28" fmla="*/ 180330 w 1556"/>
                <a:gd name="T29" fmla="*/ 9541543 h 2012"/>
                <a:gd name="T30" fmla="*/ 146686 w 1556"/>
                <a:gd name="T31" fmla="*/ 8213383 h 2012"/>
                <a:gd name="T32" fmla="*/ 120079 w 1556"/>
                <a:gd name="T33" fmla="*/ 5973091 h 2012"/>
                <a:gd name="T34" fmla="*/ 92886 w 1556"/>
                <a:gd name="T35" fmla="*/ 4651269 h 2012"/>
                <a:gd name="T36" fmla="*/ 59819 w 1556"/>
                <a:gd name="T37" fmla="*/ 2201983 h 2012"/>
                <a:gd name="T38" fmla="*/ 0 w 1556"/>
                <a:gd name="T39" fmla="*/ 628104 h 20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6"/>
                <a:gd name="T61" fmla="*/ 0 h 2012"/>
                <a:gd name="T62" fmla="*/ 1556 w 1556"/>
                <a:gd name="T63" fmla="*/ 2012 h 20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6" h="2012">
                  <a:moveTo>
                    <a:pt x="1556" y="2012"/>
                  </a:moveTo>
                  <a:cubicBezTo>
                    <a:pt x="1487" y="1961"/>
                    <a:pt x="1419" y="1947"/>
                    <a:pt x="1348" y="1908"/>
                  </a:cubicBezTo>
                  <a:cubicBezTo>
                    <a:pt x="1316" y="1890"/>
                    <a:pt x="1259" y="1849"/>
                    <a:pt x="1259" y="1849"/>
                  </a:cubicBezTo>
                  <a:cubicBezTo>
                    <a:pt x="1254" y="1809"/>
                    <a:pt x="1259" y="1767"/>
                    <a:pt x="1245" y="1731"/>
                  </a:cubicBezTo>
                  <a:cubicBezTo>
                    <a:pt x="1238" y="1714"/>
                    <a:pt x="1213" y="1712"/>
                    <a:pt x="1200" y="1701"/>
                  </a:cubicBezTo>
                  <a:cubicBezTo>
                    <a:pt x="1085" y="1605"/>
                    <a:pt x="1223" y="1702"/>
                    <a:pt x="1111" y="1627"/>
                  </a:cubicBezTo>
                  <a:cubicBezTo>
                    <a:pt x="1015" y="1479"/>
                    <a:pt x="1138" y="1676"/>
                    <a:pt x="1067" y="1538"/>
                  </a:cubicBezTo>
                  <a:cubicBezTo>
                    <a:pt x="1041" y="1487"/>
                    <a:pt x="1003" y="1440"/>
                    <a:pt x="978" y="1390"/>
                  </a:cubicBezTo>
                  <a:cubicBezTo>
                    <a:pt x="970" y="1375"/>
                    <a:pt x="975" y="1355"/>
                    <a:pt x="963" y="1345"/>
                  </a:cubicBezTo>
                  <a:cubicBezTo>
                    <a:pt x="937" y="1323"/>
                    <a:pt x="903" y="1315"/>
                    <a:pt x="874" y="1301"/>
                  </a:cubicBezTo>
                  <a:cubicBezTo>
                    <a:pt x="674" y="935"/>
                    <a:pt x="892" y="1364"/>
                    <a:pt x="726" y="916"/>
                  </a:cubicBezTo>
                  <a:cubicBezTo>
                    <a:pt x="717" y="892"/>
                    <a:pt x="695" y="877"/>
                    <a:pt x="681" y="857"/>
                  </a:cubicBezTo>
                  <a:cubicBezTo>
                    <a:pt x="670" y="842"/>
                    <a:pt x="665" y="823"/>
                    <a:pt x="652" y="812"/>
                  </a:cubicBezTo>
                  <a:cubicBezTo>
                    <a:pt x="625" y="788"/>
                    <a:pt x="563" y="753"/>
                    <a:pt x="563" y="753"/>
                  </a:cubicBezTo>
                  <a:cubicBezTo>
                    <a:pt x="521" y="690"/>
                    <a:pt x="468" y="657"/>
                    <a:pt x="400" y="634"/>
                  </a:cubicBezTo>
                  <a:cubicBezTo>
                    <a:pt x="373" y="607"/>
                    <a:pt x="341" y="581"/>
                    <a:pt x="326" y="546"/>
                  </a:cubicBezTo>
                  <a:cubicBezTo>
                    <a:pt x="282" y="450"/>
                    <a:pt x="314" y="475"/>
                    <a:pt x="267" y="397"/>
                  </a:cubicBezTo>
                  <a:cubicBezTo>
                    <a:pt x="248" y="366"/>
                    <a:pt x="207" y="309"/>
                    <a:pt x="207" y="309"/>
                  </a:cubicBezTo>
                  <a:cubicBezTo>
                    <a:pt x="190" y="219"/>
                    <a:pt x="197" y="208"/>
                    <a:pt x="133" y="146"/>
                  </a:cubicBezTo>
                  <a:cubicBezTo>
                    <a:pt x="115" y="74"/>
                    <a:pt x="83" y="0"/>
                    <a:pt x="0" y="42"/>
                  </a:cubicBezTo>
                </a:path>
              </a:pathLst>
            </a:custGeom>
            <a:noFill/>
            <a:ln w="381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87776" name="AutoShape 16"/>
            <p:cNvSpPr>
              <a:spLocks noChangeArrowheads="1"/>
            </p:cNvSpPr>
            <p:nvPr/>
          </p:nvSpPr>
          <p:spPr bwMode="auto">
            <a:xfrm>
              <a:off x="2002" y="992"/>
              <a:ext cx="2915" cy="2528"/>
            </a:xfrm>
            <a:custGeom>
              <a:avLst/>
              <a:gdLst>
                <a:gd name="T0" fmla="*/ 2915 w 2915"/>
                <a:gd name="T1" fmla="*/ 2528 h 2528"/>
                <a:gd name="T2" fmla="*/ 2809 w 2915"/>
                <a:gd name="T3" fmla="*/ 2475 h 2528"/>
                <a:gd name="T4" fmla="*/ 2723 w 2915"/>
                <a:gd name="T5" fmla="*/ 2400 h 2528"/>
                <a:gd name="T6" fmla="*/ 2691 w 2915"/>
                <a:gd name="T7" fmla="*/ 2389 h 2528"/>
                <a:gd name="T8" fmla="*/ 2553 w 2915"/>
                <a:gd name="T9" fmla="*/ 2315 h 2528"/>
                <a:gd name="T10" fmla="*/ 2499 w 2915"/>
                <a:gd name="T11" fmla="*/ 2283 h 2528"/>
                <a:gd name="T12" fmla="*/ 2435 w 2915"/>
                <a:gd name="T13" fmla="*/ 2240 h 2528"/>
                <a:gd name="T14" fmla="*/ 2318 w 2915"/>
                <a:gd name="T15" fmla="*/ 2069 h 2528"/>
                <a:gd name="T16" fmla="*/ 2243 w 2915"/>
                <a:gd name="T17" fmla="*/ 1931 h 2528"/>
                <a:gd name="T18" fmla="*/ 2201 w 2915"/>
                <a:gd name="T19" fmla="*/ 1771 h 2528"/>
                <a:gd name="T20" fmla="*/ 2179 w 2915"/>
                <a:gd name="T21" fmla="*/ 1707 h 2528"/>
                <a:gd name="T22" fmla="*/ 2073 w 2915"/>
                <a:gd name="T23" fmla="*/ 1579 h 2528"/>
                <a:gd name="T24" fmla="*/ 1987 w 2915"/>
                <a:gd name="T25" fmla="*/ 1504 h 2528"/>
                <a:gd name="T26" fmla="*/ 1891 w 2915"/>
                <a:gd name="T27" fmla="*/ 1376 h 2528"/>
                <a:gd name="T28" fmla="*/ 1753 w 2915"/>
                <a:gd name="T29" fmla="*/ 1365 h 2528"/>
                <a:gd name="T30" fmla="*/ 1603 w 2915"/>
                <a:gd name="T31" fmla="*/ 1323 h 2528"/>
                <a:gd name="T32" fmla="*/ 1347 w 2915"/>
                <a:gd name="T33" fmla="*/ 1216 h 2528"/>
                <a:gd name="T34" fmla="*/ 1017 w 2915"/>
                <a:gd name="T35" fmla="*/ 1077 h 2528"/>
                <a:gd name="T36" fmla="*/ 995 w 2915"/>
                <a:gd name="T37" fmla="*/ 1056 h 2528"/>
                <a:gd name="T38" fmla="*/ 931 w 2915"/>
                <a:gd name="T39" fmla="*/ 1035 h 2528"/>
                <a:gd name="T40" fmla="*/ 729 w 2915"/>
                <a:gd name="T41" fmla="*/ 907 h 2528"/>
                <a:gd name="T42" fmla="*/ 451 w 2915"/>
                <a:gd name="T43" fmla="*/ 853 h 2528"/>
                <a:gd name="T44" fmla="*/ 419 w 2915"/>
                <a:gd name="T45" fmla="*/ 843 h 2528"/>
                <a:gd name="T46" fmla="*/ 398 w 2915"/>
                <a:gd name="T47" fmla="*/ 821 h 2528"/>
                <a:gd name="T48" fmla="*/ 302 w 2915"/>
                <a:gd name="T49" fmla="*/ 789 h 2528"/>
                <a:gd name="T50" fmla="*/ 270 w 2915"/>
                <a:gd name="T51" fmla="*/ 768 h 2528"/>
                <a:gd name="T52" fmla="*/ 46 w 2915"/>
                <a:gd name="T53" fmla="*/ 629 h 2528"/>
                <a:gd name="T54" fmla="*/ 35 w 2915"/>
                <a:gd name="T55" fmla="*/ 363 h 2528"/>
                <a:gd name="T56" fmla="*/ 142 w 2915"/>
                <a:gd name="T57" fmla="*/ 117 h 2528"/>
                <a:gd name="T58" fmla="*/ 195 w 2915"/>
                <a:gd name="T59" fmla="*/ 0 h 25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15"/>
                <a:gd name="T91" fmla="*/ 0 h 2528"/>
                <a:gd name="T92" fmla="*/ 2915 w 2915"/>
                <a:gd name="T93" fmla="*/ 2528 h 25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15" h="2528">
                  <a:moveTo>
                    <a:pt x="2915" y="2528"/>
                  </a:moveTo>
                  <a:cubicBezTo>
                    <a:pt x="2879" y="2510"/>
                    <a:pt x="2840" y="2499"/>
                    <a:pt x="2809" y="2475"/>
                  </a:cubicBezTo>
                  <a:cubicBezTo>
                    <a:pt x="2735" y="2416"/>
                    <a:pt x="2879" y="2504"/>
                    <a:pt x="2723" y="2400"/>
                  </a:cubicBezTo>
                  <a:cubicBezTo>
                    <a:pt x="2713" y="2393"/>
                    <a:pt x="2700" y="2394"/>
                    <a:pt x="2691" y="2389"/>
                  </a:cubicBezTo>
                  <a:cubicBezTo>
                    <a:pt x="2529" y="2299"/>
                    <a:pt x="2729" y="2391"/>
                    <a:pt x="2553" y="2315"/>
                  </a:cubicBezTo>
                  <a:cubicBezTo>
                    <a:pt x="2502" y="2264"/>
                    <a:pt x="2563" y="2318"/>
                    <a:pt x="2499" y="2283"/>
                  </a:cubicBezTo>
                  <a:cubicBezTo>
                    <a:pt x="2476" y="2270"/>
                    <a:pt x="2435" y="2240"/>
                    <a:pt x="2435" y="2240"/>
                  </a:cubicBezTo>
                  <a:cubicBezTo>
                    <a:pt x="2413" y="2171"/>
                    <a:pt x="2357" y="2128"/>
                    <a:pt x="2318" y="2069"/>
                  </a:cubicBezTo>
                  <a:cubicBezTo>
                    <a:pt x="2303" y="2014"/>
                    <a:pt x="2283" y="1970"/>
                    <a:pt x="2243" y="1931"/>
                  </a:cubicBezTo>
                  <a:cubicBezTo>
                    <a:pt x="2217" y="1878"/>
                    <a:pt x="2217" y="1826"/>
                    <a:pt x="2201" y="1771"/>
                  </a:cubicBezTo>
                  <a:cubicBezTo>
                    <a:pt x="2194" y="1749"/>
                    <a:pt x="2194" y="1723"/>
                    <a:pt x="2179" y="1707"/>
                  </a:cubicBezTo>
                  <a:cubicBezTo>
                    <a:pt x="2140" y="1666"/>
                    <a:pt x="2108" y="1621"/>
                    <a:pt x="2073" y="1579"/>
                  </a:cubicBezTo>
                  <a:cubicBezTo>
                    <a:pt x="2048" y="1549"/>
                    <a:pt x="2014" y="1531"/>
                    <a:pt x="1987" y="1504"/>
                  </a:cubicBezTo>
                  <a:cubicBezTo>
                    <a:pt x="1970" y="1454"/>
                    <a:pt x="1955" y="1384"/>
                    <a:pt x="1891" y="1376"/>
                  </a:cubicBezTo>
                  <a:cubicBezTo>
                    <a:pt x="1845" y="1370"/>
                    <a:pt x="1799" y="1368"/>
                    <a:pt x="1753" y="1365"/>
                  </a:cubicBezTo>
                  <a:cubicBezTo>
                    <a:pt x="1700" y="1347"/>
                    <a:pt x="1657" y="1333"/>
                    <a:pt x="1603" y="1323"/>
                  </a:cubicBezTo>
                  <a:cubicBezTo>
                    <a:pt x="1551" y="1268"/>
                    <a:pt x="1420" y="1226"/>
                    <a:pt x="1347" y="1216"/>
                  </a:cubicBezTo>
                  <a:cubicBezTo>
                    <a:pt x="1247" y="1140"/>
                    <a:pt x="1133" y="1116"/>
                    <a:pt x="1017" y="1077"/>
                  </a:cubicBezTo>
                  <a:cubicBezTo>
                    <a:pt x="1009" y="1070"/>
                    <a:pt x="1004" y="1060"/>
                    <a:pt x="995" y="1056"/>
                  </a:cubicBezTo>
                  <a:cubicBezTo>
                    <a:pt x="974" y="1046"/>
                    <a:pt x="931" y="1035"/>
                    <a:pt x="931" y="1035"/>
                  </a:cubicBezTo>
                  <a:cubicBezTo>
                    <a:pt x="874" y="949"/>
                    <a:pt x="822" y="932"/>
                    <a:pt x="729" y="907"/>
                  </a:cubicBezTo>
                  <a:cubicBezTo>
                    <a:pt x="634" y="881"/>
                    <a:pt x="549" y="864"/>
                    <a:pt x="451" y="853"/>
                  </a:cubicBezTo>
                  <a:cubicBezTo>
                    <a:pt x="440" y="849"/>
                    <a:pt x="428" y="848"/>
                    <a:pt x="419" y="843"/>
                  </a:cubicBezTo>
                  <a:cubicBezTo>
                    <a:pt x="410" y="837"/>
                    <a:pt x="407" y="825"/>
                    <a:pt x="398" y="821"/>
                  </a:cubicBezTo>
                  <a:cubicBezTo>
                    <a:pt x="367" y="805"/>
                    <a:pt x="330" y="807"/>
                    <a:pt x="302" y="789"/>
                  </a:cubicBezTo>
                  <a:cubicBezTo>
                    <a:pt x="291" y="782"/>
                    <a:pt x="281" y="773"/>
                    <a:pt x="270" y="768"/>
                  </a:cubicBezTo>
                  <a:cubicBezTo>
                    <a:pt x="183" y="730"/>
                    <a:pt x="100" y="712"/>
                    <a:pt x="46" y="629"/>
                  </a:cubicBezTo>
                  <a:cubicBezTo>
                    <a:pt x="27" y="541"/>
                    <a:pt x="13" y="451"/>
                    <a:pt x="35" y="363"/>
                  </a:cubicBezTo>
                  <a:cubicBezTo>
                    <a:pt x="45" y="162"/>
                    <a:pt x="0" y="165"/>
                    <a:pt x="142" y="117"/>
                  </a:cubicBezTo>
                  <a:cubicBezTo>
                    <a:pt x="173" y="85"/>
                    <a:pt x="219" y="46"/>
                    <a:pt x="195" y="0"/>
                  </a:cubicBezTo>
                </a:path>
              </a:pathLst>
            </a:custGeom>
            <a:noFill/>
            <a:ln w="381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48145" name="AutoShape 17"/>
          <p:cNvSpPr>
            <a:spLocks noChangeArrowheads="1"/>
          </p:cNvSpPr>
          <p:nvPr/>
        </p:nvSpPr>
        <p:spPr bwMode="auto">
          <a:xfrm>
            <a:off x="3200400" y="1519238"/>
            <a:ext cx="3759200" cy="3114675"/>
          </a:xfrm>
          <a:custGeom>
            <a:avLst/>
            <a:gdLst>
              <a:gd name="T0" fmla="*/ 2147483647 w 2368"/>
              <a:gd name="T1" fmla="*/ 2147483647 h 1962"/>
              <a:gd name="T2" fmla="*/ 2147483647 w 2368"/>
              <a:gd name="T3" fmla="*/ 2147483647 h 1962"/>
              <a:gd name="T4" fmla="*/ 2147483647 w 2368"/>
              <a:gd name="T5" fmla="*/ 2147483647 h 1962"/>
              <a:gd name="T6" fmla="*/ 2147483647 w 2368"/>
              <a:gd name="T7" fmla="*/ 2147483647 h 1962"/>
              <a:gd name="T8" fmla="*/ 2147483647 w 2368"/>
              <a:gd name="T9" fmla="*/ 2147483647 h 1962"/>
              <a:gd name="T10" fmla="*/ 2147483647 w 2368"/>
              <a:gd name="T11" fmla="*/ 2147483647 h 1962"/>
              <a:gd name="T12" fmla="*/ 2147483647 w 2368"/>
              <a:gd name="T13" fmla="*/ 2147483647 h 1962"/>
              <a:gd name="T14" fmla="*/ 2147483647 w 2368"/>
              <a:gd name="T15" fmla="*/ 2147483647 h 1962"/>
              <a:gd name="T16" fmla="*/ 2147483647 w 2368"/>
              <a:gd name="T17" fmla="*/ 2147483647 h 1962"/>
              <a:gd name="T18" fmla="*/ 2147483647 w 2368"/>
              <a:gd name="T19" fmla="*/ 2147483647 h 1962"/>
              <a:gd name="T20" fmla="*/ 2147483647 w 2368"/>
              <a:gd name="T21" fmla="*/ 2147483647 h 1962"/>
              <a:gd name="T22" fmla="*/ 2147483647 w 2368"/>
              <a:gd name="T23" fmla="*/ 2147483647 h 1962"/>
              <a:gd name="T24" fmla="*/ 2147483647 w 2368"/>
              <a:gd name="T25" fmla="*/ 2147483647 h 1962"/>
              <a:gd name="T26" fmla="*/ 2147483647 w 2368"/>
              <a:gd name="T27" fmla="*/ 2147483647 h 1962"/>
              <a:gd name="T28" fmla="*/ 2147483647 w 2368"/>
              <a:gd name="T29" fmla="*/ 2147483647 h 1962"/>
              <a:gd name="T30" fmla="*/ 2147483647 w 2368"/>
              <a:gd name="T31" fmla="*/ 2147483647 h 1962"/>
              <a:gd name="T32" fmla="*/ 2147483647 w 2368"/>
              <a:gd name="T33" fmla="*/ 2147483647 h 1962"/>
              <a:gd name="T34" fmla="*/ 2147483647 w 2368"/>
              <a:gd name="T35" fmla="*/ 2147483647 h 1962"/>
              <a:gd name="T36" fmla="*/ 2147483647 w 2368"/>
              <a:gd name="T37" fmla="*/ 2147483647 h 1962"/>
              <a:gd name="T38" fmla="*/ 2147483647 w 2368"/>
              <a:gd name="T39" fmla="*/ 2147483647 h 1962"/>
              <a:gd name="T40" fmla="*/ 2147483647 w 2368"/>
              <a:gd name="T41" fmla="*/ 2147483647 h 1962"/>
              <a:gd name="T42" fmla="*/ 2147483647 w 2368"/>
              <a:gd name="T43" fmla="*/ 2147483647 h 1962"/>
              <a:gd name="T44" fmla="*/ 2147483647 w 2368"/>
              <a:gd name="T45" fmla="*/ 2147483647 h 1962"/>
              <a:gd name="T46" fmla="*/ 2147483647 w 2368"/>
              <a:gd name="T47" fmla="*/ 2147483647 h 1962"/>
              <a:gd name="T48" fmla="*/ 2147483647 w 2368"/>
              <a:gd name="T49" fmla="*/ 2147483647 h 1962"/>
              <a:gd name="T50" fmla="*/ 2147483647 w 2368"/>
              <a:gd name="T51" fmla="*/ 2147483647 h 1962"/>
              <a:gd name="T52" fmla="*/ 2147483647 w 2368"/>
              <a:gd name="T53" fmla="*/ 2147483647 h 1962"/>
              <a:gd name="T54" fmla="*/ 2147483647 w 2368"/>
              <a:gd name="T55" fmla="*/ 2147483647 h 1962"/>
              <a:gd name="T56" fmla="*/ 2147483647 w 2368"/>
              <a:gd name="T57" fmla="*/ 2147483647 h 1962"/>
              <a:gd name="T58" fmla="*/ 2147483647 w 2368"/>
              <a:gd name="T59" fmla="*/ 2147483647 h 1962"/>
              <a:gd name="T60" fmla="*/ 2147483647 w 2368"/>
              <a:gd name="T61" fmla="*/ 2147483647 h 1962"/>
              <a:gd name="T62" fmla="*/ 2147483647 w 2368"/>
              <a:gd name="T63" fmla="*/ 2147483647 h 1962"/>
              <a:gd name="T64" fmla="*/ 2147483647 w 2368"/>
              <a:gd name="T65" fmla="*/ 2147483647 h 1962"/>
              <a:gd name="T66" fmla="*/ 2147483647 w 2368"/>
              <a:gd name="T67" fmla="*/ 2147483647 h 1962"/>
              <a:gd name="T68" fmla="*/ 2147483647 w 2368"/>
              <a:gd name="T69" fmla="*/ 2147483647 h 1962"/>
              <a:gd name="T70" fmla="*/ 2147483647 w 2368"/>
              <a:gd name="T71" fmla="*/ 2147483647 h 1962"/>
              <a:gd name="T72" fmla="*/ 2147483647 w 2368"/>
              <a:gd name="T73" fmla="*/ 2147483647 h 1962"/>
              <a:gd name="T74" fmla="*/ 0 w 2368"/>
              <a:gd name="T75" fmla="*/ 2147483647 h 1962"/>
              <a:gd name="T76" fmla="*/ 2147483647 w 2368"/>
              <a:gd name="T77" fmla="*/ 2147483647 h 1962"/>
              <a:gd name="T78" fmla="*/ 2147483647 w 2368"/>
              <a:gd name="T79" fmla="*/ 2147483647 h 1962"/>
              <a:gd name="T80" fmla="*/ 2147483647 w 2368"/>
              <a:gd name="T81" fmla="*/ 2147483647 h 1962"/>
              <a:gd name="T82" fmla="*/ 2147483647 w 2368"/>
              <a:gd name="T83" fmla="*/ 2147483647 h 1962"/>
              <a:gd name="T84" fmla="*/ 2147483647 w 2368"/>
              <a:gd name="T85" fmla="*/ 2147483647 h 1962"/>
              <a:gd name="T86" fmla="*/ 2147483647 w 2368"/>
              <a:gd name="T87" fmla="*/ 2147483647 h 1962"/>
              <a:gd name="T88" fmla="*/ 2147483647 w 2368"/>
              <a:gd name="T89" fmla="*/ 2147483647 h 1962"/>
              <a:gd name="T90" fmla="*/ 2147483647 w 2368"/>
              <a:gd name="T91" fmla="*/ 2147483647 h 1962"/>
              <a:gd name="T92" fmla="*/ 2147483647 w 2368"/>
              <a:gd name="T93" fmla="*/ 2147483647 h 1962"/>
              <a:gd name="T94" fmla="*/ 2147483647 w 2368"/>
              <a:gd name="T95" fmla="*/ 2147483647 h 1962"/>
              <a:gd name="T96" fmla="*/ 2147483647 w 2368"/>
              <a:gd name="T97" fmla="*/ 2147483647 h 1962"/>
              <a:gd name="T98" fmla="*/ 2147483647 w 2368"/>
              <a:gd name="T99" fmla="*/ 2147483647 h 1962"/>
              <a:gd name="T100" fmla="*/ 2147483647 w 2368"/>
              <a:gd name="T101" fmla="*/ 2147483647 h 1962"/>
              <a:gd name="T102" fmla="*/ 2147483647 w 2368"/>
              <a:gd name="T103" fmla="*/ 2147483647 h 1962"/>
              <a:gd name="T104" fmla="*/ 2147483647 w 2368"/>
              <a:gd name="T105" fmla="*/ 2147483647 h 1962"/>
              <a:gd name="T106" fmla="*/ 2147483647 w 2368"/>
              <a:gd name="T107" fmla="*/ 2147483647 h 1962"/>
              <a:gd name="T108" fmla="*/ 2147483647 w 2368"/>
              <a:gd name="T109" fmla="*/ 2147483647 h 1962"/>
              <a:gd name="T110" fmla="*/ 2147483647 w 2368"/>
              <a:gd name="T111" fmla="*/ 2147483647 h 1962"/>
              <a:gd name="T112" fmla="*/ 2147483647 w 2368"/>
              <a:gd name="T113" fmla="*/ 2147483647 h 1962"/>
              <a:gd name="T114" fmla="*/ 2147483647 w 2368"/>
              <a:gd name="T115" fmla="*/ 2147483647 h 1962"/>
              <a:gd name="T116" fmla="*/ 2147483647 w 2368"/>
              <a:gd name="T117" fmla="*/ 2147483647 h 1962"/>
              <a:gd name="T118" fmla="*/ 2147483647 w 2368"/>
              <a:gd name="T119" fmla="*/ 2147483647 h 1962"/>
              <a:gd name="T120" fmla="*/ 2147483647 w 2368"/>
              <a:gd name="T121" fmla="*/ 2147483647 h 1962"/>
              <a:gd name="T122" fmla="*/ 2147483647 w 2368"/>
              <a:gd name="T123" fmla="*/ 2147483647 h 1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8"/>
              <a:gd name="T187" fmla="*/ 0 h 1962"/>
              <a:gd name="T188" fmla="*/ 2368 w 2368"/>
              <a:gd name="T189" fmla="*/ 1962 h 1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8" h="1962">
                <a:moveTo>
                  <a:pt x="2240" y="1944"/>
                </a:moveTo>
                <a:cubicBezTo>
                  <a:pt x="2287" y="1880"/>
                  <a:pt x="2315" y="1853"/>
                  <a:pt x="2336" y="1784"/>
                </a:cubicBezTo>
                <a:cubicBezTo>
                  <a:pt x="2345" y="1751"/>
                  <a:pt x="2368" y="1688"/>
                  <a:pt x="2368" y="1688"/>
                </a:cubicBezTo>
                <a:cubicBezTo>
                  <a:pt x="2364" y="1652"/>
                  <a:pt x="2363" y="1616"/>
                  <a:pt x="2357" y="1582"/>
                </a:cubicBezTo>
                <a:cubicBezTo>
                  <a:pt x="2350" y="1548"/>
                  <a:pt x="2331" y="1519"/>
                  <a:pt x="2325" y="1486"/>
                </a:cubicBezTo>
                <a:cubicBezTo>
                  <a:pt x="2317" y="1447"/>
                  <a:pt x="2325" y="1430"/>
                  <a:pt x="2293" y="1411"/>
                </a:cubicBezTo>
                <a:cubicBezTo>
                  <a:pt x="2242" y="1381"/>
                  <a:pt x="2175" y="1370"/>
                  <a:pt x="2133" y="1326"/>
                </a:cubicBezTo>
                <a:cubicBezTo>
                  <a:pt x="2094" y="1285"/>
                  <a:pt x="2069" y="1226"/>
                  <a:pt x="2016" y="1208"/>
                </a:cubicBezTo>
                <a:cubicBezTo>
                  <a:pt x="1971" y="1174"/>
                  <a:pt x="1922" y="1164"/>
                  <a:pt x="1877" y="1134"/>
                </a:cubicBezTo>
                <a:cubicBezTo>
                  <a:pt x="1850" y="1092"/>
                  <a:pt x="1815" y="1061"/>
                  <a:pt x="1781" y="1027"/>
                </a:cubicBezTo>
                <a:cubicBezTo>
                  <a:pt x="1770" y="1016"/>
                  <a:pt x="1763" y="999"/>
                  <a:pt x="1749" y="995"/>
                </a:cubicBezTo>
                <a:cubicBezTo>
                  <a:pt x="1704" y="979"/>
                  <a:pt x="1726" y="990"/>
                  <a:pt x="1685" y="963"/>
                </a:cubicBezTo>
                <a:cubicBezTo>
                  <a:pt x="1678" y="952"/>
                  <a:pt x="1673" y="940"/>
                  <a:pt x="1664" y="931"/>
                </a:cubicBezTo>
                <a:cubicBezTo>
                  <a:pt x="1654" y="921"/>
                  <a:pt x="1640" y="919"/>
                  <a:pt x="1632" y="910"/>
                </a:cubicBezTo>
                <a:cubicBezTo>
                  <a:pt x="1614" y="890"/>
                  <a:pt x="1589" y="846"/>
                  <a:pt x="1589" y="846"/>
                </a:cubicBezTo>
                <a:cubicBezTo>
                  <a:pt x="1596" y="792"/>
                  <a:pt x="1607" y="756"/>
                  <a:pt x="1621" y="707"/>
                </a:cubicBezTo>
                <a:cubicBezTo>
                  <a:pt x="1621" y="706"/>
                  <a:pt x="1637" y="637"/>
                  <a:pt x="1643" y="632"/>
                </a:cubicBezTo>
                <a:cubicBezTo>
                  <a:pt x="1661" y="614"/>
                  <a:pt x="1707" y="590"/>
                  <a:pt x="1707" y="590"/>
                </a:cubicBezTo>
                <a:cubicBezTo>
                  <a:pt x="1723" y="536"/>
                  <a:pt x="1706" y="533"/>
                  <a:pt x="1664" y="504"/>
                </a:cubicBezTo>
                <a:cubicBezTo>
                  <a:pt x="1650" y="465"/>
                  <a:pt x="1650" y="423"/>
                  <a:pt x="1632" y="387"/>
                </a:cubicBezTo>
                <a:cubicBezTo>
                  <a:pt x="1626" y="375"/>
                  <a:pt x="1619" y="364"/>
                  <a:pt x="1611" y="355"/>
                </a:cubicBezTo>
                <a:cubicBezTo>
                  <a:pt x="1597" y="339"/>
                  <a:pt x="1568" y="312"/>
                  <a:pt x="1568" y="312"/>
                </a:cubicBezTo>
                <a:cubicBezTo>
                  <a:pt x="1564" y="301"/>
                  <a:pt x="1557" y="291"/>
                  <a:pt x="1557" y="280"/>
                </a:cubicBezTo>
                <a:cubicBezTo>
                  <a:pt x="1557" y="268"/>
                  <a:pt x="1574" y="256"/>
                  <a:pt x="1568" y="248"/>
                </a:cubicBezTo>
                <a:cubicBezTo>
                  <a:pt x="1559" y="236"/>
                  <a:pt x="1539" y="240"/>
                  <a:pt x="1525" y="238"/>
                </a:cubicBezTo>
                <a:cubicBezTo>
                  <a:pt x="1496" y="233"/>
                  <a:pt x="1468" y="230"/>
                  <a:pt x="1440" y="227"/>
                </a:cubicBezTo>
                <a:cubicBezTo>
                  <a:pt x="1363" y="200"/>
                  <a:pt x="1461" y="237"/>
                  <a:pt x="1365" y="184"/>
                </a:cubicBezTo>
                <a:cubicBezTo>
                  <a:pt x="1328" y="163"/>
                  <a:pt x="1266" y="155"/>
                  <a:pt x="1227" y="142"/>
                </a:cubicBezTo>
                <a:cubicBezTo>
                  <a:pt x="1205" y="134"/>
                  <a:pt x="1184" y="127"/>
                  <a:pt x="1163" y="120"/>
                </a:cubicBezTo>
                <a:cubicBezTo>
                  <a:pt x="1152" y="116"/>
                  <a:pt x="1131" y="110"/>
                  <a:pt x="1131" y="110"/>
                </a:cubicBezTo>
                <a:cubicBezTo>
                  <a:pt x="1120" y="102"/>
                  <a:pt x="1110" y="93"/>
                  <a:pt x="1099" y="88"/>
                </a:cubicBezTo>
                <a:cubicBezTo>
                  <a:pt x="1085" y="82"/>
                  <a:pt x="1068" y="86"/>
                  <a:pt x="1056" y="78"/>
                </a:cubicBezTo>
                <a:cubicBezTo>
                  <a:pt x="1035" y="64"/>
                  <a:pt x="1024" y="37"/>
                  <a:pt x="1003" y="24"/>
                </a:cubicBezTo>
                <a:cubicBezTo>
                  <a:pt x="992" y="17"/>
                  <a:pt x="981" y="10"/>
                  <a:pt x="971" y="3"/>
                </a:cubicBezTo>
                <a:cubicBezTo>
                  <a:pt x="736" y="21"/>
                  <a:pt x="499" y="0"/>
                  <a:pt x="267" y="35"/>
                </a:cubicBezTo>
                <a:cubicBezTo>
                  <a:pt x="253" y="73"/>
                  <a:pt x="249" y="101"/>
                  <a:pt x="224" y="131"/>
                </a:cubicBezTo>
                <a:cubicBezTo>
                  <a:pt x="183" y="177"/>
                  <a:pt x="121" y="209"/>
                  <a:pt x="85" y="259"/>
                </a:cubicBezTo>
                <a:cubicBezTo>
                  <a:pt x="24" y="339"/>
                  <a:pt x="31" y="359"/>
                  <a:pt x="0" y="451"/>
                </a:cubicBezTo>
                <a:cubicBezTo>
                  <a:pt x="24" y="521"/>
                  <a:pt x="15" y="647"/>
                  <a:pt x="53" y="696"/>
                </a:cubicBezTo>
                <a:cubicBezTo>
                  <a:pt x="74" y="723"/>
                  <a:pt x="149" y="739"/>
                  <a:pt x="149" y="739"/>
                </a:cubicBezTo>
                <a:cubicBezTo>
                  <a:pt x="235" y="825"/>
                  <a:pt x="291" y="833"/>
                  <a:pt x="405" y="867"/>
                </a:cubicBezTo>
                <a:cubicBezTo>
                  <a:pt x="439" y="877"/>
                  <a:pt x="465" y="904"/>
                  <a:pt x="501" y="910"/>
                </a:cubicBezTo>
                <a:cubicBezTo>
                  <a:pt x="536" y="915"/>
                  <a:pt x="572" y="916"/>
                  <a:pt x="608" y="920"/>
                </a:cubicBezTo>
                <a:cubicBezTo>
                  <a:pt x="692" y="949"/>
                  <a:pt x="649" y="938"/>
                  <a:pt x="736" y="952"/>
                </a:cubicBezTo>
                <a:cubicBezTo>
                  <a:pt x="813" y="927"/>
                  <a:pt x="794" y="967"/>
                  <a:pt x="843" y="1006"/>
                </a:cubicBezTo>
                <a:cubicBezTo>
                  <a:pt x="872" y="1029"/>
                  <a:pt x="907" y="1038"/>
                  <a:pt x="939" y="1059"/>
                </a:cubicBezTo>
                <a:cubicBezTo>
                  <a:pt x="971" y="1108"/>
                  <a:pt x="997" y="1114"/>
                  <a:pt x="1056" y="1134"/>
                </a:cubicBezTo>
                <a:cubicBezTo>
                  <a:pt x="1066" y="1137"/>
                  <a:pt x="1088" y="1144"/>
                  <a:pt x="1088" y="1144"/>
                </a:cubicBezTo>
                <a:cubicBezTo>
                  <a:pt x="1121" y="1179"/>
                  <a:pt x="1180" y="1182"/>
                  <a:pt x="1227" y="1198"/>
                </a:cubicBezTo>
                <a:cubicBezTo>
                  <a:pt x="1237" y="1201"/>
                  <a:pt x="1259" y="1208"/>
                  <a:pt x="1259" y="1208"/>
                </a:cubicBezTo>
                <a:cubicBezTo>
                  <a:pt x="1295" y="1246"/>
                  <a:pt x="1269" y="1226"/>
                  <a:pt x="1344" y="1251"/>
                </a:cubicBezTo>
                <a:cubicBezTo>
                  <a:pt x="1354" y="1254"/>
                  <a:pt x="1365" y="1258"/>
                  <a:pt x="1376" y="1262"/>
                </a:cubicBezTo>
                <a:cubicBezTo>
                  <a:pt x="1386" y="1265"/>
                  <a:pt x="1408" y="1272"/>
                  <a:pt x="1408" y="1272"/>
                </a:cubicBezTo>
                <a:cubicBezTo>
                  <a:pt x="1481" y="1345"/>
                  <a:pt x="1515" y="1336"/>
                  <a:pt x="1621" y="1347"/>
                </a:cubicBezTo>
                <a:cubicBezTo>
                  <a:pt x="1642" y="1361"/>
                  <a:pt x="1681" y="1406"/>
                  <a:pt x="1707" y="1411"/>
                </a:cubicBezTo>
                <a:cubicBezTo>
                  <a:pt x="1770" y="1422"/>
                  <a:pt x="1835" y="1425"/>
                  <a:pt x="1899" y="1432"/>
                </a:cubicBezTo>
                <a:cubicBezTo>
                  <a:pt x="1918" y="1438"/>
                  <a:pt x="1948" y="1446"/>
                  <a:pt x="1963" y="1464"/>
                </a:cubicBezTo>
                <a:cubicBezTo>
                  <a:pt x="1987" y="1494"/>
                  <a:pt x="1967" y="1554"/>
                  <a:pt x="1995" y="1582"/>
                </a:cubicBezTo>
                <a:cubicBezTo>
                  <a:pt x="2013" y="1599"/>
                  <a:pt x="2041" y="1605"/>
                  <a:pt x="2059" y="1624"/>
                </a:cubicBezTo>
                <a:cubicBezTo>
                  <a:pt x="2093" y="1660"/>
                  <a:pt x="2125" y="1701"/>
                  <a:pt x="2155" y="1742"/>
                </a:cubicBezTo>
                <a:cubicBezTo>
                  <a:pt x="2180" y="1823"/>
                  <a:pt x="2176" y="1859"/>
                  <a:pt x="2240" y="1923"/>
                </a:cubicBezTo>
                <a:cubicBezTo>
                  <a:pt x="2252" y="1959"/>
                  <a:pt x="2258" y="1962"/>
                  <a:pt x="2240" y="1944"/>
                </a:cubicBezTo>
                <a:close/>
              </a:path>
            </a:pathLst>
          </a:custGeom>
          <a:solidFill>
            <a:srgbClr val="FF66CC"/>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8146" name="AutoShape 18"/>
          <p:cNvSpPr>
            <a:spLocks noChangeArrowheads="1"/>
          </p:cNvSpPr>
          <p:nvPr/>
        </p:nvSpPr>
        <p:spPr bwMode="auto">
          <a:xfrm>
            <a:off x="990600" y="1346200"/>
            <a:ext cx="2235200" cy="2286000"/>
          </a:xfrm>
          <a:custGeom>
            <a:avLst/>
            <a:gdLst>
              <a:gd name="T0" fmla="*/ 2147483647 w 1408"/>
              <a:gd name="T1" fmla="*/ 2147483647 h 1440"/>
              <a:gd name="T2" fmla="*/ 2147483647 w 1408"/>
              <a:gd name="T3" fmla="*/ 2147483647 h 1440"/>
              <a:gd name="T4" fmla="*/ 2147483647 w 1408"/>
              <a:gd name="T5" fmla="*/ 2147483647 h 1440"/>
              <a:gd name="T6" fmla="*/ 2147483647 w 1408"/>
              <a:gd name="T7" fmla="*/ 2147483647 h 1440"/>
              <a:gd name="T8" fmla="*/ 2147483647 w 1408"/>
              <a:gd name="T9" fmla="*/ 2147483647 h 1440"/>
              <a:gd name="T10" fmla="*/ 2147483647 w 1408"/>
              <a:gd name="T11" fmla="*/ 2147483647 h 1440"/>
              <a:gd name="T12" fmla="*/ 2147483647 w 1408"/>
              <a:gd name="T13" fmla="*/ 2147483647 h 1440"/>
              <a:gd name="T14" fmla="*/ 2147483647 w 1408"/>
              <a:gd name="T15" fmla="*/ 0 h 1440"/>
              <a:gd name="T16" fmla="*/ 2147483647 w 1408"/>
              <a:gd name="T17" fmla="*/ 2147483647 h 1440"/>
              <a:gd name="T18" fmla="*/ 2147483647 w 1408"/>
              <a:gd name="T19" fmla="*/ 2147483647 h 1440"/>
              <a:gd name="T20" fmla="*/ 2147483647 w 1408"/>
              <a:gd name="T21" fmla="*/ 2147483647 h 1440"/>
              <a:gd name="T22" fmla="*/ 2147483647 w 1408"/>
              <a:gd name="T23" fmla="*/ 2147483647 h 1440"/>
              <a:gd name="T24" fmla="*/ 2147483647 w 1408"/>
              <a:gd name="T25" fmla="*/ 2147483647 h 1440"/>
              <a:gd name="T26" fmla="*/ 2147483647 w 1408"/>
              <a:gd name="T27" fmla="*/ 2147483647 h 1440"/>
              <a:gd name="T28" fmla="*/ 2147483647 w 1408"/>
              <a:gd name="T29" fmla="*/ 2147483647 h 1440"/>
              <a:gd name="T30" fmla="*/ 2147483647 w 1408"/>
              <a:gd name="T31" fmla="*/ 2147483647 h 1440"/>
              <a:gd name="T32" fmla="*/ 2147483647 w 1408"/>
              <a:gd name="T33" fmla="*/ 2147483647 h 1440"/>
              <a:gd name="T34" fmla="*/ 2147483647 w 1408"/>
              <a:gd name="T35" fmla="*/ 2147483647 h 1440"/>
              <a:gd name="T36" fmla="*/ 2147483647 w 1408"/>
              <a:gd name="T37" fmla="*/ 2147483647 h 1440"/>
              <a:gd name="T38" fmla="*/ 2147483647 w 1408"/>
              <a:gd name="T39" fmla="*/ 2147483647 h 1440"/>
              <a:gd name="T40" fmla="*/ 2147483647 w 1408"/>
              <a:gd name="T41" fmla="*/ 2147483647 h 1440"/>
              <a:gd name="T42" fmla="*/ 2147483647 w 1408"/>
              <a:gd name="T43" fmla="*/ 2147483647 h 1440"/>
              <a:gd name="T44" fmla="*/ 2147483647 w 1408"/>
              <a:gd name="T45" fmla="*/ 2147483647 h 1440"/>
              <a:gd name="T46" fmla="*/ 2147483647 w 1408"/>
              <a:gd name="T47" fmla="*/ 2147483647 h 1440"/>
              <a:gd name="T48" fmla="*/ 2147483647 w 1408"/>
              <a:gd name="T49" fmla="*/ 2147483647 h 1440"/>
              <a:gd name="T50" fmla="*/ 2147483647 w 1408"/>
              <a:gd name="T51" fmla="*/ 2147483647 h 1440"/>
              <a:gd name="T52" fmla="*/ 2147483647 w 1408"/>
              <a:gd name="T53" fmla="*/ 2147483647 h 1440"/>
              <a:gd name="T54" fmla="*/ 2147483647 w 1408"/>
              <a:gd name="T55" fmla="*/ 2147483647 h 1440"/>
              <a:gd name="T56" fmla="*/ 2147483647 w 1408"/>
              <a:gd name="T57" fmla="*/ 2147483647 h 1440"/>
              <a:gd name="T58" fmla="*/ 2147483647 w 1408"/>
              <a:gd name="T59" fmla="*/ 2147483647 h 1440"/>
              <a:gd name="T60" fmla="*/ 2147483647 w 1408"/>
              <a:gd name="T61" fmla="*/ 2147483647 h 1440"/>
              <a:gd name="T62" fmla="*/ 2147483647 w 1408"/>
              <a:gd name="T63" fmla="*/ 2147483647 h 1440"/>
              <a:gd name="T64" fmla="*/ 2147483647 w 1408"/>
              <a:gd name="T65" fmla="*/ 2147483647 h 1440"/>
              <a:gd name="T66" fmla="*/ 2147483647 w 1408"/>
              <a:gd name="T67" fmla="*/ 2147483647 h 1440"/>
              <a:gd name="T68" fmla="*/ 2147483647 w 1408"/>
              <a:gd name="T69" fmla="*/ 2147483647 h 1440"/>
              <a:gd name="T70" fmla="*/ 2147483647 w 1408"/>
              <a:gd name="T71" fmla="*/ 2147483647 h 1440"/>
              <a:gd name="T72" fmla="*/ 2147483647 w 1408"/>
              <a:gd name="T73" fmla="*/ 2147483647 h 1440"/>
              <a:gd name="T74" fmla="*/ 2147483647 w 1408"/>
              <a:gd name="T75" fmla="*/ 2147483647 h 1440"/>
              <a:gd name="T76" fmla="*/ 2147483647 w 1408"/>
              <a:gd name="T77" fmla="*/ 2147483647 h 1440"/>
              <a:gd name="T78" fmla="*/ 2147483647 w 1408"/>
              <a:gd name="T79" fmla="*/ 2147483647 h 1440"/>
              <a:gd name="T80" fmla="*/ 2147483647 w 1408"/>
              <a:gd name="T81" fmla="*/ 2147483647 h 1440"/>
              <a:gd name="T82" fmla="*/ 2147483647 w 1408"/>
              <a:gd name="T83" fmla="*/ 2147483647 h 1440"/>
              <a:gd name="T84" fmla="*/ 2147483647 w 1408"/>
              <a:gd name="T85" fmla="*/ 2147483647 h 1440"/>
              <a:gd name="T86" fmla="*/ 2147483647 w 1408"/>
              <a:gd name="T87" fmla="*/ 2147483647 h 1440"/>
              <a:gd name="T88" fmla="*/ 2147483647 w 1408"/>
              <a:gd name="T89" fmla="*/ 2147483647 h 1440"/>
              <a:gd name="T90" fmla="*/ 2147483647 w 1408"/>
              <a:gd name="T91" fmla="*/ 2147483647 h 1440"/>
              <a:gd name="T92" fmla="*/ 2147483647 w 1408"/>
              <a:gd name="T93" fmla="*/ 2147483647 h 1440"/>
              <a:gd name="T94" fmla="*/ 2147483647 w 1408"/>
              <a:gd name="T95" fmla="*/ 2147483647 h 1440"/>
              <a:gd name="T96" fmla="*/ 2147483647 w 1408"/>
              <a:gd name="T97" fmla="*/ 2147483647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8"/>
              <a:gd name="T148" fmla="*/ 0 h 1440"/>
              <a:gd name="T149" fmla="*/ 1408 w 1408"/>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8" h="1440">
                <a:moveTo>
                  <a:pt x="1384" y="536"/>
                </a:moveTo>
                <a:cubicBezTo>
                  <a:pt x="1362" y="525"/>
                  <a:pt x="1336" y="514"/>
                  <a:pt x="1320" y="496"/>
                </a:cubicBezTo>
                <a:cubicBezTo>
                  <a:pt x="1307" y="481"/>
                  <a:pt x="1298" y="464"/>
                  <a:pt x="1288" y="448"/>
                </a:cubicBezTo>
                <a:cubicBezTo>
                  <a:pt x="1282" y="440"/>
                  <a:pt x="1272" y="424"/>
                  <a:pt x="1272" y="424"/>
                </a:cubicBezTo>
                <a:cubicBezTo>
                  <a:pt x="1278" y="362"/>
                  <a:pt x="1284" y="318"/>
                  <a:pt x="1312" y="264"/>
                </a:cubicBezTo>
                <a:cubicBezTo>
                  <a:pt x="1327" y="188"/>
                  <a:pt x="1335" y="136"/>
                  <a:pt x="1392" y="80"/>
                </a:cubicBezTo>
                <a:cubicBezTo>
                  <a:pt x="1354" y="23"/>
                  <a:pt x="1376" y="42"/>
                  <a:pt x="1336" y="16"/>
                </a:cubicBezTo>
                <a:cubicBezTo>
                  <a:pt x="1251" y="22"/>
                  <a:pt x="1224" y="24"/>
                  <a:pt x="1152" y="0"/>
                </a:cubicBezTo>
                <a:cubicBezTo>
                  <a:pt x="1116" y="7"/>
                  <a:pt x="1108" y="0"/>
                  <a:pt x="1088" y="32"/>
                </a:cubicBezTo>
                <a:cubicBezTo>
                  <a:pt x="1083" y="39"/>
                  <a:pt x="1085" y="50"/>
                  <a:pt x="1080" y="56"/>
                </a:cubicBezTo>
                <a:cubicBezTo>
                  <a:pt x="1074" y="61"/>
                  <a:pt x="1063" y="59"/>
                  <a:pt x="1056" y="64"/>
                </a:cubicBezTo>
                <a:cubicBezTo>
                  <a:pt x="1017" y="85"/>
                  <a:pt x="989" y="116"/>
                  <a:pt x="944" y="128"/>
                </a:cubicBezTo>
                <a:cubicBezTo>
                  <a:pt x="933" y="130"/>
                  <a:pt x="899" y="138"/>
                  <a:pt x="888" y="144"/>
                </a:cubicBezTo>
                <a:cubicBezTo>
                  <a:pt x="847" y="164"/>
                  <a:pt x="815" y="213"/>
                  <a:pt x="792" y="248"/>
                </a:cubicBezTo>
                <a:cubicBezTo>
                  <a:pt x="777" y="269"/>
                  <a:pt x="778" y="301"/>
                  <a:pt x="760" y="320"/>
                </a:cubicBezTo>
                <a:cubicBezTo>
                  <a:pt x="744" y="336"/>
                  <a:pt x="728" y="352"/>
                  <a:pt x="712" y="368"/>
                </a:cubicBezTo>
                <a:cubicBezTo>
                  <a:pt x="704" y="376"/>
                  <a:pt x="688" y="392"/>
                  <a:pt x="688" y="392"/>
                </a:cubicBezTo>
                <a:cubicBezTo>
                  <a:pt x="680" y="415"/>
                  <a:pt x="675" y="444"/>
                  <a:pt x="656" y="464"/>
                </a:cubicBezTo>
                <a:cubicBezTo>
                  <a:pt x="617" y="502"/>
                  <a:pt x="535" y="552"/>
                  <a:pt x="488" y="584"/>
                </a:cubicBezTo>
                <a:cubicBezTo>
                  <a:pt x="470" y="609"/>
                  <a:pt x="438" y="676"/>
                  <a:pt x="408" y="688"/>
                </a:cubicBezTo>
                <a:cubicBezTo>
                  <a:pt x="343" y="712"/>
                  <a:pt x="266" y="711"/>
                  <a:pt x="200" y="728"/>
                </a:cubicBezTo>
                <a:cubicBezTo>
                  <a:pt x="170" y="735"/>
                  <a:pt x="150" y="752"/>
                  <a:pt x="120" y="760"/>
                </a:cubicBezTo>
                <a:cubicBezTo>
                  <a:pt x="104" y="770"/>
                  <a:pt x="78" y="773"/>
                  <a:pt x="72" y="792"/>
                </a:cubicBezTo>
                <a:cubicBezTo>
                  <a:pt x="58" y="832"/>
                  <a:pt x="35" y="873"/>
                  <a:pt x="16" y="912"/>
                </a:cubicBezTo>
                <a:cubicBezTo>
                  <a:pt x="13" y="928"/>
                  <a:pt x="0" y="945"/>
                  <a:pt x="8" y="960"/>
                </a:cubicBezTo>
                <a:cubicBezTo>
                  <a:pt x="28" y="1000"/>
                  <a:pt x="73" y="959"/>
                  <a:pt x="96" y="952"/>
                </a:cubicBezTo>
                <a:cubicBezTo>
                  <a:pt x="181" y="957"/>
                  <a:pt x="217" y="966"/>
                  <a:pt x="296" y="952"/>
                </a:cubicBezTo>
                <a:cubicBezTo>
                  <a:pt x="296" y="951"/>
                  <a:pt x="355" y="932"/>
                  <a:pt x="368" y="928"/>
                </a:cubicBezTo>
                <a:cubicBezTo>
                  <a:pt x="376" y="925"/>
                  <a:pt x="392" y="920"/>
                  <a:pt x="392" y="920"/>
                </a:cubicBezTo>
                <a:cubicBezTo>
                  <a:pt x="408" y="922"/>
                  <a:pt x="425" y="921"/>
                  <a:pt x="440" y="928"/>
                </a:cubicBezTo>
                <a:cubicBezTo>
                  <a:pt x="450" y="932"/>
                  <a:pt x="453" y="946"/>
                  <a:pt x="464" y="952"/>
                </a:cubicBezTo>
                <a:cubicBezTo>
                  <a:pt x="486" y="963"/>
                  <a:pt x="512" y="968"/>
                  <a:pt x="536" y="976"/>
                </a:cubicBezTo>
                <a:cubicBezTo>
                  <a:pt x="545" y="979"/>
                  <a:pt x="552" y="986"/>
                  <a:pt x="560" y="992"/>
                </a:cubicBezTo>
                <a:cubicBezTo>
                  <a:pt x="586" y="1071"/>
                  <a:pt x="585" y="1137"/>
                  <a:pt x="648" y="1200"/>
                </a:cubicBezTo>
                <a:cubicBezTo>
                  <a:pt x="651" y="1235"/>
                  <a:pt x="652" y="1293"/>
                  <a:pt x="672" y="1328"/>
                </a:cubicBezTo>
                <a:cubicBezTo>
                  <a:pt x="681" y="1344"/>
                  <a:pt x="697" y="1357"/>
                  <a:pt x="704" y="1376"/>
                </a:cubicBezTo>
                <a:cubicBezTo>
                  <a:pt x="723" y="1433"/>
                  <a:pt x="705" y="1414"/>
                  <a:pt x="744" y="1440"/>
                </a:cubicBezTo>
                <a:cubicBezTo>
                  <a:pt x="752" y="1437"/>
                  <a:pt x="760" y="1436"/>
                  <a:pt x="768" y="1432"/>
                </a:cubicBezTo>
                <a:cubicBezTo>
                  <a:pt x="777" y="1425"/>
                  <a:pt x="781" y="1410"/>
                  <a:pt x="792" y="1408"/>
                </a:cubicBezTo>
                <a:cubicBezTo>
                  <a:pt x="825" y="1399"/>
                  <a:pt x="861" y="1402"/>
                  <a:pt x="896" y="1400"/>
                </a:cubicBezTo>
                <a:cubicBezTo>
                  <a:pt x="937" y="1393"/>
                  <a:pt x="958" y="1390"/>
                  <a:pt x="992" y="1368"/>
                </a:cubicBezTo>
                <a:cubicBezTo>
                  <a:pt x="982" y="1312"/>
                  <a:pt x="957" y="1272"/>
                  <a:pt x="928" y="1224"/>
                </a:cubicBezTo>
                <a:cubicBezTo>
                  <a:pt x="918" y="1178"/>
                  <a:pt x="918" y="1131"/>
                  <a:pt x="904" y="1088"/>
                </a:cubicBezTo>
                <a:cubicBezTo>
                  <a:pt x="890" y="994"/>
                  <a:pt x="890" y="917"/>
                  <a:pt x="960" y="848"/>
                </a:cubicBezTo>
                <a:cubicBezTo>
                  <a:pt x="997" y="736"/>
                  <a:pt x="1067" y="735"/>
                  <a:pt x="1176" y="728"/>
                </a:cubicBezTo>
                <a:cubicBezTo>
                  <a:pt x="1237" y="703"/>
                  <a:pt x="1238" y="703"/>
                  <a:pt x="1312" y="712"/>
                </a:cubicBezTo>
                <a:cubicBezTo>
                  <a:pt x="1353" y="725"/>
                  <a:pt x="1391" y="738"/>
                  <a:pt x="1408" y="688"/>
                </a:cubicBezTo>
                <a:cubicBezTo>
                  <a:pt x="1395" y="651"/>
                  <a:pt x="1390" y="614"/>
                  <a:pt x="1384" y="576"/>
                </a:cubicBezTo>
                <a:cubicBezTo>
                  <a:pt x="1376" y="533"/>
                  <a:pt x="1362" y="536"/>
                  <a:pt x="1384" y="536"/>
                </a:cubicBezTo>
                <a:close/>
              </a:path>
            </a:pathLst>
          </a:custGeom>
          <a:solidFill>
            <a:srgbClr val="FF9900"/>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8147" name="AutoShape 19"/>
          <p:cNvSpPr>
            <a:spLocks noChangeArrowheads="1"/>
          </p:cNvSpPr>
          <p:nvPr/>
        </p:nvSpPr>
        <p:spPr bwMode="auto">
          <a:xfrm>
            <a:off x="2362200" y="2432050"/>
            <a:ext cx="895350" cy="996950"/>
          </a:xfrm>
          <a:custGeom>
            <a:avLst/>
            <a:gdLst>
              <a:gd name="T0" fmla="*/ 2147483647 w 564"/>
              <a:gd name="T1" fmla="*/ 2147483647 h 628"/>
              <a:gd name="T2" fmla="*/ 2147483647 w 564"/>
              <a:gd name="T3" fmla="*/ 2147483647 h 628"/>
              <a:gd name="T4" fmla="*/ 2147483647 w 564"/>
              <a:gd name="T5" fmla="*/ 2147483647 h 628"/>
              <a:gd name="T6" fmla="*/ 2147483647 w 564"/>
              <a:gd name="T7" fmla="*/ 2147483647 h 628"/>
              <a:gd name="T8" fmla="*/ 2147483647 w 564"/>
              <a:gd name="T9" fmla="*/ 2147483647 h 628"/>
              <a:gd name="T10" fmla="*/ 2147483647 w 564"/>
              <a:gd name="T11" fmla="*/ 2147483647 h 628"/>
              <a:gd name="T12" fmla="*/ 2147483647 w 564"/>
              <a:gd name="T13" fmla="*/ 2147483647 h 628"/>
              <a:gd name="T14" fmla="*/ 2147483647 w 564"/>
              <a:gd name="T15" fmla="*/ 2147483647 h 628"/>
              <a:gd name="T16" fmla="*/ 2147483647 w 564"/>
              <a:gd name="T17" fmla="*/ 2147483647 h 628"/>
              <a:gd name="T18" fmla="*/ 2147483647 w 564"/>
              <a:gd name="T19" fmla="*/ 2147483647 h 628"/>
              <a:gd name="T20" fmla="*/ 2147483647 w 564"/>
              <a:gd name="T21" fmla="*/ 2147483647 h 628"/>
              <a:gd name="T22" fmla="*/ 2147483647 w 564"/>
              <a:gd name="T23" fmla="*/ 2147483647 h 628"/>
              <a:gd name="T24" fmla="*/ 2147483647 w 564"/>
              <a:gd name="T25" fmla="*/ 2147483647 h 628"/>
              <a:gd name="T26" fmla="*/ 2147483647 w 564"/>
              <a:gd name="T27" fmla="*/ 2147483647 h 628"/>
              <a:gd name="T28" fmla="*/ 2147483647 w 564"/>
              <a:gd name="T29" fmla="*/ 2147483647 h 628"/>
              <a:gd name="T30" fmla="*/ 2147483647 w 564"/>
              <a:gd name="T31" fmla="*/ 2147483647 h 628"/>
              <a:gd name="T32" fmla="*/ 2147483647 w 564"/>
              <a:gd name="T33" fmla="*/ 2147483647 h 628"/>
              <a:gd name="T34" fmla="*/ 2147483647 w 564"/>
              <a:gd name="T35" fmla="*/ 2147483647 h 628"/>
              <a:gd name="T36" fmla="*/ 2147483647 w 564"/>
              <a:gd name="T37" fmla="*/ 0 h 628"/>
              <a:gd name="T38" fmla="*/ 2147483647 w 564"/>
              <a:gd name="T39" fmla="*/ 2147483647 h 628"/>
              <a:gd name="T40" fmla="*/ 2147483647 w 564"/>
              <a:gd name="T41" fmla="*/ 2147483647 h 628"/>
              <a:gd name="T42" fmla="*/ 2147483647 w 564"/>
              <a:gd name="T43" fmla="*/ 2147483647 h 628"/>
              <a:gd name="T44" fmla="*/ 2147483647 w 564"/>
              <a:gd name="T45" fmla="*/ 2147483647 h 6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4"/>
              <a:gd name="T70" fmla="*/ 0 h 628"/>
              <a:gd name="T71" fmla="*/ 564 w 564"/>
              <a:gd name="T72" fmla="*/ 628 h 6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4" h="628">
                <a:moveTo>
                  <a:pt x="532" y="80"/>
                </a:moveTo>
                <a:cubicBezTo>
                  <a:pt x="498" y="113"/>
                  <a:pt x="458" y="134"/>
                  <a:pt x="420" y="160"/>
                </a:cubicBezTo>
                <a:cubicBezTo>
                  <a:pt x="387" y="208"/>
                  <a:pt x="352" y="252"/>
                  <a:pt x="316" y="296"/>
                </a:cubicBezTo>
                <a:cubicBezTo>
                  <a:pt x="309" y="303"/>
                  <a:pt x="307" y="314"/>
                  <a:pt x="300" y="320"/>
                </a:cubicBezTo>
                <a:cubicBezTo>
                  <a:pt x="280" y="333"/>
                  <a:pt x="257" y="341"/>
                  <a:pt x="236" y="352"/>
                </a:cubicBezTo>
                <a:cubicBezTo>
                  <a:pt x="173" y="429"/>
                  <a:pt x="130" y="518"/>
                  <a:pt x="76" y="600"/>
                </a:cubicBezTo>
                <a:cubicBezTo>
                  <a:pt x="78" y="608"/>
                  <a:pt x="91" y="620"/>
                  <a:pt x="84" y="624"/>
                </a:cubicBezTo>
                <a:cubicBezTo>
                  <a:pt x="75" y="628"/>
                  <a:pt x="65" y="616"/>
                  <a:pt x="60" y="608"/>
                </a:cubicBezTo>
                <a:cubicBezTo>
                  <a:pt x="59" y="607"/>
                  <a:pt x="40" y="548"/>
                  <a:pt x="36" y="536"/>
                </a:cubicBezTo>
                <a:cubicBezTo>
                  <a:pt x="30" y="520"/>
                  <a:pt x="20" y="488"/>
                  <a:pt x="20" y="488"/>
                </a:cubicBezTo>
                <a:cubicBezTo>
                  <a:pt x="34" y="445"/>
                  <a:pt x="33" y="458"/>
                  <a:pt x="20" y="392"/>
                </a:cubicBezTo>
                <a:cubicBezTo>
                  <a:pt x="16" y="375"/>
                  <a:pt x="4" y="344"/>
                  <a:pt x="4" y="344"/>
                </a:cubicBezTo>
                <a:cubicBezTo>
                  <a:pt x="9" y="309"/>
                  <a:pt x="0" y="269"/>
                  <a:pt x="20" y="240"/>
                </a:cubicBezTo>
                <a:cubicBezTo>
                  <a:pt x="32" y="220"/>
                  <a:pt x="57" y="213"/>
                  <a:pt x="76" y="200"/>
                </a:cubicBezTo>
                <a:cubicBezTo>
                  <a:pt x="109" y="150"/>
                  <a:pt x="84" y="201"/>
                  <a:pt x="84" y="152"/>
                </a:cubicBezTo>
                <a:cubicBezTo>
                  <a:pt x="84" y="112"/>
                  <a:pt x="133" y="90"/>
                  <a:pt x="164" y="80"/>
                </a:cubicBezTo>
                <a:cubicBezTo>
                  <a:pt x="200" y="49"/>
                  <a:pt x="205" y="39"/>
                  <a:pt x="244" y="24"/>
                </a:cubicBezTo>
                <a:cubicBezTo>
                  <a:pt x="259" y="17"/>
                  <a:pt x="276" y="13"/>
                  <a:pt x="292" y="8"/>
                </a:cubicBezTo>
                <a:cubicBezTo>
                  <a:pt x="300" y="5"/>
                  <a:pt x="316" y="0"/>
                  <a:pt x="316" y="0"/>
                </a:cubicBezTo>
                <a:cubicBezTo>
                  <a:pt x="326" y="2"/>
                  <a:pt x="338" y="3"/>
                  <a:pt x="348" y="8"/>
                </a:cubicBezTo>
                <a:cubicBezTo>
                  <a:pt x="365" y="16"/>
                  <a:pt x="396" y="40"/>
                  <a:pt x="396" y="40"/>
                </a:cubicBezTo>
                <a:cubicBezTo>
                  <a:pt x="447" y="33"/>
                  <a:pt x="482" y="22"/>
                  <a:pt x="532" y="32"/>
                </a:cubicBezTo>
                <a:cubicBezTo>
                  <a:pt x="564" y="64"/>
                  <a:pt x="564" y="48"/>
                  <a:pt x="532" y="80"/>
                </a:cubicBezTo>
                <a:close/>
              </a:path>
            </a:pathLst>
          </a:custGeom>
          <a:solidFill>
            <a:srgbClr val="00FF00"/>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8148" name="Text Box 20"/>
          <p:cNvSpPr txBox="1">
            <a:spLocks noChangeArrowheads="1"/>
          </p:cNvSpPr>
          <p:nvPr/>
        </p:nvSpPr>
        <p:spPr bwMode="auto">
          <a:xfrm>
            <a:off x="1981200" y="1988400"/>
            <a:ext cx="4191000" cy="648512"/>
          </a:xfrm>
          <a:prstGeom prst="rect">
            <a:avLst/>
          </a:prstGeom>
          <a:noFill/>
          <a:ln w="9525">
            <a:noFill/>
            <a:miter lim="800000"/>
            <a:headEnd/>
            <a:tailEnd/>
          </a:ln>
        </p:spPr>
        <p:txBody>
          <a:bodyPr lIns="90000" tIns="46800" rIns="90000" bIns="46800">
            <a:spAutoFit/>
          </a:bodyPr>
          <a:lstStyle/>
          <a:p>
            <a:pPr marL="0" marR="0" lvl="0" indent="0" algn="ctr" defTabSz="449263" rtl="0" eaLnBrk="1" fontAlgn="base" latinLnBrk="0" hangingPunct="1">
              <a:lnSpc>
                <a:spcPct val="100000"/>
              </a:lnSpc>
              <a:spcBef>
                <a:spcPts val="2000"/>
              </a:spcBef>
              <a:spcAft>
                <a:spcPct val="0"/>
              </a:spcAft>
              <a:buClr>
                <a:srgbClr val="000044"/>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000044"/>
                </a:solidFill>
                <a:effectLst/>
                <a:uLnTx/>
                <a:uFillTx/>
                <a:latin typeface="Arial" panose="020B0604020202020204" pitchFamily="34" charset="0"/>
                <a:ea typeface="MS PGothic" pitchFamily="34" charset="-128"/>
                <a:cs typeface="Arial" panose="020B0604020202020204" pitchFamily="34" charset="0"/>
              </a:rPr>
              <a:t>التوسع الأشوري</a:t>
            </a:r>
            <a:endParaRPr kumimoji="0" lang="en-GB" sz="3600" b="1" u="none" strike="noStrike" kern="1200" cap="none" spc="0" normalizeH="0" baseline="0" noProof="0" dirty="0">
              <a:ln>
                <a:noFill/>
              </a:ln>
              <a:solidFill>
                <a:srgbClr val="000044"/>
              </a:solidFill>
              <a:effectLst/>
              <a:uLnTx/>
              <a:uFillTx/>
              <a:latin typeface="Arial" panose="020B0604020202020204" pitchFamily="34" charset="0"/>
              <a:ea typeface="MS PGothic" pitchFamily="34" charset="-128"/>
              <a:cs typeface="Arial" panose="020B0604020202020204" pitchFamily="34" charset="0"/>
            </a:endParaRPr>
          </a:p>
        </p:txBody>
      </p:sp>
      <p:sp>
        <p:nvSpPr>
          <p:cNvPr id="48149" name="AutoShape 21"/>
          <p:cNvSpPr>
            <a:spLocks noChangeArrowheads="1"/>
          </p:cNvSpPr>
          <p:nvPr/>
        </p:nvSpPr>
        <p:spPr bwMode="auto">
          <a:xfrm>
            <a:off x="2006600" y="4203700"/>
            <a:ext cx="558800" cy="800100"/>
          </a:xfrm>
          <a:custGeom>
            <a:avLst/>
            <a:gdLst>
              <a:gd name="T0" fmla="*/ 2147483647 w 352"/>
              <a:gd name="T1" fmla="*/ 2147483647 h 504"/>
              <a:gd name="T2" fmla="*/ 2147483647 w 352"/>
              <a:gd name="T3" fmla="*/ 2147483647 h 504"/>
              <a:gd name="T4" fmla="*/ 2147483647 w 352"/>
              <a:gd name="T5" fmla="*/ 2147483647 h 504"/>
              <a:gd name="T6" fmla="*/ 2147483647 w 352"/>
              <a:gd name="T7" fmla="*/ 2147483647 h 504"/>
              <a:gd name="T8" fmla="*/ 2147483647 w 352"/>
              <a:gd name="T9" fmla="*/ 2147483647 h 504"/>
              <a:gd name="T10" fmla="*/ 2147483647 w 352"/>
              <a:gd name="T11" fmla="*/ 2147483647 h 504"/>
              <a:gd name="T12" fmla="*/ 2147483647 w 352"/>
              <a:gd name="T13" fmla="*/ 2147483647 h 504"/>
              <a:gd name="T14" fmla="*/ 2147483647 w 352"/>
              <a:gd name="T15" fmla="*/ 2147483647 h 504"/>
              <a:gd name="T16" fmla="*/ 2147483647 w 352"/>
              <a:gd name="T17" fmla="*/ 2147483647 h 504"/>
              <a:gd name="T18" fmla="*/ 2147483647 w 352"/>
              <a:gd name="T19" fmla="*/ 2147483647 h 504"/>
              <a:gd name="T20" fmla="*/ 2147483647 w 352"/>
              <a:gd name="T21" fmla="*/ 2147483647 h 504"/>
              <a:gd name="T22" fmla="*/ 2147483647 w 352"/>
              <a:gd name="T23" fmla="*/ 2147483647 h 504"/>
              <a:gd name="T24" fmla="*/ 2147483647 w 352"/>
              <a:gd name="T25" fmla="*/ 2147483647 h 504"/>
              <a:gd name="T26" fmla="*/ 2147483647 w 352"/>
              <a:gd name="T27" fmla="*/ 2147483647 h 504"/>
              <a:gd name="T28" fmla="*/ 2147483647 w 352"/>
              <a:gd name="T29" fmla="*/ 0 h 504"/>
              <a:gd name="T30" fmla="*/ 2147483647 w 352"/>
              <a:gd name="T31" fmla="*/ 2147483647 h 504"/>
              <a:gd name="T32" fmla="*/ 2147483647 w 352"/>
              <a:gd name="T33" fmla="*/ 2147483647 h 504"/>
              <a:gd name="T34" fmla="*/ 0 w 352"/>
              <a:gd name="T35" fmla="*/ 2147483647 h 504"/>
              <a:gd name="T36" fmla="*/ 2147483647 w 352"/>
              <a:gd name="T37" fmla="*/ 2147483647 h 504"/>
              <a:gd name="T38" fmla="*/ 2147483647 w 352"/>
              <a:gd name="T39" fmla="*/ 2147483647 h 504"/>
              <a:gd name="T40" fmla="*/ 2147483647 w 352"/>
              <a:gd name="T41" fmla="*/ 2147483647 h 504"/>
              <a:gd name="T42" fmla="*/ 2147483647 w 352"/>
              <a:gd name="T43" fmla="*/ 2147483647 h 504"/>
              <a:gd name="T44" fmla="*/ 2147483647 w 352"/>
              <a:gd name="T45" fmla="*/ 2147483647 h 504"/>
              <a:gd name="T46" fmla="*/ 2147483647 w 352"/>
              <a:gd name="T47" fmla="*/ 2147483647 h 504"/>
              <a:gd name="T48" fmla="*/ 2147483647 w 352"/>
              <a:gd name="T49" fmla="*/ 2147483647 h 5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504"/>
              <a:gd name="T77" fmla="*/ 352 w 352"/>
              <a:gd name="T78" fmla="*/ 504 h 5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504">
                <a:moveTo>
                  <a:pt x="352" y="504"/>
                </a:moveTo>
                <a:cubicBezTo>
                  <a:pt x="343" y="477"/>
                  <a:pt x="334" y="454"/>
                  <a:pt x="324" y="428"/>
                </a:cubicBezTo>
                <a:cubicBezTo>
                  <a:pt x="329" y="397"/>
                  <a:pt x="323" y="366"/>
                  <a:pt x="316" y="336"/>
                </a:cubicBezTo>
                <a:cubicBezTo>
                  <a:pt x="321" y="306"/>
                  <a:pt x="323" y="285"/>
                  <a:pt x="336" y="260"/>
                </a:cubicBezTo>
                <a:cubicBezTo>
                  <a:pt x="332" y="239"/>
                  <a:pt x="335" y="226"/>
                  <a:pt x="316" y="220"/>
                </a:cubicBezTo>
                <a:cubicBezTo>
                  <a:pt x="313" y="216"/>
                  <a:pt x="311" y="211"/>
                  <a:pt x="308" y="208"/>
                </a:cubicBezTo>
                <a:cubicBezTo>
                  <a:pt x="304" y="205"/>
                  <a:pt x="298" y="206"/>
                  <a:pt x="296" y="204"/>
                </a:cubicBezTo>
                <a:cubicBezTo>
                  <a:pt x="282" y="190"/>
                  <a:pt x="281" y="183"/>
                  <a:pt x="276" y="168"/>
                </a:cubicBezTo>
                <a:cubicBezTo>
                  <a:pt x="282" y="136"/>
                  <a:pt x="299" y="128"/>
                  <a:pt x="324" y="112"/>
                </a:cubicBezTo>
                <a:cubicBezTo>
                  <a:pt x="332" y="98"/>
                  <a:pt x="343" y="93"/>
                  <a:pt x="352" y="80"/>
                </a:cubicBezTo>
                <a:cubicBezTo>
                  <a:pt x="333" y="24"/>
                  <a:pt x="311" y="51"/>
                  <a:pt x="232" y="48"/>
                </a:cubicBezTo>
                <a:cubicBezTo>
                  <a:pt x="201" y="37"/>
                  <a:pt x="182" y="63"/>
                  <a:pt x="156" y="72"/>
                </a:cubicBezTo>
                <a:cubicBezTo>
                  <a:pt x="109" y="66"/>
                  <a:pt x="125" y="58"/>
                  <a:pt x="92" y="36"/>
                </a:cubicBezTo>
                <a:cubicBezTo>
                  <a:pt x="86" y="28"/>
                  <a:pt x="81" y="20"/>
                  <a:pt x="76" y="12"/>
                </a:cubicBezTo>
                <a:cubicBezTo>
                  <a:pt x="73" y="8"/>
                  <a:pt x="68" y="0"/>
                  <a:pt x="68" y="0"/>
                </a:cubicBezTo>
                <a:cubicBezTo>
                  <a:pt x="42" y="8"/>
                  <a:pt x="51" y="38"/>
                  <a:pt x="40" y="60"/>
                </a:cubicBezTo>
                <a:cubicBezTo>
                  <a:pt x="30" y="77"/>
                  <a:pt x="16" y="93"/>
                  <a:pt x="8" y="112"/>
                </a:cubicBezTo>
                <a:cubicBezTo>
                  <a:pt x="4" y="119"/>
                  <a:pt x="0" y="136"/>
                  <a:pt x="0" y="136"/>
                </a:cubicBezTo>
                <a:cubicBezTo>
                  <a:pt x="1" y="168"/>
                  <a:pt x="1" y="200"/>
                  <a:pt x="4" y="232"/>
                </a:cubicBezTo>
                <a:cubicBezTo>
                  <a:pt x="5" y="247"/>
                  <a:pt x="16" y="276"/>
                  <a:pt x="16" y="276"/>
                </a:cubicBezTo>
                <a:cubicBezTo>
                  <a:pt x="19" y="326"/>
                  <a:pt x="6" y="391"/>
                  <a:pt x="36" y="436"/>
                </a:cubicBezTo>
                <a:cubicBezTo>
                  <a:pt x="47" y="481"/>
                  <a:pt x="39" y="463"/>
                  <a:pt x="112" y="468"/>
                </a:cubicBezTo>
                <a:cubicBezTo>
                  <a:pt x="133" y="471"/>
                  <a:pt x="151" y="475"/>
                  <a:pt x="172" y="480"/>
                </a:cubicBezTo>
                <a:cubicBezTo>
                  <a:pt x="196" y="471"/>
                  <a:pt x="237" y="489"/>
                  <a:pt x="264" y="492"/>
                </a:cubicBezTo>
                <a:cubicBezTo>
                  <a:pt x="290" y="500"/>
                  <a:pt x="323" y="504"/>
                  <a:pt x="352" y="504"/>
                </a:cubicBezTo>
                <a:close/>
              </a:path>
            </a:pathLst>
          </a:custGeom>
          <a:solidFill>
            <a:srgbClr val="FF0000"/>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nvGrpSpPr>
          <p:cNvPr id="287764" name="Group 22"/>
          <p:cNvGrpSpPr>
            <a:grpSpLocks/>
          </p:cNvGrpSpPr>
          <p:nvPr/>
        </p:nvGrpSpPr>
        <p:grpSpPr bwMode="auto">
          <a:xfrm>
            <a:off x="2422525" y="4384675"/>
            <a:ext cx="166688" cy="1225550"/>
            <a:chOff x="1526" y="2762"/>
            <a:chExt cx="105" cy="772"/>
          </a:xfrm>
        </p:grpSpPr>
        <p:sp>
          <p:nvSpPr>
            <p:cNvPr id="287772" name="AutoShape 23"/>
            <p:cNvSpPr>
              <a:spLocks noChangeArrowheads="1"/>
            </p:cNvSpPr>
            <p:nvPr/>
          </p:nvSpPr>
          <p:spPr bwMode="auto">
            <a:xfrm>
              <a:off x="1593" y="2863"/>
              <a:ext cx="31" cy="392"/>
            </a:xfrm>
            <a:custGeom>
              <a:avLst/>
              <a:gdLst>
                <a:gd name="T0" fmla="*/ 15 w 31"/>
                <a:gd name="T1" fmla="*/ 0 h 392"/>
                <a:gd name="T2" fmla="*/ 31 w 31"/>
                <a:gd name="T3" fmla="*/ 280 h 392"/>
                <a:gd name="T4" fmla="*/ 15 w 31"/>
                <a:gd name="T5" fmla="*/ 392 h 392"/>
                <a:gd name="T6" fmla="*/ 0 60000 65536"/>
                <a:gd name="T7" fmla="*/ 0 60000 65536"/>
                <a:gd name="T8" fmla="*/ 0 60000 65536"/>
                <a:gd name="T9" fmla="*/ 0 w 31"/>
                <a:gd name="T10" fmla="*/ 0 h 392"/>
                <a:gd name="T11" fmla="*/ 31 w 31"/>
                <a:gd name="T12" fmla="*/ 392 h 392"/>
              </a:gdLst>
              <a:ahLst/>
              <a:cxnLst>
                <a:cxn ang="T6">
                  <a:pos x="T0" y="T1"/>
                </a:cxn>
                <a:cxn ang="T7">
                  <a:pos x="T2" y="T3"/>
                </a:cxn>
                <a:cxn ang="T8">
                  <a:pos x="T4" y="T5"/>
                </a:cxn>
              </a:cxnLst>
              <a:rect l="T9" t="T10" r="T11" b="T12"/>
              <a:pathLst>
                <a:path w="31" h="392">
                  <a:moveTo>
                    <a:pt x="15" y="0"/>
                  </a:moveTo>
                  <a:cubicBezTo>
                    <a:pt x="7" y="93"/>
                    <a:pt x="0" y="189"/>
                    <a:pt x="31" y="280"/>
                  </a:cubicBezTo>
                  <a:cubicBezTo>
                    <a:pt x="29" y="296"/>
                    <a:pt x="15" y="363"/>
                    <a:pt x="15" y="392"/>
                  </a:cubicBezTo>
                </a:path>
              </a:pathLst>
            </a:custGeom>
            <a:no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87773" name="AutoShape 24"/>
            <p:cNvSpPr>
              <a:spLocks noChangeArrowheads="1"/>
            </p:cNvSpPr>
            <p:nvPr/>
          </p:nvSpPr>
          <p:spPr bwMode="auto">
            <a:xfrm>
              <a:off x="1526" y="3255"/>
              <a:ext cx="106" cy="280"/>
            </a:xfrm>
            <a:custGeom>
              <a:avLst/>
              <a:gdLst>
                <a:gd name="T0" fmla="*/ 82 w 106"/>
                <a:gd name="T1" fmla="*/ 0 h 280"/>
                <a:gd name="T2" fmla="*/ 34 w 106"/>
                <a:gd name="T3" fmla="*/ 264 h 280"/>
                <a:gd name="T4" fmla="*/ 106 w 106"/>
                <a:gd name="T5" fmla="*/ 216 h 280"/>
                <a:gd name="T6" fmla="*/ 74 w 106"/>
                <a:gd name="T7" fmla="*/ 112 h 280"/>
                <a:gd name="T8" fmla="*/ 74 w 106"/>
                <a:gd name="T9" fmla="*/ 48 h 280"/>
                <a:gd name="T10" fmla="*/ 58 w 106"/>
                <a:gd name="T11" fmla="*/ 24 h 280"/>
                <a:gd name="T12" fmla="*/ 82 w 106"/>
                <a:gd name="T13" fmla="*/ 0 h 280"/>
                <a:gd name="T14" fmla="*/ 0 60000 65536"/>
                <a:gd name="T15" fmla="*/ 0 60000 65536"/>
                <a:gd name="T16" fmla="*/ 0 60000 65536"/>
                <a:gd name="T17" fmla="*/ 0 60000 65536"/>
                <a:gd name="T18" fmla="*/ 0 60000 65536"/>
                <a:gd name="T19" fmla="*/ 0 60000 65536"/>
                <a:gd name="T20" fmla="*/ 0 60000 65536"/>
                <a:gd name="T21" fmla="*/ 0 w 106"/>
                <a:gd name="T22" fmla="*/ 0 h 280"/>
                <a:gd name="T23" fmla="*/ 106 w 10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280">
                  <a:moveTo>
                    <a:pt x="82" y="0"/>
                  </a:moveTo>
                  <a:cubicBezTo>
                    <a:pt x="0" y="54"/>
                    <a:pt x="56" y="175"/>
                    <a:pt x="34" y="264"/>
                  </a:cubicBezTo>
                  <a:cubicBezTo>
                    <a:pt x="83" y="280"/>
                    <a:pt x="91" y="259"/>
                    <a:pt x="106" y="216"/>
                  </a:cubicBezTo>
                  <a:cubicBezTo>
                    <a:pt x="94" y="180"/>
                    <a:pt x="82" y="147"/>
                    <a:pt x="74" y="112"/>
                  </a:cubicBezTo>
                  <a:cubicBezTo>
                    <a:pt x="83" y="82"/>
                    <a:pt x="87" y="84"/>
                    <a:pt x="74" y="48"/>
                  </a:cubicBezTo>
                  <a:cubicBezTo>
                    <a:pt x="70" y="38"/>
                    <a:pt x="56" y="33"/>
                    <a:pt x="58" y="24"/>
                  </a:cubicBezTo>
                  <a:cubicBezTo>
                    <a:pt x="59" y="12"/>
                    <a:pt x="74" y="8"/>
                    <a:pt x="82" y="0"/>
                  </a:cubicBezTo>
                  <a:close/>
                </a:path>
              </a:pathLst>
            </a:custGeom>
            <a:solidFill>
              <a:srgbClr val="FF9900"/>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87774" name="AutoShape 25"/>
            <p:cNvSpPr>
              <a:spLocks noChangeArrowheads="1"/>
            </p:cNvSpPr>
            <p:nvPr/>
          </p:nvSpPr>
          <p:spPr bwMode="auto">
            <a:xfrm>
              <a:off x="1550" y="2762"/>
              <a:ext cx="80" cy="114"/>
            </a:xfrm>
            <a:custGeom>
              <a:avLst/>
              <a:gdLst>
                <a:gd name="T0" fmla="*/ 58 w 80"/>
                <a:gd name="T1" fmla="*/ 105 h 114"/>
                <a:gd name="T2" fmla="*/ 22 w 80"/>
                <a:gd name="T3" fmla="*/ 87 h 114"/>
                <a:gd name="T4" fmla="*/ 6 w 80"/>
                <a:gd name="T5" fmla="*/ 61 h 114"/>
                <a:gd name="T6" fmla="*/ 0 w 80"/>
                <a:gd name="T7" fmla="*/ 35 h 114"/>
                <a:gd name="T8" fmla="*/ 16 w 80"/>
                <a:gd name="T9" fmla="*/ 25 h 114"/>
                <a:gd name="T10" fmla="*/ 36 w 80"/>
                <a:gd name="T11" fmla="*/ 1 h 114"/>
                <a:gd name="T12" fmla="*/ 78 w 80"/>
                <a:gd name="T13" fmla="*/ 23 h 114"/>
                <a:gd name="T14" fmla="*/ 62 w 80"/>
                <a:gd name="T15" fmla="*/ 93 h 114"/>
                <a:gd name="T16" fmla="*/ 58 w 80"/>
                <a:gd name="T17" fmla="*/ 105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14"/>
                <a:gd name="T29" fmla="*/ 80 w 80"/>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14">
                  <a:moveTo>
                    <a:pt x="58" y="105"/>
                  </a:moveTo>
                  <a:cubicBezTo>
                    <a:pt x="47" y="97"/>
                    <a:pt x="34" y="91"/>
                    <a:pt x="22" y="87"/>
                  </a:cubicBezTo>
                  <a:cubicBezTo>
                    <a:pt x="16" y="78"/>
                    <a:pt x="10" y="70"/>
                    <a:pt x="6" y="61"/>
                  </a:cubicBezTo>
                  <a:cubicBezTo>
                    <a:pt x="4" y="51"/>
                    <a:pt x="2" y="43"/>
                    <a:pt x="0" y="35"/>
                  </a:cubicBezTo>
                  <a:cubicBezTo>
                    <a:pt x="2" y="26"/>
                    <a:pt x="7" y="27"/>
                    <a:pt x="16" y="25"/>
                  </a:cubicBezTo>
                  <a:cubicBezTo>
                    <a:pt x="22" y="16"/>
                    <a:pt x="27" y="6"/>
                    <a:pt x="36" y="1"/>
                  </a:cubicBezTo>
                  <a:cubicBezTo>
                    <a:pt x="62" y="9"/>
                    <a:pt x="62" y="0"/>
                    <a:pt x="78" y="23"/>
                  </a:cubicBezTo>
                  <a:cubicBezTo>
                    <a:pt x="80" y="45"/>
                    <a:pt x="75" y="73"/>
                    <a:pt x="62" y="93"/>
                  </a:cubicBezTo>
                  <a:cubicBezTo>
                    <a:pt x="57" y="110"/>
                    <a:pt x="58" y="114"/>
                    <a:pt x="58" y="105"/>
                  </a:cubicBezTo>
                  <a:close/>
                </a:path>
              </a:pathLst>
            </a:custGeom>
            <a:solidFill>
              <a:srgbClr val="FF9900"/>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48154" name="Text Box 26"/>
          <p:cNvSpPr txBox="1">
            <a:spLocks noChangeArrowheads="1"/>
          </p:cNvSpPr>
          <p:nvPr/>
        </p:nvSpPr>
        <p:spPr bwMode="auto">
          <a:xfrm>
            <a:off x="1877269" y="4436672"/>
            <a:ext cx="1398587" cy="648512"/>
          </a:xfrm>
          <a:prstGeom prst="rect">
            <a:avLst/>
          </a:prstGeom>
          <a:noFill/>
          <a:ln w="9525">
            <a:noFill/>
            <a:miter lim="800000"/>
            <a:headEnd/>
            <a:tailEnd/>
          </a:ln>
        </p:spPr>
        <p:txBody>
          <a:bodyPr lIns="90000" tIns="46800" rIns="90000" bIns="46800">
            <a:spAutoFit/>
          </a:body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إسرائيل</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87766" name="AutoShape 27"/>
          <p:cNvSpPr>
            <a:spLocks noChangeArrowheads="1"/>
          </p:cNvSpPr>
          <p:nvPr/>
        </p:nvSpPr>
        <p:spPr bwMode="auto">
          <a:xfrm>
            <a:off x="7848600" y="5334000"/>
            <a:ext cx="1430338" cy="1755775"/>
          </a:xfrm>
          <a:custGeom>
            <a:avLst/>
            <a:gdLst>
              <a:gd name="T0" fmla="*/ 2147483647 w 757"/>
              <a:gd name="T1" fmla="*/ 2147483647 h 1106"/>
              <a:gd name="T2" fmla="*/ 2147483647 w 757"/>
              <a:gd name="T3" fmla="*/ 2147483647 h 1106"/>
              <a:gd name="T4" fmla="*/ 2147483647 w 757"/>
              <a:gd name="T5" fmla="*/ 2147483647 h 1106"/>
              <a:gd name="T6" fmla="*/ 2147483647 w 757"/>
              <a:gd name="T7" fmla="*/ 2147483647 h 1106"/>
              <a:gd name="T8" fmla="*/ 2147483647 w 757"/>
              <a:gd name="T9" fmla="*/ 2147483647 h 1106"/>
              <a:gd name="T10" fmla="*/ 2147483647 w 757"/>
              <a:gd name="T11" fmla="*/ 2147483647 h 1106"/>
              <a:gd name="T12" fmla="*/ 2147483647 w 757"/>
              <a:gd name="T13" fmla="*/ 2147483647 h 1106"/>
              <a:gd name="T14" fmla="*/ 2147483647 w 757"/>
              <a:gd name="T15" fmla="*/ 2147483647 h 1106"/>
              <a:gd name="T16" fmla="*/ 2147483647 w 757"/>
              <a:gd name="T17" fmla="*/ 2147483647 h 1106"/>
              <a:gd name="T18" fmla="*/ 2147483647 w 757"/>
              <a:gd name="T19" fmla="*/ 2147483647 h 1106"/>
              <a:gd name="T20" fmla="*/ 2147483647 w 757"/>
              <a:gd name="T21" fmla="*/ 2147483647 h 1106"/>
              <a:gd name="T22" fmla="*/ 0 w 757"/>
              <a:gd name="T23" fmla="*/ 2147483647 h 1106"/>
              <a:gd name="T24" fmla="*/ 2147483647 w 757"/>
              <a:gd name="T25" fmla="*/ 2147483647 h 1106"/>
              <a:gd name="T26" fmla="*/ 2147483647 w 757"/>
              <a:gd name="T27" fmla="*/ 2147483647 h 1106"/>
              <a:gd name="T28" fmla="*/ 2147483647 w 757"/>
              <a:gd name="T29" fmla="*/ 2147483647 h 1106"/>
              <a:gd name="T30" fmla="*/ 2147483647 w 757"/>
              <a:gd name="T31" fmla="*/ 2147483647 h 1106"/>
              <a:gd name="T32" fmla="*/ 2147483647 w 757"/>
              <a:gd name="T33" fmla="*/ 2147483647 h 1106"/>
              <a:gd name="T34" fmla="*/ 2147483647 w 757"/>
              <a:gd name="T35" fmla="*/ 2147483647 h 1106"/>
              <a:gd name="T36" fmla="*/ 2147483647 w 757"/>
              <a:gd name="T37" fmla="*/ 2147483647 h 1106"/>
              <a:gd name="T38" fmla="*/ 2147483647 w 757"/>
              <a:gd name="T39" fmla="*/ 2147483647 h 1106"/>
              <a:gd name="T40" fmla="*/ 2147483647 w 757"/>
              <a:gd name="T41" fmla="*/ 2147483647 h 1106"/>
              <a:gd name="T42" fmla="*/ 2147483647 w 757"/>
              <a:gd name="T43" fmla="*/ 2147483647 h 1106"/>
              <a:gd name="T44" fmla="*/ 2147483647 w 757"/>
              <a:gd name="T45" fmla="*/ 2147483647 h 1106"/>
              <a:gd name="T46" fmla="*/ 2147483647 w 757"/>
              <a:gd name="T47" fmla="*/ 2147483647 h 1106"/>
              <a:gd name="T48" fmla="*/ 2147483647 w 757"/>
              <a:gd name="T49" fmla="*/ 2147483647 h 1106"/>
              <a:gd name="T50" fmla="*/ 2147483647 w 757"/>
              <a:gd name="T51" fmla="*/ 2147483647 h 1106"/>
              <a:gd name="T52" fmla="*/ 2147483647 w 757"/>
              <a:gd name="T53" fmla="*/ 2147483647 h 1106"/>
              <a:gd name="T54" fmla="*/ 2147483647 w 757"/>
              <a:gd name="T55" fmla="*/ 2147483647 h 1106"/>
              <a:gd name="T56" fmla="*/ 2147483647 w 757"/>
              <a:gd name="T57" fmla="*/ 2147483647 h 1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7"/>
              <a:gd name="T88" fmla="*/ 0 h 1106"/>
              <a:gd name="T89" fmla="*/ 757 w 757"/>
              <a:gd name="T90" fmla="*/ 1106 h 1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7" h="1106">
                <a:moveTo>
                  <a:pt x="691" y="229"/>
                </a:moveTo>
                <a:cubicBezTo>
                  <a:pt x="668" y="159"/>
                  <a:pt x="691" y="201"/>
                  <a:pt x="594" y="144"/>
                </a:cubicBezTo>
                <a:cubicBezTo>
                  <a:pt x="571" y="130"/>
                  <a:pt x="556" y="105"/>
                  <a:pt x="533" y="95"/>
                </a:cubicBezTo>
                <a:cubicBezTo>
                  <a:pt x="514" y="86"/>
                  <a:pt x="492" y="88"/>
                  <a:pt x="473" y="83"/>
                </a:cubicBezTo>
                <a:cubicBezTo>
                  <a:pt x="463" y="80"/>
                  <a:pt x="387" y="54"/>
                  <a:pt x="364" y="47"/>
                </a:cubicBezTo>
                <a:cubicBezTo>
                  <a:pt x="351" y="42"/>
                  <a:pt x="327" y="35"/>
                  <a:pt x="327" y="35"/>
                </a:cubicBezTo>
                <a:cubicBezTo>
                  <a:pt x="319" y="26"/>
                  <a:pt x="309" y="0"/>
                  <a:pt x="303" y="10"/>
                </a:cubicBezTo>
                <a:cubicBezTo>
                  <a:pt x="280" y="40"/>
                  <a:pt x="295" y="86"/>
                  <a:pt x="279" y="120"/>
                </a:cubicBezTo>
                <a:cubicBezTo>
                  <a:pt x="258" y="161"/>
                  <a:pt x="175" y="249"/>
                  <a:pt x="133" y="277"/>
                </a:cubicBezTo>
                <a:cubicBezTo>
                  <a:pt x="94" y="334"/>
                  <a:pt x="113" y="299"/>
                  <a:pt x="85" y="386"/>
                </a:cubicBezTo>
                <a:cubicBezTo>
                  <a:pt x="80" y="398"/>
                  <a:pt x="82" y="414"/>
                  <a:pt x="73" y="423"/>
                </a:cubicBezTo>
                <a:cubicBezTo>
                  <a:pt x="35" y="459"/>
                  <a:pt x="58" y="441"/>
                  <a:pt x="0" y="471"/>
                </a:cubicBezTo>
                <a:cubicBezTo>
                  <a:pt x="18" y="525"/>
                  <a:pt x="45" y="550"/>
                  <a:pt x="97" y="568"/>
                </a:cubicBezTo>
                <a:cubicBezTo>
                  <a:pt x="129" y="616"/>
                  <a:pt x="131" y="676"/>
                  <a:pt x="182" y="714"/>
                </a:cubicBezTo>
                <a:cubicBezTo>
                  <a:pt x="205" y="731"/>
                  <a:pt x="255" y="762"/>
                  <a:pt x="255" y="762"/>
                </a:cubicBezTo>
                <a:cubicBezTo>
                  <a:pt x="250" y="778"/>
                  <a:pt x="239" y="794"/>
                  <a:pt x="242" y="811"/>
                </a:cubicBezTo>
                <a:cubicBezTo>
                  <a:pt x="243" y="822"/>
                  <a:pt x="260" y="825"/>
                  <a:pt x="267" y="835"/>
                </a:cubicBezTo>
                <a:cubicBezTo>
                  <a:pt x="307" y="900"/>
                  <a:pt x="241" y="845"/>
                  <a:pt x="315" y="895"/>
                </a:cubicBezTo>
                <a:cubicBezTo>
                  <a:pt x="323" y="919"/>
                  <a:pt x="330" y="943"/>
                  <a:pt x="339" y="968"/>
                </a:cubicBezTo>
                <a:cubicBezTo>
                  <a:pt x="342" y="980"/>
                  <a:pt x="339" y="999"/>
                  <a:pt x="351" y="1004"/>
                </a:cubicBezTo>
                <a:cubicBezTo>
                  <a:pt x="375" y="1012"/>
                  <a:pt x="424" y="1029"/>
                  <a:pt x="424" y="1029"/>
                </a:cubicBezTo>
                <a:cubicBezTo>
                  <a:pt x="452" y="1025"/>
                  <a:pt x="480" y="1017"/>
                  <a:pt x="509" y="1017"/>
                </a:cubicBezTo>
                <a:cubicBezTo>
                  <a:pt x="752" y="1017"/>
                  <a:pt x="757" y="1106"/>
                  <a:pt x="727" y="980"/>
                </a:cubicBezTo>
                <a:cubicBezTo>
                  <a:pt x="735" y="923"/>
                  <a:pt x="748" y="867"/>
                  <a:pt x="751" y="811"/>
                </a:cubicBezTo>
                <a:cubicBezTo>
                  <a:pt x="754" y="736"/>
                  <a:pt x="727" y="653"/>
                  <a:pt x="715" y="580"/>
                </a:cubicBezTo>
                <a:cubicBezTo>
                  <a:pt x="733" y="505"/>
                  <a:pt x="712" y="426"/>
                  <a:pt x="703" y="350"/>
                </a:cubicBezTo>
                <a:cubicBezTo>
                  <a:pt x="699" y="321"/>
                  <a:pt x="696" y="293"/>
                  <a:pt x="691" y="265"/>
                </a:cubicBezTo>
                <a:cubicBezTo>
                  <a:pt x="688" y="252"/>
                  <a:pt x="679" y="241"/>
                  <a:pt x="679" y="229"/>
                </a:cubicBezTo>
                <a:cubicBezTo>
                  <a:pt x="679" y="225"/>
                  <a:pt x="687" y="229"/>
                  <a:pt x="691" y="229"/>
                </a:cubicBezTo>
                <a:close/>
              </a:path>
            </a:pathLst>
          </a:custGeom>
          <a:solidFill>
            <a:srgbClr val="000000"/>
          </a:solidFill>
          <a:ln w="9360">
            <a:solidFill>
              <a:srgbClr val="FFFFFF"/>
            </a:solidFill>
            <a:round/>
            <a:headEnd/>
            <a:tailEnd/>
          </a:ln>
        </p:spPr>
        <p:txBody>
          <a:bodyPr wrap="none" anchor="ct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87767" name="Text Box 28"/>
          <p:cNvSpPr txBox="1">
            <a:spLocks noChangeArrowheads="1"/>
          </p:cNvSpPr>
          <p:nvPr/>
        </p:nvSpPr>
        <p:spPr bwMode="auto">
          <a:xfrm>
            <a:off x="7805738" y="5731798"/>
            <a:ext cx="1501775" cy="999890"/>
          </a:xfrm>
          <a:prstGeom prst="rect">
            <a:avLst/>
          </a:prstGeom>
          <a:noFill/>
          <a:ln w="9525">
            <a:noFill/>
            <a:miter lim="800000"/>
            <a:headEnd/>
            <a:tailEnd/>
          </a:ln>
        </p:spPr>
        <p:txBody>
          <a:bodyPr wrap="square" lIns="90000" tIns="46800" rIns="90000" bIns="46800">
            <a:spAutoFit/>
          </a:bodyPr>
          <a:lstStyle/>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خليج </a:t>
            </a:r>
          </a:p>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فارس</a:t>
            </a: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8160" name="AutoShape 32"/>
          <p:cNvSpPr>
            <a:spLocks noChangeArrowheads="1"/>
          </p:cNvSpPr>
          <p:nvPr/>
        </p:nvSpPr>
        <p:spPr bwMode="auto">
          <a:xfrm>
            <a:off x="5867400" y="2667000"/>
            <a:ext cx="533400" cy="533400"/>
          </a:xfrm>
          <a:prstGeom prst="irregularSeal2">
            <a:avLst/>
          </a:prstGeom>
          <a:solidFill>
            <a:srgbClr val="FF0000"/>
          </a:solidFill>
          <a:ln w="9360">
            <a:solidFill>
              <a:srgbClr val="FFFFFF"/>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87769" name="Text Box 33"/>
          <p:cNvSpPr txBox="1">
            <a:spLocks noChangeArrowheads="1"/>
          </p:cNvSpPr>
          <p:nvPr/>
        </p:nvSpPr>
        <p:spPr bwMode="auto">
          <a:xfrm>
            <a:off x="8382000" y="0"/>
            <a:ext cx="755650" cy="460375"/>
          </a:xfrm>
          <a:prstGeom prst="rect">
            <a:avLst/>
          </a:prstGeom>
          <a:noFill/>
          <a:ln w="9525">
            <a:noFill/>
            <a:miter lim="800000"/>
            <a:headEnd/>
            <a:tailEnd/>
          </a:ln>
        </p:spPr>
        <p:txBody>
          <a:bodyPr lIns="90000" tIns="46800" rIns="90000" bIns="46800">
            <a:spAutoFit/>
          </a:body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454</a:t>
            </a:r>
            <a:endParaRPr kumimoji="0" lang="en-GB" sz="24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87770" name="Text Box 34"/>
          <p:cNvSpPr txBox="1">
            <a:spLocks noChangeArrowheads="1"/>
          </p:cNvSpPr>
          <p:nvPr/>
        </p:nvSpPr>
        <p:spPr bwMode="auto">
          <a:xfrm>
            <a:off x="5486400" y="5922963"/>
            <a:ext cx="1828800" cy="648512"/>
          </a:xfrm>
          <a:prstGeom prst="rect">
            <a:avLst/>
          </a:prstGeom>
          <a:noFill/>
          <a:ln w="9525">
            <a:noFill/>
            <a:miter lim="800000"/>
            <a:headEnd/>
            <a:tailEnd/>
          </a:ln>
        </p:spPr>
        <p:txBody>
          <a:bodyPr lIns="90000" tIns="46800" rIns="90000" bIns="46800">
            <a:spAutoFit/>
          </a:body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3600" b="1" dirty="0">
                <a:solidFill>
                  <a:srgbClr val="FFFFFF"/>
                </a:solidFill>
                <a:latin typeface="Arial" panose="020B0604020202020204" pitchFamily="34" charset="0"/>
                <a:ea typeface="MS PGothic" pitchFamily="34" charset="-128"/>
                <a:cs typeface="Arial" panose="020B0604020202020204" pitchFamily="34" charset="0"/>
              </a:rPr>
              <a:t>أ</a:t>
            </a: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شعياء 7 </a:t>
            </a:r>
            <a:endParaRPr kumimoji="0" lang="en-GB" sz="3600" b="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 name="Title 1"/>
          <p:cNvSpPr>
            <a:spLocks noGrp="1"/>
          </p:cNvSpPr>
          <p:nvPr>
            <p:ph type="title" idx="4294967295"/>
          </p:nvPr>
        </p:nvSpPr>
        <p:spPr>
          <a:xfrm>
            <a:off x="0" y="333375"/>
            <a:ext cx="9144000" cy="935038"/>
          </a:xfrm>
        </p:spPr>
        <p:txBody>
          <a:bodyPr/>
          <a:lstStyle/>
          <a:p>
            <a:pPr>
              <a:buFont typeface="Times New Roman" charset="0"/>
              <a:buNone/>
              <a:defRPr/>
            </a:pPr>
            <a:r>
              <a:rPr lang="ar-JO" sz="6000" b="1" kern="1200" dirty="0">
                <a:latin typeface="Arial" panose="020B0604020202020204" pitchFamily="34" charset="0"/>
                <a:ea typeface="ＭＳ Ｐゴシック"/>
                <a:cs typeface="Arial" panose="020B0604020202020204" pitchFamily="34" charset="0"/>
              </a:rPr>
              <a:t>التهديد الأشوري</a:t>
            </a:r>
            <a:endParaRPr lang="en-US"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720255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afterEffect">
                                  <p:stCondLst>
                                    <p:cond delay="0"/>
                                  </p:stCondLst>
                                  <p:iterate type="lt">
                                    <p:tmPct val="100000"/>
                                  </p:iterate>
                                  <p:childTnLst>
                                    <p:set>
                                      <p:cBhvr additive="repl">
                                        <p:cTn id="6" dur="1" fill="hold">
                                          <p:stCondLst>
                                            <p:cond delay="0"/>
                                          </p:stCondLst>
                                        </p:cTn>
                                        <p:tgtEl>
                                          <p:spTgt spid="48131"/>
                                        </p:tgtEl>
                                        <p:attrNameLst>
                                          <p:attrName>style.visibility</p:attrName>
                                        </p:attrNameLst>
                                      </p:cBhvr>
                                      <p:to>
                                        <p:strVal val="visible"/>
                                      </p:to>
                                    </p:set>
                                    <p:anim calcmode="lin" valueType="num">
                                      <p:cBhvr additive="repl">
                                        <p:cTn id="7" dur="75" fill="hold"/>
                                        <p:tgtEl>
                                          <p:spTgt spid="48131"/>
                                        </p:tgtEl>
                                        <p:attrNameLst>
                                          <p:attrName>ppt_w</p:attrName>
                                        </p:attrNameLst>
                                      </p:cBhvr>
                                      <p:tavLst>
                                        <p:tav tm="100000">
                                          <p:val>
                                            <p:fltVal val="0"/>
                                          </p:val>
                                        </p:tav>
                                        <p:tav>
                                          <p:val>
                                            <p:strVal val="#ppt_w"/>
                                          </p:val>
                                        </p:tav>
                                      </p:tavLst>
                                    </p:anim>
                                    <p:anim calcmode="lin" valueType="num">
                                      <p:cBhvr additive="repl">
                                        <p:cTn id="8" dur="75" fill="hold"/>
                                        <p:tgtEl>
                                          <p:spTgt spid="48131"/>
                                        </p:tgtEl>
                                        <p:attrNameLst>
                                          <p:attrName>ppt_h</p:attrName>
                                        </p:attrNameLst>
                                      </p:cBhvr>
                                      <p:tavLst>
                                        <p:tav tm="100000">
                                          <p:val>
                                            <p:strVal val="#ppt_h"/>
                                          </p:val>
                                        </p:tav>
                                        <p:tav>
                                          <p:val>
                                            <p:strVal val="#ppt_h"/>
                                          </p:val>
                                        </p:tav>
                                      </p:tavLst>
                                    </p:anim>
                                  </p:childTnLst>
                                </p:cTn>
                              </p:par>
                            </p:childTnLst>
                          </p:cTn>
                        </p:par>
                        <p:par>
                          <p:cTn id="9" fill="hold" nodeType="afterGroup">
                            <p:stCondLst>
                              <p:cond delay="1275"/>
                            </p:stCondLst>
                            <p:childTnLst>
                              <p:par>
                                <p:cTn id="10" presetID="1" presetClass="entr" fill="hold" grpId="0" nodeType="afterEffect">
                                  <p:stCondLst>
                                    <p:cond delay="0"/>
                                  </p:stCondLst>
                                  <p:childTnLst>
                                    <p:set>
                                      <p:cBhvr additive="repl">
                                        <p:cTn id="11" dur="1" fill="hold">
                                          <p:stCondLst>
                                            <p:cond delay="0"/>
                                          </p:stCondLst>
                                        </p:cTn>
                                        <p:tgtEl>
                                          <p:spTgt spid="48160"/>
                                        </p:tgtEl>
                                        <p:attrNameLst>
                                          <p:attrName>style.visibility</p:attrName>
                                        </p:attrNameLst>
                                      </p:cBhvr>
                                      <p:to>
                                        <p:strVal val="visible"/>
                                      </p:to>
                                    </p:set>
                                  </p:childTnLst>
                                </p:cTn>
                              </p:par>
                            </p:childTnLst>
                          </p:cTn>
                        </p:par>
                        <p:par>
                          <p:cTn id="12" fill="hold" nodeType="afterGroup">
                            <p:stCondLst>
                              <p:cond delay="2775"/>
                            </p:stCondLst>
                            <p:childTnLst>
                              <p:par>
                                <p:cTn id="13" presetID="4" presetClass="entr" presetSubtype="32" fill="hold" nodeType="afterEffect">
                                  <p:stCondLst>
                                    <p:cond delay="0"/>
                                  </p:stCondLst>
                                  <p:childTnLst>
                                    <p:set>
                                      <p:cBhvr additive="repl">
                                        <p:cTn id="14" dur="1" fill="hold">
                                          <p:stCondLst>
                                            <p:cond delay="0"/>
                                          </p:stCondLst>
                                        </p:cTn>
                                        <p:tgtEl>
                                          <p:spTgt spid="48141"/>
                                        </p:tgtEl>
                                        <p:attrNameLst>
                                          <p:attrName>style.visibility</p:attrName>
                                        </p:attrNameLst>
                                      </p:cBhvr>
                                      <p:to>
                                        <p:strVal val="visible"/>
                                      </p:to>
                                    </p:set>
                                    <p:animEffect transition="in" filter="box(out)">
                                      <p:cBhvr additive="repl">
                                        <p:cTn id="15" dur="500"/>
                                        <p:tgtEl>
                                          <p:spTgt spid="48141"/>
                                        </p:tgtEl>
                                      </p:cBhvr>
                                    </p:animEffect>
                                  </p:childTnLst>
                                </p:cTn>
                              </p:par>
                            </p:childTnLst>
                          </p:cTn>
                        </p:par>
                        <p:par>
                          <p:cTn id="16" fill="hold" nodeType="afterGroup">
                            <p:stCondLst>
                              <p:cond delay="4275"/>
                            </p:stCondLst>
                            <p:childTnLst>
                              <p:par>
                                <p:cTn id="17" presetID="4" presetClass="entr" presetSubtype="32" fill="hold" grpId="0" nodeType="afterEffect">
                                  <p:stCondLst>
                                    <p:cond delay="0"/>
                                  </p:stCondLst>
                                  <p:childTnLst>
                                    <p:set>
                                      <p:cBhvr additive="repl">
                                        <p:cTn id="18" dur="1" fill="hold">
                                          <p:stCondLst>
                                            <p:cond delay="0"/>
                                          </p:stCondLst>
                                        </p:cTn>
                                        <p:tgtEl>
                                          <p:spTgt spid="48130"/>
                                        </p:tgtEl>
                                        <p:attrNameLst>
                                          <p:attrName>style.visibility</p:attrName>
                                        </p:attrNameLst>
                                      </p:cBhvr>
                                      <p:to>
                                        <p:strVal val="visible"/>
                                      </p:to>
                                    </p:set>
                                    <p:animEffect transition="in" filter="box(out)">
                                      <p:cBhvr additive="repl">
                                        <p:cTn id="19" dur="500"/>
                                        <p:tgtEl>
                                          <p:spTgt spid="48130"/>
                                        </p:tgtEl>
                                      </p:cBhvr>
                                    </p:animEffect>
                                  </p:childTnLst>
                                </p:cTn>
                              </p:par>
                            </p:childTnLst>
                          </p:cTn>
                        </p:par>
                        <p:par>
                          <p:cTn id="20" fill="hold" nodeType="afterGroup">
                            <p:stCondLst>
                              <p:cond delay="5775"/>
                            </p:stCondLst>
                            <p:childTnLst>
                              <p:par>
                                <p:cTn id="21" presetID="22" presetClass="entr" presetSubtype="2" fill="hold" grpId="0" nodeType="afterEffect">
                                  <p:stCondLst>
                                    <p:cond delay="0"/>
                                  </p:stCondLst>
                                  <p:childTnLst>
                                    <p:set>
                                      <p:cBhvr additive="repl">
                                        <p:cTn id="22" dur="1" fill="hold">
                                          <p:stCondLst>
                                            <p:cond delay="0"/>
                                          </p:stCondLst>
                                        </p:cTn>
                                        <p:tgtEl>
                                          <p:spTgt spid="48145"/>
                                        </p:tgtEl>
                                        <p:attrNameLst>
                                          <p:attrName>style.visibility</p:attrName>
                                        </p:attrNameLst>
                                      </p:cBhvr>
                                      <p:to>
                                        <p:strVal val="visible"/>
                                      </p:to>
                                    </p:set>
                                    <p:animEffect transition="in" filter="wipe(right)">
                                      <p:cBhvr additive="repl">
                                        <p:cTn id="23" dur="500"/>
                                        <p:tgtEl>
                                          <p:spTgt spid="48145"/>
                                        </p:tgtEl>
                                      </p:cBhvr>
                                    </p:animEffect>
                                  </p:childTnLst>
                                </p:cTn>
                              </p:par>
                            </p:childTnLst>
                          </p:cTn>
                        </p:par>
                        <p:par>
                          <p:cTn id="24" fill="hold" nodeType="afterGroup">
                            <p:stCondLst>
                              <p:cond delay="7275"/>
                            </p:stCondLst>
                            <p:childTnLst>
                              <p:par>
                                <p:cTn id="25" presetID="22" presetClass="entr" presetSubtype="2" fill="hold" grpId="0" nodeType="afterEffect">
                                  <p:stCondLst>
                                    <p:cond delay="0"/>
                                  </p:stCondLst>
                                  <p:childTnLst>
                                    <p:set>
                                      <p:cBhvr additive="repl">
                                        <p:cTn id="26" dur="1" fill="hold">
                                          <p:stCondLst>
                                            <p:cond delay="0"/>
                                          </p:stCondLst>
                                        </p:cTn>
                                        <p:tgtEl>
                                          <p:spTgt spid="48146"/>
                                        </p:tgtEl>
                                        <p:attrNameLst>
                                          <p:attrName>style.visibility</p:attrName>
                                        </p:attrNameLst>
                                      </p:cBhvr>
                                      <p:to>
                                        <p:strVal val="visible"/>
                                      </p:to>
                                    </p:set>
                                    <p:animEffect transition="in" filter="wipe(right)">
                                      <p:cBhvr additive="repl">
                                        <p:cTn id="27" dur="500"/>
                                        <p:tgtEl>
                                          <p:spTgt spid="48146"/>
                                        </p:tgtEl>
                                      </p:cBhvr>
                                    </p:animEffect>
                                  </p:childTnLst>
                                </p:cTn>
                              </p:par>
                            </p:childTnLst>
                          </p:cTn>
                        </p:par>
                        <p:par>
                          <p:cTn id="28" fill="hold" nodeType="afterGroup">
                            <p:stCondLst>
                              <p:cond delay="8775"/>
                            </p:stCondLst>
                            <p:childTnLst>
                              <p:par>
                                <p:cTn id="29" presetID="22" presetClass="entr" presetSubtype="2" fill="hold" grpId="0" nodeType="afterEffect">
                                  <p:stCondLst>
                                    <p:cond delay="0"/>
                                  </p:stCondLst>
                                  <p:childTnLst>
                                    <p:set>
                                      <p:cBhvr additive="repl">
                                        <p:cTn id="30" dur="1" fill="hold">
                                          <p:stCondLst>
                                            <p:cond delay="0"/>
                                          </p:stCondLst>
                                        </p:cTn>
                                        <p:tgtEl>
                                          <p:spTgt spid="48147"/>
                                        </p:tgtEl>
                                        <p:attrNameLst>
                                          <p:attrName>style.visibility</p:attrName>
                                        </p:attrNameLst>
                                      </p:cBhvr>
                                      <p:to>
                                        <p:strVal val="visible"/>
                                      </p:to>
                                    </p:set>
                                    <p:animEffect transition="in" filter="wipe(right)">
                                      <p:cBhvr additive="repl">
                                        <p:cTn id="31" dur="500"/>
                                        <p:tgtEl>
                                          <p:spTgt spid="48147"/>
                                        </p:tgtEl>
                                      </p:cBhvr>
                                    </p:animEffect>
                                  </p:childTnLst>
                                </p:cTn>
                              </p:par>
                            </p:childTnLst>
                          </p:cTn>
                        </p:par>
                        <p:par>
                          <p:cTn id="32" fill="hold" nodeType="afterGroup">
                            <p:stCondLst>
                              <p:cond delay="10275"/>
                            </p:stCondLst>
                            <p:childTnLst>
                              <p:par>
                                <p:cTn id="33" presetID="3" presetClass="entr" presetSubtype="10" fill="hold" nodeType="afterEffect">
                                  <p:stCondLst>
                                    <p:cond delay="0"/>
                                  </p:stCondLst>
                                  <p:childTnLst>
                                    <p:set>
                                      <p:cBhvr additive="repl">
                                        <p:cTn id="34" dur="1" fill="hold">
                                          <p:stCondLst>
                                            <p:cond delay="0"/>
                                          </p:stCondLst>
                                        </p:cTn>
                                        <p:tgtEl>
                                          <p:spTgt spid="48148"/>
                                        </p:tgtEl>
                                        <p:attrNameLst>
                                          <p:attrName>style.visibility</p:attrName>
                                        </p:attrNameLst>
                                      </p:cBhvr>
                                      <p:to>
                                        <p:strVal val="visible"/>
                                      </p:to>
                                    </p:set>
                                    <p:animEffect transition="in" filter="blinds(horizontal)">
                                      <p:cBhvr additive="repl">
                                        <p:cTn id="35" dur="500"/>
                                        <p:tgtEl>
                                          <p:spTgt spid="48148"/>
                                        </p:tgtEl>
                                      </p:cBhvr>
                                    </p:animEffect>
                                  </p:childTnLst>
                                </p:cTn>
                              </p:par>
                            </p:childTnLst>
                          </p:cTn>
                        </p:par>
                        <p:par>
                          <p:cTn id="36" fill="hold" nodeType="afterGroup">
                            <p:stCondLst>
                              <p:cond delay="11775"/>
                            </p:stCondLst>
                            <p:childTnLst>
                              <p:par>
                                <p:cTn id="37" presetID="9" presetClass="entr" fill="hold" grpId="0" nodeType="afterEffect">
                                  <p:stCondLst>
                                    <p:cond delay="0"/>
                                  </p:stCondLst>
                                  <p:childTnLst>
                                    <p:set>
                                      <p:cBhvr additive="repl">
                                        <p:cTn id="38" dur="1" fill="hold">
                                          <p:stCondLst>
                                            <p:cond delay="0"/>
                                          </p:stCondLst>
                                        </p:cTn>
                                        <p:tgtEl>
                                          <p:spTgt spid="48133"/>
                                        </p:tgtEl>
                                        <p:attrNameLst>
                                          <p:attrName>style.visibility</p:attrName>
                                        </p:attrNameLst>
                                      </p:cBhvr>
                                      <p:to>
                                        <p:strVal val="visible"/>
                                      </p:to>
                                    </p:set>
                                    <p:animEffect transition="in" filter="dissolve">
                                      <p:cBhvr additive="repl">
                                        <p:cTn id="39" dur="500"/>
                                        <p:tgtEl>
                                          <p:spTgt spid="48133"/>
                                        </p:tgtEl>
                                      </p:cBhvr>
                                    </p:animEffect>
                                  </p:childTnLst>
                                </p:cTn>
                              </p:par>
                            </p:childTnLst>
                          </p:cTn>
                        </p:par>
                        <p:par>
                          <p:cTn id="40" fill="hold" nodeType="afterGroup">
                            <p:stCondLst>
                              <p:cond delay="13275"/>
                            </p:stCondLst>
                            <p:childTnLst>
                              <p:par>
                                <p:cTn id="41" presetID="9" presetClass="entr" fill="hold" nodeType="afterEffect">
                                  <p:stCondLst>
                                    <p:cond delay="0"/>
                                  </p:stCondLst>
                                  <p:childTnLst>
                                    <p:set>
                                      <p:cBhvr additive="repl">
                                        <p:cTn id="42" dur="1" fill="hold">
                                          <p:stCondLst>
                                            <p:cond delay="0"/>
                                          </p:stCondLst>
                                        </p:cTn>
                                        <p:tgtEl>
                                          <p:spTgt spid="48136"/>
                                        </p:tgtEl>
                                        <p:attrNameLst>
                                          <p:attrName>style.visibility</p:attrName>
                                        </p:attrNameLst>
                                      </p:cBhvr>
                                      <p:to>
                                        <p:strVal val="visible"/>
                                      </p:to>
                                    </p:set>
                                    <p:animEffect transition="in" filter="dissolve">
                                      <p:cBhvr additive="repl">
                                        <p:cTn id="43" dur="500"/>
                                        <p:tgtEl>
                                          <p:spTgt spid="48136"/>
                                        </p:tgtEl>
                                      </p:cBhvr>
                                    </p:animEffect>
                                  </p:childTnLst>
                                </p:cTn>
                              </p:par>
                            </p:childTnLst>
                          </p:cTn>
                        </p:par>
                        <p:par>
                          <p:cTn id="44" fill="hold" nodeType="afterGroup">
                            <p:stCondLst>
                              <p:cond delay="14775"/>
                            </p:stCondLst>
                            <p:childTnLst>
                              <p:par>
                                <p:cTn id="45" presetID="9" presetClass="entr" fill="hold" grpId="0" nodeType="afterEffect">
                                  <p:stCondLst>
                                    <p:cond delay="0"/>
                                  </p:stCondLst>
                                  <p:childTnLst>
                                    <p:set>
                                      <p:cBhvr additive="repl">
                                        <p:cTn id="46" dur="1" fill="hold">
                                          <p:stCondLst>
                                            <p:cond delay="0"/>
                                          </p:stCondLst>
                                        </p:cTn>
                                        <p:tgtEl>
                                          <p:spTgt spid="48149"/>
                                        </p:tgtEl>
                                        <p:attrNameLst>
                                          <p:attrName>style.visibility</p:attrName>
                                        </p:attrNameLst>
                                      </p:cBhvr>
                                      <p:to>
                                        <p:strVal val="visible"/>
                                      </p:to>
                                    </p:set>
                                    <p:animEffect transition="in" filter="dissolve">
                                      <p:cBhvr additive="repl">
                                        <p:cTn id="47" dur="500"/>
                                        <p:tgtEl>
                                          <p:spTgt spid="48149"/>
                                        </p:tgtEl>
                                      </p:cBhvr>
                                    </p:animEffect>
                                  </p:childTnLst>
                                </p:cTn>
                              </p:par>
                            </p:childTnLst>
                          </p:cTn>
                        </p:par>
                        <p:par>
                          <p:cTn id="48" fill="hold" nodeType="afterGroup">
                            <p:stCondLst>
                              <p:cond delay="16274"/>
                            </p:stCondLst>
                            <p:childTnLst>
                              <p:par>
                                <p:cTn id="49" presetID="9" presetClass="entr" fill="hold" nodeType="afterEffect">
                                  <p:stCondLst>
                                    <p:cond delay="0"/>
                                  </p:stCondLst>
                                  <p:childTnLst>
                                    <p:set>
                                      <p:cBhvr additive="repl">
                                        <p:cTn id="50" dur="1" fill="hold">
                                          <p:stCondLst>
                                            <p:cond delay="0"/>
                                          </p:stCondLst>
                                        </p:cTn>
                                        <p:tgtEl>
                                          <p:spTgt spid="48154"/>
                                        </p:tgtEl>
                                        <p:attrNameLst>
                                          <p:attrName>style.visibility</p:attrName>
                                        </p:attrNameLst>
                                      </p:cBhvr>
                                      <p:to>
                                        <p:strVal val="visible"/>
                                      </p:to>
                                    </p:set>
                                    <p:animEffect transition="in" filter="dissolve">
                                      <p:cBhvr additive="repl">
                                        <p:cTn id="51" dur="500"/>
                                        <p:tgtEl>
                                          <p:spTgt spid="48154"/>
                                        </p:tgtEl>
                                      </p:cBhvr>
                                    </p:animEffect>
                                  </p:childTnLst>
                                </p:cTn>
                              </p:par>
                            </p:childTnLst>
                          </p:cTn>
                        </p:par>
                        <p:par>
                          <p:cTn id="52" fill="hold" nodeType="afterGroup">
                            <p:stCondLst>
                              <p:cond delay="17775"/>
                            </p:stCondLst>
                            <p:childTnLst>
                              <p:par>
                                <p:cTn id="53" presetID="9" presetClass="entr" fill="hold" grpId="0" nodeType="afterEffect">
                                  <p:stCondLst>
                                    <p:cond delay="0"/>
                                  </p:stCondLst>
                                  <p:childTnLst>
                                    <p:set>
                                      <p:cBhvr additive="repl">
                                        <p:cTn id="54" dur="1" fill="hold">
                                          <p:stCondLst>
                                            <p:cond delay="0"/>
                                          </p:stCondLst>
                                        </p:cTn>
                                        <p:tgtEl>
                                          <p:spTgt spid="48134"/>
                                        </p:tgtEl>
                                        <p:attrNameLst>
                                          <p:attrName>style.visibility</p:attrName>
                                        </p:attrNameLst>
                                      </p:cBhvr>
                                      <p:to>
                                        <p:strVal val="visible"/>
                                      </p:to>
                                    </p:set>
                                    <p:animEffect transition="in" filter="dissolve">
                                      <p:cBhvr additive="repl">
                                        <p:cTn id="55" dur="500"/>
                                        <p:tgtEl>
                                          <p:spTgt spid="48134"/>
                                        </p:tgtEl>
                                      </p:cBhvr>
                                    </p:animEffect>
                                  </p:childTnLst>
                                </p:cTn>
                              </p:par>
                            </p:childTnLst>
                          </p:cTn>
                        </p:par>
                        <p:par>
                          <p:cTn id="56" fill="hold" nodeType="afterGroup">
                            <p:stCondLst>
                              <p:cond delay="19275"/>
                            </p:stCondLst>
                            <p:childTnLst>
                              <p:par>
                                <p:cTn id="57" presetID="9" presetClass="entr" fill="hold" nodeType="afterEffect">
                                  <p:stCondLst>
                                    <p:cond delay="0"/>
                                  </p:stCondLst>
                                  <p:childTnLst>
                                    <p:set>
                                      <p:cBhvr additive="repl">
                                        <p:cTn id="58" dur="1" fill="hold">
                                          <p:stCondLst>
                                            <p:cond delay="0"/>
                                          </p:stCondLst>
                                        </p:cTn>
                                        <p:tgtEl>
                                          <p:spTgt spid="48137"/>
                                        </p:tgtEl>
                                        <p:attrNameLst>
                                          <p:attrName>style.visibility</p:attrName>
                                        </p:attrNameLst>
                                      </p:cBhvr>
                                      <p:to>
                                        <p:strVal val="visible"/>
                                      </p:to>
                                    </p:set>
                                    <p:animEffect transition="in" filter="dissolve">
                                      <p:cBhvr additive="repl">
                                        <p:cTn id="59" dur="500"/>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3" grpId="0" animBg="1"/>
      <p:bldP spid="48134" grpId="0" animBg="1"/>
      <p:bldP spid="48145" grpId="0" animBg="1"/>
      <p:bldP spid="48146" grpId="0" animBg="1"/>
      <p:bldP spid="48147" grpId="0" animBg="1"/>
      <p:bldP spid="48149" grpId="0" animBg="1"/>
      <p:bldP spid="481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5842" name="Picture 2" descr="ashursml"/>
          <p:cNvPicPr>
            <a:picLocks noChangeAspect="1" noChangeArrowheads="1"/>
          </p:cNvPicPr>
          <p:nvPr/>
        </p:nvPicPr>
        <p:blipFill>
          <a:blip r:embed="rId2">
            <a:lum bright="-2000" contrast="40000"/>
            <a:extLst>
              <a:ext uri="{28A0092B-C50C-407E-A947-70E740481C1C}">
                <a14:useLocalDpi xmlns:a14="http://schemas.microsoft.com/office/drawing/2010/main" val="0"/>
              </a:ext>
            </a:extLst>
          </a:blip>
          <a:srcRect/>
          <a:stretch>
            <a:fillRect/>
          </a:stretch>
        </p:blipFill>
        <p:spPr bwMode="auto">
          <a:xfrm>
            <a:off x="3733800" y="228600"/>
            <a:ext cx="18446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adad"/>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762000" y="2209800"/>
            <a:ext cx="1889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shamashsml"/>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6400800" y="304800"/>
            <a:ext cx="2133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sinsml"/>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3605213" y="3733800"/>
            <a:ext cx="18049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ishtarsml"/>
          <p:cNvPicPr>
            <a:picLocks noChangeAspect="1" noChangeArrowheads="1"/>
          </p:cNvPicPr>
          <p:nvPr/>
        </p:nvPicPr>
        <p:blipFill>
          <a:blip r:embed="rId6">
            <a:lum contrast="40000"/>
            <a:extLst>
              <a:ext uri="{28A0092B-C50C-407E-A947-70E740481C1C}">
                <a14:useLocalDpi xmlns:a14="http://schemas.microsoft.com/office/drawing/2010/main" val="0"/>
              </a:ext>
            </a:extLst>
          </a:blip>
          <a:srcRect/>
          <a:stretch>
            <a:fillRect/>
          </a:stretch>
        </p:blipFill>
        <p:spPr bwMode="auto">
          <a:xfrm>
            <a:off x="6465888" y="3733800"/>
            <a:ext cx="17637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8" descr="copy_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6172200"/>
            <a:ext cx="2819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2438400" y="130175"/>
            <a:ext cx="888385" cy="5847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ar-JO" sz="3200" b="1" dirty="0">
                <a:solidFill>
                  <a:srgbClr val="FFFFFF"/>
                </a:solidFill>
                <a:effectLst>
                  <a:glow rad="266700">
                    <a:srgbClr val="660066">
                      <a:alpha val="92000"/>
                    </a:srgbClr>
                  </a:glow>
                </a:effectLst>
                <a:latin typeface="Arial" panose="020B0604020202020204" pitchFamily="34" charset="0"/>
                <a:cs typeface="Arial" panose="020B0604020202020204" pitchFamily="34" charset="0"/>
              </a:rPr>
              <a:t>أشور</a:t>
            </a:r>
            <a:endParaRPr lang="en-US" sz="3200" b="1" dirty="0">
              <a:solidFill>
                <a:srgbClr val="FFFFFF"/>
              </a:solidFill>
              <a:effectLst>
                <a:glow rad="266700">
                  <a:srgbClr val="660066">
                    <a:alpha val="92000"/>
                  </a:srgbClr>
                </a:glow>
              </a:effectLst>
              <a:latin typeface="Arial" panose="020B0604020202020204" pitchFamily="34" charset="0"/>
              <a:cs typeface="Arial" panose="020B0604020202020204" pitchFamily="34" charset="0"/>
            </a:endParaRPr>
          </a:p>
        </p:txBody>
      </p:sp>
      <p:sp>
        <p:nvSpPr>
          <p:cNvPr id="35850" name="Text Box 10"/>
          <p:cNvSpPr txBox="1">
            <a:spLocks noChangeArrowheads="1"/>
          </p:cNvSpPr>
          <p:nvPr/>
        </p:nvSpPr>
        <p:spPr bwMode="auto">
          <a:xfrm>
            <a:off x="381000" y="5159375"/>
            <a:ext cx="556563" cy="584775"/>
          </a:xfrm>
          <a:prstGeom prst="rect">
            <a:avLst/>
          </a:prstGeom>
          <a:noFill/>
          <a:ln w="9525">
            <a:noFill/>
            <a:miter lim="800000"/>
            <a:headEnd/>
            <a:tailEnd/>
          </a:ln>
          <a:effectLst/>
        </p:spPr>
        <p:txBody>
          <a:bodyPr wrap="none">
            <a:spAutoFit/>
          </a:bodyPr>
          <a:lstStyle>
            <a:defPPr>
              <a:defRPr lang="en-US"/>
            </a:defPPr>
            <a:lvl1pPr>
              <a:defRPr sz="3200" b="1">
                <a:solidFill>
                  <a:srgbClr val="FFFFFF"/>
                </a:solidFill>
                <a:effectLst>
                  <a:glow rad="266700">
                    <a:srgbClr val="660066">
                      <a:alpha val="92000"/>
                    </a:srgbClr>
                  </a:glow>
                </a:effectLst>
                <a:latin typeface="Arial"/>
                <a:cs typeface="Arial"/>
              </a:defRPr>
            </a:lvl1pPr>
            <a:lvl2pPr marL="37931725" indent="-37474525"/>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a:defRPr/>
            </a:pPr>
            <a:r>
              <a:rPr lang="ar-JO" dirty="0">
                <a:latin typeface="Arial" panose="020B0604020202020204" pitchFamily="34" charset="0"/>
                <a:ea typeface="ＭＳ Ｐゴシック" charset="0"/>
                <a:cs typeface="Arial" panose="020B0604020202020204" pitchFamily="34" charset="0"/>
              </a:rPr>
              <a:t>أدد</a:t>
            </a:r>
            <a:endParaRPr lang="en-US" dirty="0">
              <a:latin typeface="Arial" panose="020B0604020202020204" pitchFamily="34" charset="0"/>
              <a:ea typeface="ＭＳ Ｐゴシック" charset="0"/>
              <a:cs typeface="Arial" panose="020B0604020202020204" pitchFamily="34" charset="0"/>
            </a:endParaRPr>
          </a:p>
        </p:txBody>
      </p:sp>
      <p:sp>
        <p:nvSpPr>
          <p:cNvPr id="35851" name="Text Box 11"/>
          <p:cNvSpPr txBox="1">
            <a:spLocks noChangeArrowheads="1"/>
          </p:cNvSpPr>
          <p:nvPr/>
        </p:nvSpPr>
        <p:spPr bwMode="auto">
          <a:xfrm>
            <a:off x="7858125" y="5540375"/>
            <a:ext cx="1043876" cy="5847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ar-JO" sz="3200" b="1" dirty="0">
                <a:solidFill>
                  <a:srgbClr val="FFFFFF"/>
                </a:solidFill>
                <a:effectLst>
                  <a:glow rad="266700">
                    <a:srgbClr val="660066">
                      <a:alpha val="92000"/>
                    </a:srgbClr>
                  </a:glow>
                </a:effectLst>
                <a:latin typeface="Arial" panose="020B0604020202020204" pitchFamily="34" charset="0"/>
                <a:cs typeface="Arial" panose="020B0604020202020204" pitchFamily="34" charset="0"/>
              </a:rPr>
              <a:t>عشتار</a:t>
            </a:r>
            <a:endParaRPr lang="en-US" sz="3200" b="1" dirty="0">
              <a:solidFill>
                <a:srgbClr val="FFFFFF"/>
              </a:solidFill>
              <a:effectLst>
                <a:glow rad="266700">
                  <a:srgbClr val="660066">
                    <a:alpha val="92000"/>
                  </a:srgbClr>
                </a:glow>
              </a:effectLst>
              <a:latin typeface="Arial" panose="020B0604020202020204" pitchFamily="34" charset="0"/>
              <a:cs typeface="Arial" panose="020B0604020202020204" pitchFamily="34" charset="0"/>
            </a:endParaRPr>
          </a:p>
        </p:txBody>
      </p:sp>
      <p:sp>
        <p:nvSpPr>
          <p:cNvPr id="35852" name="Text Box 12"/>
          <p:cNvSpPr txBox="1">
            <a:spLocks noChangeArrowheads="1"/>
          </p:cNvSpPr>
          <p:nvPr/>
        </p:nvSpPr>
        <p:spPr bwMode="auto">
          <a:xfrm>
            <a:off x="6172200" y="2590800"/>
            <a:ext cx="973343" cy="5847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ar-JO" sz="3200" b="1" dirty="0">
                <a:solidFill>
                  <a:srgbClr val="FFFFFF"/>
                </a:solidFill>
                <a:effectLst>
                  <a:glow rad="266700">
                    <a:srgbClr val="660066">
                      <a:alpha val="92000"/>
                    </a:srgbClr>
                  </a:glow>
                </a:effectLst>
                <a:latin typeface="Arial" panose="020B0604020202020204" pitchFamily="34" charset="0"/>
                <a:cs typeface="Arial" panose="020B0604020202020204" pitchFamily="34" charset="0"/>
              </a:rPr>
              <a:t>شمش</a:t>
            </a:r>
            <a:endParaRPr lang="en-US" sz="3200" b="1" dirty="0">
              <a:solidFill>
                <a:srgbClr val="FFFFFF"/>
              </a:solidFill>
              <a:effectLst>
                <a:glow rad="266700">
                  <a:srgbClr val="660066">
                    <a:alpha val="92000"/>
                  </a:srgbClr>
                </a:glow>
              </a:effectLst>
              <a:latin typeface="Arial" panose="020B0604020202020204" pitchFamily="34" charset="0"/>
              <a:cs typeface="Arial" panose="020B0604020202020204" pitchFamily="34" charset="0"/>
            </a:endParaRPr>
          </a:p>
        </p:txBody>
      </p:sp>
      <p:sp>
        <p:nvSpPr>
          <p:cNvPr id="35853" name="Text Box 13"/>
          <p:cNvSpPr txBox="1">
            <a:spLocks noChangeArrowheads="1"/>
          </p:cNvSpPr>
          <p:nvPr/>
        </p:nvSpPr>
        <p:spPr bwMode="auto">
          <a:xfrm>
            <a:off x="4114800" y="5943600"/>
            <a:ext cx="837089" cy="5847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ar-JO" sz="3200" b="1" dirty="0">
                <a:solidFill>
                  <a:srgbClr val="FFFFFF"/>
                </a:solidFill>
                <a:effectLst>
                  <a:glow rad="266700">
                    <a:srgbClr val="660066">
                      <a:alpha val="92000"/>
                    </a:srgbClr>
                  </a:glow>
                </a:effectLst>
                <a:latin typeface="Arial" panose="020B0604020202020204" pitchFamily="34" charset="0"/>
                <a:cs typeface="Arial" panose="020B0604020202020204" pitchFamily="34" charset="0"/>
              </a:rPr>
              <a:t>صين</a:t>
            </a:r>
            <a:endParaRPr lang="en-US" sz="3200" b="1" dirty="0">
              <a:solidFill>
                <a:srgbClr val="FFFFFF"/>
              </a:solidFill>
              <a:effectLst>
                <a:glow rad="266700">
                  <a:srgbClr val="660066">
                    <a:alpha val="92000"/>
                  </a:srgbClr>
                </a:glow>
              </a:effectLst>
              <a:latin typeface="Arial" panose="020B0604020202020204" pitchFamily="34" charset="0"/>
              <a:cs typeface="Arial" panose="020B0604020202020204" pitchFamily="34" charset="0"/>
            </a:endParaRPr>
          </a:p>
        </p:txBody>
      </p:sp>
      <p:sp>
        <p:nvSpPr>
          <p:cNvPr id="55309" name="Text Box 14"/>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latin typeface="Arial" panose="020B0604020202020204" pitchFamily="34" charset="0"/>
                <a:cs typeface="Arial" panose="020B0604020202020204" pitchFamily="34" charset="0"/>
              </a:rPr>
              <a:t>128</a:t>
            </a:r>
            <a:endParaRPr lang="en-US" altLang="en-US" b="1" dirty="0">
              <a:solidFill>
                <a:schemeClr val="bg1"/>
              </a:solidFill>
              <a:latin typeface="Arial" panose="020B0604020202020204" pitchFamily="34" charset="0"/>
              <a:cs typeface="Arial" panose="020B0604020202020204" pitchFamily="34" charset="0"/>
            </a:endParaRPr>
          </a:p>
        </p:txBody>
      </p:sp>
      <p:sp>
        <p:nvSpPr>
          <p:cNvPr id="55310" name="Text Box 15"/>
          <p:cNvSpPr txBox="1">
            <a:spLocks noChangeArrowheads="1"/>
          </p:cNvSpPr>
          <p:nvPr/>
        </p:nvSpPr>
        <p:spPr bwMode="auto">
          <a:xfrm>
            <a:off x="762000" y="1722438"/>
            <a:ext cx="1889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sz="2000" b="1" dirty="0">
                <a:solidFill>
                  <a:schemeClr val="bg1"/>
                </a:solidFill>
                <a:latin typeface="Arial" panose="020B0604020202020204" pitchFamily="34" charset="0"/>
                <a:cs typeface="Arial" panose="020B0604020202020204" pitchFamily="34" charset="0"/>
              </a:rPr>
              <a:t>(أنظر آرنولد، 137)</a:t>
            </a:r>
            <a:endParaRPr lang="en-US" altLang="en-US" sz="2000" b="1" dirty="0">
              <a:solidFill>
                <a:schemeClr val="bg1"/>
              </a:solidFill>
              <a:latin typeface="Arial" panose="020B0604020202020204" pitchFamily="34" charset="0"/>
              <a:cs typeface="Arial" panose="020B0604020202020204" pitchFamily="34" charset="0"/>
            </a:endParaRPr>
          </a:p>
        </p:txBody>
      </p:sp>
      <p:sp>
        <p:nvSpPr>
          <p:cNvPr id="55311" name="Text Box 15"/>
          <p:cNvSpPr txBox="1">
            <a:spLocks noChangeArrowheads="1"/>
          </p:cNvSpPr>
          <p:nvPr/>
        </p:nvSpPr>
        <p:spPr bwMode="auto">
          <a:xfrm>
            <a:off x="323850" y="692150"/>
            <a:ext cx="3384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sz="3200" b="1" dirty="0">
                <a:solidFill>
                  <a:schemeClr val="bg1"/>
                </a:solidFill>
                <a:latin typeface="Arial" panose="020B0604020202020204" pitchFamily="34" charset="0"/>
                <a:cs typeface="Arial" panose="020B0604020202020204" pitchFamily="34" charset="0"/>
              </a:rPr>
              <a:t>آلهة وآلهات</a:t>
            </a:r>
            <a:endParaRPr lang="en-US" altLang="en-US" sz="32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5000"/>
                                  </p:stCondLst>
                                  <p:childTnLst>
                                    <p:set>
                                      <p:cBhvr>
                                        <p:cTn id="11" dur="1" fill="hold">
                                          <p:stCondLst>
                                            <p:cond delay="0"/>
                                          </p:stCondLst>
                                        </p:cTn>
                                        <p:tgtEl>
                                          <p:spTgt spid="35843"/>
                                        </p:tgtEl>
                                        <p:attrNameLst>
                                          <p:attrName>style.visibility</p:attrName>
                                        </p:attrNameLst>
                                      </p:cBhvr>
                                      <p:to>
                                        <p:strVal val="visible"/>
                                      </p:to>
                                    </p:set>
                                    <p:anim calcmode="lin" valueType="num">
                                      <p:cBhvr additive="base">
                                        <p:cTn id="12" dur="500" fill="hold"/>
                                        <p:tgtEl>
                                          <p:spTgt spid="35843"/>
                                        </p:tgtEl>
                                        <p:attrNameLst>
                                          <p:attrName>ppt_x</p:attrName>
                                        </p:attrNameLst>
                                      </p:cBhvr>
                                      <p:tavLst>
                                        <p:tav tm="0">
                                          <p:val>
                                            <p:strVal val="0-#ppt_w/2"/>
                                          </p:val>
                                        </p:tav>
                                        <p:tav tm="100000">
                                          <p:val>
                                            <p:strVal val="#ppt_x"/>
                                          </p:val>
                                        </p:tav>
                                      </p:tavLst>
                                    </p:anim>
                                    <p:anim calcmode="lin" valueType="num">
                                      <p:cBhvr additive="base">
                                        <p:cTn id="13" dur="500" fill="hold"/>
                                        <p:tgtEl>
                                          <p:spTgt spid="3584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000"/>
                            </p:stCondLst>
                            <p:childTnLst>
                              <p:par>
                                <p:cTn id="15" presetID="2" presetClass="entr" presetSubtype="12" fill="hold" nodeType="afterEffect">
                                  <p:stCondLst>
                                    <p:cond delay="5000"/>
                                  </p:stCondLst>
                                  <p:childTnLst>
                                    <p:set>
                                      <p:cBhvr>
                                        <p:cTn id="16" dur="1" fill="hold">
                                          <p:stCondLst>
                                            <p:cond delay="0"/>
                                          </p:stCondLst>
                                        </p:cTn>
                                        <p:tgtEl>
                                          <p:spTgt spid="35845"/>
                                        </p:tgtEl>
                                        <p:attrNameLst>
                                          <p:attrName>style.visibility</p:attrName>
                                        </p:attrNameLst>
                                      </p:cBhvr>
                                      <p:to>
                                        <p:strVal val="visible"/>
                                      </p:to>
                                    </p:set>
                                    <p:anim calcmode="lin" valueType="num">
                                      <p:cBhvr additive="base">
                                        <p:cTn id="17" dur="500" fill="hold"/>
                                        <p:tgtEl>
                                          <p:spTgt spid="35845"/>
                                        </p:tgtEl>
                                        <p:attrNameLst>
                                          <p:attrName>ppt_x</p:attrName>
                                        </p:attrNameLst>
                                      </p:cBhvr>
                                      <p:tavLst>
                                        <p:tav tm="0">
                                          <p:val>
                                            <p:strVal val="0-#ppt_w/2"/>
                                          </p:val>
                                        </p:tav>
                                        <p:tav tm="100000">
                                          <p:val>
                                            <p:strVal val="#ppt_x"/>
                                          </p:val>
                                        </p:tav>
                                      </p:tavLst>
                                    </p:anim>
                                    <p:anim calcmode="lin" valueType="num">
                                      <p:cBhvr additive="base">
                                        <p:cTn id="18" dur="500" fill="hold"/>
                                        <p:tgtEl>
                                          <p:spTgt spid="3584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1500"/>
                            </p:stCondLst>
                            <p:childTnLst>
                              <p:par>
                                <p:cTn id="20" presetID="2" presetClass="entr" presetSubtype="2" fill="hold" nodeType="afterEffect">
                                  <p:stCondLst>
                                    <p:cond delay="5000"/>
                                  </p:stCondLst>
                                  <p:childTnLst>
                                    <p:set>
                                      <p:cBhvr>
                                        <p:cTn id="21" dur="1" fill="hold">
                                          <p:stCondLst>
                                            <p:cond delay="0"/>
                                          </p:stCondLst>
                                        </p:cTn>
                                        <p:tgtEl>
                                          <p:spTgt spid="35844"/>
                                        </p:tgtEl>
                                        <p:attrNameLst>
                                          <p:attrName>style.visibility</p:attrName>
                                        </p:attrNameLst>
                                      </p:cBhvr>
                                      <p:to>
                                        <p:strVal val="visible"/>
                                      </p:to>
                                    </p:set>
                                    <p:anim calcmode="lin" valueType="num">
                                      <p:cBhvr additive="base">
                                        <p:cTn id="22" dur="500" fill="hold"/>
                                        <p:tgtEl>
                                          <p:spTgt spid="35844"/>
                                        </p:tgtEl>
                                        <p:attrNameLst>
                                          <p:attrName>ppt_x</p:attrName>
                                        </p:attrNameLst>
                                      </p:cBhvr>
                                      <p:tavLst>
                                        <p:tav tm="0">
                                          <p:val>
                                            <p:strVal val="1+#ppt_w/2"/>
                                          </p:val>
                                        </p:tav>
                                        <p:tav tm="100000">
                                          <p:val>
                                            <p:strVal val="#ppt_x"/>
                                          </p:val>
                                        </p:tav>
                                      </p:tavLst>
                                    </p:anim>
                                    <p:anim calcmode="lin" valueType="num">
                                      <p:cBhvr additive="base">
                                        <p:cTn id="23" dur="500" fill="hold"/>
                                        <p:tgtEl>
                                          <p:spTgt spid="3584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7000"/>
                            </p:stCondLst>
                            <p:childTnLst>
                              <p:par>
                                <p:cTn id="25" presetID="2" presetClass="entr" presetSubtype="8" fill="hold" nodeType="afterEffect">
                                  <p:stCondLst>
                                    <p:cond delay="5000"/>
                                  </p:stCondLst>
                                  <p:childTnLst>
                                    <p:set>
                                      <p:cBhvr>
                                        <p:cTn id="26" dur="1" fill="hold">
                                          <p:stCondLst>
                                            <p:cond delay="0"/>
                                          </p:stCondLst>
                                        </p:cTn>
                                        <p:tgtEl>
                                          <p:spTgt spid="35846"/>
                                        </p:tgtEl>
                                        <p:attrNameLst>
                                          <p:attrName>style.visibility</p:attrName>
                                        </p:attrNameLst>
                                      </p:cBhvr>
                                      <p:to>
                                        <p:strVal val="visible"/>
                                      </p:to>
                                    </p:set>
                                    <p:anim calcmode="lin" valueType="num">
                                      <p:cBhvr additive="base">
                                        <p:cTn id="27" dur="500" fill="hold"/>
                                        <p:tgtEl>
                                          <p:spTgt spid="35846"/>
                                        </p:tgtEl>
                                        <p:attrNameLst>
                                          <p:attrName>ppt_x</p:attrName>
                                        </p:attrNameLst>
                                      </p:cBhvr>
                                      <p:tavLst>
                                        <p:tav tm="0">
                                          <p:val>
                                            <p:strVal val="0-#ppt_w/2"/>
                                          </p:val>
                                        </p:tav>
                                        <p:tav tm="100000">
                                          <p:val>
                                            <p:strVal val="#ppt_x"/>
                                          </p:val>
                                        </p:tav>
                                      </p:tavLst>
                                    </p:anim>
                                    <p:anim calcmode="lin" valueType="num">
                                      <p:cBhvr additive="base">
                                        <p:cTn id="28"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6322" name="Picture 2" descr="mi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descr="ashu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1952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descr="mi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90600"/>
            <a:ext cx="60960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ash_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29000"/>
            <a:ext cx="51450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7" descr="ashur_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28600"/>
            <a:ext cx="1600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8" descr="tab_b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889125"/>
            <a:ext cx="61722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9" descr="tab_t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624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3" descr="ashur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28600"/>
            <a:ext cx="717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1"/>
          <p:cNvSpPr txBox="1">
            <a:spLocks noChangeArrowheads="1"/>
          </p:cNvSpPr>
          <p:nvPr/>
        </p:nvSpPr>
        <p:spPr bwMode="auto">
          <a:xfrm>
            <a:off x="3810000" y="838200"/>
            <a:ext cx="4572000" cy="1006475"/>
          </a:xfrm>
          <a:prstGeom prst="rect">
            <a:avLst/>
          </a:prstGeom>
          <a:noFill/>
          <a:ln w="9525">
            <a:noFill/>
            <a:miter lim="800000"/>
            <a:headEnd/>
            <a:tailEnd/>
          </a:ln>
          <a:effectLst>
            <a:outerShdw blurRad="63500" dist="53882" dir="2700000" algn="ctr" rotWithShape="0">
              <a:schemeClr val="tx1">
                <a:alpha val="74998"/>
              </a:schemeClr>
            </a:outerShdw>
          </a:effectLst>
        </p:spPr>
        <p:txBody>
          <a:bodyPr wrap="square">
            <a:spAutoFit/>
          </a:bodyPr>
          <a:lstStyle/>
          <a:p>
            <a:pPr algn="ctr">
              <a:defRPr/>
            </a:pPr>
            <a:r>
              <a:rPr lang="ar-JO" sz="6000" b="1" dirty="0">
                <a:solidFill>
                  <a:schemeClr val="bg1"/>
                </a:solidFill>
                <a:latin typeface="Arial" panose="020B0604020202020204" pitchFamily="34" charset="0"/>
                <a:ea typeface="+mn-ea"/>
                <a:cs typeface="Arial" panose="020B0604020202020204" pitchFamily="34" charset="0"/>
              </a:rPr>
              <a:t>أشور</a:t>
            </a:r>
            <a:endParaRPr lang="en-US" sz="6000" b="1" dirty="0">
              <a:solidFill>
                <a:schemeClr val="bg1"/>
              </a:solidFill>
              <a:latin typeface="Arial" panose="020B0604020202020204" pitchFamily="34" charset="0"/>
              <a:ea typeface="+mn-ea"/>
              <a:cs typeface="Arial" panose="020B0604020202020204" pitchFamily="34" charset="0"/>
            </a:endParaRPr>
          </a:p>
        </p:txBody>
      </p:sp>
      <p:sp>
        <p:nvSpPr>
          <p:cNvPr id="36876" name="Text Box 12"/>
          <p:cNvSpPr txBox="1">
            <a:spLocks noChangeArrowheads="1"/>
          </p:cNvSpPr>
          <p:nvPr/>
        </p:nvSpPr>
        <p:spPr bwMode="auto">
          <a:xfrm>
            <a:off x="3733800" y="1828800"/>
            <a:ext cx="5105400" cy="707886"/>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marL="288925" indent="-288925" algn="r" rtl="1">
              <a:buFontTx/>
              <a:buChar char="•"/>
              <a:defRPr/>
            </a:pPr>
            <a:r>
              <a:rPr lang="ar-JO" sz="4000" b="1" dirty="0">
                <a:solidFill>
                  <a:schemeClr val="bg1"/>
                </a:solidFill>
                <a:latin typeface="Arial" panose="020B0604020202020204" pitchFamily="34" charset="0"/>
                <a:ea typeface="+mn-ea"/>
                <a:cs typeface="Arial" panose="020B0604020202020204" pitchFamily="34" charset="0"/>
              </a:rPr>
              <a:t>من كان إله أشور الأعلى؟</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56332" name="Text Box 13"/>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latin typeface="Arial" panose="020B0604020202020204" pitchFamily="34" charset="0"/>
                <a:cs typeface="Arial" panose="020B0604020202020204" pitchFamily="34" charset="0"/>
              </a:rPr>
              <a:t>128</a:t>
            </a:r>
            <a:endParaRPr lang="en-US" altLang="en-US" b="1" dirty="0">
              <a:solidFill>
                <a:schemeClr val="bg1"/>
              </a:solidFill>
              <a:latin typeface="Arial" panose="020B0604020202020204" pitchFamily="34" charset="0"/>
              <a:cs typeface="Arial" panose="020B0604020202020204" pitchFamily="34" charset="0"/>
            </a:endParaRPr>
          </a:p>
        </p:txBody>
      </p:sp>
      <p:pic>
        <p:nvPicPr>
          <p:cNvPr id="56333" name="Picture 10" descr="ashur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28600"/>
            <a:ext cx="22637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6876"/>
                                        </p:tgtEl>
                                        <p:attrNameLst>
                                          <p:attrName>style.visibility</p:attrName>
                                        </p:attrNameLst>
                                      </p:cBhvr>
                                      <p:to>
                                        <p:strVal val="visible"/>
                                      </p:to>
                                    </p:set>
                                    <p:animEffect transition="in" filter="fade">
                                      <p:cBhvr>
                                        <p:cTn id="7" dur="2000"/>
                                        <p:tgtEl>
                                          <p:spTgt spid="36876"/>
                                        </p:tgtEl>
                                      </p:cBhvr>
                                    </p:animEffect>
                                    <p:anim calcmode="lin" valueType="num">
                                      <p:cBhvr>
                                        <p:cTn id="8" dur="2000" fill="hold"/>
                                        <p:tgtEl>
                                          <p:spTgt spid="36876"/>
                                        </p:tgtEl>
                                        <p:attrNameLst>
                                          <p:attrName>style.rotation</p:attrName>
                                        </p:attrNameLst>
                                      </p:cBhvr>
                                      <p:tavLst>
                                        <p:tav tm="0">
                                          <p:val>
                                            <p:fltVal val="720"/>
                                          </p:val>
                                        </p:tav>
                                        <p:tav tm="100000">
                                          <p:val>
                                            <p:fltVal val="0"/>
                                          </p:val>
                                        </p:tav>
                                      </p:tavLst>
                                    </p:anim>
                                    <p:anim calcmode="lin" valueType="num">
                                      <p:cBhvr>
                                        <p:cTn id="9" dur="2000" fill="hold"/>
                                        <p:tgtEl>
                                          <p:spTgt spid="36876"/>
                                        </p:tgtEl>
                                        <p:attrNameLst>
                                          <p:attrName>ppt_h</p:attrName>
                                        </p:attrNameLst>
                                      </p:cBhvr>
                                      <p:tavLst>
                                        <p:tav tm="0">
                                          <p:val>
                                            <p:fltVal val="0"/>
                                          </p:val>
                                        </p:tav>
                                        <p:tav tm="100000">
                                          <p:val>
                                            <p:strVal val="#ppt_h"/>
                                          </p:val>
                                        </p:tav>
                                      </p:tavLst>
                                    </p:anim>
                                    <p:anim calcmode="lin" valueType="num">
                                      <p:cBhvr>
                                        <p:cTn id="10" dur="2000" fill="hold"/>
                                        <p:tgtEl>
                                          <p:spTgt spid="3687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6875"/>
                                        </p:tgtEl>
                                        <p:attrNameLst>
                                          <p:attrName>style.visibility</p:attrName>
                                        </p:attrNameLst>
                                      </p:cBhvr>
                                      <p:to>
                                        <p:strVal val="visible"/>
                                      </p:to>
                                    </p:set>
                                    <p:anim calcmode="lin" valueType="num">
                                      <p:cBhvr>
                                        <p:cTn id="15" dur="1000" fill="hold"/>
                                        <p:tgtEl>
                                          <p:spTgt spid="36875"/>
                                        </p:tgtEl>
                                        <p:attrNameLst>
                                          <p:attrName>ppt_w</p:attrName>
                                        </p:attrNameLst>
                                      </p:cBhvr>
                                      <p:tavLst>
                                        <p:tav tm="0">
                                          <p:val>
                                            <p:fltVal val="0"/>
                                          </p:val>
                                        </p:tav>
                                        <p:tav tm="100000">
                                          <p:val>
                                            <p:strVal val="#ppt_w"/>
                                          </p:val>
                                        </p:tav>
                                      </p:tavLst>
                                    </p:anim>
                                    <p:anim calcmode="lin" valueType="num">
                                      <p:cBhvr>
                                        <p:cTn id="16" dur="1000" fill="hold"/>
                                        <p:tgtEl>
                                          <p:spTgt spid="36875"/>
                                        </p:tgtEl>
                                        <p:attrNameLst>
                                          <p:attrName>ppt_h</p:attrName>
                                        </p:attrNameLst>
                                      </p:cBhvr>
                                      <p:tavLst>
                                        <p:tav tm="0">
                                          <p:val>
                                            <p:fltVal val="0"/>
                                          </p:val>
                                        </p:tav>
                                        <p:tav tm="100000">
                                          <p:val>
                                            <p:strVal val="#ppt_h"/>
                                          </p:val>
                                        </p:tav>
                                      </p:tavLst>
                                    </p:anim>
                                    <p:anim calcmode="lin" valueType="num">
                                      <p:cBhvr>
                                        <p:cTn id="17" dur="1000" fill="hold"/>
                                        <p:tgtEl>
                                          <p:spTgt spid="3687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368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Picture 6" descr="Assyrian stone rel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3246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15"/>
          <p:cNvSpPr txBox="1">
            <a:spLocks noChangeArrowheads="1"/>
          </p:cNvSpPr>
          <p:nvPr/>
        </p:nvSpPr>
        <p:spPr bwMode="auto">
          <a:xfrm>
            <a:off x="838835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latin typeface="Arial" panose="020B0604020202020204" pitchFamily="34" charset="0"/>
                <a:cs typeface="Arial" panose="020B0604020202020204" pitchFamily="34" charset="0"/>
              </a:rPr>
              <a:t>129</a:t>
            </a:r>
            <a:endParaRPr lang="en-US" altLang="en-US"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13CE89F-3C45-79F3-A789-35E6FEB253DD}"/>
              </a:ext>
            </a:extLst>
          </p:cNvPr>
          <p:cNvSpPr/>
          <p:nvPr/>
        </p:nvSpPr>
        <p:spPr bwMode="auto">
          <a:xfrm>
            <a:off x="611560" y="1168400"/>
            <a:ext cx="836240" cy="5232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CC0066"/>
                </a:solidFill>
                <a:effectLst/>
                <a:latin typeface="Arial" panose="020B0604020202020204" pitchFamily="34" charset="0"/>
                <a:cs typeface="Arial" panose="020B0604020202020204" pitchFamily="34" charset="0"/>
              </a:rPr>
              <a:t>ا</a:t>
            </a:r>
          </a:p>
          <a:p>
            <a:pPr marL="0" marR="0" indent="0" algn="ctr" defTabSz="914400" rtl="0" eaLnBrk="0" fontAlgn="base" latinLnBrk="0" hangingPunct="0">
              <a:lnSpc>
                <a:spcPct val="100000"/>
              </a:lnSpc>
              <a:spcBef>
                <a:spcPct val="0"/>
              </a:spcBef>
              <a:spcAft>
                <a:spcPct val="0"/>
              </a:spcAft>
              <a:buClrTx/>
              <a:buSzTx/>
              <a:buFontTx/>
              <a:buNone/>
              <a:tabLst/>
            </a:pPr>
            <a:r>
              <a:rPr lang="ar-JO" sz="6000" b="1" dirty="0">
                <a:solidFill>
                  <a:srgbClr val="FFC000"/>
                </a:solidFill>
                <a:latin typeface="Arial" panose="020B0604020202020204" pitchFamily="34" charset="0"/>
                <a:cs typeface="Arial" panose="020B0604020202020204" pitchFamily="34" charset="0"/>
              </a:rPr>
              <a:t>ل</a:t>
            </a:r>
          </a:p>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333399"/>
                </a:solidFill>
                <a:effectLst/>
                <a:latin typeface="Arial" panose="020B0604020202020204" pitchFamily="34" charset="0"/>
                <a:cs typeface="Arial" panose="020B0604020202020204" pitchFamily="34" charset="0"/>
              </a:rPr>
              <a:t>ع</a:t>
            </a:r>
          </a:p>
          <a:p>
            <a:pPr marL="0" marR="0" indent="0" algn="ctr" defTabSz="914400" rtl="0" eaLnBrk="0" fontAlgn="base" latinLnBrk="0" hangingPunct="0">
              <a:lnSpc>
                <a:spcPct val="100000"/>
              </a:lnSpc>
              <a:spcBef>
                <a:spcPct val="0"/>
              </a:spcBef>
              <a:spcAft>
                <a:spcPct val="0"/>
              </a:spcAft>
              <a:buClrTx/>
              <a:buSzTx/>
              <a:buFontTx/>
              <a:buNone/>
              <a:tabLst/>
            </a:pPr>
            <a:r>
              <a:rPr lang="ar-JO" sz="6000" b="1" dirty="0">
                <a:solidFill>
                  <a:srgbClr val="00B050"/>
                </a:solidFill>
                <a:latin typeface="Arial" panose="020B0604020202020204" pitchFamily="34" charset="0"/>
                <a:cs typeface="Arial" panose="020B0604020202020204" pitchFamily="34" charset="0"/>
              </a:rPr>
              <a:t>ر</a:t>
            </a:r>
          </a:p>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B17601"/>
                </a:solidFill>
                <a:effectLst/>
                <a:latin typeface="Arial" panose="020B0604020202020204" pitchFamily="34" charset="0"/>
                <a:cs typeface="Arial" panose="020B0604020202020204" pitchFamily="34" charset="0"/>
              </a:rPr>
              <a:t>ق</a:t>
            </a:r>
            <a:endParaRPr kumimoji="0" lang="en-US" sz="6000" b="1" u="none" strike="noStrike" cap="none" normalizeH="0" baseline="0" dirty="0">
              <a:ln>
                <a:noFill/>
              </a:ln>
              <a:solidFill>
                <a:srgbClr val="B1760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3EC580D-6888-42BB-7269-73A5FE1966ED}"/>
              </a:ext>
            </a:extLst>
          </p:cNvPr>
          <p:cNvSpPr/>
          <p:nvPr/>
        </p:nvSpPr>
        <p:spPr bwMode="auto">
          <a:xfrm>
            <a:off x="7772400" y="1143000"/>
            <a:ext cx="760040" cy="52752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CC0066"/>
                </a:solidFill>
                <a:effectLst/>
                <a:latin typeface="Arial" panose="020B0604020202020204" pitchFamily="34" charset="0"/>
                <a:cs typeface="Arial" panose="020B0604020202020204" pitchFamily="34" charset="0"/>
              </a:rPr>
              <a:t>ا</a:t>
            </a:r>
          </a:p>
          <a:p>
            <a:pPr marL="0" marR="0" indent="0" algn="ctr" defTabSz="914400" rtl="0" eaLnBrk="0" fontAlgn="base" latinLnBrk="0" hangingPunct="0">
              <a:lnSpc>
                <a:spcPct val="100000"/>
              </a:lnSpc>
              <a:spcBef>
                <a:spcPct val="0"/>
              </a:spcBef>
              <a:spcAft>
                <a:spcPct val="0"/>
              </a:spcAft>
              <a:buClrTx/>
              <a:buSzTx/>
              <a:buFontTx/>
              <a:buNone/>
              <a:tabLst/>
            </a:pPr>
            <a:r>
              <a:rPr lang="ar-JO" sz="6000" b="1" dirty="0">
                <a:solidFill>
                  <a:srgbClr val="FFC000"/>
                </a:solidFill>
                <a:latin typeface="Arial" panose="020B0604020202020204" pitchFamily="34" charset="0"/>
                <a:cs typeface="Arial" panose="020B0604020202020204" pitchFamily="34" charset="0"/>
              </a:rPr>
              <a:t>ل</a:t>
            </a:r>
          </a:p>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333399"/>
                </a:solidFill>
                <a:effectLst/>
                <a:latin typeface="Arial" panose="020B0604020202020204" pitchFamily="34" charset="0"/>
                <a:cs typeface="Arial" panose="020B0604020202020204" pitchFamily="34" charset="0"/>
              </a:rPr>
              <a:t>ف</a:t>
            </a:r>
          </a:p>
          <a:p>
            <a:pPr marL="0" marR="0" indent="0" algn="ctr" defTabSz="914400" rtl="0" eaLnBrk="0" fontAlgn="base" latinLnBrk="0" hangingPunct="0">
              <a:lnSpc>
                <a:spcPct val="100000"/>
              </a:lnSpc>
              <a:spcBef>
                <a:spcPct val="0"/>
              </a:spcBef>
              <a:spcAft>
                <a:spcPct val="0"/>
              </a:spcAft>
              <a:buClrTx/>
              <a:buSzTx/>
              <a:buFontTx/>
              <a:buNone/>
              <a:tabLst/>
            </a:pPr>
            <a:r>
              <a:rPr lang="ar-JO" sz="6000" b="1" dirty="0">
                <a:solidFill>
                  <a:srgbClr val="B17601"/>
                </a:solidFill>
                <a:latin typeface="Arial" panose="020B0604020202020204" pitchFamily="34" charset="0"/>
                <a:cs typeface="Arial" panose="020B0604020202020204" pitchFamily="34" charset="0"/>
              </a:rPr>
              <a:t>ن</a:t>
            </a:r>
          </a:p>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FF0000"/>
                </a:solidFill>
                <a:effectLst/>
                <a:latin typeface="Arial" panose="020B0604020202020204" pitchFamily="34" charset="0"/>
                <a:cs typeface="Arial" panose="020B0604020202020204" pitchFamily="34" charset="0"/>
              </a:rPr>
              <a:t>و</a:t>
            </a:r>
            <a:r>
              <a:rPr kumimoji="0" lang="ar-JO" sz="6000" b="1" u="none" strike="noStrike" cap="none" normalizeH="0" baseline="0" dirty="0">
                <a:ln>
                  <a:noFill/>
                </a:ln>
                <a:solidFill>
                  <a:srgbClr val="00B050"/>
                </a:solidFill>
                <a:effectLst/>
                <a:latin typeface="Arial" panose="020B0604020202020204" pitchFamily="34" charset="0"/>
                <a:cs typeface="Arial" panose="020B0604020202020204" pitchFamily="34" charset="0"/>
              </a:rPr>
              <a:t>ن</a:t>
            </a:r>
            <a:endParaRPr kumimoji="0" lang="en-US" sz="6000" b="1" u="none" strike="noStrike" cap="none" normalizeH="0" baseline="0" dirty="0">
              <a:ln>
                <a:noFill/>
              </a:ln>
              <a:solidFill>
                <a:srgbClr val="00B05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5326C3C-CF03-0AAB-D0EF-8430B806D8F0}"/>
              </a:ext>
            </a:extLst>
          </p:cNvPr>
          <p:cNvSpPr/>
          <p:nvPr/>
        </p:nvSpPr>
        <p:spPr bwMode="auto">
          <a:xfrm>
            <a:off x="1447800" y="260648"/>
            <a:ext cx="6324600" cy="9077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FFC000"/>
                </a:solidFill>
                <a:effectLst/>
                <a:latin typeface="Arial" panose="020B0604020202020204" pitchFamily="34" charset="0"/>
                <a:cs typeface="Arial" panose="020B0604020202020204" pitchFamily="34" charset="0"/>
              </a:rPr>
              <a:t>الثقافة</a:t>
            </a:r>
            <a:endParaRPr kumimoji="0" lang="en-US" sz="6000" b="1" u="none" strike="noStrike" cap="none" normalizeH="0" baseline="0" dirty="0">
              <a:ln>
                <a:noFill/>
              </a:ln>
              <a:solidFill>
                <a:srgbClr val="FFC000"/>
              </a:solidFill>
              <a:effectLst/>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370" name="Picture 2" descr="mi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4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tree"/>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14288" y="1295400"/>
            <a:ext cx="9212263"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p:cNvSpPr txBox="1">
            <a:spLocks noChangeArrowheads="1"/>
          </p:cNvSpPr>
          <p:nvPr/>
        </p:nvSpPr>
        <p:spPr bwMode="auto">
          <a:xfrm>
            <a:off x="2743200" y="381000"/>
            <a:ext cx="2037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sz="3600" b="1" dirty="0">
                <a:solidFill>
                  <a:srgbClr val="FFFFCC"/>
                </a:solidFill>
              </a:rPr>
              <a:t>شجرة الحياة</a:t>
            </a:r>
            <a:endParaRPr lang="en-US" altLang="en-US" sz="3600" b="1" dirty="0">
              <a:solidFill>
                <a:srgbClr val="FF6600"/>
              </a:solidFill>
            </a:endParaRPr>
          </a:p>
        </p:txBody>
      </p:sp>
      <p:pic>
        <p:nvPicPr>
          <p:cNvPr id="58373" name="Picture 5" descr="copy_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6324600"/>
            <a:ext cx="2819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Line 6"/>
          <p:cNvSpPr>
            <a:spLocks noChangeShapeType="1"/>
          </p:cNvSpPr>
          <p:nvPr/>
        </p:nvSpPr>
        <p:spPr bwMode="auto">
          <a:xfrm>
            <a:off x="3733800" y="1066800"/>
            <a:ext cx="533400" cy="1295400"/>
          </a:xfrm>
          <a:prstGeom prst="line">
            <a:avLst/>
          </a:prstGeom>
          <a:noFill/>
          <a:ln w="76200">
            <a:solidFill>
              <a:srgbClr val="FFFF00"/>
            </a:solidFill>
            <a:round/>
            <a:headEnd/>
            <a:tailEnd type="triangle" w="med" len="med"/>
          </a:ln>
          <a:effectLst>
            <a:glow rad="228600">
              <a:schemeClr val="accent4">
                <a:satMod val="175000"/>
                <a:alpha val="80000"/>
              </a:schemeClr>
            </a:glow>
          </a:effectLst>
          <a:extLst>
            <a:ext uri="{909E8E84-426E-40DD-AFC4-6F175D3DCCD1}">
              <a14:hiddenFill xmlns:a14="http://schemas.microsoft.com/office/drawing/2010/main">
                <a:no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b="1">
              <a:effectLst>
                <a:outerShdw blurRad="38100" dist="38100" dir="2700000" algn="tl">
                  <a:srgbClr val="FFFFFF"/>
                </a:outerShdw>
              </a:effectLst>
            </a:endParaRPr>
          </a:p>
        </p:txBody>
      </p:sp>
      <p:sp>
        <p:nvSpPr>
          <p:cNvPr id="58377" name="Text Box 15"/>
          <p:cNvSpPr txBox="1">
            <a:spLocks noChangeArrowheads="1"/>
          </p:cNvSpPr>
          <p:nvPr/>
        </p:nvSpPr>
        <p:spPr bwMode="auto">
          <a:xfrm>
            <a:off x="838835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latin typeface="Arial" panose="020B0604020202020204" pitchFamily="34" charset="0"/>
                <a:cs typeface="Arial" panose="020B0604020202020204" pitchFamily="34" charset="0"/>
              </a:rPr>
              <a:t>129</a:t>
            </a:r>
            <a:endParaRPr lang="en-US" alt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checkerboard(across)">
                                      <p:cBhvr>
                                        <p:cTn id="7"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0" y="35131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sz="2800" b="1" dirty="0">
                <a:solidFill>
                  <a:srgbClr val="FFFFFF"/>
                </a:solidFill>
                <a:latin typeface="Arial" panose="020B0604020202020204" pitchFamily="34" charset="0"/>
                <a:cs typeface="Arial" panose="020B0604020202020204" pitchFamily="34" charset="0"/>
              </a:rPr>
              <a:t>النقش الجداري والنحت</a:t>
            </a:r>
            <a:endParaRPr lang="en-US" altLang="en-US" sz="2800" b="1" dirty="0">
              <a:solidFill>
                <a:srgbClr val="FFFFFF"/>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288925" y="152400"/>
            <a:ext cx="8778875" cy="3352800"/>
            <a:chOff x="230" y="96"/>
            <a:chExt cx="5530" cy="2112"/>
          </a:xfrm>
        </p:grpSpPr>
        <p:pic>
          <p:nvPicPr>
            <p:cNvPr id="59398" name="Picture 3" descr="o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 y="96"/>
              <a:ext cx="2734"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descr="o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 y="96"/>
              <a:ext cx="2794"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813" name="Picture 21" descr="b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960813"/>
            <a:ext cx="64008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15"/>
          <p:cNvSpPr txBox="1">
            <a:spLocks noChangeArrowheads="1"/>
          </p:cNvSpPr>
          <p:nvPr/>
        </p:nvSpPr>
        <p:spPr bwMode="auto">
          <a:xfrm>
            <a:off x="838835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latin typeface="Arial" panose="020B0604020202020204" pitchFamily="34" charset="0"/>
                <a:cs typeface="Arial" panose="020B0604020202020204" pitchFamily="34" charset="0"/>
              </a:rPr>
              <a:t>129</a:t>
            </a:r>
            <a:endParaRPr lang="en-US" alt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813"/>
                                        </p:tgtEl>
                                        <p:attrNameLst>
                                          <p:attrName>style.visibility</p:attrName>
                                        </p:attrNameLst>
                                      </p:cBhvr>
                                      <p:to>
                                        <p:strVal val="visible"/>
                                      </p:to>
                                    </p:set>
                                    <p:animEffect transition="in" filter="blinds(horizontal)">
                                      <p:cBhvr>
                                        <p:cTn id="12" dur="500"/>
                                        <p:tgtEl>
                                          <p:spTgt spid="3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60418" name="Group 8"/>
          <p:cNvGrpSpPr>
            <a:grpSpLocks/>
          </p:cNvGrpSpPr>
          <p:nvPr/>
        </p:nvGrpSpPr>
        <p:grpSpPr bwMode="auto">
          <a:xfrm>
            <a:off x="381000" y="304800"/>
            <a:ext cx="8534400" cy="6248400"/>
            <a:chOff x="240" y="192"/>
            <a:chExt cx="5376" cy="3936"/>
          </a:xfrm>
        </p:grpSpPr>
        <p:pic>
          <p:nvPicPr>
            <p:cNvPr id="60422" name="Picture 2" descr="Assyrian stone rel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192"/>
              <a:ext cx="3408" cy="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4" descr="eastap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 y="816"/>
              <a:ext cx="1766"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5" name="Text Box 9"/>
          <p:cNvSpPr txBox="1">
            <a:spLocks noChangeArrowheads="1"/>
          </p:cNvSpPr>
          <p:nvPr/>
        </p:nvSpPr>
        <p:spPr bwMode="auto">
          <a:xfrm>
            <a:off x="2484438" y="6096000"/>
            <a:ext cx="3687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a:r>
              <a:rPr lang="ar-JO" altLang="en-US" b="1" dirty="0">
                <a:solidFill>
                  <a:srgbClr val="FFFFFF"/>
                </a:solidFill>
                <a:latin typeface="Arial" panose="020B0604020202020204" pitchFamily="34" charset="0"/>
                <a:cs typeface="Arial" panose="020B0604020202020204" pitchFamily="34" charset="0"/>
              </a:rPr>
              <a:t>ابكالو</a:t>
            </a:r>
            <a:endParaRPr lang="en-US" altLang="en-US" b="1" dirty="0">
              <a:solidFill>
                <a:srgbClr val="FFFFFF"/>
              </a:solidFill>
              <a:latin typeface="Arial" panose="020B0604020202020204" pitchFamily="34" charset="0"/>
              <a:cs typeface="Arial" panose="020B0604020202020204" pitchFamily="34" charset="0"/>
            </a:endParaRPr>
          </a:p>
        </p:txBody>
      </p:sp>
      <p:sp>
        <p:nvSpPr>
          <p:cNvPr id="34826" name="Text Box 10"/>
          <p:cNvSpPr txBox="1">
            <a:spLocks noChangeArrowheads="1"/>
          </p:cNvSpPr>
          <p:nvPr/>
        </p:nvSpPr>
        <p:spPr bwMode="auto">
          <a:xfrm>
            <a:off x="0" y="4419600"/>
            <a:ext cx="6156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b="1" dirty="0">
                <a:solidFill>
                  <a:srgbClr val="FFFFFF"/>
                </a:solidFill>
                <a:latin typeface="Arial" panose="020B0604020202020204" pitchFamily="34" charset="0"/>
                <a:cs typeface="Arial" panose="020B0604020202020204" pitchFamily="34" charset="0"/>
              </a:rPr>
              <a:t>صيد ملوك أشور</a:t>
            </a:r>
            <a:endParaRPr lang="en-US" altLang="en-US" b="1" dirty="0">
              <a:solidFill>
                <a:srgbClr val="FFFFFF"/>
              </a:solidFill>
              <a:latin typeface="Arial" panose="020B0604020202020204" pitchFamily="34" charset="0"/>
              <a:cs typeface="Arial" panose="020B0604020202020204" pitchFamily="34" charset="0"/>
            </a:endParaRPr>
          </a:p>
        </p:txBody>
      </p:sp>
      <p:sp>
        <p:nvSpPr>
          <p:cNvPr id="60421" name="Text Box 11"/>
          <p:cNvSpPr txBox="1">
            <a:spLocks noChangeArrowheads="1"/>
          </p:cNvSpPr>
          <p:nvPr/>
        </p:nvSpPr>
        <p:spPr bwMode="auto">
          <a:xfrm>
            <a:off x="7696200" y="762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b="1" dirty="0">
                <a:solidFill>
                  <a:schemeClr val="bg1"/>
                </a:solidFill>
                <a:latin typeface="Arial" panose="020B0604020202020204" pitchFamily="34" charset="0"/>
                <a:cs typeface="Arial" panose="020B0604020202020204" pitchFamily="34" charset="0"/>
              </a:rPr>
              <a:t>128-129</a:t>
            </a:r>
            <a:endParaRPr lang="en-US" alt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additive="base">
                                        <p:cTn id="7" dur="500" fill="hold"/>
                                        <p:tgtEl>
                                          <p:spTgt spid="34826"/>
                                        </p:tgtEl>
                                        <p:attrNameLst>
                                          <p:attrName>ppt_x</p:attrName>
                                        </p:attrNameLst>
                                      </p:cBhvr>
                                      <p:tavLst>
                                        <p:tav tm="0">
                                          <p:val>
                                            <p:strVal val="0-#ppt_w/2"/>
                                          </p:val>
                                        </p:tav>
                                        <p:tav tm="100000">
                                          <p:val>
                                            <p:strVal val="#ppt_x"/>
                                          </p:val>
                                        </p:tav>
                                      </p:tavLst>
                                    </p:anim>
                                    <p:anim calcmode="lin" valueType="num">
                                      <p:cBhvr additive="base">
                                        <p:cTn id="8" dur="500" fill="hold"/>
                                        <p:tgtEl>
                                          <p:spTgt spid="348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5"/>
                                        </p:tgtEl>
                                        <p:attrNameLst>
                                          <p:attrName>style.visibility</p:attrName>
                                        </p:attrNameLst>
                                      </p:cBhvr>
                                      <p:to>
                                        <p:strVal val="visible"/>
                                      </p:to>
                                    </p:set>
                                    <p:anim calcmode="lin" valueType="num">
                                      <p:cBhvr additive="base">
                                        <p:cTn id="13" dur="500" fill="hold"/>
                                        <p:tgtEl>
                                          <p:spTgt spid="34825"/>
                                        </p:tgtEl>
                                        <p:attrNameLst>
                                          <p:attrName>ppt_x</p:attrName>
                                        </p:attrNameLst>
                                      </p:cBhvr>
                                      <p:tavLst>
                                        <p:tav tm="0">
                                          <p:val>
                                            <p:strVal val="#ppt_x"/>
                                          </p:val>
                                        </p:tav>
                                        <p:tav tm="100000">
                                          <p:val>
                                            <p:strVal val="#ppt_x"/>
                                          </p:val>
                                        </p:tav>
                                      </p:tavLst>
                                    </p:anim>
                                    <p:anim calcmode="lin" valueType="num">
                                      <p:cBhvr additive="base">
                                        <p:cTn id="14"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utoUpdateAnimBg="0"/>
      <p:bldP spid="3482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4"/>
          <p:cNvGrpSpPr>
            <a:grpSpLocks/>
          </p:cNvGrpSpPr>
          <p:nvPr/>
        </p:nvGrpSpPr>
        <p:grpSpPr bwMode="auto">
          <a:xfrm>
            <a:off x="5638800" y="228600"/>
            <a:ext cx="3505200" cy="6618288"/>
            <a:chOff x="3216" y="7"/>
            <a:chExt cx="2544" cy="4313"/>
          </a:xfrm>
        </p:grpSpPr>
        <p:pic>
          <p:nvPicPr>
            <p:cNvPr id="61447" name="Picture 6" descr="http://www-oi.uchicago.edu/OI/MUS/PA/IRAQ/BULL/n44009a_72dp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7"/>
              <a:ext cx="2544" cy="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C:\My Documents\Lamassu_files\eastlam3_files\eastla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2160"/>
              <a:ext cx="23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43" name="Picture 10" descr="shark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102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1"/>
          <p:cNvSpPr txBox="1">
            <a:spLocks noChangeArrowheads="1"/>
          </p:cNvSpPr>
          <p:nvPr/>
        </p:nvSpPr>
        <p:spPr bwMode="auto">
          <a:xfrm>
            <a:off x="0" y="3989388"/>
            <a:ext cx="5508625" cy="46871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lnSpc>
                <a:spcPct val="130000"/>
              </a:lnSpc>
            </a:pPr>
            <a:r>
              <a:rPr lang="ar-JO" altLang="en-US" sz="2100" b="1" dirty="0">
                <a:solidFill>
                  <a:srgbClr val="FFFFFF"/>
                </a:solidFill>
                <a:latin typeface="Arial" panose="020B0604020202020204" pitchFamily="34" charset="0"/>
                <a:cs typeface="Arial" panose="020B0604020202020204" pitchFamily="34" charset="0"/>
              </a:rPr>
              <a:t>الثيران والأسود المجنحة الضخمة</a:t>
            </a:r>
            <a:r>
              <a:rPr lang="en-US" altLang="en-US" sz="2100" b="1" dirty="0">
                <a:solidFill>
                  <a:srgbClr val="FFFFFF"/>
                </a:solidFill>
                <a:latin typeface="Arial" panose="020B0604020202020204" pitchFamily="34" charset="0"/>
                <a:cs typeface="Arial" panose="020B0604020202020204" pitchFamily="34" charset="0"/>
              </a:rPr>
              <a:t> </a:t>
            </a:r>
          </a:p>
        </p:txBody>
      </p:sp>
      <p:sp>
        <p:nvSpPr>
          <p:cNvPr id="27661" name="Text Box 13"/>
          <p:cNvSpPr txBox="1">
            <a:spLocks noChangeArrowheads="1"/>
          </p:cNvSpPr>
          <p:nvPr/>
        </p:nvSpPr>
        <p:spPr bwMode="auto">
          <a:xfrm>
            <a:off x="2411413" y="5938838"/>
            <a:ext cx="3227387" cy="5045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a:lnSpc>
                <a:spcPct val="130000"/>
              </a:lnSpc>
            </a:pPr>
            <a:r>
              <a:rPr lang="ar-JO" altLang="en-US" sz="2300" b="1" dirty="0">
                <a:solidFill>
                  <a:srgbClr val="FFFFFF"/>
                </a:solidFill>
                <a:latin typeface="Arial" panose="020B0604020202020204" pitchFamily="34" charset="0"/>
                <a:cs typeface="Arial" panose="020B0604020202020204" pitchFamily="34" charset="0"/>
              </a:rPr>
              <a:t>لماسّو</a:t>
            </a:r>
            <a:endParaRPr lang="en-US" altLang="en-US" sz="2300" b="1" dirty="0">
              <a:solidFill>
                <a:srgbClr val="FFFFFF"/>
              </a:solidFill>
              <a:latin typeface="Arial" panose="020B0604020202020204" pitchFamily="34" charset="0"/>
              <a:cs typeface="Arial" panose="020B0604020202020204" pitchFamily="34" charset="0"/>
            </a:endParaRPr>
          </a:p>
        </p:txBody>
      </p:sp>
      <p:sp>
        <p:nvSpPr>
          <p:cNvPr id="61446" name="Text Box 16"/>
          <p:cNvSpPr txBox="1">
            <a:spLocks noChangeArrowheads="1"/>
          </p:cNvSpPr>
          <p:nvPr/>
        </p:nvSpPr>
        <p:spPr bwMode="auto">
          <a:xfrm>
            <a:off x="7620000" y="762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b="1" dirty="0">
                <a:solidFill>
                  <a:srgbClr val="FFFFFF"/>
                </a:solidFill>
                <a:latin typeface="Arial" panose="020B0604020202020204" pitchFamily="34" charset="0"/>
                <a:cs typeface="Arial" panose="020B0604020202020204" pitchFamily="34" charset="0"/>
              </a:rPr>
              <a:t>128-129</a:t>
            </a:r>
            <a:endParaRPr lang="en-US" altLang="en-US"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659"/>
                                        </p:tgtEl>
                                        <p:attrNameLst>
                                          <p:attrName>style.visibility</p:attrName>
                                        </p:attrNameLst>
                                      </p:cBhvr>
                                      <p:to>
                                        <p:strVal val="visible"/>
                                      </p:to>
                                    </p:set>
                                    <p:anim calcmode="lin" valueType="num">
                                      <p:cBhvr additive="base">
                                        <p:cTn id="11" dur="500" fill="hold"/>
                                        <p:tgtEl>
                                          <p:spTgt spid="27659"/>
                                        </p:tgtEl>
                                        <p:attrNameLst>
                                          <p:attrName>ppt_x</p:attrName>
                                        </p:attrNameLst>
                                      </p:cBhvr>
                                      <p:tavLst>
                                        <p:tav tm="0">
                                          <p:val>
                                            <p:strVal val="0-#ppt_w/2"/>
                                          </p:val>
                                        </p:tav>
                                        <p:tav tm="100000">
                                          <p:val>
                                            <p:strVal val="#ppt_x"/>
                                          </p:val>
                                        </p:tav>
                                      </p:tavLst>
                                    </p:anim>
                                    <p:anim calcmode="lin" valueType="num">
                                      <p:cBhvr additive="base">
                                        <p:cTn id="12" dur="500" fill="hold"/>
                                        <p:tgtEl>
                                          <p:spTgt spid="2765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7661"/>
                                        </p:tgtEl>
                                        <p:attrNameLst>
                                          <p:attrName>style.visibility</p:attrName>
                                        </p:attrNameLst>
                                      </p:cBhvr>
                                      <p:to>
                                        <p:strVal val="visible"/>
                                      </p:to>
                                    </p:set>
                                    <p:anim calcmode="lin" valueType="num">
                                      <p:cBhvr additive="base">
                                        <p:cTn id="16" dur="500" fill="hold"/>
                                        <p:tgtEl>
                                          <p:spTgt spid="27661"/>
                                        </p:tgtEl>
                                        <p:attrNameLst>
                                          <p:attrName>ppt_x</p:attrName>
                                        </p:attrNameLst>
                                      </p:cBhvr>
                                      <p:tavLst>
                                        <p:tav tm="0">
                                          <p:val>
                                            <p:strVal val="#ppt_x"/>
                                          </p:val>
                                        </p:tav>
                                        <p:tav tm="100000">
                                          <p:val>
                                            <p:strVal val="#ppt_x"/>
                                          </p:val>
                                        </p:tav>
                                      </p:tavLst>
                                    </p:anim>
                                    <p:anim calcmode="lin" valueType="num">
                                      <p:cBhvr additive="base">
                                        <p:cTn id="17" dur="500" fill="hold"/>
                                        <p:tgtEl>
                                          <p:spTgt spid="27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animBg="1" autoUpdateAnimBg="0"/>
      <p:bldP spid="2766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sharkeen"/>
          <p:cNvPicPr>
            <a:picLocks noChangeAspect="1" noChangeArrowheads="1"/>
          </p:cNvPicPr>
          <p:nvPr/>
        </p:nvPicPr>
        <p:blipFill>
          <a:blip r:embed="rId2">
            <a:lum bright="54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152400" y="1371600"/>
            <a:ext cx="8763000" cy="654475"/>
          </a:xfrm>
          <a:prstGeom prst="rect">
            <a:avLst/>
          </a:prstGeom>
          <a:noFill/>
          <a:ln w="9525">
            <a:noFill/>
            <a:miter lim="800000"/>
            <a:headEnd/>
            <a:tailEnd/>
          </a:ln>
          <a:effectLst>
            <a:outerShdw blurRad="63500" dist="38099" dir="2700000" algn="ctr" rotWithShape="0">
              <a:srgbClr val="FFFFCC">
                <a:alpha val="74998"/>
              </a:srgbClr>
            </a:outerShdw>
          </a:effectLst>
        </p:spPr>
        <p:txBody>
          <a:bodyPr>
            <a:spAutoFit/>
          </a:bodyPr>
          <a:lstStyle>
            <a:lvl1pPr marL="519113" indent="-519113" defTabSz="176213">
              <a:defRPr sz="2400">
                <a:solidFill>
                  <a:schemeClr val="tx1"/>
                </a:solidFill>
                <a:latin typeface="Times New Roman" pitchFamily="18" charset="0"/>
                <a:ea typeface="ＭＳ Ｐゴシック" pitchFamily="34" charset="-128"/>
              </a:defRPr>
            </a:lvl1pPr>
            <a:lvl2pPr marL="742950" indent="-285750" defTabSz="176213">
              <a:defRPr sz="2400">
                <a:solidFill>
                  <a:schemeClr val="tx1"/>
                </a:solidFill>
                <a:latin typeface="Times New Roman" pitchFamily="18" charset="0"/>
                <a:ea typeface="ＭＳ Ｐゴシック" pitchFamily="34" charset="-128"/>
              </a:defRPr>
            </a:lvl2pPr>
            <a:lvl3pPr marL="1143000" indent="-228600" defTabSz="176213">
              <a:defRPr sz="2400">
                <a:solidFill>
                  <a:schemeClr val="tx1"/>
                </a:solidFill>
                <a:latin typeface="Times New Roman" pitchFamily="18" charset="0"/>
                <a:ea typeface="ＭＳ Ｐゴシック" pitchFamily="34" charset="-128"/>
              </a:defRPr>
            </a:lvl3pPr>
            <a:lvl4pPr marL="1600200" indent="-228600" defTabSz="176213">
              <a:defRPr sz="2400">
                <a:solidFill>
                  <a:schemeClr val="tx1"/>
                </a:solidFill>
                <a:latin typeface="Times New Roman" pitchFamily="18" charset="0"/>
                <a:ea typeface="ＭＳ Ｐゴシック" pitchFamily="34" charset="-128"/>
              </a:defRPr>
            </a:lvl4pPr>
            <a:lvl5pPr marL="2057400" indent="-228600" defTabSz="176213">
              <a:defRPr sz="2400">
                <a:solidFill>
                  <a:schemeClr val="tx1"/>
                </a:solidFill>
                <a:latin typeface="Times New Roman" pitchFamily="18" charset="0"/>
                <a:ea typeface="ＭＳ Ｐゴシック" pitchFamily="34" charset="-128"/>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519113" marR="0" lvl="0" indent="-519113" algn="r" defTabSz="176213" rtl="1" eaLnBrk="0" fontAlgn="base" latinLnBrk="0" hangingPunct="0">
              <a:lnSpc>
                <a:spcPct val="110000"/>
              </a:lnSpc>
              <a:spcBef>
                <a:spcPct val="0"/>
              </a:spcBef>
              <a:spcAft>
                <a:spcPct val="0"/>
              </a:spcAft>
              <a:buClrTx/>
              <a:buSzTx/>
              <a:buFontTx/>
              <a:buChar char="•"/>
              <a:tabLst/>
              <a:defRPr/>
            </a:pPr>
            <a:r>
              <a:rPr lang="ar-JO" altLang="en-US" sz="3600" b="1" dirty="0">
                <a:solidFill>
                  <a:srgbClr val="000000"/>
                </a:solidFill>
                <a:effectLst>
                  <a:outerShdw blurRad="38100" dist="38100" dir="2700000" algn="tl">
                    <a:srgbClr val="C0C0C0"/>
                  </a:outerShdw>
                </a:effectLst>
                <a:latin typeface="Arial" panose="020B0604020202020204" pitchFamily="34" charset="0"/>
              </a:rPr>
              <a:t>شعب </a:t>
            </a:r>
            <a:r>
              <a:rPr lang="ar-JO" altLang="en-US" sz="3600" b="1" dirty="0">
                <a:solidFill>
                  <a:schemeClr val="accent6">
                    <a:lumMod val="75000"/>
                  </a:schemeClr>
                </a:solidFill>
                <a:effectLst>
                  <a:outerShdw blurRad="38100" dist="38100" dir="2700000" algn="tl">
                    <a:srgbClr val="C0C0C0"/>
                  </a:outerShdw>
                </a:effectLst>
                <a:latin typeface="Arial" panose="020B0604020202020204" pitchFamily="34" charset="0"/>
              </a:rPr>
              <a:t>سامي</a:t>
            </a:r>
            <a:endParaRPr kumimoji="0" lang="en-US" altLang="en-US" sz="3600" b="1" u="none" strike="noStrike" kern="1200" cap="none" spc="0" normalizeH="0" baseline="0" noProof="0" dirty="0">
              <a:ln>
                <a:noFill/>
              </a:ln>
              <a:solidFill>
                <a:schemeClr val="accent6">
                  <a:lumMod val="75000"/>
                </a:schemeClr>
              </a:solidFill>
              <a:effectLst>
                <a:outerShdw blurRad="38100" dist="38100" dir="2700000" algn="tl">
                  <a:srgbClr val="C0C0C0"/>
                </a:outerShdw>
              </a:effectLst>
              <a:uLnTx/>
              <a:uFillTx/>
              <a:latin typeface="Arial" panose="020B0604020202020204" pitchFamily="34" charset="0"/>
            </a:endParaRPr>
          </a:p>
        </p:txBody>
      </p:sp>
      <p:sp>
        <p:nvSpPr>
          <p:cNvPr id="41989" name="Rectangle 13"/>
          <p:cNvSpPr>
            <a:spLocks noChangeArrowheads="1"/>
          </p:cNvSpPr>
          <p:nvPr/>
        </p:nvSpPr>
        <p:spPr bwMode="auto">
          <a:xfrm>
            <a:off x="1905000" y="419100"/>
            <a:ext cx="5334000" cy="7620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41988" name="Text Box 16"/>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127</a:t>
            </a:r>
            <a:endParaRPr kumimoji="0" lang="en-US" alt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 name="Text Box 7">
            <a:extLst>
              <a:ext uri="{FF2B5EF4-FFF2-40B4-BE49-F238E27FC236}">
                <a16:creationId xmlns:a16="http://schemas.microsoft.com/office/drawing/2014/main" id="{25DAD45C-D0DC-731E-C90C-2F33F3734745}"/>
              </a:ext>
            </a:extLst>
          </p:cNvPr>
          <p:cNvSpPr txBox="1">
            <a:spLocks noChangeArrowheads="1"/>
          </p:cNvSpPr>
          <p:nvPr/>
        </p:nvSpPr>
        <p:spPr bwMode="auto">
          <a:xfrm>
            <a:off x="1977008" y="490250"/>
            <a:ext cx="5259288" cy="592022"/>
          </a:xfrm>
          <a:prstGeom prst="rect">
            <a:avLst/>
          </a:prstGeom>
          <a:noFill/>
          <a:ln w="9525">
            <a:noFill/>
            <a:miter lim="800000"/>
            <a:headEnd/>
            <a:tailEnd/>
          </a:ln>
          <a:effectLst/>
        </p:spPr>
        <p:txBody>
          <a:bodyPr wrap="square">
            <a:spAutoFit/>
          </a:bodyPr>
          <a:lstStyle>
            <a:lvl1pPr marL="519113" indent="-519113" defTabSz="176213">
              <a:defRPr sz="2400">
                <a:solidFill>
                  <a:schemeClr val="tx1"/>
                </a:solidFill>
                <a:latin typeface="Times New Roman" pitchFamily="18" charset="0"/>
                <a:ea typeface="ＭＳ Ｐゴシック" pitchFamily="34" charset="-128"/>
              </a:defRPr>
            </a:lvl1pPr>
            <a:lvl2pPr marL="742950" indent="-285750" defTabSz="176213">
              <a:defRPr sz="2400">
                <a:solidFill>
                  <a:schemeClr val="tx1"/>
                </a:solidFill>
                <a:latin typeface="Times New Roman" pitchFamily="18" charset="0"/>
                <a:ea typeface="ＭＳ Ｐゴシック" pitchFamily="34" charset="-128"/>
              </a:defRPr>
            </a:lvl2pPr>
            <a:lvl3pPr marL="1143000" indent="-228600" defTabSz="176213">
              <a:defRPr sz="2400">
                <a:solidFill>
                  <a:schemeClr val="tx1"/>
                </a:solidFill>
                <a:latin typeface="Times New Roman" pitchFamily="18" charset="0"/>
                <a:ea typeface="ＭＳ Ｐゴシック" pitchFamily="34" charset="-128"/>
              </a:defRPr>
            </a:lvl3pPr>
            <a:lvl4pPr marL="1600200" indent="-228600" defTabSz="176213">
              <a:defRPr sz="2400">
                <a:solidFill>
                  <a:schemeClr val="tx1"/>
                </a:solidFill>
                <a:latin typeface="Times New Roman" pitchFamily="18" charset="0"/>
                <a:ea typeface="ＭＳ Ｐゴシック" pitchFamily="34" charset="-128"/>
              </a:defRPr>
            </a:lvl4pPr>
            <a:lvl5pPr marL="2057400" indent="-228600" defTabSz="176213">
              <a:defRPr sz="2400">
                <a:solidFill>
                  <a:schemeClr val="tx1"/>
                </a:solidFill>
                <a:latin typeface="Times New Roman" pitchFamily="18" charset="0"/>
                <a:ea typeface="ＭＳ Ｐゴシック" pitchFamily="34" charset="-128"/>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176213" rtl="0" eaLnBrk="0" fontAlgn="base" latinLnBrk="0" hangingPunct="0">
              <a:lnSpc>
                <a:spcPct val="110000"/>
              </a:lnSpc>
              <a:spcBef>
                <a:spcPct val="0"/>
              </a:spcBef>
              <a:spcAft>
                <a:spcPct val="0"/>
              </a:spcAft>
              <a:buClrTx/>
              <a:buSzTx/>
              <a:buFontTx/>
              <a:buNone/>
              <a:tabLst/>
              <a:defRPr/>
            </a:pPr>
            <a:r>
              <a:rPr kumimoji="0" lang="ar-JO" alt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من هم الأراميون؟</a:t>
            </a:r>
            <a:endParaRPr kumimoji="0" lang="en-US" alt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checkerboard(across)">
                                      <p:cBhvr>
                                        <p:cTn id="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0" y="0"/>
            <a:ext cx="9144000" cy="6819900"/>
            <a:chOff x="2496" y="216"/>
            <a:chExt cx="3264" cy="2856"/>
          </a:xfrm>
        </p:grpSpPr>
        <p:grpSp>
          <p:nvGrpSpPr>
            <p:cNvPr id="62468" name="Group 8"/>
            <p:cNvGrpSpPr>
              <a:grpSpLocks/>
            </p:cNvGrpSpPr>
            <p:nvPr/>
          </p:nvGrpSpPr>
          <p:grpSpPr bwMode="auto">
            <a:xfrm>
              <a:off x="2496" y="1248"/>
              <a:ext cx="3264" cy="1536"/>
              <a:chOff x="551" y="1344"/>
              <a:chExt cx="5209" cy="2976"/>
            </a:xfrm>
          </p:grpSpPr>
          <p:pic>
            <p:nvPicPr>
              <p:cNvPr id="62473" name="Picture 3" descr="http://home.uleth.ca/geo/htmjoel/images/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 y="1440"/>
                <a:ext cx="2713"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5" descr="http://home.uleth.ca/geo/htmjoel/images/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 y="1344"/>
                <a:ext cx="265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2469" name="Picture 11" descr="http://home.uleth.ca/geo/htmjoel/images/s5to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 y="216"/>
              <a:ext cx="3246"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0" name="Group 13"/>
            <p:cNvGrpSpPr>
              <a:grpSpLocks/>
            </p:cNvGrpSpPr>
            <p:nvPr/>
          </p:nvGrpSpPr>
          <p:grpSpPr bwMode="auto">
            <a:xfrm>
              <a:off x="2496" y="1536"/>
              <a:ext cx="3264" cy="1536"/>
              <a:chOff x="551" y="1344"/>
              <a:chExt cx="5209" cy="2976"/>
            </a:xfrm>
          </p:grpSpPr>
          <p:pic>
            <p:nvPicPr>
              <p:cNvPr id="62471" name="Picture 14" descr="http://home.uleth.ca/geo/htmjoel/images/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 y="1440"/>
                <a:ext cx="2713"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5" descr="http://home.uleth.ca/geo/htmjoel/images/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 y="1344"/>
                <a:ext cx="265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2466" name="Text Box 20"/>
          <p:cNvSpPr txBox="1">
            <a:spLocks noChangeArrowheads="1"/>
          </p:cNvSpPr>
          <p:nvPr/>
        </p:nvSpPr>
        <p:spPr bwMode="auto">
          <a:xfrm>
            <a:off x="2931983" y="2895600"/>
            <a:ext cx="3276859" cy="115435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lnSpc>
                <a:spcPct val="130000"/>
              </a:lnSpc>
            </a:pPr>
            <a:r>
              <a:rPr lang="ar-JO" altLang="en-US" sz="2800" b="1" dirty="0">
                <a:solidFill>
                  <a:srgbClr val="FFFFFF"/>
                </a:solidFill>
                <a:latin typeface="Arial" panose="020B0604020202020204" pitchFamily="34" charset="0"/>
                <a:cs typeface="Arial" panose="020B0604020202020204" pitchFamily="34" charset="0"/>
              </a:rPr>
              <a:t>النقوش الجدارية والنحت</a:t>
            </a:r>
            <a:endParaRPr lang="en-US" altLang="en-US" sz="2800" b="1" dirty="0">
              <a:solidFill>
                <a:srgbClr val="FFFFFF"/>
              </a:solidFill>
              <a:latin typeface="Arial" pitchFamily="34" charset="0"/>
              <a:cs typeface="Arial" pitchFamily="34" charset="0"/>
            </a:endParaRPr>
          </a:p>
          <a:p>
            <a:pPr algn="ctr">
              <a:lnSpc>
                <a:spcPct val="130000"/>
              </a:lnSpc>
            </a:pPr>
            <a:r>
              <a:rPr lang="en-US" altLang="en-US" sz="2800" b="1" dirty="0">
                <a:solidFill>
                  <a:srgbClr val="FFFFFF"/>
                </a:solidFill>
                <a:latin typeface="Arial" pitchFamily="34" charset="0"/>
                <a:cs typeface="Arial" pitchFamily="34" charset="0"/>
              </a:rPr>
              <a:t>   (</a:t>
            </a:r>
            <a:r>
              <a:rPr lang="ar-JO" altLang="en-US" sz="2800" b="1" dirty="0">
                <a:solidFill>
                  <a:srgbClr val="FFFFFF"/>
                </a:solidFill>
                <a:latin typeface="Arial" panose="020B0604020202020204" pitchFamily="34" charset="0"/>
                <a:cs typeface="Arial" panose="020B0604020202020204" pitchFamily="34" charset="0"/>
              </a:rPr>
              <a:t>الطوب الطيني والحجر</a:t>
            </a:r>
            <a:r>
              <a:rPr lang="en-US" altLang="en-US" sz="2800" b="1" dirty="0">
                <a:solidFill>
                  <a:srgbClr val="FFFFFF"/>
                </a:solidFill>
                <a:latin typeface="Arial" panose="020B0604020202020204" pitchFamily="34" charset="0"/>
                <a:cs typeface="Arial" panose="020B0604020202020204" pitchFamily="34" charset="0"/>
              </a:rPr>
              <a:t>)</a:t>
            </a:r>
          </a:p>
        </p:txBody>
      </p:sp>
      <p:sp>
        <p:nvSpPr>
          <p:cNvPr id="62467" name="Text Box 29"/>
          <p:cNvSpPr txBox="1">
            <a:spLocks noChangeArrowheads="1"/>
          </p:cNvSpPr>
          <p:nvPr/>
        </p:nvSpPr>
        <p:spPr bwMode="auto">
          <a:xfrm>
            <a:off x="8458200" y="76200"/>
            <a:ext cx="704039" cy="46166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rgbClr val="FFFFFF"/>
                </a:solidFill>
                <a:latin typeface="Arial" panose="020B0604020202020204" pitchFamily="34" charset="0"/>
                <a:cs typeface="Arial" panose="020B0604020202020204" pitchFamily="34" charset="0"/>
              </a:rPr>
              <a:t>129</a:t>
            </a:r>
            <a:endParaRPr lang="en-US" altLang="en-US"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9750" y="1066800"/>
            <a:ext cx="8280400" cy="22100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14300">
              <a:defRPr sz="2400">
                <a:solidFill>
                  <a:schemeClr val="tx1"/>
                </a:solidFill>
                <a:latin typeface="Times New Roman" pitchFamily="18" charset="0"/>
                <a:ea typeface="ＭＳ Ｐゴシック" pitchFamily="34" charset="-128"/>
              </a:defRPr>
            </a:lvl1pPr>
            <a:lvl2pPr marL="914400" indent="-457200" defTabSz="114300">
              <a:defRPr sz="2400">
                <a:solidFill>
                  <a:schemeClr val="tx1"/>
                </a:solidFill>
                <a:latin typeface="Times New Roman" pitchFamily="18" charset="0"/>
                <a:ea typeface="ＭＳ Ｐゴシック" pitchFamily="34" charset="-128"/>
              </a:defRPr>
            </a:lvl2pPr>
            <a:lvl3pPr marL="1143000" indent="-228600" defTabSz="114300">
              <a:defRPr sz="2400">
                <a:solidFill>
                  <a:schemeClr val="tx1"/>
                </a:solidFill>
                <a:latin typeface="Times New Roman" pitchFamily="18" charset="0"/>
                <a:ea typeface="ＭＳ Ｐゴシック" pitchFamily="34" charset="-128"/>
              </a:defRPr>
            </a:lvl3pPr>
            <a:lvl4pPr marL="1600200" indent="-228600" defTabSz="114300">
              <a:defRPr sz="2400">
                <a:solidFill>
                  <a:schemeClr val="tx1"/>
                </a:solidFill>
                <a:latin typeface="Times New Roman" pitchFamily="18" charset="0"/>
                <a:ea typeface="ＭＳ Ｐゴシック" pitchFamily="34" charset="-128"/>
              </a:defRPr>
            </a:lvl4pPr>
            <a:lvl5pPr marL="2057400" indent="-228600" defTabSz="114300">
              <a:defRPr sz="2400">
                <a:solidFill>
                  <a:schemeClr val="tx1"/>
                </a:solidFill>
                <a:latin typeface="Times New Roman" pitchFamily="18" charset="0"/>
                <a:ea typeface="ＭＳ Ｐゴシック" pitchFamily="34" charset="-128"/>
              </a:defRPr>
            </a:lvl5pPr>
            <a:lvl6pPr marL="25146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ct val="80000"/>
              </a:lnSpc>
              <a:buFontTx/>
              <a:buChar char="•"/>
            </a:pPr>
            <a:endParaRPr lang="en-US" altLang="en-US" sz="2800" b="1" dirty="0">
              <a:solidFill>
                <a:schemeClr val="accent2"/>
              </a:solidFill>
              <a:latin typeface="Arial" panose="020B0604020202020204" pitchFamily="34" charset="0"/>
              <a:cs typeface="Arial" panose="020B0604020202020204" pitchFamily="34" charset="0"/>
            </a:endParaRPr>
          </a:p>
          <a:p>
            <a:pPr algn="r" rtl="1">
              <a:buFontTx/>
              <a:buChar char="•"/>
            </a:pPr>
            <a:r>
              <a:rPr lang="ar-JO" altLang="en-US" sz="2800" b="1" dirty="0">
                <a:solidFill>
                  <a:schemeClr val="accent2"/>
                </a:solidFill>
                <a:latin typeface="Arial" panose="020B0604020202020204" pitchFamily="34" charset="0"/>
                <a:cs typeface="Arial" panose="020B0604020202020204" pitchFamily="34" charset="0"/>
              </a:rPr>
              <a:t>لغتين</a:t>
            </a:r>
            <a:endParaRPr lang="en-US" altLang="en-US" sz="2800" b="1" dirty="0">
              <a:solidFill>
                <a:schemeClr val="accent2"/>
              </a:solidFill>
              <a:latin typeface="Arial" panose="020B0604020202020204" pitchFamily="34" charset="0"/>
              <a:cs typeface="Arial" panose="020B0604020202020204" pitchFamily="34" charset="0"/>
            </a:endParaRPr>
          </a:p>
          <a:p>
            <a:pPr marL="457200" lvl="1" indent="0" algn="r" rtl="1">
              <a:lnSpc>
                <a:spcPct val="120000"/>
              </a:lnSpc>
            </a:pPr>
            <a:r>
              <a:rPr lang="ar-JO" altLang="en-US" sz="2800" b="1" dirty="0">
                <a:latin typeface="Arial" panose="020B0604020202020204" pitchFamily="34" charset="0"/>
                <a:cs typeface="Arial" panose="020B0604020202020204" pitchFamily="34" charset="0"/>
              </a:rPr>
              <a:t>1. الأكادية </a:t>
            </a:r>
            <a:r>
              <a:rPr lang="ar-JO" altLang="en-US" sz="2800" b="1" dirty="0">
                <a:solidFill>
                  <a:schemeClr val="accent2"/>
                </a:solidFill>
                <a:latin typeface="Arial" panose="020B0604020202020204" pitchFamily="34" charset="0"/>
                <a:cs typeface="Arial" panose="020B0604020202020204" pitchFamily="34" charset="0"/>
              </a:rPr>
              <a:t>(الأشورية القديمة)</a:t>
            </a:r>
            <a:endParaRPr lang="en-US" altLang="en-US" sz="2800" b="1" dirty="0">
              <a:solidFill>
                <a:schemeClr val="accent2"/>
              </a:solidFill>
              <a:latin typeface="Arial" panose="020B0604020202020204" pitchFamily="34" charset="0"/>
              <a:cs typeface="Arial" panose="020B0604020202020204" pitchFamily="34" charset="0"/>
            </a:endParaRPr>
          </a:p>
          <a:p>
            <a:pPr marL="457200" lvl="1" indent="0" algn="r" rtl="1">
              <a:lnSpc>
                <a:spcPct val="120000"/>
              </a:lnSpc>
            </a:pPr>
            <a:r>
              <a:rPr lang="ar-JO" altLang="en-US" sz="2800" b="1" dirty="0">
                <a:latin typeface="Arial" panose="020B0604020202020204" pitchFamily="34" charset="0"/>
                <a:cs typeface="Arial" panose="020B0604020202020204" pitchFamily="34" charset="0"/>
              </a:rPr>
              <a:t>2. السريانية الحديثة </a:t>
            </a:r>
            <a:r>
              <a:rPr lang="ar-JO" altLang="en-US" sz="2800" b="1" dirty="0">
                <a:solidFill>
                  <a:schemeClr val="accent2"/>
                </a:solidFill>
                <a:latin typeface="Arial" panose="020B0604020202020204" pitchFamily="34" charset="0"/>
                <a:cs typeface="Arial" panose="020B0604020202020204" pitchFamily="34" charset="0"/>
              </a:rPr>
              <a:t>(الأشورية المعاصرة)</a:t>
            </a:r>
            <a:endParaRPr lang="en-US" altLang="en-US" sz="2800" b="1" dirty="0">
              <a:solidFill>
                <a:schemeClr val="accent2"/>
              </a:solidFill>
              <a:latin typeface="Arial" pitchFamily="34" charset="0"/>
              <a:cs typeface="Arial" pitchFamily="34" charset="0"/>
            </a:endParaRPr>
          </a:p>
          <a:p>
            <a:pPr lvl="1">
              <a:lnSpc>
                <a:spcPct val="70000"/>
              </a:lnSpc>
            </a:pPr>
            <a:endParaRPr lang="en-US" altLang="en-US" sz="2800" b="1" dirty="0">
              <a:solidFill>
                <a:schemeClr val="accent2"/>
              </a:solidFill>
              <a:latin typeface="Arial" pitchFamily="34" charset="0"/>
              <a:cs typeface="Arial" pitchFamily="34" charset="0"/>
            </a:endParaRPr>
          </a:p>
        </p:txBody>
      </p:sp>
      <p:sp>
        <p:nvSpPr>
          <p:cNvPr id="31747" name="Text Box 3"/>
          <p:cNvSpPr txBox="1">
            <a:spLocks noChangeArrowheads="1"/>
          </p:cNvSpPr>
          <p:nvPr/>
        </p:nvSpPr>
        <p:spPr bwMode="auto">
          <a:xfrm>
            <a:off x="541338" y="2911475"/>
            <a:ext cx="8259762" cy="1815882"/>
          </a:xfrm>
          <a:prstGeom prst="rect">
            <a:avLst/>
          </a:prstGeom>
          <a:solidFill>
            <a:schemeClr val="accent6">
              <a:lumMod val="75000"/>
            </a:schemeClr>
          </a:solidFill>
          <a:ln>
            <a:noFill/>
          </a:ln>
        </p:spPr>
        <p:txBody>
          <a:bodyPr>
            <a:spAutoFit/>
          </a:bodyPr>
          <a:lstStyle>
            <a:lvl1pPr marL="457200" indent="-457200" defTabSz="114300">
              <a:defRPr sz="2400">
                <a:solidFill>
                  <a:schemeClr val="tx1"/>
                </a:solidFill>
                <a:latin typeface="Times New Roman" pitchFamily="18" charset="0"/>
                <a:ea typeface="ＭＳ Ｐゴシック" pitchFamily="34" charset="-128"/>
              </a:defRPr>
            </a:lvl1pPr>
            <a:lvl2pPr marL="914400" indent="-457200" defTabSz="114300">
              <a:defRPr sz="2400">
                <a:solidFill>
                  <a:schemeClr val="tx1"/>
                </a:solidFill>
                <a:latin typeface="Times New Roman" pitchFamily="18" charset="0"/>
                <a:ea typeface="ＭＳ Ｐゴシック" pitchFamily="34" charset="-128"/>
              </a:defRPr>
            </a:lvl2pPr>
            <a:lvl3pPr marL="1143000" indent="-228600" defTabSz="114300">
              <a:defRPr sz="2400">
                <a:solidFill>
                  <a:schemeClr val="tx1"/>
                </a:solidFill>
                <a:latin typeface="Times New Roman" pitchFamily="18" charset="0"/>
                <a:ea typeface="ＭＳ Ｐゴシック" pitchFamily="34" charset="-128"/>
              </a:defRPr>
            </a:lvl3pPr>
            <a:lvl4pPr marL="1600200" indent="-228600" defTabSz="114300">
              <a:defRPr sz="2400">
                <a:solidFill>
                  <a:schemeClr val="tx1"/>
                </a:solidFill>
                <a:latin typeface="Times New Roman" pitchFamily="18" charset="0"/>
                <a:ea typeface="ＭＳ Ｐゴシック" pitchFamily="34" charset="-128"/>
              </a:defRPr>
            </a:lvl4pPr>
            <a:lvl5pPr marL="2057400" indent="-228600" defTabSz="114300">
              <a:defRPr sz="2400">
                <a:solidFill>
                  <a:schemeClr val="tx1"/>
                </a:solidFill>
                <a:latin typeface="Times New Roman" pitchFamily="18" charset="0"/>
                <a:ea typeface="ＭＳ Ｐゴシック" pitchFamily="34" charset="-128"/>
              </a:defRPr>
            </a:lvl5pPr>
            <a:lvl6pPr marL="25146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143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Char char="•"/>
            </a:pPr>
            <a:endParaRPr lang="en-US" altLang="en-US" sz="2800" b="1" dirty="0">
              <a:solidFill>
                <a:schemeClr val="bg1"/>
              </a:solidFill>
              <a:latin typeface="Arial" panose="020B0604020202020204" pitchFamily="34" charset="0"/>
              <a:cs typeface="Arial" panose="020B0604020202020204" pitchFamily="34" charset="0"/>
            </a:endParaRPr>
          </a:p>
          <a:p>
            <a:pPr algn="r" rtl="1">
              <a:buFontTx/>
              <a:buChar char="•"/>
            </a:pPr>
            <a:r>
              <a:rPr lang="ar-JO" altLang="en-US" sz="2800" b="1" dirty="0">
                <a:solidFill>
                  <a:schemeClr val="bg1"/>
                </a:solidFill>
                <a:latin typeface="Arial" panose="020B0604020202020204" pitchFamily="34" charset="0"/>
                <a:cs typeface="Arial" panose="020B0604020202020204" pitchFamily="34" charset="0"/>
              </a:rPr>
              <a:t>تأثر الأشوريون بلغة الآراميون أي الآرامية</a:t>
            </a:r>
            <a:endParaRPr lang="en-US" altLang="en-US" sz="2800" b="1" dirty="0">
              <a:solidFill>
                <a:schemeClr val="bg1"/>
              </a:solidFill>
              <a:latin typeface="Arial" panose="020B0604020202020204" pitchFamily="34" charset="0"/>
              <a:cs typeface="Arial" panose="020B0604020202020204" pitchFamily="34" charset="0"/>
            </a:endParaRPr>
          </a:p>
          <a:p>
            <a:pPr lvl="1" algn="r" rtl="1">
              <a:buFontTx/>
              <a:buChar char="•"/>
            </a:pPr>
            <a:r>
              <a:rPr lang="ar-JO" altLang="en-US" sz="2800" b="1" dirty="0">
                <a:solidFill>
                  <a:schemeClr val="bg1"/>
                </a:solidFill>
                <a:latin typeface="Arial" panose="020B0604020202020204" pitchFamily="34" charset="0"/>
                <a:cs typeface="Arial" panose="020B0604020202020204" pitchFamily="34" charset="0"/>
              </a:rPr>
              <a:t>اللغة الرسمية الثانية (752 ق.م)</a:t>
            </a:r>
            <a:endParaRPr lang="en-US" altLang="en-US" sz="2800" b="1" dirty="0">
              <a:solidFill>
                <a:schemeClr val="bg1"/>
              </a:solidFill>
              <a:latin typeface="Arial" pitchFamily="34" charset="0"/>
              <a:cs typeface="Arial" pitchFamily="34" charset="0"/>
            </a:endParaRPr>
          </a:p>
          <a:p>
            <a:pPr lvl="1"/>
            <a:endParaRPr lang="en-US" altLang="en-US" sz="2800" b="1" dirty="0">
              <a:solidFill>
                <a:schemeClr val="bg1"/>
              </a:solidFill>
              <a:latin typeface="Arial" pitchFamily="34" charset="0"/>
              <a:cs typeface="Arial" pitchFamily="34" charset="0"/>
            </a:endParaRPr>
          </a:p>
        </p:txBody>
      </p:sp>
      <p:sp>
        <p:nvSpPr>
          <p:cNvPr id="31749" name="AutoShape 5"/>
          <p:cNvSpPr>
            <a:spLocks noChangeArrowheads="1"/>
          </p:cNvSpPr>
          <p:nvPr/>
        </p:nvSpPr>
        <p:spPr bwMode="auto">
          <a:xfrm rot="-972766">
            <a:off x="5257800" y="4495800"/>
            <a:ext cx="3352800" cy="1752600"/>
          </a:xfrm>
          <a:prstGeom prst="irregularSeal1">
            <a:avLst/>
          </a:prstGeom>
          <a:solidFill>
            <a:srgbClr val="FF0000"/>
          </a:solidFill>
          <a:ln w="9525">
            <a:solidFill>
              <a:schemeClr val="tx1"/>
            </a:solidFill>
            <a:miter lim="800000"/>
            <a:headEnd/>
            <a:tailEnd/>
          </a:ln>
          <a:effectLst>
            <a:outerShdw blurRad="63500" dist="63500" dir="2212194" algn="ctr" rotWithShape="0">
              <a:srgbClr val="FFFF00">
                <a:alpha val="74998"/>
              </a:srgbClr>
            </a:outerShdw>
          </a:effec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lnSpc>
                <a:spcPct val="80000"/>
              </a:lnSpc>
            </a:pPr>
            <a:r>
              <a:rPr lang="ar-JO" altLang="en-US" b="1" dirty="0">
                <a:solidFill>
                  <a:srgbClr val="FFFF00"/>
                </a:solidFill>
                <a:effectLst>
                  <a:outerShdw blurRad="38100" dist="38100" dir="2700000" algn="tl">
                    <a:srgbClr val="000000"/>
                  </a:outerShdw>
                </a:effectLst>
                <a:latin typeface="Rockwell Extra Bold" pitchFamily="18" charset="0"/>
              </a:rPr>
              <a:t>قوة</a:t>
            </a:r>
          </a:p>
          <a:p>
            <a:pPr algn="ctr">
              <a:lnSpc>
                <a:spcPct val="80000"/>
              </a:lnSpc>
            </a:pPr>
            <a:r>
              <a:rPr lang="ar-JO" altLang="en-US" b="1" dirty="0">
                <a:solidFill>
                  <a:srgbClr val="FFFF00"/>
                </a:solidFill>
                <a:effectLst>
                  <a:outerShdw blurRad="38100" dist="38100" dir="2700000" algn="tl">
                    <a:srgbClr val="000000"/>
                  </a:outerShdw>
                </a:effectLst>
                <a:latin typeface="Rockwell Extra Bold" pitchFamily="18" charset="0"/>
              </a:rPr>
              <a:t>موحدة</a:t>
            </a:r>
            <a:endParaRPr lang="en-US" altLang="en-US" b="1" dirty="0">
              <a:solidFill>
                <a:srgbClr val="FFFF00"/>
              </a:solidFill>
              <a:effectLst>
                <a:outerShdw blurRad="38100" dist="38100" dir="2700000" algn="tl">
                  <a:srgbClr val="000000"/>
                </a:outerShdw>
              </a:effectLst>
              <a:latin typeface="Rockwell Extra Bold" pitchFamily="18" charset="0"/>
            </a:endParaRPr>
          </a:p>
        </p:txBody>
      </p:sp>
      <p:sp>
        <p:nvSpPr>
          <p:cNvPr id="63494" name="Text Box 15"/>
          <p:cNvSpPr txBox="1">
            <a:spLocks noChangeArrowheads="1"/>
          </p:cNvSpPr>
          <p:nvPr/>
        </p:nvSpPr>
        <p:spPr bwMode="auto">
          <a:xfrm>
            <a:off x="187730" y="17293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latin typeface="Arial" panose="020B0604020202020204" pitchFamily="34" charset="0"/>
                <a:cs typeface="Arial" panose="020B0604020202020204" pitchFamily="34" charset="0"/>
              </a:rPr>
              <a:t>129</a:t>
            </a:r>
            <a:endParaRPr lang="en-US" altLang="en-US"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AA4AE86-CC10-7A79-0C84-7ECFC11B7920}"/>
              </a:ext>
            </a:extLst>
          </p:cNvPr>
          <p:cNvSpPr/>
          <p:nvPr/>
        </p:nvSpPr>
        <p:spPr bwMode="auto">
          <a:xfrm>
            <a:off x="7164288" y="72976"/>
            <a:ext cx="1872208" cy="9077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chemeClr val="bg1"/>
                </a:solidFill>
                <a:effectLst/>
                <a:latin typeface="Arial" panose="020B0604020202020204" pitchFamily="34" charset="0"/>
                <a:cs typeface="Arial" panose="020B0604020202020204" pitchFamily="34" charset="0"/>
              </a:rPr>
              <a:t>الأدب</a:t>
            </a:r>
            <a:endParaRPr kumimoji="0" lang="en-US" sz="60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1747"/>
                                        </p:tgtEl>
                                        <p:attrNameLst>
                                          <p:attrName>style.visibility</p:attrName>
                                        </p:attrNameLst>
                                      </p:cBhvr>
                                      <p:to>
                                        <p:strVal val="visible"/>
                                      </p:to>
                                    </p:set>
                                    <p:anim calcmode="lin" valueType="num">
                                      <p:cBhvr>
                                        <p:cTn id="13" dur="500" fill="hold"/>
                                        <p:tgtEl>
                                          <p:spTgt spid="31747"/>
                                        </p:tgtEl>
                                        <p:attrNameLst>
                                          <p:attrName>ppt_w</p:attrName>
                                        </p:attrNameLst>
                                      </p:cBhvr>
                                      <p:tavLst>
                                        <p:tav tm="0">
                                          <p:val>
                                            <p:fltVal val="0"/>
                                          </p:val>
                                        </p:tav>
                                        <p:tav tm="100000">
                                          <p:val>
                                            <p:strVal val="#ppt_w"/>
                                          </p:val>
                                        </p:tav>
                                      </p:tavLst>
                                    </p:anim>
                                    <p:anim calcmode="lin" valueType="num">
                                      <p:cBhvr>
                                        <p:cTn id="14" dur="500" fill="hold"/>
                                        <p:tgtEl>
                                          <p:spTgt spid="3174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47" grpId="0" animBg="1" autoUpdateAnimBg="0"/>
      <p:bldP spid="3174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4" name="Picture 19" descr="Cune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95650"/>
            <a:ext cx="47498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7"/>
          <p:cNvSpPr txBox="1">
            <a:spLocks noChangeArrowheads="1"/>
          </p:cNvSpPr>
          <p:nvPr/>
        </p:nvSpPr>
        <p:spPr bwMode="auto">
          <a:xfrm>
            <a:off x="2046965" y="3810000"/>
            <a:ext cx="2781531" cy="1077218"/>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sz="3200" b="1" dirty="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أسماء ملك أشوري </a:t>
            </a:r>
          </a:p>
          <a:p>
            <a:pPr algn="ctr"/>
            <a:r>
              <a:rPr lang="ar-JO" altLang="en-US" sz="3200" b="1" dirty="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ولقبه كملك أشور</a:t>
            </a:r>
            <a:r>
              <a:rPr lang="en-US" altLang="en-US" sz="3200" b="1" dirty="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30730" name="Text Box 10"/>
          <p:cNvSpPr txBox="1">
            <a:spLocks noChangeArrowheads="1"/>
          </p:cNvSpPr>
          <p:nvPr/>
        </p:nvSpPr>
        <p:spPr bwMode="auto">
          <a:xfrm rot="9871">
            <a:off x="50940" y="5081522"/>
            <a:ext cx="48322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sz="5400" b="1" dirty="0">
                <a:solidFill>
                  <a:srgbClr val="FFFF00"/>
                </a:solidFill>
                <a:latin typeface="Arial" panose="020B0604020202020204" pitchFamily="34" charset="0"/>
                <a:cs typeface="Arial" panose="020B0604020202020204" pitchFamily="34" charset="0"/>
              </a:rPr>
              <a:t>أسلوب الكتابة المسمارية</a:t>
            </a:r>
            <a:endParaRPr lang="en-US" altLang="en-US" sz="4400" b="1" dirty="0">
              <a:solidFill>
                <a:srgbClr val="FFFF00"/>
              </a:solidFill>
              <a:latin typeface="Arial" panose="020B0604020202020204" pitchFamily="34" charset="0"/>
              <a:cs typeface="Arial" panose="020B0604020202020204" pitchFamily="34" charset="0"/>
            </a:endParaRPr>
          </a:p>
        </p:txBody>
      </p:sp>
      <p:pic>
        <p:nvPicPr>
          <p:cNvPr id="64517" name="Picture 14" descr="writ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0988" y="2971800"/>
            <a:ext cx="579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36" name="Object 2"/>
          <p:cNvGraphicFramePr>
            <a:graphicFrameLocks noChangeAspect="1"/>
          </p:cNvGraphicFramePr>
          <p:nvPr/>
        </p:nvGraphicFramePr>
        <p:xfrm>
          <a:off x="280988" y="42863"/>
          <a:ext cx="7315200" cy="3081337"/>
        </p:xfrm>
        <a:graphic>
          <a:graphicData uri="http://schemas.openxmlformats.org/presentationml/2006/ole">
            <mc:AlternateContent xmlns:mc="http://schemas.openxmlformats.org/markup-compatibility/2006">
              <mc:Choice xmlns:v="urn:schemas-microsoft-com:vml" Requires="v">
                <p:oleObj r:id="rId4" imgW="4001058" imgH="1685714" progId="Paint.Picture">
                  <p:embed/>
                </p:oleObj>
              </mc:Choice>
              <mc:Fallback>
                <p:oleObj r:id="rId4" imgW="4001058" imgH="168571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8" y="42863"/>
                        <a:ext cx="7315200"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9" name="Text Box 18"/>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latin typeface="Arial" panose="020B0604020202020204" pitchFamily="34" charset="0"/>
                <a:cs typeface="Arial" panose="020B0604020202020204" pitchFamily="34" charset="0"/>
              </a:rPr>
              <a:t>130</a:t>
            </a:r>
            <a:endParaRPr lang="en-US" altLang="en-US" b="1" dirty="0">
              <a:solidFill>
                <a:schemeClr val="bg1"/>
              </a:solidFill>
              <a:latin typeface="Arial" panose="020B0604020202020204" pitchFamily="34" charset="0"/>
              <a:cs typeface="Arial" panose="020B0604020202020204" pitchFamily="34" charset="0"/>
            </a:endParaRPr>
          </a:p>
        </p:txBody>
      </p:sp>
      <p:sp>
        <p:nvSpPr>
          <p:cNvPr id="8" name="Text Box 7"/>
          <p:cNvSpPr txBox="1">
            <a:spLocks noChangeArrowheads="1"/>
          </p:cNvSpPr>
          <p:nvPr/>
        </p:nvSpPr>
        <p:spPr bwMode="auto">
          <a:xfrm>
            <a:off x="23813" y="44450"/>
            <a:ext cx="7500937" cy="708025"/>
          </a:xfrm>
          <a:prstGeom prst="rect">
            <a:avLst/>
          </a:prstGeom>
          <a:solidFill>
            <a:schemeClr val="tx1"/>
          </a:solidFill>
          <a:ln w="9525">
            <a:noFill/>
            <a:miter lim="800000"/>
            <a:headEnd/>
            <a:tailEnd/>
          </a:ln>
          <a:effec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sz="4000"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rPr>
              <a:t>الأبجدية الأشورية</a:t>
            </a:r>
            <a:endParaRPr lang="en-US" altLang="en-US" sz="4000" b="1" dirty="0">
              <a:solidFill>
                <a:srgbClr val="FFFFFF"/>
              </a:solidFill>
              <a:effectLst>
                <a:outerShdw blurRad="38100" dist="38100" dir="2700000" algn="tl">
                  <a:srgbClr val="80808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30736"/>
                                        </p:tgtEl>
                                        <p:attrNameLst>
                                          <p:attrName>style.visibility</p:attrName>
                                        </p:attrNameLst>
                                      </p:cBhvr>
                                      <p:to>
                                        <p:strVal val="visible"/>
                                      </p:to>
                                    </p:set>
                                    <p:animEffect transition="in" filter="barn(outVertical)">
                                      <p:cBhvr>
                                        <p:cTn id="7" dur="500"/>
                                        <p:tgtEl>
                                          <p:spTgt spid="307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sharkee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1544638" y="1143000"/>
            <a:ext cx="6989762" cy="2655888"/>
          </a:xfrm>
          <a:prstGeom prst="rect">
            <a:avLst/>
          </a:prstGeom>
          <a:solidFill>
            <a:srgbClr val="FFFFCC"/>
          </a:solidFill>
          <a:ln w="76200">
            <a:solidFill>
              <a:schemeClr val="tx1"/>
            </a:solidFill>
            <a:miter lim="800000"/>
            <a:headEnd/>
            <a:tailEnd/>
          </a:ln>
          <a:effectLst/>
        </p:spPr>
        <p:txBody>
          <a:bodyPr>
            <a:spAutoFit/>
          </a:bodyPr>
          <a:lstStyle>
            <a:lvl1pPr marL="457200" indent="-344488">
              <a:defRPr sz="2400">
                <a:solidFill>
                  <a:schemeClr val="tx1"/>
                </a:solidFill>
                <a:latin typeface="Times New Roman" pitchFamily="18" charset="0"/>
                <a:ea typeface="ＭＳ Ｐゴシック" pitchFamily="34" charset="-128"/>
              </a:defRPr>
            </a:lvl1pPr>
            <a:lvl2pPr marL="1317625" indent="-45720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lnSpc>
                <a:spcPct val="40000"/>
              </a:lnSpc>
              <a:buFontTx/>
              <a:buChar char="•"/>
            </a:pPr>
            <a:endParaRPr lang="en-US" altLang="en-US" sz="3200" b="1" u="sng" dirty="0">
              <a:latin typeface="Arial" panose="020B0604020202020204" pitchFamily="34" charset="0"/>
              <a:cs typeface="Arial" panose="020B0604020202020204" pitchFamily="34" charset="0"/>
            </a:endParaRPr>
          </a:p>
          <a:p>
            <a:pPr algn="r" rtl="1">
              <a:lnSpc>
                <a:spcPct val="140000"/>
              </a:lnSpc>
              <a:buFontTx/>
              <a:buChar char="•"/>
            </a:pPr>
            <a:r>
              <a:rPr lang="ar-JO" altLang="en-US" sz="3200" b="1" u="sng" dirty="0">
                <a:latin typeface="Arial" panose="020B0604020202020204" pitchFamily="34" charset="0"/>
                <a:cs typeface="Arial" panose="020B0604020202020204" pitchFamily="34" charset="0"/>
              </a:rPr>
              <a:t>الأدب</a:t>
            </a:r>
            <a:endParaRPr lang="en-US" altLang="en-US" sz="3200" b="1" u="sng" dirty="0">
              <a:latin typeface="Arial" panose="020B0604020202020204" pitchFamily="34" charset="0"/>
              <a:cs typeface="Arial" panose="020B0604020202020204" pitchFamily="34" charset="0"/>
            </a:endParaRPr>
          </a:p>
          <a:p>
            <a:pPr algn="r" rtl="1">
              <a:lnSpc>
                <a:spcPct val="140000"/>
              </a:lnSpc>
              <a:buFontTx/>
              <a:buChar char="•"/>
            </a:pPr>
            <a:r>
              <a:rPr lang="ar-JO" altLang="en-US" sz="3200" b="1" u="sng" dirty="0">
                <a:latin typeface="Arial" panose="020B0604020202020204" pitchFamily="34" charset="0"/>
                <a:cs typeface="Arial" panose="020B0604020202020204" pitchFamily="34" charset="0"/>
              </a:rPr>
              <a:t>آلات الحرب</a:t>
            </a:r>
            <a:endParaRPr lang="en-US" altLang="en-US" sz="3200" b="1" u="sng" dirty="0">
              <a:latin typeface="Arial" panose="020B0604020202020204" pitchFamily="34" charset="0"/>
              <a:cs typeface="Arial" panose="020B0604020202020204" pitchFamily="34" charset="0"/>
            </a:endParaRPr>
          </a:p>
          <a:p>
            <a:pPr algn="r" rtl="1">
              <a:lnSpc>
                <a:spcPct val="140000"/>
              </a:lnSpc>
              <a:buFontTx/>
              <a:buChar char="•"/>
            </a:pPr>
            <a:r>
              <a:rPr lang="ar-JO" altLang="en-US" sz="3200" b="1" u="sng" dirty="0">
                <a:latin typeface="Arial" panose="020B0604020202020204" pitchFamily="34" charset="0"/>
                <a:cs typeface="Arial" panose="020B0604020202020204" pitchFamily="34" charset="0"/>
              </a:rPr>
              <a:t>العرق</a:t>
            </a:r>
            <a:endParaRPr lang="en-US" altLang="en-US" sz="3200" b="1" u="sng" dirty="0">
              <a:latin typeface="Arial" panose="020B0604020202020204" pitchFamily="34" charset="0"/>
              <a:cs typeface="Arial" panose="020B0604020202020204" pitchFamily="34" charset="0"/>
            </a:endParaRPr>
          </a:p>
          <a:p>
            <a:pPr lvl="1" algn="r" rtl="1">
              <a:lnSpc>
                <a:spcPct val="50000"/>
              </a:lnSpc>
            </a:pPr>
            <a:endParaRPr lang="en-US" altLang="en-US" sz="3200" b="1" dirty="0">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65540" name="Text Box 6"/>
          <p:cNvSpPr txBox="1">
            <a:spLocks noChangeArrowheads="1"/>
          </p:cNvSpPr>
          <p:nvPr/>
        </p:nvSpPr>
        <p:spPr bwMode="auto">
          <a:xfrm>
            <a:off x="141288" y="114300"/>
            <a:ext cx="14033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b="1" dirty="0">
                <a:solidFill>
                  <a:schemeClr val="bg1"/>
                </a:solidFill>
                <a:latin typeface="Arial" panose="020B0604020202020204" pitchFamily="34" charset="0"/>
                <a:cs typeface="Arial" panose="020B0604020202020204" pitchFamily="34" charset="0"/>
              </a:rPr>
              <a:t>130-134</a:t>
            </a:r>
            <a:endParaRPr lang="en-US" altLang="en-US"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D31F10B-F8C0-2BE2-BFB3-C11AF98DD3ED}"/>
              </a:ext>
            </a:extLst>
          </p:cNvPr>
          <p:cNvSpPr/>
          <p:nvPr/>
        </p:nvSpPr>
        <p:spPr bwMode="auto">
          <a:xfrm>
            <a:off x="4572589" y="136897"/>
            <a:ext cx="3961811" cy="9077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00B0F0"/>
                </a:solidFill>
                <a:effectLst>
                  <a:glow rad="127000">
                    <a:schemeClr val="bg1"/>
                  </a:glow>
                </a:effectLst>
                <a:latin typeface="Arial" panose="020B0604020202020204" pitchFamily="34" charset="0"/>
                <a:cs typeface="Arial" panose="020B0604020202020204" pitchFamily="34" charset="0"/>
              </a:rPr>
              <a:t>الأهمية</a:t>
            </a:r>
            <a:endParaRPr kumimoji="0" lang="en-US" sz="6000" b="1" u="none" strike="noStrike" cap="none" normalizeH="0" baseline="0" dirty="0">
              <a:ln>
                <a:noFill/>
              </a:ln>
              <a:solidFill>
                <a:srgbClr val="00B0F0"/>
              </a:solidFill>
              <a:effectLst>
                <a:glow rad="127000">
                  <a:schemeClr val="bg1"/>
                </a:glow>
              </a:effectLst>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sharkee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p:cNvSpPr txBox="1">
            <a:spLocks noChangeArrowheads="1"/>
          </p:cNvSpPr>
          <p:nvPr/>
        </p:nvSpPr>
        <p:spPr bwMode="auto">
          <a:xfrm>
            <a:off x="1123950" y="1143000"/>
            <a:ext cx="7153275" cy="5208670"/>
          </a:xfrm>
          <a:prstGeom prst="rect">
            <a:avLst/>
          </a:prstGeom>
          <a:solidFill>
            <a:srgbClr val="FFFFCC"/>
          </a:solidFill>
          <a:ln w="76200">
            <a:solidFill>
              <a:schemeClr val="tx1"/>
            </a:solidFill>
            <a:miter lim="800000"/>
            <a:headEnd/>
            <a:tailEnd/>
          </a:ln>
          <a:effectLst/>
        </p:spPr>
        <p:txBody>
          <a:bodyPr>
            <a:spAutoFit/>
          </a:bodyPr>
          <a:lstStyle>
            <a:lvl1pPr marL="457200" indent="-344488">
              <a:defRPr sz="2400">
                <a:solidFill>
                  <a:schemeClr val="tx1"/>
                </a:solidFill>
                <a:latin typeface="Times New Roman" pitchFamily="18" charset="0"/>
                <a:ea typeface="ＭＳ Ｐゴシック" pitchFamily="34" charset="-128"/>
              </a:defRPr>
            </a:lvl1pPr>
            <a:lvl2pPr marL="1317625" indent="-457200">
              <a:defRPr sz="2400">
                <a:solidFill>
                  <a:schemeClr val="tx1"/>
                </a:solidFill>
                <a:latin typeface="Times New Roman" pitchFamily="18" charset="0"/>
                <a:ea typeface="ＭＳ Ｐゴシック" pitchFamily="34" charset="-128"/>
              </a:defRPr>
            </a:lvl2pPr>
            <a:lvl3pPr marL="1939925" indent="-4572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ct val="40000"/>
              </a:lnSpc>
              <a:buFontTx/>
              <a:buChar char="•"/>
            </a:pPr>
            <a:endParaRPr lang="en-US" altLang="en-US" sz="3200" b="1" u="sng" dirty="0">
              <a:latin typeface="Arial" panose="020B0604020202020204" pitchFamily="34" charset="0"/>
              <a:cs typeface="Arial" panose="020B0604020202020204" pitchFamily="34" charset="0"/>
            </a:endParaRPr>
          </a:p>
          <a:p>
            <a:pPr algn="r" rtl="1">
              <a:lnSpc>
                <a:spcPct val="140000"/>
              </a:lnSpc>
              <a:buFontTx/>
              <a:buChar char="•"/>
            </a:pPr>
            <a:r>
              <a:rPr lang="ar-JO" altLang="en-US" sz="3200" b="1" u="sng" dirty="0">
                <a:latin typeface="Arial" panose="020B0604020202020204" pitchFamily="34" charset="0"/>
                <a:cs typeface="Arial" panose="020B0604020202020204" pitchFamily="34" charset="0"/>
              </a:rPr>
              <a:t>الأدب</a:t>
            </a:r>
            <a:endParaRPr lang="en-US" altLang="en-US" sz="3200" b="1" u="sng" dirty="0">
              <a:latin typeface="Arial" panose="020B0604020202020204" pitchFamily="34" charset="0"/>
              <a:cs typeface="Arial" panose="020B0604020202020204" pitchFamily="34" charset="0"/>
            </a:endParaRPr>
          </a:p>
          <a:p>
            <a:pPr lvl="1" algn="r" rtl="1">
              <a:lnSpc>
                <a:spcPct val="140000"/>
              </a:lnSpc>
              <a:buFontTx/>
              <a:buChar char="•"/>
            </a:pPr>
            <a:r>
              <a:rPr lang="ar-JO" altLang="en-US" sz="3200" b="1" dirty="0">
                <a:latin typeface="Arial" panose="020B0604020202020204" pitchFamily="34" charset="0"/>
                <a:cs typeface="Arial" panose="020B0604020202020204" pitchFamily="34" charset="0"/>
              </a:rPr>
              <a:t>الملاحم</a:t>
            </a:r>
            <a:endParaRPr lang="en-US" altLang="en-US" sz="3200" b="1" dirty="0">
              <a:latin typeface="Arial" panose="020B0604020202020204" pitchFamily="34" charset="0"/>
              <a:cs typeface="Arial" panose="020B0604020202020204" pitchFamily="34" charset="0"/>
            </a:endParaRPr>
          </a:p>
          <a:p>
            <a:pPr lvl="2" algn="r" rtl="1">
              <a:lnSpc>
                <a:spcPct val="140000"/>
              </a:lnSpc>
              <a:buFontTx/>
              <a:buChar char="•"/>
            </a:pPr>
            <a:r>
              <a:rPr lang="ar-JO" altLang="en-US" b="1" dirty="0">
                <a:latin typeface="Arial" panose="020B0604020202020204" pitchFamily="34" charset="0"/>
                <a:cs typeface="Arial" panose="020B0604020202020204" pitchFamily="34" charset="0"/>
              </a:rPr>
              <a:t>إنوما إيليش (الخلق)</a:t>
            </a:r>
            <a:endParaRPr lang="en-US" altLang="en-US" b="1" dirty="0">
              <a:latin typeface="Arial" panose="020B0604020202020204" pitchFamily="34" charset="0"/>
              <a:cs typeface="Arial" panose="020B0604020202020204" pitchFamily="34" charset="0"/>
            </a:endParaRPr>
          </a:p>
          <a:p>
            <a:pPr lvl="2" algn="r" rtl="1">
              <a:lnSpc>
                <a:spcPct val="140000"/>
              </a:lnSpc>
              <a:buFontTx/>
              <a:buChar char="•"/>
            </a:pPr>
            <a:r>
              <a:rPr lang="en-US" altLang="en-US" b="1" dirty="0">
                <a:latin typeface="Arial" panose="020B0604020202020204" pitchFamily="34" charset="0"/>
                <a:cs typeface="Arial" panose="020B0604020202020204" pitchFamily="34" charset="0"/>
              </a:rPr>
              <a:t> </a:t>
            </a:r>
            <a:r>
              <a:rPr lang="ar-JO" altLang="en-US" b="1" dirty="0">
                <a:latin typeface="Arial" panose="020B0604020202020204" pitchFamily="34" charset="0"/>
                <a:cs typeface="Arial" panose="020B0604020202020204" pitchFamily="34" charset="0"/>
              </a:rPr>
              <a:t>سيرة سرجون الذاتية (الطفل المتروك،</a:t>
            </a:r>
          </a:p>
          <a:p>
            <a:pPr marL="1482725" lvl="2" indent="0" algn="r" rtl="1">
              <a:lnSpc>
                <a:spcPct val="140000"/>
              </a:lnSpc>
            </a:pPr>
            <a:r>
              <a:rPr lang="ar-JO" altLang="en-US" b="1" dirty="0">
                <a:latin typeface="Arial" panose="020B0604020202020204" pitchFamily="34" charset="0"/>
                <a:cs typeface="Arial" panose="020B0604020202020204" pitchFamily="34" charset="0"/>
              </a:rPr>
              <a:t>       أنظر خر 2)</a:t>
            </a:r>
            <a:endParaRPr lang="en-US" altLang="en-US" sz="2000" b="1" dirty="0">
              <a:latin typeface="Arial" panose="020B0604020202020204" pitchFamily="34" charset="0"/>
              <a:cs typeface="Arial" panose="020B0604020202020204" pitchFamily="34" charset="0"/>
            </a:endParaRPr>
          </a:p>
          <a:p>
            <a:pPr lvl="1" algn="r" rtl="1">
              <a:lnSpc>
                <a:spcPct val="140000"/>
              </a:lnSpc>
              <a:buFontTx/>
              <a:buChar char="•"/>
            </a:pPr>
            <a:r>
              <a:rPr lang="ar-JO" altLang="en-US" sz="3200" b="1" dirty="0">
                <a:latin typeface="Arial" panose="020B0604020202020204" pitchFamily="34" charset="0"/>
                <a:cs typeface="Arial" panose="020B0604020202020204" pitchFamily="34" charset="0"/>
              </a:rPr>
              <a:t>الحوليات الملكية </a:t>
            </a:r>
            <a:r>
              <a:rPr lang="ar-JO" altLang="en-US" sz="2000" b="1" dirty="0">
                <a:latin typeface="Arial" panose="020B0604020202020204" pitchFamily="34" charset="0"/>
                <a:cs typeface="Arial" panose="020B0604020202020204" pitchFamily="34" charset="0"/>
              </a:rPr>
              <a:t>(آرنولد، 137-47)</a:t>
            </a:r>
            <a:endParaRPr lang="en-US" altLang="en-US" sz="2000" b="1" dirty="0">
              <a:latin typeface="Arial" panose="020B0604020202020204" pitchFamily="34" charset="0"/>
              <a:cs typeface="Arial" panose="020B0604020202020204" pitchFamily="34" charset="0"/>
            </a:endParaRPr>
          </a:p>
          <a:p>
            <a:pPr lvl="1" algn="r" rtl="1">
              <a:lnSpc>
                <a:spcPct val="140000"/>
              </a:lnSpc>
              <a:buFontTx/>
              <a:buChar char="•"/>
            </a:pPr>
            <a:r>
              <a:rPr lang="ar-JO" altLang="en-US" sz="3200" b="1" dirty="0">
                <a:latin typeface="Arial" panose="020B0604020202020204" pitchFamily="34" charset="0"/>
                <a:cs typeface="Arial" panose="020B0604020202020204" pitchFamily="34" charset="0"/>
              </a:rPr>
              <a:t>اللغات</a:t>
            </a:r>
            <a:endParaRPr lang="en-US" altLang="en-US" sz="3200" b="1" dirty="0">
              <a:latin typeface="Arial" panose="020B0604020202020204" pitchFamily="34" charset="0"/>
              <a:cs typeface="Arial" panose="020B0604020202020204" pitchFamily="34" charset="0"/>
            </a:endParaRPr>
          </a:p>
          <a:p>
            <a:pPr lvl="1" algn="r" rtl="1">
              <a:lnSpc>
                <a:spcPct val="140000"/>
              </a:lnSpc>
              <a:buFontTx/>
              <a:buChar char="•"/>
            </a:pPr>
            <a:r>
              <a:rPr lang="ar-JO" altLang="en-US" sz="3200" b="1" dirty="0">
                <a:latin typeface="Arial" panose="020B0604020202020204" pitchFamily="34" charset="0"/>
                <a:cs typeface="Arial" panose="020B0604020202020204" pitchFamily="34" charset="0"/>
              </a:rPr>
              <a:t>الآرامية المشهورة.</a:t>
            </a:r>
            <a:endParaRPr lang="en-US" altLang="en-US" sz="3200" b="1" dirty="0">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66564" name="Text Box 6"/>
          <p:cNvSpPr txBox="1">
            <a:spLocks noChangeArrowheads="1"/>
          </p:cNvSpPr>
          <p:nvPr/>
        </p:nvSpPr>
        <p:spPr bwMode="auto">
          <a:xfrm>
            <a:off x="0" y="244898"/>
            <a:ext cx="7620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b="1" dirty="0">
                <a:solidFill>
                  <a:schemeClr val="bg1"/>
                </a:solidFill>
                <a:latin typeface="Arial" panose="020B0604020202020204" pitchFamily="34" charset="0"/>
                <a:cs typeface="Arial" panose="020B0604020202020204" pitchFamily="34" charset="0"/>
              </a:rPr>
              <a:t>130</a:t>
            </a:r>
            <a:endParaRPr lang="en-US" altLang="en-US" b="1"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E7C3D439-CC29-5AB4-B3FF-4D37E8F6704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7864" y="1914912"/>
            <a:ext cx="2213599" cy="25233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822BC2C-F647-057A-4B5B-69A3B13CCA4C}"/>
              </a:ext>
            </a:extLst>
          </p:cNvPr>
          <p:cNvSpPr/>
          <p:nvPr/>
        </p:nvSpPr>
        <p:spPr bwMode="auto">
          <a:xfrm>
            <a:off x="4139953" y="117624"/>
            <a:ext cx="5004047" cy="9077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00B0F0"/>
                </a:solidFill>
                <a:effectLst>
                  <a:glow rad="127000">
                    <a:schemeClr val="bg1"/>
                  </a:glow>
                </a:effectLst>
                <a:latin typeface="Arial" panose="020B0604020202020204" pitchFamily="34" charset="0"/>
                <a:cs typeface="Arial" panose="020B0604020202020204" pitchFamily="34" charset="0"/>
              </a:rPr>
              <a:t>الكتابات المهمة</a:t>
            </a:r>
            <a:endParaRPr kumimoji="0" lang="en-US" sz="6000" b="1" u="none" strike="noStrike" cap="none" normalizeH="0" baseline="0" dirty="0">
              <a:ln>
                <a:noFill/>
              </a:ln>
              <a:solidFill>
                <a:srgbClr val="00B0F0"/>
              </a:solidFill>
              <a:effectLst>
                <a:glow rad="127000">
                  <a:schemeClr val="bg1"/>
                </a:glow>
              </a:effectLst>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5" name="Object 2"/>
          <p:cNvGraphicFramePr>
            <a:graphicFrameLocks noChangeAspect="1"/>
          </p:cNvGraphicFramePr>
          <p:nvPr>
            <p:extLst>
              <p:ext uri="{D42A27DB-BD31-4B8C-83A1-F6EECF244321}">
                <p14:modId xmlns:p14="http://schemas.microsoft.com/office/powerpoint/2010/main" val="1842295342"/>
              </p:ext>
            </p:extLst>
          </p:nvPr>
        </p:nvGraphicFramePr>
        <p:xfrm>
          <a:off x="123825" y="76200"/>
          <a:ext cx="8985250" cy="6737350"/>
        </p:xfrm>
        <a:graphic>
          <a:graphicData uri="http://schemas.openxmlformats.org/presentationml/2006/ole">
            <mc:AlternateContent xmlns:mc="http://schemas.openxmlformats.org/markup-compatibility/2006">
              <mc:Choice xmlns:v="urn:schemas-microsoft-com:vml" Requires="v">
                <p:oleObj name="Presentation" r:id="rId2" imgW="4508500" imgH="3378200" progId="PowerPoint.Show.8">
                  <p:embed/>
                </p:oleObj>
              </mc:Choice>
              <mc:Fallback>
                <p:oleObj name="Presentation" r:id="rId2" imgW="4508500" imgH="3378200" progId="PowerPoint.Show.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
                        <a:ext cx="8985250" cy="6737350"/>
                      </a:xfrm>
                      <a:prstGeom prst="rect">
                        <a:avLst/>
                      </a:prstGeom>
                      <a:noFill/>
                      <a:ln>
                        <a:noFill/>
                      </a:ln>
                      <a:effectLst/>
                    </p:spPr>
                  </p:pic>
                </p:oleObj>
              </mc:Fallback>
            </mc:AlternateContent>
          </a:graphicData>
        </a:graphic>
      </p:graphicFrame>
      <p:sp>
        <p:nvSpPr>
          <p:cNvPr id="3" name="Rectangle 2">
            <a:extLst>
              <a:ext uri="{FF2B5EF4-FFF2-40B4-BE49-F238E27FC236}">
                <a16:creationId xmlns:a16="http://schemas.microsoft.com/office/drawing/2014/main" id="{5124BECB-C3D6-C84C-1F20-1C9C3BC8E004}"/>
              </a:ext>
            </a:extLst>
          </p:cNvPr>
          <p:cNvSpPr/>
          <p:nvPr/>
        </p:nvSpPr>
        <p:spPr bwMode="auto">
          <a:xfrm>
            <a:off x="5229070" y="76200"/>
            <a:ext cx="3944119" cy="9765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00B0F0"/>
                </a:solidFill>
                <a:effectLst>
                  <a:glow rad="127000">
                    <a:schemeClr val="bg1"/>
                  </a:glow>
                </a:effectLst>
                <a:latin typeface="Arial" panose="020B0604020202020204" pitchFamily="34" charset="0"/>
                <a:cs typeface="Arial" panose="020B0604020202020204" pitchFamily="34" charset="0"/>
              </a:rPr>
              <a:t>الحرب الكبيرة</a:t>
            </a:r>
            <a:endParaRPr kumimoji="0" lang="en-US" sz="6000" b="1" u="none" strike="noStrike" cap="none" normalizeH="0" baseline="0" dirty="0">
              <a:ln>
                <a:noFill/>
              </a:ln>
              <a:solidFill>
                <a:srgbClr val="00B0F0"/>
              </a:solidFill>
              <a:effectLst>
                <a:glow rad="127000">
                  <a:schemeClr val="bg1"/>
                </a:glow>
              </a:effectLst>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09"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Document" r:id="rId2" imgW="7619048" imgH="6361905" progId="Word.Document.8">
                  <p:embed/>
                </p:oleObj>
              </mc:Choice>
              <mc:Fallback>
                <p:oleObj name="Document" r:id="rId2" imgW="7619048" imgH="6361905"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8610" name="Text Box 5"/>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t>132</a:t>
            </a:r>
            <a:endParaRPr lang="en-US" altLang="en-US" b="1" dirty="0"/>
          </a:p>
        </p:txBody>
      </p:sp>
      <p:sp>
        <p:nvSpPr>
          <p:cNvPr id="3" name="Rectangle 2">
            <a:extLst>
              <a:ext uri="{FF2B5EF4-FFF2-40B4-BE49-F238E27FC236}">
                <a16:creationId xmlns:a16="http://schemas.microsoft.com/office/drawing/2014/main" id="{F90C4EA6-43C9-7E6D-96CA-C55B13BEF36D}"/>
              </a:ext>
            </a:extLst>
          </p:cNvPr>
          <p:cNvSpPr/>
          <p:nvPr/>
        </p:nvSpPr>
        <p:spPr bwMode="auto">
          <a:xfrm>
            <a:off x="123825" y="76200"/>
            <a:ext cx="3944119" cy="9765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00B0F0"/>
                </a:solidFill>
                <a:effectLst>
                  <a:glow rad="127000">
                    <a:schemeClr val="bg1"/>
                  </a:glow>
                </a:effectLst>
                <a:latin typeface="Arial" panose="020B0604020202020204" pitchFamily="34" charset="0"/>
                <a:cs typeface="Arial" panose="020B0604020202020204" pitchFamily="34" charset="0"/>
              </a:rPr>
              <a:t>الحرب الكبيرة</a:t>
            </a:r>
            <a:endParaRPr kumimoji="0" lang="en-US" sz="6000" b="1" u="none" strike="noStrike" cap="none" normalizeH="0" baseline="0" dirty="0">
              <a:ln>
                <a:noFill/>
              </a:ln>
              <a:solidFill>
                <a:srgbClr val="00B0F0"/>
              </a:solidFill>
              <a:effectLst>
                <a:glow rad="127000">
                  <a:schemeClr val="bg1"/>
                </a:glow>
              </a:effectLst>
              <a:latin typeface="Arial" panose="020B0604020202020204" pitchFamily="34" charset="0"/>
              <a:cs typeface="Arial" panose="020B0604020202020204" pitchFamily="34" charset="0"/>
            </a:endParaRPr>
          </a:p>
        </p:txBody>
      </p:sp>
      <p:sp>
        <p:nvSpPr>
          <p:cNvPr id="2" name="Text Box 20">
            <a:extLst>
              <a:ext uri="{FF2B5EF4-FFF2-40B4-BE49-F238E27FC236}">
                <a16:creationId xmlns:a16="http://schemas.microsoft.com/office/drawing/2014/main" id="{99F1DF24-4893-4802-FC91-12B7DDDDA7C7}"/>
              </a:ext>
            </a:extLst>
          </p:cNvPr>
          <p:cNvSpPr txBox="1">
            <a:spLocks noChangeArrowheads="1"/>
          </p:cNvSpPr>
          <p:nvPr/>
        </p:nvSpPr>
        <p:spPr bwMode="auto">
          <a:xfrm>
            <a:off x="3539042" y="5671182"/>
            <a:ext cx="2462534" cy="88088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lnSpc>
                <a:spcPct val="130000"/>
              </a:lnSpc>
            </a:pPr>
            <a:r>
              <a:rPr lang="ar-SA" altLang="en-US" sz="4400" b="1" dirty="0">
                <a:solidFill>
                  <a:srgbClr val="FFFFFF"/>
                </a:solidFill>
                <a:latin typeface="Arial" pitchFamily="34" charset="0"/>
                <a:cs typeface="Arial" pitchFamily="34" charset="0"/>
              </a:rPr>
              <a:t>1700 ق.م.</a:t>
            </a:r>
            <a:endParaRPr lang="en-US" altLang="en-US" sz="4400" b="1" dirty="0">
              <a:solidFill>
                <a:srgbClr val="FFFFFF"/>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rgbClr val="C00000"/>
            </a:gs>
          </a:gsLst>
          <a:path path="shape">
            <a:fillToRect l="50000" t="50000" r="50000" b="50000"/>
          </a:path>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EF9F9E7-23E8-C586-1AA7-17A4194AF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4550"/>
            <a:ext cx="9144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9634" name="Text Box 3"/>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132</a:t>
            </a:r>
            <a:endParaRPr kumimoji="0" lang="en-US"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 name="Title 1">
            <a:extLst>
              <a:ext uri="{FF2B5EF4-FFF2-40B4-BE49-F238E27FC236}">
                <a16:creationId xmlns:a16="http://schemas.microsoft.com/office/drawing/2014/main" id="{28F8F679-EF8D-4B5F-7AA0-F7C4574E6A39}"/>
              </a:ext>
            </a:extLst>
          </p:cNvPr>
          <p:cNvSpPr>
            <a:spLocks noGrp="1"/>
          </p:cNvSpPr>
          <p:nvPr>
            <p:ph type="title" idx="4294967295"/>
          </p:nvPr>
        </p:nvSpPr>
        <p:spPr>
          <a:xfrm>
            <a:off x="-16946" y="-4076"/>
            <a:ext cx="9144000" cy="2038350"/>
          </a:xfrm>
        </p:spPr>
        <p:txBody>
          <a:bodyPr/>
          <a:lstStyle/>
          <a:p>
            <a:r>
              <a:rPr lang="ar-JO" sz="6000" b="1" dirty="0">
                <a:solidFill>
                  <a:srgbClr val="FFFFFF"/>
                </a:solidFill>
                <a:latin typeface="Arial" panose="020B0604020202020204" pitchFamily="34" charset="0"/>
                <a:cs typeface="Arial" panose="020B0604020202020204" pitchFamily="34" charset="0"/>
              </a:rPr>
              <a:t>إمبراطورية أشور الحديثة</a:t>
            </a:r>
            <a:br>
              <a:rPr lang="en-US" b="1" dirty="0">
                <a:solidFill>
                  <a:srgbClr val="FFFFFF"/>
                </a:solidFill>
                <a:latin typeface="Arial" panose="020B0604020202020204" pitchFamily="34" charset="0"/>
                <a:cs typeface="Arial" panose="020B0604020202020204" pitchFamily="34" charset="0"/>
              </a:rPr>
            </a:br>
            <a:r>
              <a:rPr lang="ar-JO" b="1" dirty="0">
                <a:solidFill>
                  <a:srgbClr val="FFFFFF"/>
                </a:solidFill>
                <a:latin typeface="Arial" panose="020B0604020202020204" pitchFamily="34" charset="0"/>
                <a:cs typeface="Arial" panose="020B0604020202020204" pitchFamily="34" charset="0"/>
              </a:rPr>
              <a:t>(935-612 ق.م)</a:t>
            </a:r>
            <a:endParaRPr lang="en-US" b="1"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7" name="Object 2"/>
          <p:cNvGraphicFramePr>
            <a:graphicFrameLocks noChangeAspect="1"/>
          </p:cNvGraphicFramePr>
          <p:nvPr>
            <p:extLst>
              <p:ext uri="{D42A27DB-BD31-4B8C-83A1-F6EECF244321}">
                <p14:modId xmlns:p14="http://schemas.microsoft.com/office/powerpoint/2010/main" val="2177479063"/>
              </p:ext>
            </p:extLst>
          </p:nvPr>
        </p:nvGraphicFramePr>
        <p:xfrm>
          <a:off x="38100" y="0"/>
          <a:ext cx="9067800" cy="6867525"/>
        </p:xfrm>
        <a:graphic>
          <a:graphicData uri="http://schemas.openxmlformats.org/presentationml/2006/ole">
            <mc:AlternateContent xmlns:mc="http://schemas.openxmlformats.org/markup-compatibility/2006">
              <mc:Choice xmlns:v="urn:schemas-microsoft-com:vml" Requires="v">
                <p:oleObj name="Document" r:id="rId2" imgW="7619048" imgH="6349206" progId="Word.Document.8">
                  <p:embed/>
                </p:oleObj>
              </mc:Choice>
              <mc:Fallback>
                <p:oleObj name="Document" r:id="rId2" imgW="7619048" imgH="6349206"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0658" name="Text Box 4"/>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latin typeface="Arial" panose="020B0604020202020204" pitchFamily="34" charset="0"/>
                <a:cs typeface="Arial" panose="020B0604020202020204" pitchFamily="34" charset="0"/>
              </a:rPr>
              <a:t>133</a:t>
            </a:r>
            <a:endParaRPr lang="en-US" altLang="en-US" b="1" dirty="0">
              <a:latin typeface="Arial" panose="020B0604020202020204" pitchFamily="34" charset="0"/>
              <a:cs typeface="Arial" panose="020B0604020202020204" pitchFamily="34" charset="0"/>
            </a:endParaRPr>
          </a:p>
        </p:txBody>
      </p:sp>
      <p:sp>
        <p:nvSpPr>
          <p:cNvPr id="2" name="Text Box 20">
            <a:extLst>
              <a:ext uri="{FF2B5EF4-FFF2-40B4-BE49-F238E27FC236}">
                <a16:creationId xmlns:a16="http://schemas.microsoft.com/office/drawing/2014/main" id="{404FC77F-B684-937C-BB29-A641C5B25390}"/>
              </a:ext>
            </a:extLst>
          </p:cNvPr>
          <p:cNvSpPr txBox="1">
            <a:spLocks noChangeArrowheads="1"/>
          </p:cNvSpPr>
          <p:nvPr/>
        </p:nvSpPr>
        <p:spPr bwMode="auto">
          <a:xfrm>
            <a:off x="3696137" y="5671182"/>
            <a:ext cx="2148345" cy="88088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lnSpc>
                <a:spcPct val="130000"/>
              </a:lnSpc>
            </a:pPr>
            <a:r>
              <a:rPr lang="ar-SA" altLang="en-US" sz="4400" b="1" dirty="0">
                <a:solidFill>
                  <a:srgbClr val="FFFFFF"/>
                </a:solidFill>
                <a:latin typeface="Arial" pitchFamily="34" charset="0"/>
                <a:cs typeface="Arial" pitchFamily="34" charset="0"/>
              </a:rPr>
              <a:t>820 ق.م.</a:t>
            </a:r>
            <a:endParaRPr lang="en-US" altLang="en-US" sz="4400" b="1" dirty="0">
              <a:solidFill>
                <a:srgbClr val="FFFFFF"/>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assyr01"/>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533400" y="1385888"/>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a:r>
              <a:rPr lang="ar-JO" altLang="en-US" sz="48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ثلاثة دوافع أشورية للحرب والتوسع:</a:t>
            </a:r>
            <a:endParaRPr lang="en-US" altLang="en-US" sz="54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endParaRPr>
          </a:p>
        </p:txBody>
      </p:sp>
      <p:sp>
        <p:nvSpPr>
          <p:cNvPr id="54276" name="Text Box 4"/>
          <p:cNvSpPr txBox="1">
            <a:spLocks noChangeArrowheads="1"/>
          </p:cNvSpPr>
          <p:nvPr/>
        </p:nvSpPr>
        <p:spPr bwMode="auto">
          <a:xfrm>
            <a:off x="1934040" y="2752725"/>
            <a:ext cx="6659195" cy="1323439"/>
          </a:xfrm>
          <a:prstGeom prst="rect">
            <a:avLst/>
          </a:prstGeom>
          <a:noFill/>
          <a:ln w="9525">
            <a:noFill/>
            <a:miter lim="800000"/>
            <a:headEnd/>
            <a:tailEnd/>
          </a:ln>
          <a:effectLst/>
        </p:spPr>
        <p:txBody>
          <a:bodyPr wrap="none">
            <a:spAutoFit/>
          </a:bodyPr>
          <a:lstStyle>
            <a:lvl1pPr defTabSz="171450">
              <a:defRPr sz="2400">
                <a:solidFill>
                  <a:schemeClr val="tx1"/>
                </a:solidFill>
                <a:latin typeface="Times New Roman" pitchFamily="18" charset="0"/>
                <a:ea typeface="ＭＳ Ｐゴシック" pitchFamily="34" charset="-128"/>
              </a:defRPr>
            </a:lvl1pPr>
            <a:lvl2pPr marL="742950" indent="-285750" defTabSz="171450">
              <a:defRPr sz="2400">
                <a:solidFill>
                  <a:schemeClr val="tx1"/>
                </a:solidFill>
                <a:latin typeface="Times New Roman" pitchFamily="18" charset="0"/>
                <a:ea typeface="ＭＳ Ｐゴシック" pitchFamily="34" charset="-128"/>
              </a:defRPr>
            </a:lvl2pPr>
            <a:lvl3pPr marL="1143000" indent="-228600" defTabSz="171450">
              <a:defRPr sz="2400">
                <a:solidFill>
                  <a:schemeClr val="tx1"/>
                </a:solidFill>
                <a:latin typeface="Times New Roman" pitchFamily="18" charset="0"/>
                <a:ea typeface="ＭＳ Ｐゴシック" pitchFamily="34" charset="-128"/>
              </a:defRPr>
            </a:lvl3pPr>
            <a:lvl4pPr marL="1600200" indent="-228600" defTabSz="171450">
              <a:defRPr sz="2400">
                <a:solidFill>
                  <a:schemeClr val="tx1"/>
                </a:solidFill>
                <a:latin typeface="Times New Roman" pitchFamily="18" charset="0"/>
                <a:ea typeface="ＭＳ Ｐゴシック" pitchFamily="34" charset="-128"/>
              </a:defRPr>
            </a:lvl4pPr>
            <a:lvl5pPr marL="2057400" indent="-228600" defTabSz="171450">
              <a:defRPr sz="2400">
                <a:solidFill>
                  <a:schemeClr val="tx1"/>
                </a:solidFill>
                <a:latin typeface="Times New Roman" pitchFamily="18" charset="0"/>
                <a:ea typeface="ＭＳ Ｐゴシック" pitchFamily="34" charset="-128"/>
              </a:defRPr>
            </a:lvl5pPr>
            <a:lvl6pPr marL="2514600" indent="-228600" defTabSz="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7145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  </a:t>
            </a:r>
            <a:r>
              <a:rPr lang="ar-JO"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سياسي</a:t>
            </a:r>
            <a:r>
              <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 </a:t>
            </a:r>
          </a:p>
          <a:p>
            <a:pPr algn="r" rtl="1"/>
            <a:r>
              <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			- </a:t>
            </a:r>
            <a:r>
              <a:rPr lang="ar-JO"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الدفاع من خلال توسيع المقاطعات.</a:t>
            </a:r>
            <a:endPar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endParaRPr>
          </a:p>
        </p:txBody>
      </p:sp>
      <p:sp>
        <p:nvSpPr>
          <p:cNvPr id="54277" name="Text Box 5"/>
          <p:cNvSpPr txBox="1">
            <a:spLocks noChangeArrowheads="1"/>
          </p:cNvSpPr>
          <p:nvPr/>
        </p:nvSpPr>
        <p:spPr bwMode="auto">
          <a:xfrm>
            <a:off x="1889425" y="4022725"/>
            <a:ext cx="6698950" cy="1323439"/>
          </a:xfrm>
          <a:prstGeom prst="rect">
            <a:avLst/>
          </a:prstGeom>
          <a:noFill/>
          <a:ln w="9525">
            <a:noFill/>
            <a:miter lim="800000"/>
            <a:headEnd/>
            <a:tailEnd/>
          </a:ln>
          <a:effectLst/>
        </p:spPr>
        <p:txBody>
          <a:bodyPr wrap="none">
            <a:spAutoFit/>
          </a:bodyPr>
          <a:lstStyle>
            <a:lvl1pPr defTabSz="115888">
              <a:defRPr sz="2400">
                <a:solidFill>
                  <a:schemeClr val="tx1"/>
                </a:solidFill>
                <a:latin typeface="Times New Roman" pitchFamily="18" charset="0"/>
                <a:ea typeface="ＭＳ Ｐゴシック" pitchFamily="34" charset="-128"/>
              </a:defRPr>
            </a:lvl1pPr>
            <a:lvl2pPr marL="742950" indent="-285750" defTabSz="115888">
              <a:defRPr sz="2400">
                <a:solidFill>
                  <a:schemeClr val="tx1"/>
                </a:solidFill>
                <a:latin typeface="Times New Roman" pitchFamily="18" charset="0"/>
                <a:ea typeface="ＭＳ Ｐゴシック" pitchFamily="34" charset="-128"/>
              </a:defRPr>
            </a:lvl2pPr>
            <a:lvl3pPr marL="1143000" indent="-228600" defTabSz="115888">
              <a:defRPr sz="2400">
                <a:solidFill>
                  <a:schemeClr val="tx1"/>
                </a:solidFill>
                <a:latin typeface="Times New Roman" pitchFamily="18" charset="0"/>
                <a:ea typeface="ＭＳ Ｐゴシック" pitchFamily="34" charset="-128"/>
              </a:defRPr>
            </a:lvl3pPr>
            <a:lvl4pPr marL="1600200" indent="-228600" defTabSz="115888">
              <a:defRPr sz="2400">
                <a:solidFill>
                  <a:schemeClr val="tx1"/>
                </a:solidFill>
                <a:latin typeface="Times New Roman" pitchFamily="18" charset="0"/>
                <a:ea typeface="ＭＳ Ｐゴシック" pitchFamily="34" charset="-128"/>
              </a:defRPr>
            </a:lvl4pPr>
            <a:lvl5pPr marL="2057400" indent="-228600" defTabSz="115888">
              <a:defRPr sz="2400">
                <a:solidFill>
                  <a:schemeClr val="tx1"/>
                </a:solidFill>
                <a:latin typeface="Times New Roman" pitchFamily="18" charset="0"/>
                <a:ea typeface="ＭＳ Ｐゴシック" pitchFamily="34" charset="-128"/>
              </a:defRPr>
            </a:lvl5pPr>
            <a:lvl6pPr marL="2514600" indent="-228600" defTabSz="115888"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15888"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15888"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15888"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  </a:t>
            </a:r>
            <a:r>
              <a:rPr lang="ar-JO"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اقتصادي</a:t>
            </a:r>
            <a:r>
              <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 </a:t>
            </a:r>
          </a:p>
          <a:p>
            <a:pPr algn="r" rtl="1"/>
            <a:r>
              <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				-  </a:t>
            </a:r>
            <a:r>
              <a:rPr lang="ar-JO"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الموارد: الخشب، الحجر، المعادن.</a:t>
            </a:r>
            <a:endPar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endParaRPr>
          </a:p>
        </p:txBody>
      </p:sp>
      <p:sp>
        <p:nvSpPr>
          <p:cNvPr id="54278" name="Text Box 6"/>
          <p:cNvSpPr txBox="1">
            <a:spLocks noChangeArrowheads="1"/>
          </p:cNvSpPr>
          <p:nvPr/>
        </p:nvSpPr>
        <p:spPr bwMode="auto">
          <a:xfrm>
            <a:off x="533400" y="5241925"/>
            <a:ext cx="8054975" cy="1323439"/>
          </a:xfrm>
          <a:prstGeom prst="rect">
            <a:avLst/>
          </a:prstGeom>
          <a:noFill/>
          <a:ln w="9525">
            <a:noFill/>
            <a:miter lim="800000"/>
            <a:headEnd/>
            <a:tailEnd/>
          </a:ln>
          <a:effectLst/>
        </p:spPr>
        <p:txBody>
          <a:bodyPr wrap="square">
            <a:spAutoFit/>
          </a:bodyPr>
          <a:lstStyle>
            <a:lvl1pPr>
              <a:defRPr sz="2400">
                <a:solidFill>
                  <a:schemeClr val="tx1"/>
                </a:solidFill>
                <a:latin typeface="Times New Roman" pitchFamily="18" charset="0"/>
                <a:ea typeface="ＭＳ Ｐゴシック" pitchFamily="34" charset="-128"/>
              </a:defRPr>
            </a:lvl1pPr>
            <a:lvl2pPr>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  </a:t>
            </a:r>
            <a:r>
              <a:rPr lang="ar-JO"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روحي</a:t>
            </a:r>
            <a:endPar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endParaRPr>
          </a:p>
          <a:p>
            <a:pPr lvl="1" algn="r" rtl="1"/>
            <a:r>
              <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 </a:t>
            </a:r>
            <a:r>
              <a:rPr lang="ar-JO"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مشيئة أشور (الإله).</a:t>
            </a:r>
            <a:endParaRPr lang="en-US" altLang="en-US" sz="40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endParaRPr>
          </a:p>
        </p:txBody>
      </p:sp>
      <p:sp>
        <p:nvSpPr>
          <p:cNvPr id="45064" name="Text Box 8"/>
          <p:cNvSpPr txBox="1">
            <a:spLocks noChangeArrowheads="1"/>
          </p:cNvSpPr>
          <p:nvPr/>
        </p:nvSpPr>
        <p:spPr bwMode="auto">
          <a:xfrm>
            <a:off x="838835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130</a:t>
            </a:r>
            <a:endParaRPr lang="en-US" altLang="en-US"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C854E4A-AC82-E18D-033E-3EB06128884C}"/>
              </a:ext>
            </a:extLst>
          </p:cNvPr>
          <p:cNvSpPr/>
          <p:nvPr/>
        </p:nvSpPr>
        <p:spPr bwMode="auto">
          <a:xfrm>
            <a:off x="123825" y="76200"/>
            <a:ext cx="3944119" cy="9765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00B0F0"/>
                </a:solidFill>
                <a:effectLst>
                  <a:glow rad="127000">
                    <a:schemeClr val="bg1"/>
                  </a:glow>
                </a:effectLst>
                <a:latin typeface="Arial" panose="020B0604020202020204" pitchFamily="34" charset="0"/>
                <a:cs typeface="Arial" panose="020B0604020202020204" pitchFamily="34" charset="0"/>
              </a:rPr>
              <a:t>الحرب الكبيرة</a:t>
            </a:r>
            <a:endParaRPr kumimoji="0" lang="en-US" sz="6000" b="1" u="none" strike="noStrike" cap="none" normalizeH="0" baseline="0" dirty="0">
              <a:ln>
                <a:noFill/>
              </a:ln>
              <a:solidFill>
                <a:srgbClr val="00B0F0"/>
              </a:solidFill>
              <a:effectLst>
                <a:glow rad="1270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diamond(in)">
                                      <p:cBhvr>
                                        <p:cTn id="7" dur="20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diamond(in)">
                                      <p:cBhvr>
                                        <p:cTn id="12" dur="2000"/>
                                        <p:tgtEl>
                                          <p:spTgt spid="542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diamond(in)">
                                      <p:cBhvr>
                                        <p:cTn id="17" dur="20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shark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2590800" y="0"/>
            <a:ext cx="3733800" cy="1136650"/>
          </a:xfrm>
          <a:prstGeom prst="rect">
            <a:avLst/>
          </a:prstGeom>
          <a:noFill/>
          <a:ln w="9525">
            <a:noFill/>
            <a:miter lim="800000"/>
            <a:headEnd/>
            <a:tailEnd/>
          </a:ln>
          <a:effectLst>
            <a:outerShdw blurRad="63500" dist="38099" dir="2700000" algn="ctr" rotWithShape="0">
              <a:schemeClr val="bg1">
                <a:alpha val="74998"/>
              </a:schemeClr>
            </a:outerShdw>
          </a:effectLst>
        </p:spPr>
        <p:txBody>
          <a:bodyPr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أجداد</a:t>
            </a:r>
            <a:endParaRPr kumimoji="0" lang="en-US" sz="36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511" name="Text Box 7"/>
          <p:cNvSpPr txBox="1">
            <a:spLocks noChangeArrowheads="1"/>
          </p:cNvSpPr>
          <p:nvPr/>
        </p:nvSpPr>
        <p:spPr bwMode="auto">
          <a:xfrm>
            <a:off x="360363" y="4343400"/>
            <a:ext cx="5507037" cy="1798506"/>
          </a:xfrm>
          <a:prstGeom prst="rect">
            <a:avLst/>
          </a:prstGeom>
          <a:solidFill>
            <a:srgbClr val="FFFFCC"/>
          </a:solidFill>
          <a:ln w="38100">
            <a:solidFill>
              <a:srgbClr val="CC6600"/>
            </a:solidFill>
            <a:miter lim="800000"/>
            <a:headEnd/>
            <a:tailEnd/>
          </a:ln>
          <a:effectLst>
            <a:outerShdw blurRad="63500" dist="53882" dir="2700000" algn="ctr" rotWithShape="0">
              <a:schemeClr val="tx1">
                <a:alpha val="74998"/>
              </a:schemeClr>
            </a:outerShdw>
          </a:effectLst>
        </p:spPr>
        <p:txBody>
          <a:bodyPr>
            <a:spAutoFit/>
          </a:bodyPr>
          <a:lstStyle>
            <a:lvl1pPr>
              <a:defRPr sz="2400">
                <a:solidFill>
                  <a:schemeClr val="tx1"/>
                </a:solidFill>
                <a:latin typeface="Times New Roman" pitchFamily="18" charset="0"/>
                <a:ea typeface="ＭＳ Ｐゴシック" pitchFamily="34" charset="-128"/>
              </a:defRPr>
            </a:lvl1pPr>
            <a:lvl2pPr>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r" defTabSz="914400" rtl="1" eaLnBrk="0" fontAlgn="base" latinLnBrk="0" hangingPunct="0">
              <a:lnSpc>
                <a:spcPct val="110000"/>
              </a:lnSpc>
              <a:spcBef>
                <a:spcPct val="0"/>
              </a:spcBef>
              <a:spcAft>
                <a:spcPct val="0"/>
              </a:spcAft>
              <a:buClrTx/>
              <a:buSzTx/>
              <a:buFontTx/>
              <a:buChar char="•"/>
              <a:tabLst/>
              <a:defRPr/>
            </a:pPr>
            <a:r>
              <a:rPr lang="ar-JO" altLang="en-US" sz="22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أشور </a:t>
            </a:r>
            <a:r>
              <a:rPr lang="ar-JO" altLang="en-US" sz="2200" b="1" dirty="0">
                <a:solidFill>
                  <a:srgbClr val="333399"/>
                </a:solidFill>
                <a:effectLst>
                  <a:outerShdw blurRad="38100" dist="38100" dir="2700000" algn="tl">
                    <a:srgbClr val="000000"/>
                  </a:outerShdw>
                </a:effectLst>
                <a:latin typeface="Arial" panose="020B0604020202020204" pitchFamily="34" charset="0"/>
                <a:cs typeface="Arial" panose="020B0604020202020204" pitchFamily="34" charset="0"/>
              </a:rPr>
              <a:t>مشتقة في اليونانية من </a:t>
            </a:r>
            <a:r>
              <a:rPr lang="ar-JO" altLang="en-US" sz="22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الأشورية</a:t>
            </a:r>
            <a:endParaRPr kumimoji="0" lang="en-US" altLang="en-US" sz="2200" b="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457200" marR="0" lvl="1" indent="0" algn="r" defTabSz="914400" rtl="1" eaLnBrk="0" fontAlgn="base" latinLnBrk="0" hangingPunct="0">
              <a:lnSpc>
                <a:spcPct val="110000"/>
              </a:lnSpc>
              <a:spcBef>
                <a:spcPct val="0"/>
              </a:spcBef>
              <a:spcAft>
                <a:spcPct val="0"/>
              </a:spcAft>
              <a:buClrTx/>
              <a:buSzTx/>
              <a:buFontTx/>
              <a:buChar char="•"/>
              <a:tabLst/>
              <a:defRPr/>
            </a:pPr>
            <a:r>
              <a:rPr kumimoji="0" lang="en-US" altLang="en-US" sz="2200" b="1" u="none" strike="noStrike" kern="1200" cap="none" spc="0" normalizeH="0" baseline="0" noProof="0" dirty="0">
                <a:ln>
                  <a:noFill/>
                </a:ln>
                <a:solidFill>
                  <a:srgbClr val="3333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altLang="en-US" sz="2200" b="1" u="none" strike="noStrike" kern="1200" cap="none" spc="0" normalizeH="0" baseline="0" noProof="0" dirty="0">
                <a:ln>
                  <a:noFill/>
                </a:ln>
                <a:solidFill>
                  <a:srgbClr val="3333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مملكة</a:t>
            </a:r>
            <a:endParaRPr kumimoji="0" lang="en-US" altLang="en-US" sz="2200" b="1" u="none" strike="noStrike" kern="1200" cap="none" spc="0" normalizeH="0" baseline="0" noProof="0" dirty="0">
              <a:ln>
                <a:noFill/>
              </a:ln>
              <a:solidFill>
                <a:srgbClr val="3333CC"/>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457200" marR="0" lvl="1" indent="0" algn="r" defTabSz="914400" rtl="1" eaLnBrk="0" fontAlgn="base" latinLnBrk="0" hangingPunct="0">
              <a:lnSpc>
                <a:spcPct val="110000"/>
              </a:lnSpc>
              <a:spcBef>
                <a:spcPct val="0"/>
              </a:spcBef>
              <a:spcAft>
                <a:spcPct val="0"/>
              </a:spcAft>
              <a:buClrTx/>
              <a:buSzTx/>
              <a:buFontTx/>
              <a:buChar char="•"/>
              <a:tabLst/>
              <a:defRPr/>
            </a:pPr>
            <a:r>
              <a:rPr kumimoji="0" lang="en-US" altLang="en-US" sz="2200" b="1" u="none" strike="noStrike" kern="1200" cap="none" spc="0" normalizeH="0" baseline="0" noProof="0" dirty="0">
                <a:ln>
                  <a:noFill/>
                </a:ln>
                <a:solidFill>
                  <a:srgbClr val="3333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lang="ar-JO" altLang="en-US" sz="2200" b="1" dirty="0">
                <a:solidFill>
                  <a:srgbClr val="3333CC"/>
                </a:solidFill>
                <a:effectLst>
                  <a:outerShdw blurRad="38100" dist="38100" dir="2700000" algn="tl">
                    <a:srgbClr val="000000"/>
                  </a:outerShdw>
                </a:effectLst>
                <a:latin typeface="Arial" panose="020B0604020202020204" pitchFamily="34" charset="0"/>
                <a:cs typeface="Arial" panose="020B0604020202020204" pitchFamily="34" charset="0"/>
              </a:rPr>
              <a:t>عاصمة أصلية</a:t>
            </a:r>
            <a:endParaRPr kumimoji="0" lang="en-US" altLang="en-US" sz="2200" b="1" u="none" strike="noStrike" kern="1200" cap="none" spc="0" normalizeH="0" baseline="0" noProof="0" dirty="0">
              <a:ln>
                <a:noFill/>
              </a:ln>
              <a:solidFill>
                <a:srgbClr val="3333CC"/>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457200" marR="0" lvl="1" indent="0" algn="r" defTabSz="914400" rtl="1" eaLnBrk="0" fontAlgn="base" latinLnBrk="0" hangingPunct="0">
              <a:lnSpc>
                <a:spcPct val="110000"/>
              </a:lnSpc>
              <a:spcBef>
                <a:spcPct val="0"/>
              </a:spcBef>
              <a:spcAft>
                <a:spcPct val="0"/>
              </a:spcAft>
              <a:buClrTx/>
              <a:buSzTx/>
              <a:buFontTx/>
              <a:buChar char="•"/>
              <a:tabLst/>
              <a:defRPr/>
            </a:pPr>
            <a:r>
              <a:rPr kumimoji="0" lang="en-US" altLang="en-US" sz="2200" b="1" u="none" strike="noStrike" kern="1200" cap="none" spc="0" normalizeH="0" baseline="0" noProof="0" dirty="0">
                <a:ln>
                  <a:noFill/>
                </a:ln>
                <a:solidFill>
                  <a:srgbClr val="3333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altLang="en-US" sz="2200" b="1" u="none" strike="noStrike" kern="1200" cap="none" spc="0" normalizeH="0" baseline="0" noProof="0" dirty="0">
                <a:ln>
                  <a:noFill/>
                </a:ln>
                <a:solidFill>
                  <a:srgbClr val="3333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إله وطني</a:t>
            </a:r>
            <a:endParaRPr kumimoji="0" lang="en-US" altLang="en-US" sz="2200" b="1" u="none" strike="noStrike" kern="1200" cap="none" spc="0" normalizeH="0" baseline="0" noProof="0" dirty="0">
              <a:ln>
                <a:noFill/>
              </a:ln>
              <a:solidFill>
                <a:srgbClr val="3333CC"/>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60000"/>
              </a:lnSpc>
              <a:spcBef>
                <a:spcPct val="0"/>
              </a:spcBef>
              <a:spcAft>
                <a:spcPct val="0"/>
              </a:spcAft>
              <a:buClrTx/>
              <a:buSzTx/>
              <a:buFontTx/>
              <a:buNone/>
              <a:tabLst/>
              <a:defRPr/>
            </a:pPr>
            <a:endParaRPr kumimoji="0" lang="en-US" altLang="en-US" sz="2200" b="1" u="none" strike="noStrike" kern="1200" cap="none" spc="0" normalizeH="0" baseline="0" noProof="0" dirty="0">
              <a:ln>
                <a:noFill/>
              </a:ln>
              <a:solidFill>
                <a:srgbClr val="3333CC"/>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21512" name="Line 8"/>
          <p:cNvSpPr>
            <a:spLocks noChangeShapeType="1"/>
          </p:cNvSpPr>
          <p:nvPr/>
        </p:nvSpPr>
        <p:spPr bwMode="auto">
          <a:xfrm flipH="1">
            <a:off x="5582409" y="3810000"/>
            <a:ext cx="1046990" cy="573424"/>
          </a:xfrm>
          <a:prstGeom prst="line">
            <a:avLst/>
          </a:prstGeom>
          <a:noFill/>
          <a:ln w="76200">
            <a:solidFill>
              <a:srgbClr val="FFFF00"/>
            </a:solidFill>
            <a:round/>
            <a:headEnd/>
            <a:tailEnd type="triangle" w="med" len="med"/>
          </a:ln>
          <a:effectLst>
            <a:glow rad="228600">
              <a:schemeClr val="accent4">
                <a:satMod val="175000"/>
                <a:alpha val="80000"/>
              </a:schemeClr>
            </a:glow>
          </a:effec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endParaRPr>
          </a:p>
        </p:txBody>
      </p:sp>
      <p:grpSp>
        <p:nvGrpSpPr>
          <p:cNvPr id="2" name="Group 11"/>
          <p:cNvGrpSpPr>
            <a:grpSpLocks noChangeAspect="1"/>
          </p:cNvGrpSpPr>
          <p:nvPr/>
        </p:nvGrpSpPr>
        <p:grpSpPr bwMode="auto">
          <a:xfrm>
            <a:off x="1828800" y="1143000"/>
            <a:ext cx="6858000" cy="4648200"/>
            <a:chOff x="1085" y="697"/>
            <a:chExt cx="2986" cy="3770"/>
          </a:xfrm>
        </p:grpSpPr>
        <p:sp>
          <p:nvSpPr>
            <p:cNvPr id="43018" name="AutoShape 10"/>
            <p:cNvSpPr>
              <a:spLocks noChangeAspect="1" noChangeArrowheads="1" noTextEdit="1"/>
            </p:cNvSpPr>
            <p:nvPr/>
          </p:nvSpPr>
          <p:spPr bwMode="auto">
            <a:xfrm>
              <a:off x="1085" y="697"/>
              <a:ext cx="2986"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cxnSp>
          <p:nvCxnSpPr>
            <p:cNvPr id="43019" name="_s21528"/>
            <p:cNvCxnSpPr>
              <a:cxnSpLocks noChangeShapeType="1"/>
              <a:stCxn id="21527" idx="0"/>
              <a:endCxn id="21525" idx="2"/>
            </p:cNvCxnSpPr>
            <p:nvPr/>
          </p:nvCxnSpPr>
          <p:spPr bwMode="auto">
            <a:xfrm rot="16200000" flipV="1">
              <a:off x="3471" y="3821"/>
              <a:ext cx="144" cy="27"/>
            </a:xfrm>
            <a:prstGeom prst="straightConnector1">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43020" name="_s21526"/>
            <p:cNvCxnSpPr>
              <a:cxnSpLocks noChangeShapeType="1"/>
              <a:stCxn id="21525" idx="0"/>
              <a:endCxn id="21523" idx="2"/>
            </p:cNvCxnSpPr>
            <p:nvPr/>
          </p:nvCxnSpPr>
          <p:spPr bwMode="auto">
            <a:xfrm rot="5400000" flipH="1">
              <a:off x="3459" y="3055"/>
              <a:ext cx="144" cy="1"/>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43021" name="_s21524"/>
            <p:cNvCxnSpPr>
              <a:cxnSpLocks noChangeShapeType="1"/>
              <a:stCxn id="21523" idx="0"/>
              <a:endCxn id="21521" idx="2"/>
            </p:cNvCxnSpPr>
            <p:nvPr/>
          </p:nvCxnSpPr>
          <p:spPr bwMode="auto">
            <a:xfrm rot="-5400000">
              <a:off x="3458" y="2548"/>
              <a:ext cx="145" cy="1"/>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43022" name="_s21522"/>
            <p:cNvCxnSpPr>
              <a:cxnSpLocks noChangeShapeType="1"/>
              <a:stCxn id="21521" idx="0"/>
              <a:endCxn id="21516" idx="2"/>
            </p:cNvCxnSpPr>
            <p:nvPr/>
          </p:nvCxnSpPr>
          <p:spPr bwMode="auto">
            <a:xfrm rot="5400000" flipH="1">
              <a:off x="2983" y="1270"/>
              <a:ext cx="144" cy="951"/>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43023" name="_s21520"/>
            <p:cNvCxnSpPr>
              <a:cxnSpLocks noChangeShapeType="1"/>
              <a:stCxn id="21519" idx="0"/>
              <a:endCxn id="21516" idx="2"/>
            </p:cNvCxnSpPr>
            <p:nvPr/>
          </p:nvCxnSpPr>
          <p:spPr bwMode="auto">
            <a:xfrm rot="-5400000">
              <a:off x="2479" y="1718"/>
              <a:ext cx="144" cy="56"/>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cxnSp>
          <p:nvCxnSpPr>
            <p:cNvPr id="43024" name="_s21518"/>
            <p:cNvCxnSpPr>
              <a:cxnSpLocks noChangeShapeType="1"/>
              <a:stCxn id="21517" idx="0"/>
              <a:endCxn id="21516" idx="2"/>
            </p:cNvCxnSpPr>
            <p:nvPr/>
          </p:nvCxnSpPr>
          <p:spPr bwMode="auto">
            <a:xfrm rot="-5400000">
              <a:off x="1976" y="1215"/>
              <a:ext cx="144" cy="1062"/>
            </a:xfrm>
            <a:prstGeom prst="bentConnector3">
              <a:avLst>
                <a:gd name="adj1" fmla="val 50000"/>
              </a:avLst>
            </a:prstGeom>
            <a:noFill/>
            <a:ln w="38100">
              <a:solidFill>
                <a:schemeClr val="bg1"/>
              </a:solidFill>
              <a:miter lim="800000"/>
              <a:headEnd/>
              <a:tailEnd/>
            </a:ln>
            <a:extLst>
              <a:ext uri="{909E8E84-426E-40DD-AFC4-6F175D3DCCD1}">
                <a14:hiddenFill xmlns:a14="http://schemas.microsoft.com/office/drawing/2010/main">
                  <a:noFill/>
                </a14:hiddenFill>
              </a:ext>
            </a:extLst>
          </p:spPr>
        </p:cxnSp>
        <p:sp>
          <p:nvSpPr>
            <p:cNvPr id="21516" name="_s21516"/>
            <p:cNvSpPr>
              <a:spLocks noChangeArrowheads="1"/>
            </p:cNvSpPr>
            <p:nvPr/>
          </p:nvSpPr>
          <p:spPr bwMode="auto">
            <a:xfrm>
              <a:off x="2147" y="1325"/>
              <a:ext cx="863" cy="349"/>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نوح</a:t>
              </a:r>
              <a:endParaRPr kumimoji="0" lang="en-US"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517" name="_s21517"/>
            <p:cNvSpPr>
              <a:spLocks noChangeArrowheads="1"/>
            </p:cNvSpPr>
            <p:nvPr/>
          </p:nvSpPr>
          <p:spPr bwMode="auto">
            <a:xfrm>
              <a:off x="1085" y="1818"/>
              <a:ext cx="863" cy="658"/>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يافث</a:t>
              </a:r>
              <a:endParaRPr kumimoji="0" lang="en-US"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519" name="_s21519"/>
            <p:cNvSpPr>
              <a:spLocks noChangeArrowheads="1"/>
            </p:cNvSpPr>
            <p:nvPr/>
          </p:nvSpPr>
          <p:spPr bwMode="auto">
            <a:xfrm>
              <a:off x="2092" y="1818"/>
              <a:ext cx="863" cy="658"/>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حام</a:t>
              </a:r>
              <a:endParaRPr kumimoji="0" lang="en-US"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521" name="_s21521"/>
            <p:cNvSpPr>
              <a:spLocks noChangeArrowheads="1"/>
            </p:cNvSpPr>
            <p:nvPr/>
          </p:nvSpPr>
          <p:spPr bwMode="auto">
            <a:xfrm>
              <a:off x="3099" y="1818"/>
              <a:ext cx="863" cy="658"/>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سام</a:t>
              </a:r>
              <a:endParaRPr kumimoji="0" lang="en-US"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lang="ar-JO" altLang="en-US" sz="2300" b="1" dirty="0">
                  <a:solidFill>
                    <a:srgbClr val="000000"/>
                  </a:solidFill>
                  <a:latin typeface="Arial" panose="020B0604020202020204" pitchFamily="34" charset="0"/>
                  <a:cs typeface="Arial" panose="020B0604020202020204" pitchFamily="34" charset="0"/>
                </a:rPr>
                <a:t>الساميين</a:t>
              </a:r>
              <a:r>
                <a:rPr kumimoji="0" lang="en-US"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1523" name="_s21523"/>
            <p:cNvSpPr>
              <a:spLocks noChangeArrowheads="1"/>
            </p:cNvSpPr>
            <p:nvPr/>
          </p:nvSpPr>
          <p:spPr bwMode="auto">
            <a:xfrm>
              <a:off x="3098" y="2621"/>
              <a:ext cx="864" cy="363"/>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أشور</a:t>
              </a:r>
              <a:endParaRPr kumimoji="0" lang="en-US"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525" name="_s21525"/>
            <p:cNvSpPr>
              <a:spLocks noChangeArrowheads="1"/>
            </p:cNvSpPr>
            <p:nvPr/>
          </p:nvSpPr>
          <p:spPr bwMode="auto">
            <a:xfrm>
              <a:off x="2989" y="3128"/>
              <a:ext cx="1082" cy="633"/>
            </a:xfrm>
            <a:prstGeom prst="rect">
              <a:avLst/>
            </a:prstGeom>
            <a:solidFill>
              <a:srgbClr val="CCCCFF"/>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الحضر : غير عابريين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(بلاد ما بين النهرين)</a:t>
              </a:r>
              <a:endParaRPr kumimoji="0" lang="en-US" altLang="en-US" sz="23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527" name="_s21527"/>
            <p:cNvSpPr>
              <a:spLocks noChangeArrowheads="1"/>
            </p:cNvSpPr>
            <p:nvPr/>
          </p:nvSpPr>
          <p:spPr bwMode="auto">
            <a:xfrm>
              <a:off x="3042" y="3906"/>
              <a:ext cx="1029" cy="373"/>
            </a:xfrm>
            <a:prstGeom prst="rect">
              <a:avLst/>
            </a:prstGeom>
            <a:solidFill>
              <a:srgbClr val="FFFF00"/>
            </a:solidFill>
            <a:ln w="12700">
              <a:solidFill>
                <a:srgbClr val="808080"/>
              </a:solidFill>
              <a:miter lim="800000"/>
              <a:headEnd/>
              <a:tailEnd/>
            </a:ln>
            <a:effectLst>
              <a:outerShdw blurRad="63500" dist="107763" dir="2700000" algn="ctr" rotWithShape="0">
                <a:srgbClr val="000000">
                  <a:alpha val="74998"/>
                </a:srgbClr>
              </a:outerShdw>
            </a:effectLst>
          </p:spPr>
          <p:txBody>
            <a:bodyPr wrap="none" lIns="67688" tIns="33844" rIns="67688" bIns="33844"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5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الأشوريون</a:t>
              </a:r>
              <a:endParaRPr kumimoji="0" lang="en-US" altLang="en-US" sz="25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43017" name="Text Box 25"/>
          <p:cNvSpPr txBox="1">
            <a:spLocks noChangeArrowheads="1"/>
          </p:cNvSpPr>
          <p:nvPr/>
        </p:nvSpPr>
        <p:spPr bwMode="auto">
          <a:xfrm>
            <a:off x="8458200" y="76200"/>
            <a:ext cx="530915" cy="46166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17</a:t>
            </a:r>
            <a:endParaRPr kumimoji="0" lang="en-US" alt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22395F4-0119-593F-98EB-00F6246DB425}"/>
              </a:ext>
            </a:extLst>
          </p:cNvPr>
          <p:cNvSpPr/>
          <p:nvPr/>
        </p:nvSpPr>
        <p:spPr bwMode="auto">
          <a:xfrm>
            <a:off x="2589676" y="1066800"/>
            <a:ext cx="3733800" cy="6032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u="none" strike="noStrike" cap="none" normalizeH="0" baseline="0" dirty="0">
                <a:ln>
                  <a:noFill/>
                </a:ln>
                <a:solidFill>
                  <a:srgbClr val="FFFF99"/>
                </a:solidFill>
                <a:effectLst/>
                <a:latin typeface="Arial" panose="020B0604020202020204" pitchFamily="34" charset="0"/>
                <a:cs typeface="Arial" panose="020B0604020202020204" pitchFamily="34" charset="0"/>
              </a:rPr>
              <a:t>الأشوريين</a:t>
            </a:r>
            <a:endParaRPr kumimoji="0" lang="en-US" sz="3600" b="1" u="none" strike="noStrike" cap="none" normalizeH="0" baseline="0" dirty="0">
              <a:ln>
                <a:noFill/>
              </a:ln>
              <a:solidFill>
                <a:srgbClr val="FFFF99"/>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5" fill="hold" nodeType="clickEffect">
                                  <p:stCondLst>
                                    <p:cond delay="0"/>
                                  </p:stCondLst>
                                  <p:childTnLst>
                                    <p:set>
                                      <p:cBhvr>
                                        <p:cTn id="10" dur="1" fill="hold">
                                          <p:stCondLst>
                                            <p:cond delay="0"/>
                                          </p:stCondLst>
                                        </p:cTn>
                                        <p:tgtEl>
                                          <p:spTgt spid="21512"/>
                                        </p:tgtEl>
                                        <p:attrNameLst>
                                          <p:attrName>style.visibility</p:attrName>
                                        </p:attrNameLst>
                                      </p:cBhvr>
                                      <p:to>
                                        <p:strVal val="visible"/>
                                      </p:to>
                                    </p:set>
                                    <p:animEffect transition="in" filter="checkerboard(down)">
                                      <p:cBhvr>
                                        <p:cTn id="11" dur="500"/>
                                        <p:tgtEl>
                                          <p:spTgt spid="21512"/>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1511"/>
                                        </p:tgtEl>
                                        <p:attrNameLst>
                                          <p:attrName>style.visibility</p:attrName>
                                        </p:attrNameLst>
                                      </p:cBhvr>
                                      <p:to>
                                        <p:strVal val="visible"/>
                                      </p:to>
                                    </p:set>
                                    <p:anim calcmode="lin" valueType="num">
                                      <p:cBhvr additive="base">
                                        <p:cTn id="14" dur="500" fill="hold"/>
                                        <p:tgtEl>
                                          <p:spTgt spid="21511"/>
                                        </p:tgtEl>
                                        <p:attrNameLst>
                                          <p:attrName>ppt_x</p:attrName>
                                        </p:attrNameLst>
                                      </p:cBhvr>
                                      <p:tavLst>
                                        <p:tav tm="0">
                                          <p:val>
                                            <p:strVal val="0-#ppt_w/2"/>
                                          </p:val>
                                        </p:tav>
                                        <p:tav tm="100000">
                                          <p:val>
                                            <p:strVal val="#ppt_x"/>
                                          </p:val>
                                        </p:tav>
                                      </p:tavLst>
                                    </p:anim>
                                    <p:anim calcmode="lin" valueType="num">
                                      <p:cBhvr additive="base">
                                        <p:cTn id="15"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autoUpdateAnimBg="0"/>
      <p:bldDgm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A8989D-2D2C-288A-EB4F-9A87AFAEB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 y="526575"/>
            <a:ext cx="9148910" cy="6331425"/>
          </a:xfrm>
          <a:prstGeom prst="rect">
            <a:avLst/>
          </a:prstGeom>
        </p:spPr>
      </p:pic>
      <p:sp>
        <p:nvSpPr>
          <p:cNvPr id="72710" name="Text Box 7"/>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latin typeface="Arial" panose="020B0604020202020204" pitchFamily="34" charset="0"/>
                <a:cs typeface="Arial" panose="020B0604020202020204" pitchFamily="34" charset="0"/>
              </a:rPr>
              <a:t>131</a:t>
            </a:r>
            <a:endParaRPr lang="en-US" altLang="en-US"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B0E36D9-8D65-0B0E-1EAC-E4FAAB518202}"/>
              </a:ext>
            </a:extLst>
          </p:cNvPr>
          <p:cNvSpPr/>
          <p:nvPr/>
        </p:nvSpPr>
        <p:spPr bwMode="auto">
          <a:xfrm>
            <a:off x="2411760" y="2132856"/>
            <a:ext cx="381642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ar-JO" sz="66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rPr>
              <a:t>المحاربون الأشوريون</a:t>
            </a:r>
            <a:endParaRPr lang="en-US" sz="6600" b="1" dirty="0">
              <a:solidFill>
                <a:schemeClr val="bg1"/>
              </a:solidFill>
              <a:effectLst>
                <a:glow rad="228600">
                  <a:schemeClr val="accent4">
                    <a:satMod val="175000"/>
                  </a:schemeClr>
                </a:glow>
              </a:effectLst>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5" descr="bg_fdn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6" descr="booty"/>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7"/>
          <p:cNvSpPr txBox="1">
            <a:spLocks noChangeArrowheads="1"/>
          </p:cNvSpPr>
          <p:nvPr/>
        </p:nvSpPr>
        <p:spPr bwMode="auto">
          <a:xfrm>
            <a:off x="1660525" y="301625"/>
            <a:ext cx="3273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4000" b="1" dirty="0">
                <a:solidFill>
                  <a:schemeClr val="bg1"/>
                </a:solidFill>
                <a:latin typeface="Arial" panose="020B0604020202020204" pitchFamily="34" charset="0"/>
                <a:cs typeface="Arial" panose="020B0604020202020204" pitchFamily="34" charset="0"/>
              </a:rPr>
              <a:t> </a:t>
            </a:r>
          </a:p>
        </p:txBody>
      </p:sp>
      <p:sp>
        <p:nvSpPr>
          <p:cNvPr id="73732" name="Text Box 8"/>
          <p:cNvSpPr txBox="1">
            <a:spLocks noChangeArrowheads="1"/>
          </p:cNvSpPr>
          <p:nvPr/>
        </p:nvSpPr>
        <p:spPr bwMode="auto">
          <a:xfrm>
            <a:off x="34925" y="549275"/>
            <a:ext cx="91090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sz="4000" b="1" dirty="0">
                <a:solidFill>
                  <a:srgbClr val="FFFFCC"/>
                </a:solidFill>
                <a:latin typeface="Arial" panose="020B0604020202020204" pitchFamily="34" charset="0"/>
                <a:cs typeface="Arial" panose="020B0604020202020204" pitchFamily="34" charset="0"/>
              </a:rPr>
              <a:t>دفع الجزية ــــ بمجرد البدء كان على التابعين الإستمرار في الدفع وإلا</a:t>
            </a:r>
            <a:endParaRPr lang="en-US" altLang="en-US" sz="4000" b="1" dirty="0">
              <a:solidFill>
                <a:srgbClr val="FFFFCC"/>
              </a:solidFill>
              <a:latin typeface="Arial" panose="020B0604020202020204" pitchFamily="34" charset="0"/>
              <a:cs typeface="Arial" panose="020B0604020202020204" pitchFamily="34" charset="0"/>
            </a:endParaRPr>
          </a:p>
        </p:txBody>
      </p:sp>
      <p:sp>
        <p:nvSpPr>
          <p:cNvPr id="73733" name="Text Box 9"/>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latin typeface="Arial" panose="020B0604020202020204" pitchFamily="34" charset="0"/>
                <a:cs typeface="Arial" panose="020B0604020202020204" pitchFamily="34" charset="0"/>
              </a:rPr>
              <a:t>131</a:t>
            </a:r>
            <a:endParaRPr lang="en-US" alt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02B00"/>
        </a:solidFill>
        <a:effectLst/>
      </p:bgPr>
    </p:bg>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362200"/>
            <a:ext cx="7162800" cy="1143000"/>
          </a:xfrm>
        </p:spPr>
        <p:txBody>
          <a:bodyPr/>
          <a:lstStyle/>
          <a:p>
            <a:pPr>
              <a:defRPr/>
            </a:pPr>
            <a:r>
              <a:rPr lang="en-US" b="1" dirty="0">
                <a:latin typeface="Arial" panose="020B0604020202020204" pitchFamily="34" charset="0"/>
                <a:ea typeface="Osaka" charset="0"/>
                <a:cs typeface="Arial" panose="020B0604020202020204" pitchFamily="34" charset="0"/>
              </a:rPr>
              <a:t>Assyrian Brutality</a:t>
            </a:r>
          </a:p>
        </p:txBody>
      </p:sp>
      <p:pic>
        <p:nvPicPr>
          <p:cNvPr id="528387" name="Picture 2" descr="BKA2000000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22263"/>
            <a:ext cx="8077200" cy="621347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3555" name="Text Box 3"/>
          <p:cNvSpPr txBox="1">
            <a:spLocks noChangeArrowheads="1"/>
          </p:cNvSpPr>
          <p:nvPr/>
        </p:nvSpPr>
        <p:spPr bwMode="auto">
          <a:xfrm>
            <a:off x="1447800" y="76200"/>
            <a:ext cx="5915025" cy="1189038"/>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a:defRPr sz="2400">
                <a:solidFill>
                  <a:schemeClr val="tx1"/>
                </a:solidFill>
                <a:latin typeface="Times New Roman" charset="0"/>
                <a:ea typeface="Osaka" charset="0"/>
                <a:cs typeface="Osaka" charset="0"/>
              </a:defRPr>
            </a:lvl1pPr>
            <a:lvl2pPr marL="37931725" indent="-37474525">
              <a:defRPr sz="2400">
                <a:solidFill>
                  <a:schemeClr val="tx1"/>
                </a:solidFill>
                <a:latin typeface="Times New Roman" charset="0"/>
                <a:ea typeface="Osaka" charset="0"/>
                <a:cs typeface="Osaka" charset="0"/>
              </a:defRPr>
            </a:lvl2pPr>
            <a:lvl3pPr>
              <a:defRPr sz="2400">
                <a:solidFill>
                  <a:schemeClr val="tx1"/>
                </a:solidFill>
                <a:latin typeface="Times New Roman" charset="0"/>
                <a:ea typeface="Osaka" charset="0"/>
                <a:cs typeface="Osaka" charset="0"/>
              </a:defRPr>
            </a:lvl3pPr>
            <a:lvl4pPr>
              <a:defRPr sz="2400">
                <a:solidFill>
                  <a:schemeClr val="tx1"/>
                </a:solidFill>
                <a:latin typeface="Times New Roman" charset="0"/>
                <a:ea typeface="Osaka" charset="0"/>
                <a:cs typeface="Osaka" charset="0"/>
              </a:defRPr>
            </a:lvl4pPr>
            <a:lvl5pPr>
              <a:defRPr sz="2400">
                <a:solidFill>
                  <a:schemeClr val="tx1"/>
                </a:solidFill>
                <a:latin typeface="Times New Roman" charset="0"/>
                <a:ea typeface="Osaka" charset="0"/>
                <a:cs typeface="Osaka" charset="0"/>
              </a:defRPr>
            </a:lvl5pPr>
            <a:lvl6pPr marL="457200" eaLnBrk="0" fontAlgn="base" hangingPunct="0">
              <a:spcBef>
                <a:spcPct val="0"/>
              </a:spcBef>
              <a:spcAft>
                <a:spcPct val="0"/>
              </a:spcAft>
              <a:defRPr sz="2400">
                <a:solidFill>
                  <a:schemeClr val="tx1"/>
                </a:solidFill>
                <a:latin typeface="Times New Roman" charset="0"/>
                <a:ea typeface="Osaka" charset="0"/>
                <a:cs typeface="Osaka" charset="0"/>
              </a:defRPr>
            </a:lvl6pPr>
            <a:lvl7pPr marL="914400" eaLnBrk="0" fontAlgn="base" hangingPunct="0">
              <a:spcBef>
                <a:spcPct val="0"/>
              </a:spcBef>
              <a:spcAft>
                <a:spcPct val="0"/>
              </a:spcAft>
              <a:defRPr sz="2400">
                <a:solidFill>
                  <a:schemeClr val="tx1"/>
                </a:solidFill>
                <a:latin typeface="Times New Roman" charset="0"/>
                <a:ea typeface="Osaka" charset="0"/>
                <a:cs typeface="Osaka" charset="0"/>
              </a:defRPr>
            </a:lvl7pPr>
            <a:lvl8pPr marL="1371600" eaLnBrk="0" fontAlgn="base" hangingPunct="0">
              <a:spcBef>
                <a:spcPct val="0"/>
              </a:spcBef>
              <a:spcAft>
                <a:spcPct val="0"/>
              </a:spcAft>
              <a:defRPr sz="2400">
                <a:solidFill>
                  <a:schemeClr val="tx1"/>
                </a:solidFill>
                <a:latin typeface="Times New Roman" charset="0"/>
                <a:ea typeface="Osaka" charset="0"/>
                <a:cs typeface="Osaka" charset="0"/>
              </a:defRPr>
            </a:lvl8pPr>
            <a:lvl9pPr marL="1828800"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7200" b="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ea typeface="Osaka" charset="0"/>
                <a:cs typeface="Arial" panose="020B0604020202020204" pitchFamily="34" charset="0"/>
              </a:rPr>
              <a:t>الوحشية</a:t>
            </a:r>
            <a:endParaRPr kumimoji="0" lang="en-US" sz="7200" b="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ea typeface="Osaka" charset="0"/>
              <a:cs typeface="Arial" panose="020B0604020202020204" pitchFamily="34" charset="0"/>
            </a:endParaRPr>
          </a:p>
        </p:txBody>
      </p:sp>
      <p:sp>
        <p:nvSpPr>
          <p:cNvPr id="23556" name="Text Box 4"/>
          <p:cNvSpPr txBox="1">
            <a:spLocks noChangeArrowheads="1"/>
          </p:cNvSpPr>
          <p:nvPr/>
        </p:nvSpPr>
        <p:spPr bwMode="auto">
          <a:xfrm>
            <a:off x="1928793" y="1285860"/>
            <a:ext cx="6653231" cy="1200329"/>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spAutoFit/>
          </a:bodyPr>
          <a:lstStyle>
            <a:lvl1pPr>
              <a:defRPr sz="2400">
                <a:solidFill>
                  <a:schemeClr val="tx1"/>
                </a:solidFill>
                <a:latin typeface="Times New Roman" charset="0"/>
                <a:ea typeface="Osaka" charset="0"/>
                <a:cs typeface="Osaka" charset="0"/>
              </a:defRPr>
            </a:lvl1pPr>
            <a:lvl2pPr marL="37931725" indent="-37474525">
              <a:defRPr sz="2400">
                <a:solidFill>
                  <a:schemeClr val="tx1"/>
                </a:solidFill>
                <a:latin typeface="Times New Roman" charset="0"/>
                <a:ea typeface="Osaka" charset="0"/>
                <a:cs typeface="Osaka" charset="0"/>
              </a:defRPr>
            </a:lvl2pPr>
            <a:lvl3pPr>
              <a:defRPr sz="2400">
                <a:solidFill>
                  <a:schemeClr val="tx1"/>
                </a:solidFill>
                <a:latin typeface="Times New Roman" charset="0"/>
                <a:ea typeface="Osaka" charset="0"/>
                <a:cs typeface="Osaka" charset="0"/>
              </a:defRPr>
            </a:lvl3pPr>
            <a:lvl4pPr>
              <a:defRPr sz="2400">
                <a:solidFill>
                  <a:schemeClr val="tx1"/>
                </a:solidFill>
                <a:latin typeface="Times New Roman" charset="0"/>
                <a:ea typeface="Osaka" charset="0"/>
                <a:cs typeface="Osaka" charset="0"/>
              </a:defRPr>
            </a:lvl4pPr>
            <a:lvl5pPr>
              <a:defRPr sz="2400">
                <a:solidFill>
                  <a:schemeClr val="tx1"/>
                </a:solidFill>
                <a:latin typeface="Times New Roman" charset="0"/>
                <a:ea typeface="Osaka" charset="0"/>
                <a:cs typeface="Osaka" charset="0"/>
              </a:defRPr>
            </a:lvl5pPr>
            <a:lvl6pPr marL="457200" eaLnBrk="0" fontAlgn="base" hangingPunct="0">
              <a:spcBef>
                <a:spcPct val="0"/>
              </a:spcBef>
              <a:spcAft>
                <a:spcPct val="0"/>
              </a:spcAft>
              <a:defRPr sz="2400">
                <a:solidFill>
                  <a:schemeClr val="tx1"/>
                </a:solidFill>
                <a:latin typeface="Times New Roman" charset="0"/>
                <a:ea typeface="Osaka" charset="0"/>
                <a:cs typeface="Osaka" charset="0"/>
              </a:defRPr>
            </a:lvl6pPr>
            <a:lvl7pPr marL="914400" eaLnBrk="0" fontAlgn="base" hangingPunct="0">
              <a:spcBef>
                <a:spcPct val="0"/>
              </a:spcBef>
              <a:spcAft>
                <a:spcPct val="0"/>
              </a:spcAft>
              <a:defRPr sz="2400">
                <a:solidFill>
                  <a:schemeClr val="tx1"/>
                </a:solidFill>
                <a:latin typeface="Times New Roman" charset="0"/>
                <a:ea typeface="Osaka" charset="0"/>
                <a:cs typeface="Osaka" charset="0"/>
              </a:defRPr>
            </a:lvl7pPr>
            <a:lvl8pPr marL="1371600" eaLnBrk="0" fontAlgn="base" hangingPunct="0">
              <a:spcBef>
                <a:spcPct val="0"/>
              </a:spcBef>
              <a:spcAft>
                <a:spcPct val="0"/>
              </a:spcAft>
              <a:defRPr sz="2400">
                <a:solidFill>
                  <a:schemeClr val="tx1"/>
                </a:solidFill>
                <a:latin typeface="Times New Roman" charset="0"/>
                <a:ea typeface="Osaka" charset="0"/>
                <a:cs typeface="Osaka" charset="0"/>
              </a:defRPr>
            </a:lvl8pPr>
            <a:lvl9pPr marL="1828800"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7200" b="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ea typeface="Osaka" charset="0"/>
                <a:cs typeface="Arial" panose="020B0604020202020204" pitchFamily="34" charset="0"/>
              </a:rPr>
              <a:t>الأشورية</a:t>
            </a:r>
            <a:endParaRPr kumimoji="0" lang="en-US" sz="7200" b="1"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ea typeface="Osaka" charset="0"/>
              <a:cs typeface="Arial" panose="020B0604020202020204" pitchFamily="34" charset="0"/>
            </a:endParaRPr>
          </a:p>
        </p:txBody>
      </p:sp>
      <p:sp>
        <p:nvSpPr>
          <p:cNvPr id="528390" name="Text Box 5"/>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614</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528391" name="TextBox 5"/>
          <p:cNvSpPr txBox="1">
            <a:spLocks noChangeArrowheads="1"/>
          </p:cNvSpPr>
          <p:nvPr/>
        </p:nvSpPr>
        <p:spPr bwMode="auto">
          <a:xfrm>
            <a:off x="5105400" y="2462213"/>
            <a:ext cx="4038600" cy="2677656"/>
          </a:xfrm>
          <a:prstGeom prst="rect">
            <a:avLst/>
          </a:prstGeom>
          <a:solidFill>
            <a:srgbClr val="03020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ترتب هرم من الرؤوس أمام مدينته. احترق شبابهم وبناتهم في النيران.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 </a:t>
            </a:r>
            <a:b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b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شلمنأصر ، 859-824 ق.م = 80 سنة قبل اليونان ، في لوكينبيل السجلات القديمة لآشور وبابل ،      1: 213 </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lstStyle/>
          <a:p>
            <a:pPr>
              <a:defRPr/>
            </a:pPr>
            <a:r>
              <a:rPr lang="en-US" b="1" dirty="0">
                <a:latin typeface="Arial" panose="020B0604020202020204" pitchFamily="34" charset="0"/>
                <a:ea typeface="Osaka" charset="0"/>
                <a:cs typeface="Arial" panose="020B0604020202020204" pitchFamily="34" charset="0"/>
              </a:rPr>
              <a:t>Siege &amp; Attack</a:t>
            </a:r>
          </a:p>
        </p:txBody>
      </p:sp>
      <p:pic>
        <p:nvPicPr>
          <p:cNvPr id="24578" name="Picture 2" descr="scene06"/>
          <p:cNvPicPr>
            <a:picLocks noChangeAspect="1" noChangeArrowheads="1"/>
          </p:cNvPicPr>
          <p:nvPr/>
        </p:nvPicPr>
        <p:blipFill>
          <a:blip r:embed="rId4"/>
          <a:srcRect/>
          <a:stretch>
            <a:fillRect/>
          </a:stretch>
        </p:blipFill>
        <p:spPr bwMode="auto">
          <a:xfrm>
            <a:off x="0" y="0"/>
            <a:ext cx="8458200" cy="6858000"/>
          </a:xfrm>
          <a:prstGeom prst="rect">
            <a:avLst/>
          </a:prstGeom>
          <a:solidFill>
            <a:schemeClr val="bg2"/>
          </a:solidFill>
          <a:effectLst>
            <a:outerShdw blurRad="63500" dist="148106" dir="12657825" algn="ctr" rotWithShape="0">
              <a:schemeClr val="tx1">
                <a:alpha val="74998"/>
              </a:schemeClr>
            </a:outerShdw>
          </a:effectLst>
        </p:spPr>
      </p:pic>
      <p:sp>
        <p:nvSpPr>
          <p:cNvPr id="24580" name="Text Box 4"/>
          <p:cNvSpPr txBox="1">
            <a:spLocks noChangeArrowheads="1"/>
          </p:cNvSpPr>
          <p:nvPr/>
        </p:nvSpPr>
        <p:spPr bwMode="auto">
          <a:xfrm>
            <a:off x="304800" y="5562600"/>
            <a:ext cx="8839200" cy="1077913"/>
          </a:xfrm>
          <a:prstGeom prst="rect">
            <a:avLst/>
          </a:prstGeom>
          <a:solidFill>
            <a:srgbClr val="FCE9C8"/>
          </a:solidFill>
          <a:ln w="9525">
            <a:noFill/>
            <a:miter lim="800000"/>
            <a:headEnd/>
            <a:tailEnd/>
          </a:ln>
          <a:effectLst>
            <a:outerShdw blurRad="63500" dist="38099" dir="2700000" algn="ctr" rotWithShape="0">
              <a:schemeClr val="bg1">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Osaka"/>
                <a:cs typeface="Arial" panose="020B0604020202020204" pitchFamily="34" charset="0"/>
              </a:rPr>
              <a:t>انظر إتش هانت، حرب الحصار في القرن السادس، المصور الكتابي (خريف ٩٦): ٤٣-٤٥</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Osaka"/>
              <a:cs typeface="Arial" panose="020B0604020202020204" pitchFamily="34" charset="0"/>
            </a:endParaRPr>
          </a:p>
        </p:txBody>
      </p:sp>
      <p:sp>
        <p:nvSpPr>
          <p:cNvPr id="530438" name="Text Box 5"/>
          <p:cNvSpPr txBox="1">
            <a:spLocks noChangeArrowheads="1"/>
          </p:cNvSpPr>
          <p:nvPr/>
        </p:nvSpPr>
        <p:spPr bwMode="auto">
          <a:xfrm>
            <a:off x="8442325" y="117475"/>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614</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9BFF064-35CE-0CCC-34A7-40958B4B8D7C}"/>
              </a:ext>
            </a:extLst>
          </p:cNvPr>
          <p:cNvSpPr/>
          <p:nvPr/>
        </p:nvSpPr>
        <p:spPr bwMode="auto">
          <a:xfrm>
            <a:off x="3779913" y="0"/>
            <a:ext cx="4662412" cy="2204864"/>
          </a:xfrm>
          <a:prstGeom prst="rect">
            <a:avLst/>
          </a:prstGeom>
        </p:spPr>
        <p:txBody>
          <a:bodyPr wrap="none" numCol="1"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Arial" panose="020B0604020202020204" pitchFamily="34" charset="0"/>
                <a:ea typeface="Osaka" charset="0"/>
                <a:cs typeface="Arial" panose="020B0604020202020204" pitchFamily="34" charset="0"/>
              </a:rPr>
              <a:t>الحصار والهجوم</a:t>
            </a:r>
            <a:endParaRPr kumimoji="0" lang="en-US" sz="3600" b="1"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Arial" panose="020B0604020202020204" pitchFamily="34" charset="0"/>
              <a:ea typeface="Osaka"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481" name="Object 2"/>
          <p:cNvGraphicFramePr>
            <a:graphicFrameLocks noChangeAspect="1"/>
          </p:cNvGraphicFramePr>
          <p:nvPr/>
        </p:nvGraphicFramePr>
        <p:xfrm>
          <a:off x="0" y="76200"/>
          <a:ext cx="9144000" cy="6858000"/>
        </p:xfrm>
        <a:graphic>
          <a:graphicData uri="http://schemas.openxmlformats.org/presentationml/2006/ole">
            <mc:AlternateContent xmlns:mc="http://schemas.openxmlformats.org/markup-compatibility/2006">
              <mc:Choice xmlns:v="urn:schemas-microsoft-com:vml" Requires="v">
                <p:oleObj name="Slide" r:id="rId3" imgW="4099723" imgH="3073895" progId="PowerPoint.Slide.8">
                  <p:embed/>
                </p:oleObj>
              </mc:Choice>
              <mc:Fallback>
                <p:oleObj name="Slide" r:id="rId3" imgW="4099723" imgH="3073895" progId="PowerPoint.Slide.8">
                  <p:embed/>
                  <p:pic>
                    <p:nvPicPr>
                      <p:cNvPr id="53248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484" name="TextBox 4"/>
          <p:cNvSpPr txBox="1">
            <a:spLocks noChangeArrowheads="1"/>
          </p:cNvSpPr>
          <p:nvPr/>
        </p:nvSpPr>
        <p:spPr bwMode="auto">
          <a:xfrm>
            <a:off x="-36511" y="2352729"/>
            <a:ext cx="5046920" cy="4401205"/>
          </a:xfrm>
          <a:prstGeom prst="rect">
            <a:avLst/>
          </a:prstGeom>
          <a:solidFill>
            <a:srgbClr val="03020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لقد اخترقت ذقنه بخنجر يدي الحاد. من خلال فكه ... مررت بحبل ، ووضعت عليه سلسلة كلب وجعلته يحتل مأوى</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 </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b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أشور بانيبال، 669-626 ق.م = 100 سنة بعد يونان في لوكينبيل، السجلات القديمة لأشور وبابل،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 2: 319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6" name="Title 5"/>
          <p:cNvSpPr>
            <a:spLocks noGrp="1"/>
          </p:cNvSpPr>
          <p:nvPr>
            <p:ph type="title" idx="4294967295"/>
          </p:nvPr>
        </p:nvSpPr>
        <p:spPr>
          <a:xfrm>
            <a:off x="0" y="0"/>
            <a:ext cx="8429652" cy="685800"/>
          </a:xfrm>
        </p:spPr>
        <p:txBody>
          <a:bodyPr/>
          <a:lstStyle/>
          <a:p>
            <a:pPr>
              <a:defRPr/>
            </a:pPr>
            <a:r>
              <a:rPr lang="ar-JO" sz="3200" b="1" dirty="0">
                <a:latin typeface="Arial" panose="020B0604020202020204" pitchFamily="34" charset="0"/>
                <a:ea typeface="Osaka" charset="0"/>
                <a:cs typeface="Arial" panose="020B0604020202020204" pitchFamily="34" charset="0"/>
              </a:rPr>
              <a:t>معاملة الملوك الأسرى</a:t>
            </a:r>
            <a:endParaRPr lang="en-US" sz="3200" b="1" dirty="0">
              <a:latin typeface="Arial" panose="020B0604020202020204" pitchFamily="34" charset="0"/>
              <a:ea typeface="Osaka" charset="0"/>
              <a:cs typeface="Arial" panose="020B0604020202020204" pitchFamily="34" charset="0"/>
            </a:endParaRPr>
          </a:p>
        </p:txBody>
      </p:sp>
      <p:pic>
        <p:nvPicPr>
          <p:cNvPr id="7" name="Picture 111" descr="The Worst Ways to Die: Torture Practices of the Ancient World - CVLT Nation">
            <a:extLst>
              <a:ext uri="{FF2B5EF4-FFF2-40B4-BE49-F238E27FC236}">
                <a16:creationId xmlns:a16="http://schemas.microsoft.com/office/drawing/2014/main" id="{AA199C50-E051-87D2-D59F-A329FBC3E1B1}"/>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5004048" y="1854200"/>
            <a:ext cx="4176464" cy="508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a:extLst>
              <a:ext uri="{FF2B5EF4-FFF2-40B4-BE49-F238E27FC236}">
                <a16:creationId xmlns:a16="http://schemas.microsoft.com/office/drawing/2014/main" id="{F0C54906-2565-9E08-6065-D766C9FDD7DE}"/>
              </a:ext>
            </a:extLst>
          </p:cNvPr>
          <p:cNvSpPr txBox="1">
            <a:spLocks noChangeArrowheads="1"/>
          </p:cNvSpPr>
          <p:nvPr/>
        </p:nvSpPr>
        <p:spPr bwMode="auto">
          <a:xfrm>
            <a:off x="0" y="537865"/>
            <a:ext cx="9150360" cy="1200329"/>
          </a:xfrm>
          <a:prstGeom prst="rect">
            <a:avLst/>
          </a:prstGeom>
          <a:solidFill>
            <a:srgbClr val="03020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ja-JP" sz="3600" b="1" u="none" strike="noStrike" kern="1200" cap="none" spc="0" normalizeH="0" baseline="0" noProof="0" dirty="0">
                <a:ln>
                  <a:noFill/>
                </a:ln>
                <a:solidFill>
                  <a:srgbClr val="F5F5F2"/>
                </a:solidFill>
                <a:effectLst/>
                <a:uLnTx/>
                <a:uFillTx/>
                <a:latin typeface="Arial" panose="020B0604020202020204" pitchFamily="34" charset="0"/>
                <a:ea typeface="Osaka" charset="0"/>
                <a:cs typeface="Arial" panose="020B0604020202020204" pitchFamily="34" charset="0"/>
              </a:rPr>
              <a:t>قد يحتوي حكم الإعدام في آشور على الكثير من التعذيب كالسلخ أو اقتلاع اللسان الكاذب أو الحرق أو</a:t>
            </a:r>
            <a:r>
              <a:rPr kumimoji="0" lang="ar-JO" altLang="ja-JP" sz="3600" b="1" u="none" strike="noStrike" kern="1200" cap="none" spc="0" normalizeH="0" baseline="0" noProof="0" dirty="0">
                <a:ln>
                  <a:noFill/>
                </a:ln>
                <a:solidFill>
                  <a:srgbClr val="F5F5F2"/>
                </a:solidFill>
                <a:effectLst/>
                <a:uLnTx/>
                <a:uFillTx/>
                <a:latin typeface="Arial" panose="020B0604020202020204" pitchFamily="34" charset="0"/>
                <a:ea typeface="Osaka" charset="0"/>
                <a:cs typeface="Arial" panose="020B0604020202020204" pitchFamily="34" charset="0"/>
              </a:rPr>
              <a:t> ...</a:t>
            </a:r>
            <a:endParaRPr kumimoji="0" lang="en-US" sz="3600" b="1" u="none" strike="noStrike" kern="1200" cap="none" spc="0" normalizeH="0" baseline="0" noProof="0" dirty="0">
              <a:ln>
                <a:noFill/>
              </a:ln>
              <a:solidFill>
                <a:srgbClr val="F5F5F2"/>
              </a:solidFill>
              <a:effectLst/>
              <a:uLnTx/>
              <a:uFillTx/>
              <a:latin typeface="Arial" panose="020B0604020202020204" pitchFamily="34" charset="0"/>
              <a:ea typeface="Osaka" charset="0"/>
              <a:cs typeface="Arial" panose="020B0604020202020204" pitchFamily="34" charset="0"/>
            </a:endParaRPr>
          </a:p>
        </p:txBody>
      </p:sp>
      <p:sp>
        <p:nvSpPr>
          <p:cNvPr id="9" name="Text Box 4">
            <a:extLst>
              <a:ext uri="{FF2B5EF4-FFF2-40B4-BE49-F238E27FC236}">
                <a16:creationId xmlns:a16="http://schemas.microsoft.com/office/drawing/2014/main" id="{4821EDEB-6BD5-358C-8871-7C6D73B5A321}"/>
              </a:ext>
            </a:extLst>
          </p:cNvPr>
          <p:cNvSpPr txBox="1">
            <a:spLocks noChangeArrowheads="1"/>
          </p:cNvSpPr>
          <p:nvPr/>
        </p:nvSpPr>
        <p:spPr bwMode="auto">
          <a:xfrm>
            <a:off x="8388424" y="76200"/>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614</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3" name="Rectangle 2"/>
          <p:cNvSpPr>
            <a:spLocks noChangeArrowheads="1"/>
          </p:cNvSpPr>
          <p:nvPr/>
        </p:nvSpPr>
        <p:spPr bwMode="auto">
          <a:xfrm>
            <a:off x="0" y="0"/>
            <a:ext cx="9144000" cy="6858000"/>
          </a:xfrm>
          <a:prstGeom prst="rect">
            <a:avLst/>
          </a:prstGeom>
          <a:solidFill>
            <a:srgbClr val="030201"/>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pic>
        <p:nvPicPr>
          <p:cNvPr id="535554" name="Picture 4" descr="60 Assyrian"/>
          <p:cNvPicPr>
            <a:picLocks noChangeAspect="1" noChangeArrowheads="1"/>
          </p:cNvPicPr>
          <p:nvPr/>
        </p:nvPicPr>
        <p:blipFill>
          <a:blip r:embed="rId3" cstate="screen">
            <a:extLst>
              <a:ext uri="{28A0092B-C50C-407E-A947-70E740481C1C}">
                <a14:useLocalDpi xmlns:a14="http://schemas.microsoft.com/office/drawing/2010/main"/>
              </a:ext>
            </a:extLst>
          </a:blip>
          <a:srcRect t="-5058" r="-891"/>
          <a:stretch>
            <a:fillRect/>
          </a:stretch>
        </p:blipFill>
        <p:spPr bwMode="auto">
          <a:xfrm>
            <a:off x="0" y="-304800"/>
            <a:ext cx="9296400" cy="669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Rectangle 2"/>
          <p:cNvSpPr>
            <a:spLocks noGrp="1" noChangeArrowheads="1"/>
          </p:cNvSpPr>
          <p:nvPr>
            <p:ph type="title"/>
          </p:nvPr>
        </p:nvSpPr>
        <p:spPr>
          <a:xfrm>
            <a:off x="2286000" y="5257800"/>
            <a:ext cx="5638800" cy="762000"/>
          </a:xfrm>
          <a:solidFill>
            <a:srgbClr val="FF0000"/>
          </a:solidFill>
          <a:effectLst>
            <a:outerShdw blurRad="63500" dist="25400" dir="5100233" algn="ctr" rotWithShape="0">
              <a:srgbClr val="030201">
                <a:alpha val="75000"/>
              </a:srgbClr>
            </a:outerShdw>
          </a:effectLst>
        </p:spPr>
        <p:txBody>
          <a:bodyPr/>
          <a:lstStyle/>
          <a:p>
            <a:pPr eaLnBrk="1" hangingPunct="1">
              <a:defRPr/>
            </a:pPr>
            <a:r>
              <a:rPr kumimoji="1" lang="ar-JO" b="1" dirty="0">
                <a:solidFill>
                  <a:srgbClr val="FFFFFF"/>
                </a:solidFill>
                <a:effectLst>
                  <a:outerShdw blurRad="38100" dist="38100" dir="2700000" algn="tl">
                    <a:srgbClr val="000000"/>
                  </a:outerShdw>
                </a:effectLst>
                <a:latin typeface="Arial" panose="020B0604020202020204" pitchFamily="34" charset="0"/>
                <a:ea typeface="Osaka" charset="0"/>
                <a:cs typeface="Arial" panose="020B0604020202020204" pitchFamily="34" charset="0"/>
              </a:rPr>
              <a:t>التوسع الآشوري</a:t>
            </a:r>
            <a:endParaRPr kumimoji="1" lang="en-US" b="1" dirty="0">
              <a:solidFill>
                <a:srgbClr val="FFFFFF"/>
              </a:solidFill>
              <a:latin typeface="Arial" panose="020B0604020202020204" pitchFamily="34" charset="0"/>
              <a:ea typeface="Osaka" charset="0"/>
              <a:cs typeface="Arial" panose="020B0604020202020204" pitchFamily="34" charset="0"/>
            </a:endParaRPr>
          </a:p>
        </p:txBody>
      </p:sp>
      <p:sp>
        <p:nvSpPr>
          <p:cNvPr id="535556" name="Text Box 5"/>
          <p:cNvSpPr txBox="1">
            <a:spLocks noChangeArrowheads="1"/>
          </p:cNvSpPr>
          <p:nvPr/>
        </p:nvSpPr>
        <p:spPr bwMode="auto">
          <a:xfrm>
            <a:off x="8213725" y="193675"/>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rPr>
              <a:t>607</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5"/>
          <p:cNvSpPr>
            <a:spLocks noGrp="1" noChangeArrowheads="1"/>
          </p:cNvSpPr>
          <p:nvPr>
            <p:ph type="title"/>
          </p:nvPr>
        </p:nvSpPr>
        <p:spPr>
          <a:xfrm>
            <a:off x="2514600" y="0"/>
            <a:ext cx="4191000" cy="1600200"/>
          </a:xfrm>
        </p:spPr>
        <p:txBody>
          <a:bodyPr/>
          <a:lstStyle/>
          <a:p>
            <a:pPr eaLnBrk="1" hangingPunct="1"/>
            <a:r>
              <a:rPr lang="ar-EG" dirty="0">
                <a:ea typeface="ＭＳ Ｐゴシック" charset="0"/>
              </a:rPr>
              <a:t>التطورات الآشورية</a:t>
            </a:r>
            <a:endParaRPr lang="en-US" dirty="0">
              <a:ea typeface="ＭＳ Ｐゴシック" charset="0"/>
            </a:endParaRPr>
          </a:p>
        </p:txBody>
      </p:sp>
      <p:pic>
        <p:nvPicPr>
          <p:cNvPr id="134146" name="Picture 8" descr="60 Assyrian"/>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609600" y="1465263"/>
            <a:ext cx="8534400" cy="5468937"/>
          </a:xfrm>
        </p:spPr>
      </p:pic>
      <p:sp>
        <p:nvSpPr>
          <p:cNvPr id="73737" name="Text Box 9"/>
          <p:cNvSpPr txBox="1">
            <a:spLocks noChangeArrowheads="1"/>
          </p:cNvSpPr>
          <p:nvPr/>
        </p:nvSpPr>
        <p:spPr bwMode="auto">
          <a:xfrm>
            <a:off x="2819400" y="5085184"/>
            <a:ext cx="3886200" cy="523875"/>
          </a:xfrm>
          <a:prstGeom prst="rect">
            <a:avLst/>
          </a:prstGeom>
          <a:solidFill>
            <a:srgbClr val="010000"/>
          </a:solidFill>
          <a:ln>
            <a:noFill/>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marR="0" lvl="0" indent="-457200" algn="r" defTabSz="914400" rtl="1" eaLnBrk="1" fontAlgn="base" latinLnBrk="0" hangingPunct="1">
              <a:lnSpc>
                <a:spcPct val="100000"/>
              </a:lnSpc>
              <a:spcBef>
                <a:spcPct val="50000"/>
              </a:spcBef>
              <a:spcAft>
                <a:spcPct val="0"/>
              </a:spcAft>
              <a:buClrTx/>
              <a:buSzTx/>
              <a:buFont typeface="Arial"/>
              <a:buChar char="•"/>
              <a:tabLst/>
              <a:defRPr/>
            </a:pPr>
            <a:r>
              <a:rPr kumimoji="0" lang="ar-EG"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سقوط السامرة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38" name="Text Box 10"/>
          <p:cNvSpPr txBox="1">
            <a:spLocks noChangeArrowheads="1"/>
          </p:cNvSpPr>
          <p:nvPr/>
        </p:nvSpPr>
        <p:spPr bwMode="auto">
          <a:xfrm>
            <a:off x="6858000" y="0"/>
            <a:ext cx="2286000" cy="4616648"/>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وأخيرا</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EG"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في السنة التاسعة من حكم الملك هوشع سقطت السامرة وتم سبي شعب إسرائيل إلى أشور. واستوطنوا في مستعمرات في حلح وعلى ضفاف نهر الخابور في جوزان وبين مدن الميديين.</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EG"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 ملوك 17: 6).</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0" name="Text Box 12"/>
          <p:cNvSpPr txBox="1">
            <a:spLocks noChangeArrowheads="1"/>
          </p:cNvSpPr>
          <p:nvPr/>
        </p:nvSpPr>
        <p:spPr bwMode="auto">
          <a:xfrm>
            <a:off x="0" y="0"/>
            <a:ext cx="2286000" cy="5201424"/>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ونقل ملك أشور جماعات من بابل وكوث وعبا وحماة وسفروايم وأسكنهم في مدن السامرة عوضا</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EG"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عن بني إسرائيل. فاستولى الآشوريون على السامرة ومدن إسرائيل الأخرى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 ملوك 17: 24)</a:t>
            </a:r>
            <a:r>
              <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
        <p:nvSpPr>
          <p:cNvPr id="73741" name="Oval 13"/>
          <p:cNvSpPr>
            <a:spLocks noChangeArrowheads="1"/>
          </p:cNvSpPr>
          <p:nvPr/>
        </p:nvSpPr>
        <p:spPr bwMode="auto">
          <a:xfrm>
            <a:off x="3352800" y="2971800"/>
            <a:ext cx="1066800" cy="1066800"/>
          </a:xfrm>
          <a:prstGeom prst="ellipse">
            <a:avLst/>
          </a:prstGeom>
          <a:noFill/>
          <a:ln w="57150" cap="sq">
            <a:solidFill>
              <a:srgbClr val="FFFFFF"/>
            </a:solidFill>
            <a:round/>
            <a:headEnd type="none" w="sm" len="sm"/>
            <a:tailEnd type="none" w="sm" len="sm"/>
          </a:ln>
          <a:effectLst>
            <a:glow rad="228600">
              <a:schemeClr val="bg2">
                <a:alpha val="63816"/>
              </a:schemeClr>
            </a:glow>
          </a:effectLst>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2" name="Oval 14"/>
          <p:cNvSpPr>
            <a:spLocks noChangeArrowheads="1"/>
          </p:cNvSpPr>
          <p:nvPr/>
        </p:nvSpPr>
        <p:spPr bwMode="auto">
          <a:xfrm>
            <a:off x="5715000" y="3276600"/>
            <a:ext cx="1066800" cy="1066800"/>
          </a:xfrm>
          <a:prstGeom prst="ellipse">
            <a:avLst/>
          </a:prstGeom>
          <a:noFill/>
          <a:ln w="57150" cap="sq">
            <a:solidFill>
              <a:srgbClr val="FFFFFF"/>
            </a:solidFill>
            <a:round/>
            <a:headEnd type="none" w="sm" len="sm"/>
            <a:tailEnd type="none" w="sm" len="sm"/>
          </a:ln>
          <a:effectLst>
            <a:glow rad="228600">
              <a:schemeClr val="bg2">
                <a:alpha val="63816"/>
              </a:schemeClr>
            </a:glow>
          </a:effectLst>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3" name="Line 15"/>
          <p:cNvSpPr>
            <a:spLocks noChangeShapeType="1"/>
          </p:cNvSpPr>
          <p:nvPr/>
        </p:nvSpPr>
        <p:spPr bwMode="auto">
          <a:xfrm flipV="1">
            <a:off x="2590800" y="4038600"/>
            <a:ext cx="914400" cy="914400"/>
          </a:xfrm>
          <a:prstGeom prst="line">
            <a:avLst/>
          </a:prstGeom>
          <a:noFill/>
          <a:ln w="76200" cap="sq">
            <a:solidFill>
              <a:schemeClr val="tx1"/>
            </a:solidFill>
            <a:round/>
            <a:headEnd type="none" w="sm" len="sm"/>
            <a:tailEnd type="triangle" w="sm" len="sm"/>
          </a:ln>
          <a:effectLst>
            <a:glow rad="228600">
              <a:schemeClr val="bg2">
                <a:alpha val="63816"/>
              </a:schemeClr>
            </a:glo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4" name="Line 16"/>
          <p:cNvSpPr>
            <a:spLocks noChangeShapeType="1"/>
          </p:cNvSpPr>
          <p:nvPr/>
        </p:nvSpPr>
        <p:spPr bwMode="auto">
          <a:xfrm>
            <a:off x="4495800" y="3581400"/>
            <a:ext cx="1066800" cy="76200"/>
          </a:xfrm>
          <a:prstGeom prst="line">
            <a:avLst/>
          </a:prstGeom>
          <a:noFill/>
          <a:ln w="76200" cap="sq">
            <a:solidFill>
              <a:schemeClr val="tx1"/>
            </a:solidFill>
            <a:round/>
            <a:headEnd type="none" w="sm" len="sm"/>
            <a:tailEnd type="triangle" w="sm" len="sm"/>
          </a:ln>
          <a:effectLst>
            <a:glow rad="228600">
              <a:schemeClr val="bg2">
                <a:alpha val="63816"/>
              </a:schemeClr>
            </a:glo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5" name="Text Box 17"/>
          <p:cNvSpPr txBox="1">
            <a:spLocks noChangeArrowheads="1"/>
          </p:cNvSpPr>
          <p:nvPr/>
        </p:nvSpPr>
        <p:spPr bwMode="auto">
          <a:xfrm>
            <a:off x="2819400" y="5602485"/>
            <a:ext cx="3886200" cy="523875"/>
          </a:xfrm>
          <a:prstGeom prst="rect">
            <a:avLst/>
          </a:prstGeom>
          <a:solidFill>
            <a:srgbClr val="01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defPPr>
              <a:defRPr lang="en-US"/>
            </a:defPPr>
            <a:lvl1pPr algn="l" eaLnBrk="1" hangingPunct="1">
              <a:spcBef>
                <a:spcPct val="50000"/>
              </a:spcBef>
              <a:defRPr sz="2800" b="1">
                <a:solidFill>
                  <a:srgbClr val="FFFFFF"/>
                </a:solidFill>
                <a:latin typeface="Arial" charset="0"/>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457200" marR="0" lvl="0" indent="-457200" algn="r" defTabSz="914400" rtl="1" eaLnBrk="1" fontAlgn="base" latinLnBrk="0" hangingPunct="1">
              <a:lnSpc>
                <a:spcPct val="100000"/>
              </a:lnSpc>
              <a:spcBef>
                <a:spcPct val="50000"/>
              </a:spcBef>
              <a:spcAft>
                <a:spcPct val="0"/>
              </a:spcAft>
              <a:buClrTx/>
              <a:buSzTx/>
              <a:buFont typeface="Arial"/>
              <a:buChar char="•"/>
              <a:tabLst/>
              <a:defRPr/>
            </a:pPr>
            <a:r>
              <a:rPr kumimoji="0" lang="ar-JO" sz="280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ظهور</a:t>
            </a:r>
            <a:r>
              <a:rPr kumimoji="0" lang="ar-EG" sz="280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السامريين</a:t>
            </a:r>
            <a:endParaRPr kumimoji="0" lang="en-US" sz="280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6" name="Line 18"/>
          <p:cNvSpPr>
            <a:spLocks noChangeShapeType="1"/>
          </p:cNvSpPr>
          <p:nvPr/>
        </p:nvSpPr>
        <p:spPr bwMode="auto">
          <a:xfrm rot="5400000">
            <a:off x="2513484" y="4051549"/>
            <a:ext cx="762000" cy="533400"/>
          </a:xfrm>
          <a:prstGeom prst="line">
            <a:avLst/>
          </a:prstGeom>
          <a:noFill/>
          <a:ln w="76200" cap="sq">
            <a:solidFill>
              <a:srgbClr val="FFFF00"/>
            </a:solidFill>
            <a:round/>
            <a:headEnd type="none" w="sm" len="sm"/>
            <a:tailEnd type="triangle" w="sm" len="sm"/>
          </a:ln>
          <a:effectLst>
            <a:glow rad="228600">
              <a:schemeClr val="bg2">
                <a:alpha val="63816"/>
              </a:schemeClr>
            </a:glo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7" name="Line 19"/>
          <p:cNvSpPr>
            <a:spLocks noChangeShapeType="1"/>
          </p:cNvSpPr>
          <p:nvPr/>
        </p:nvSpPr>
        <p:spPr bwMode="auto">
          <a:xfrm rot="16200000" flipV="1">
            <a:off x="4075584" y="3556249"/>
            <a:ext cx="685800" cy="1295400"/>
          </a:xfrm>
          <a:prstGeom prst="line">
            <a:avLst/>
          </a:prstGeom>
          <a:noFill/>
          <a:ln w="76200" cap="sq">
            <a:solidFill>
              <a:srgbClr val="FFFF00"/>
            </a:solidFill>
            <a:round/>
            <a:headEnd type="none" w="sm" len="sm"/>
            <a:tailEnd type="triangle" w="sm" len="sm"/>
          </a:ln>
          <a:effectLst>
            <a:glow rad="228600">
              <a:schemeClr val="bg2">
                <a:alpha val="63816"/>
              </a:schemeClr>
            </a:glow>
          </a:effectLst>
          <a:extLst>
            <a:ext uri="{909E8E84-426E-40dd-AFC4-6F175D3DCCD1}">
              <a14:hiddenFill xmlns:a14="http://schemas.microsoft.com/office/drawing/2010/main" xmlns="">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8" name="Text Box 20"/>
          <p:cNvSpPr txBox="1">
            <a:spLocks noChangeArrowheads="1"/>
          </p:cNvSpPr>
          <p:nvPr/>
        </p:nvSpPr>
        <p:spPr bwMode="auto">
          <a:xfrm>
            <a:off x="8605838" y="76200"/>
            <a:ext cx="533400" cy="457200"/>
          </a:xfrm>
          <a:prstGeom prst="rect">
            <a:avLst/>
          </a:prstGeom>
          <a:noFill/>
          <a:ln w="12700" cap="sq">
            <a:noFill/>
            <a:miter lim="800000"/>
            <a:headEnd type="none" w="sm" len="sm"/>
            <a:tailEnd type="none" w="sm" len="sm"/>
          </a:ln>
          <a:effectLst>
            <a:outerShdw blurRad="63500" dist="35921" dir="2700000" algn="ctr" rotWithShape="0">
              <a:schemeClr val="bg2">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48</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 Box 6"/>
          <p:cNvSpPr txBox="1">
            <a:spLocks noChangeArrowheads="1"/>
          </p:cNvSpPr>
          <p:nvPr/>
        </p:nvSpPr>
        <p:spPr bwMode="auto">
          <a:xfrm>
            <a:off x="0" y="6557282"/>
            <a:ext cx="9144000" cy="369332"/>
          </a:xfrm>
          <a:prstGeom prst="rect">
            <a:avLst/>
          </a:prstGeom>
          <a:solidFill>
            <a:srgbClr val="000090"/>
          </a:solidFill>
          <a:ln w="12700" cap="sq">
            <a:noFill/>
            <a:miter lim="800000"/>
            <a:headEnd type="none" w="sm" len="sm"/>
            <a:tailEnd type="none" w="sm" len="sm"/>
          </a:ln>
          <a:effectLst>
            <a:outerShdw blurRad="63500" dist="35921" dir="2700000" algn="ctr" rotWithShape="0">
              <a:schemeClr val="bg2">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EG" sz="1800" b="1"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بيتزل</a:t>
            </a:r>
            <a:r>
              <a:rPr kumimoji="0" lang="ar-EG"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أطلس مودي لأراضي الكتاب المقدس، الطبعة الأولى، ١٣٩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Text Box 6">
            <a:extLst>
              <a:ext uri="{FF2B5EF4-FFF2-40B4-BE49-F238E27FC236}">
                <a16:creationId xmlns:a16="http://schemas.microsoft.com/office/drawing/2014/main" id="{4C26B66C-0973-B987-FF79-CD317CC4A970}"/>
              </a:ext>
            </a:extLst>
          </p:cNvPr>
          <p:cNvSpPr txBox="1">
            <a:spLocks noChangeArrowheads="1"/>
          </p:cNvSpPr>
          <p:nvPr/>
        </p:nvSpPr>
        <p:spPr bwMode="auto">
          <a:xfrm>
            <a:off x="0" y="6135687"/>
            <a:ext cx="9144000" cy="461665"/>
          </a:xfrm>
          <a:prstGeom prst="rect">
            <a:avLst/>
          </a:prstGeom>
          <a:solidFill>
            <a:schemeClr val="bg2"/>
          </a:solidFill>
          <a:ln w="12700" cap="sq">
            <a:noFill/>
            <a:miter lim="800000"/>
            <a:headEnd type="none" w="sm" len="sm"/>
            <a:tailEnd type="none" w="sm" len="sm"/>
          </a:ln>
          <a:effectLst/>
        </p:spPr>
        <p:txBody>
          <a:bodyPr wrap="square">
            <a:spAutoFit/>
          </a:body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تظهر الأرقام المكتوبة بخط اليد عدد السنوات التي سبقت يونان عام 760 قبل الميلاد</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9257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7"/>
                                        </p:tgtEl>
                                        <p:attrNameLst>
                                          <p:attrName>style.visibility</p:attrName>
                                        </p:attrNameLst>
                                      </p:cBhvr>
                                      <p:to>
                                        <p:strVal val="visible"/>
                                      </p:to>
                                    </p:set>
                                    <p:anim calcmode="lin" valueType="num">
                                      <p:cBhvr additive="base">
                                        <p:cTn id="7" dur="500" fill="hold"/>
                                        <p:tgtEl>
                                          <p:spTgt spid="73737"/>
                                        </p:tgtEl>
                                        <p:attrNameLst>
                                          <p:attrName>ppt_x</p:attrName>
                                        </p:attrNameLst>
                                      </p:cBhvr>
                                      <p:tavLst>
                                        <p:tav tm="0">
                                          <p:val>
                                            <p:strVal val="#ppt_x"/>
                                          </p:val>
                                        </p:tav>
                                        <p:tav tm="100000">
                                          <p:val>
                                            <p:strVal val="#ppt_x"/>
                                          </p:val>
                                        </p:tav>
                                      </p:tavLst>
                                    </p:anim>
                                    <p:anim calcmode="lin" valueType="num">
                                      <p:cBhvr additive="base">
                                        <p:cTn id="8" dur="500" fill="hold"/>
                                        <p:tgtEl>
                                          <p:spTgt spid="737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3738"/>
                                        </p:tgtEl>
                                        <p:attrNameLst>
                                          <p:attrName>style.visibility</p:attrName>
                                        </p:attrNameLst>
                                      </p:cBhvr>
                                      <p:to>
                                        <p:strVal val="visible"/>
                                      </p:to>
                                    </p:set>
                                    <p:animEffect transition="in" filter="fade">
                                      <p:cBhvr>
                                        <p:cTn id="13" dur="500"/>
                                        <p:tgtEl>
                                          <p:spTgt spid="737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3743"/>
                                        </p:tgtEl>
                                        <p:attrNameLst>
                                          <p:attrName>style.visibility</p:attrName>
                                        </p:attrNameLst>
                                      </p:cBhvr>
                                      <p:to>
                                        <p:strVal val="visible"/>
                                      </p:to>
                                    </p:set>
                                    <p:animEffect transition="in" filter="fade">
                                      <p:cBhvr>
                                        <p:cTn id="18" dur="500"/>
                                        <p:tgtEl>
                                          <p:spTgt spid="737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3741"/>
                                        </p:tgtEl>
                                        <p:attrNameLst>
                                          <p:attrName>style.visibility</p:attrName>
                                        </p:attrNameLst>
                                      </p:cBhvr>
                                      <p:to>
                                        <p:strVal val="visible"/>
                                      </p:to>
                                    </p:set>
                                    <p:animEffect transition="in" filter="fade">
                                      <p:cBhvr>
                                        <p:cTn id="23" dur="500"/>
                                        <p:tgtEl>
                                          <p:spTgt spid="737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3744"/>
                                        </p:tgtEl>
                                        <p:attrNameLst>
                                          <p:attrName>style.visibility</p:attrName>
                                        </p:attrNameLst>
                                      </p:cBhvr>
                                      <p:to>
                                        <p:strVal val="visible"/>
                                      </p:to>
                                    </p:set>
                                    <p:animEffect transition="in" filter="fade">
                                      <p:cBhvr>
                                        <p:cTn id="28" dur="500"/>
                                        <p:tgtEl>
                                          <p:spTgt spid="737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3742"/>
                                        </p:tgtEl>
                                        <p:attrNameLst>
                                          <p:attrName>style.visibility</p:attrName>
                                        </p:attrNameLst>
                                      </p:cBhvr>
                                      <p:to>
                                        <p:strVal val="visible"/>
                                      </p:to>
                                    </p:set>
                                    <p:animEffect transition="in" filter="fade">
                                      <p:cBhvr>
                                        <p:cTn id="33" dur="500"/>
                                        <p:tgtEl>
                                          <p:spTgt spid="737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3745"/>
                                        </p:tgtEl>
                                        <p:attrNameLst>
                                          <p:attrName>style.visibility</p:attrName>
                                        </p:attrNameLst>
                                      </p:cBhvr>
                                      <p:to>
                                        <p:strVal val="visible"/>
                                      </p:to>
                                    </p:set>
                                    <p:anim calcmode="lin" valueType="num">
                                      <p:cBhvr additive="base">
                                        <p:cTn id="38" dur="500" fill="hold"/>
                                        <p:tgtEl>
                                          <p:spTgt spid="73745"/>
                                        </p:tgtEl>
                                        <p:attrNameLst>
                                          <p:attrName>ppt_x</p:attrName>
                                        </p:attrNameLst>
                                      </p:cBhvr>
                                      <p:tavLst>
                                        <p:tav tm="0">
                                          <p:val>
                                            <p:strVal val="#ppt_x"/>
                                          </p:val>
                                        </p:tav>
                                        <p:tav tm="100000">
                                          <p:val>
                                            <p:strVal val="#ppt_x"/>
                                          </p:val>
                                        </p:tav>
                                      </p:tavLst>
                                    </p:anim>
                                    <p:anim calcmode="lin" valueType="num">
                                      <p:cBhvr additive="base">
                                        <p:cTn id="39" dur="500" fill="hold"/>
                                        <p:tgtEl>
                                          <p:spTgt spid="73745"/>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3740"/>
                                        </p:tgtEl>
                                        <p:attrNameLst>
                                          <p:attrName>style.visibility</p:attrName>
                                        </p:attrNameLst>
                                      </p:cBhvr>
                                      <p:to>
                                        <p:strVal val="visible"/>
                                      </p:to>
                                    </p:set>
                                    <p:animEffect transition="in" filter="fade">
                                      <p:cBhvr>
                                        <p:cTn id="44" dur="500"/>
                                        <p:tgtEl>
                                          <p:spTgt spid="7374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747"/>
                                        </p:tgtEl>
                                        <p:attrNameLst>
                                          <p:attrName>style.visibility</p:attrName>
                                        </p:attrNameLst>
                                      </p:cBhvr>
                                      <p:to>
                                        <p:strVal val="visible"/>
                                      </p:to>
                                    </p:set>
                                    <p:animEffect transition="in" filter="fade">
                                      <p:cBhvr>
                                        <p:cTn id="49" dur="500"/>
                                        <p:tgtEl>
                                          <p:spTgt spid="7374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3746"/>
                                        </p:tgtEl>
                                        <p:attrNameLst>
                                          <p:attrName>style.visibility</p:attrName>
                                        </p:attrNameLst>
                                      </p:cBhvr>
                                      <p:to>
                                        <p:strVal val="visible"/>
                                      </p:to>
                                    </p:set>
                                    <p:animEffect transition="in" filter="fade">
                                      <p:cBhvr>
                                        <p:cTn id="54" dur="500"/>
                                        <p:tgtEl>
                                          <p:spTgt spid="73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animBg="1" autoUpdateAnimBg="0"/>
      <p:bldP spid="73738" grpId="0" animBg="1" autoUpdateAnimBg="0"/>
      <p:bldP spid="73740" grpId="0" animBg="1" autoUpdateAnimBg="0"/>
      <p:bldP spid="73741" grpId="0" animBg="1"/>
      <p:bldP spid="73742" grpId="0" animBg="1"/>
      <p:bldP spid="73743" grpId="0" animBg="1"/>
      <p:bldP spid="73744" grpId="0" animBg="1"/>
      <p:bldP spid="73745" grpId="0" animBg="1" autoUpdateAnimBg="0"/>
      <p:bldP spid="73746" grpId="0" animBg="1"/>
      <p:bldP spid="737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ChangeArrowheads="1"/>
          </p:cNvSpPr>
          <p:nvPr/>
        </p:nvSpPr>
        <p:spPr bwMode="auto">
          <a:xfrm>
            <a:off x="0" y="0"/>
            <a:ext cx="9144000" cy="6858000"/>
          </a:xfrm>
          <a:prstGeom prst="rect">
            <a:avLst/>
          </a:prstGeom>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Osaka" charset="0"/>
              <a:cs typeface="Arial" panose="020B0604020202020204" pitchFamily="34" charset="0"/>
            </a:endParaRPr>
          </a:p>
        </p:txBody>
      </p:sp>
      <p:sp>
        <p:nvSpPr>
          <p:cNvPr id="628739" name="Text Box 3"/>
          <p:cNvSpPr txBox="1">
            <a:spLocks noChangeArrowheads="1"/>
          </p:cNvSpPr>
          <p:nvPr/>
        </p:nvSpPr>
        <p:spPr bwMode="auto">
          <a:xfrm>
            <a:off x="6400800" y="4495800"/>
            <a:ext cx="381000" cy="138499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600</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628740" name="Text Box 4"/>
          <p:cNvSpPr txBox="1">
            <a:spLocks noChangeArrowheads="1"/>
          </p:cNvSpPr>
          <p:nvPr/>
        </p:nvSpPr>
        <p:spPr bwMode="auto">
          <a:xfrm>
            <a:off x="3505200" y="4495800"/>
            <a:ext cx="381000" cy="138499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750</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628741" name="Text Box 5"/>
          <p:cNvSpPr txBox="1">
            <a:spLocks noChangeArrowheads="1"/>
          </p:cNvSpPr>
          <p:nvPr/>
        </p:nvSpPr>
        <p:spPr bwMode="auto">
          <a:xfrm>
            <a:off x="1524000" y="4495800"/>
            <a:ext cx="381000" cy="138499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850</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628742" name="Text Box 6"/>
          <p:cNvSpPr txBox="1">
            <a:spLocks noChangeArrowheads="1"/>
          </p:cNvSpPr>
          <p:nvPr/>
        </p:nvSpPr>
        <p:spPr bwMode="auto">
          <a:xfrm>
            <a:off x="552450" y="4495800"/>
            <a:ext cx="381000" cy="138499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900</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628743" name="Text Box 7"/>
          <p:cNvSpPr txBox="1">
            <a:spLocks noChangeArrowheads="1"/>
          </p:cNvSpPr>
          <p:nvPr/>
        </p:nvSpPr>
        <p:spPr bwMode="auto">
          <a:xfrm>
            <a:off x="8382000" y="4495800"/>
            <a:ext cx="381000" cy="138499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500</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628744" name="Text Box 8"/>
          <p:cNvSpPr txBox="1">
            <a:spLocks noChangeArrowheads="1"/>
          </p:cNvSpPr>
          <p:nvPr/>
        </p:nvSpPr>
        <p:spPr bwMode="auto">
          <a:xfrm>
            <a:off x="2514600" y="4495800"/>
            <a:ext cx="381000" cy="138499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800</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628745" name="Text Box 9"/>
          <p:cNvSpPr txBox="1">
            <a:spLocks noChangeArrowheads="1"/>
          </p:cNvSpPr>
          <p:nvPr/>
        </p:nvSpPr>
        <p:spPr bwMode="auto">
          <a:xfrm>
            <a:off x="4352925" y="4495800"/>
            <a:ext cx="523875" cy="138499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700</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628746" name="Text Box 10"/>
          <p:cNvSpPr txBox="1">
            <a:spLocks noChangeArrowheads="1"/>
          </p:cNvSpPr>
          <p:nvPr/>
        </p:nvSpPr>
        <p:spPr bwMode="auto">
          <a:xfrm>
            <a:off x="5410200" y="4495800"/>
            <a:ext cx="533400" cy="138499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650</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628747" name="Text Box 11"/>
          <p:cNvSpPr txBox="1">
            <a:spLocks noChangeArrowheads="1"/>
          </p:cNvSpPr>
          <p:nvPr/>
        </p:nvSpPr>
        <p:spPr bwMode="auto">
          <a:xfrm>
            <a:off x="7391400" y="4495800"/>
            <a:ext cx="381000" cy="138499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550</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628748" name="Text Box 12"/>
          <p:cNvSpPr txBox="1">
            <a:spLocks noChangeArrowheads="1"/>
          </p:cNvSpPr>
          <p:nvPr/>
        </p:nvSpPr>
        <p:spPr bwMode="auto">
          <a:xfrm>
            <a:off x="457200" y="1524000"/>
            <a:ext cx="2209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99FF99"/>
                </a:solidFill>
                <a:effectLst/>
                <a:uLnTx/>
                <a:uFillTx/>
                <a:latin typeface="Arial" panose="020B0604020202020204" pitchFamily="34" charset="0"/>
                <a:ea typeface="Osaka" charset="0"/>
                <a:cs typeface="Arial" panose="020B0604020202020204" pitchFamily="34" charset="0"/>
              </a:rPr>
              <a:t>قوية   </a:t>
            </a:r>
            <a:r>
              <a:rPr kumimoji="0" lang="en-US" sz="3600" b="1" u="none" strike="noStrike" kern="1200" cap="none" spc="0" normalizeH="0" baseline="0" noProof="0" dirty="0">
                <a:ln>
                  <a:noFill/>
                </a:ln>
                <a:solidFill>
                  <a:srgbClr val="99FF99"/>
                </a:solidFill>
                <a:effectLst/>
                <a:uLnTx/>
                <a:uFillTx/>
                <a:latin typeface="Arial" panose="020B0604020202020204" pitchFamily="34" charset="0"/>
                <a:ea typeface="Osaka" charset="0"/>
                <a:cs typeface="Arial" panose="020B0604020202020204" pitchFamily="34" charset="0"/>
              </a:rPr>
              <a:t> </a:t>
            </a:r>
            <a:r>
              <a:rPr kumimoji="0" lang="ar-JO" sz="3600" b="1" u="none" strike="noStrike" kern="1200" cap="none" spc="0" normalizeH="0" baseline="0" noProof="0" dirty="0">
                <a:ln>
                  <a:noFill/>
                </a:ln>
                <a:solidFill>
                  <a:srgbClr val="99FF99"/>
                </a:solidFill>
                <a:effectLst/>
                <a:uLnTx/>
                <a:uFillTx/>
                <a:latin typeface="Arial" panose="020B0604020202020204" pitchFamily="34" charset="0"/>
                <a:ea typeface="Osaka" charset="0"/>
                <a:cs typeface="Arial" panose="020B0604020202020204" pitchFamily="34" charset="0"/>
              </a:rPr>
              <a:t>883-783</a:t>
            </a:r>
            <a:endParaRPr kumimoji="0" lang="en-US" sz="3600" b="1" u="none" strike="noStrike" kern="1200" cap="none" spc="0" normalizeH="0" baseline="0" noProof="0" dirty="0">
              <a:ln>
                <a:noFill/>
              </a:ln>
              <a:solidFill>
                <a:srgbClr val="99FF99"/>
              </a:solidFill>
              <a:effectLst/>
              <a:uLnTx/>
              <a:uFillTx/>
              <a:latin typeface="Arial" panose="020B0604020202020204" pitchFamily="34" charset="0"/>
              <a:ea typeface="Osaka" charset="0"/>
              <a:cs typeface="Arial" panose="020B0604020202020204" pitchFamily="34" charset="0"/>
            </a:endParaRPr>
          </a:p>
        </p:txBody>
      </p:sp>
      <p:sp>
        <p:nvSpPr>
          <p:cNvPr id="628751" name="Text Box 15"/>
          <p:cNvSpPr txBox="1">
            <a:spLocks noChangeArrowheads="1"/>
          </p:cNvSpPr>
          <p:nvPr/>
        </p:nvSpPr>
        <p:spPr bwMode="auto">
          <a:xfrm>
            <a:off x="4267200" y="1524000"/>
            <a:ext cx="20574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33CCFF"/>
                </a:solidFill>
                <a:effectLst/>
                <a:uLnTx/>
                <a:uFillTx/>
                <a:latin typeface="Arial" panose="020B0604020202020204" pitchFamily="34" charset="0"/>
                <a:ea typeface="Osaka" charset="0"/>
                <a:cs typeface="Arial" panose="020B0604020202020204" pitchFamily="34" charset="0"/>
              </a:rPr>
              <a:t>قوية  </a:t>
            </a:r>
            <a:r>
              <a:rPr kumimoji="0" lang="en-US" sz="3600" b="1" u="none" strike="noStrike" kern="1200" cap="none" spc="0" normalizeH="0" baseline="0" noProof="0" dirty="0">
                <a:ln>
                  <a:noFill/>
                </a:ln>
                <a:solidFill>
                  <a:srgbClr val="33CCFF"/>
                </a:solidFill>
                <a:effectLst/>
                <a:uLnTx/>
                <a:uFillTx/>
                <a:latin typeface="Arial" panose="020B0604020202020204" pitchFamily="34" charset="0"/>
                <a:ea typeface="Osaka" charset="0"/>
                <a:cs typeface="Arial" panose="020B0604020202020204" pitchFamily="34" charset="0"/>
              </a:rPr>
              <a:t> </a:t>
            </a:r>
            <a:r>
              <a:rPr kumimoji="0" lang="ar-JO" sz="3600" b="1" u="none" strike="noStrike" kern="1200" cap="none" spc="0" normalizeH="0" baseline="0" noProof="0" dirty="0">
                <a:ln>
                  <a:noFill/>
                </a:ln>
                <a:solidFill>
                  <a:srgbClr val="33CCFF"/>
                </a:solidFill>
                <a:effectLst/>
                <a:uLnTx/>
                <a:uFillTx/>
                <a:latin typeface="Arial" panose="020B0604020202020204" pitchFamily="34" charset="0"/>
                <a:ea typeface="Osaka" charset="0"/>
                <a:cs typeface="Arial" panose="020B0604020202020204" pitchFamily="34" charset="0"/>
              </a:rPr>
              <a:t>745-626</a:t>
            </a:r>
            <a:endParaRPr kumimoji="0" lang="en-US" sz="3600" b="1" u="none" strike="noStrike" kern="1200" cap="none" spc="0" normalizeH="0" baseline="0" noProof="0" dirty="0">
              <a:ln>
                <a:noFill/>
              </a:ln>
              <a:solidFill>
                <a:srgbClr val="33CCFF"/>
              </a:solidFill>
              <a:effectLst/>
              <a:uLnTx/>
              <a:uFillTx/>
              <a:latin typeface="Arial" panose="020B0604020202020204" pitchFamily="34" charset="0"/>
              <a:ea typeface="Osaka" charset="0"/>
              <a:cs typeface="Arial" panose="020B0604020202020204" pitchFamily="34" charset="0"/>
            </a:endParaRPr>
          </a:p>
        </p:txBody>
      </p:sp>
      <p:grpSp>
        <p:nvGrpSpPr>
          <p:cNvPr id="519181" name="Group 16"/>
          <p:cNvGrpSpPr>
            <a:grpSpLocks/>
          </p:cNvGrpSpPr>
          <p:nvPr/>
        </p:nvGrpSpPr>
        <p:grpSpPr bwMode="auto">
          <a:xfrm>
            <a:off x="304800" y="4114800"/>
            <a:ext cx="8763000" cy="350838"/>
            <a:chOff x="192" y="1947"/>
            <a:chExt cx="5520" cy="530"/>
          </a:xfrm>
        </p:grpSpPr>
        <p:sp>
          <p:nvSpPr>
            <p:cNvPr id="628753" name="Line 17"/>
            <p:cNvSpPr>
              <a:spLocks noChangeShapeType="1"/>
            </p:cNvSpPr>
            <p:nvPr/>
          </p:nvSpPr>
          <p:spPr bwMode="auto">
            <a:xfrm>
              <a:off x="5712" y="1949"/>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grpSp>
          <p:nvGrpSpPr>
            <p:cNvPr id="519190" name="Group 18"/>
            <p:cNvGrpSpPr>
              <a:grpSpLocks/>
            </p:cNvGrpSpPr>
            <p:nvPr/>
          </p:nvGrpSpPr>
          <p:grpSpPr bwMode="auto">
            <a:xfrm>
              <a:off x="192" y="1947"/>
              <a:ext cx="5208" cy="530"/>
              <a:chOff x="192" y="1947"/>
              <a:chExt cx="5208" cy="530"/>
            </a:xfrm>
          </p:grpSpPr>
          <p:grpSp>
            <p:nvGrpSpPr>
              <p:cNvPr id="519191" name="Group 19"/>
              <p:cNvGrpSpPr>
                <a:grpSpLocks/>
              </p:cNvGrpSpPr>
              <p:nvPr/>
            </p:nvGrpSpPr>
            <p:grpSpPr bwMode="auto">
              <a:xfrm>
                <a:off x="468" y="1947"/>
                <a:ext cx="4932" cy="528"/>
                <a:chOff x="468" y="1918"/>
                <a:chExt cx="4932" cy="528"/>
              </a:xfrm>
            </p:grpSpPr>
            <p:sp>
              <p:nvSpPr>
                <p:cNvPr id="628756" name="Line 20"/>
                <p:cNvSpPr>
                  <a:spLocks noChangeShapeType="1"/>
                </p:cNvSpPr>
                <p:nvPr/>
              </p:nvSpPr>
              <p:spPr bwMode="auto">
                <a:xfrm>
                  <a:off x="468"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57" name="Line 21"/>
                <p:cNvSpPr>
                  <a:spLocks noChangeShapeType="1"/>
                </p:cNvSpPr>
                <p:nvPr/>
              </p:nvSpPr>
              <p:spPr bwMode="auto">
                <a:xfrm>
                  <a:off x="1392"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58" name="Line 22"/>
                <p:cNvSpPr>
                  <a:spLocks noChangeShapeType="1"/>
                </p:cNvSpPr>
                <p:nvPr/>
              </p:nvSpPr>
              <p:spPr bwMode="auto">
                <a:xfrm>
                  <a:off x="776"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59" name="Line 23"/>
                <p:cNvSpPr>
                  <a:spLocks noChangeShapeType="1"/>
                </p:cNvSpPr>
                <p:nvPr/>
              </p:nvSpPr>
              <p:spPr bwMode="auto">
                <a:xfrm>
                  <a:off x="2317"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60" name="Line 24"/>
                <p:cNvSpPr>
                  <a:spLocks noChangeShapeType="1"/>
                </p:cNvSpPr>
                <p:nvPr/>
              </p:nvSpPr>
              <p:spPr bwMode="auto">
                <a:xfrm>
                  <a:off x="3242"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61" name="Line 25"/>
                <p:cNvSpPr>
                  <a:spLocks noChangeShapeType="1"/>
                </p:cNvSpPr>
                <p:nvPr/>
              </p:nvSpPr>
              <p:spPr bwMode="auto">
                <a:xfrm>
                  <a:off x="2625"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62" name="Line 26"/>
                <p:cNvSpPr>
                  <a:spLocks noChangeShapeType="1"/>
                </p:cNvSpPr>
                <p:nvPr/>
              </p:nvSpPr>
              <p:spPr bwMode="auto">
                <a:xfrm>
                  <a:off x="2009"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63" name="Line 27"/>
                <p:cNvSpPr>
                  <a:spLocks noChangeShapeType="1"/>
                </p:cNvSpPr>
                <p:nvPr/>
              </p:nvSpPr>
              <p:spPr bwMode="auto">
                <a:xfrm>
                  <a:off x="3858"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64" name="Line 28"/>
                <p:cNvSpPr>
                  <a:spLocks noChangeShapeType="1"/>
                </p:cNvSpPr>
                <p:nvPr/>
              </p:nvSpPr>
              <p:spPr bwMode="auto">
                <a:xfrm>
                  <a:off x="4783"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65" name="Line 29"/>
                <p:cNvSpPr>
                  <a:spLocks noChangeShapeType="1"/>
                </p:cNvSpPr>
                <p:nvPr/>
              </p:nvSpPr>
              <p:spPr bwMode="auto">
                <a:xfrm>
                  <a:off x="4475"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66" name="Line 30"/>
                <p:cNvSpPr>
                  <a:spLocks noChangeShapeType="1"/>
                </p:cNvSpPr>
                <p:nvPr/>
              </p:nvSpPr>
              <p:spPr bwMode="auto">
                <a:xfrm>
                  <a:off x="3550"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67" name="Line 31"/>
                <p:cNvSpPr>
                  <a:spLocks noChangeShapeType="1"/>
                </p:cNvSpPr>
                <p:nvPr/>
              </p:nvSpPr>
              <p:spPr bwMode="auto">
                <a:xfrm>
                  <a:off x="5400" y="1918"/>
                  <a:ext cx="0" cy="525"/>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68" name="Line 32"/>
                <p:cNvSpPr>
                  <a:spLocks noChangeShapeType="1"/>
                </p:cNvSpPr>
                <p:nvPr/>
              </p:nvSpPr>
              <p:spPr bwMode="auto">
                <a:xfrm>
                  <a:off x="5091"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69" name="Line 33"/>
                <p:cNvSpPr>
                  <a:spLocks noChangeShapeType="1"/>
                </p:cNvSpPr>
                <p:nvPr/>
              </p:nvSpPr>
              <p:spPr bwMode="auto">
                <a:xfrm>
                  <a:off x="4167"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70" name="Line 34"/>
                <p:cNvSpPr>
                  <a:spLocks noChangeShapeType="1"/>
                </p:cNvSpPr>
                <p:nvPr/>
              </p:nvSpPr>
              <p:spPr bwMode="auto">
                <a:xfrm>
                  <a:off x="1084"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71" name="Line 35"/>
                <p:cNvSpPr>
                  <a:spLocks noChangeShapeType="1"/>
                </p:cNvSpPr>
                <p:nvPr/>
              </p:nvSpPr>
              <p:spPr bwMode="auto">
                <a:xfrm>
                  <a:off x="1701"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72" name="Line 36"/>
                <p:cNvSpPr>
                  <a:spLocks noChangeShapeType="1"/>
                </p:cNvSpPr>
                <p:nvPr/>
              </p:nvSpPr>
              <p:spPr bwMode="auto">
                <a:xfrm>
                  <a:off x="2934"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grpSp>
          <p:sp>
            <p:nvSpPr>
              <p:cNvPr id="628773" name="Line 37"/>
              <p:cNvSpPr>
                <a:spLocks noChangeShapeType="1"/>
              </p:cNvSpPr>
              <p:nvPr/>
            </p:nvSpPr>
            <p:spPr bwMode="auto">
              <a:xfrm>
                <a:off x="192" y="1949"/>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grpSp>
      </p:grpSp>
      <p:sp>
        <p:nvSpPr>
          <p:cNvPr id="628774" name="Line 38"/>
          <p:cNvSpPr>
            <a:spLocks noChangeShapeType="1"/>
          </p:cNvSpPr>
          <p:nvPr/>
        </p:nvSpPr>
        <p:spPr bwMode="auto">
          <a:xfrm>
            <a:off x="66675" y="4457700"/>
            <a:ext cx="9534525"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89" name="Rectangle 53"/>
          <p:cNvSpPr>
            <a:spLocks noGrp="1" noChangeArrowheads="1"/>
          </p:cNvSpPr>
          <p:nvPr>
            <p:ph type="title" idx="4294967295"/>
          </p:nvPr>
        </p:nvSpPr>
        <p:spPr>
          <a:xfrm>
            <a:off x="685800" y="381000"/>
            <a:ext cx="7772400" cy="1143000"/>
          </a:xfrm>
          <a:effectLst>
            <a:outerShdw blurRad="63500" dist="35921" dir="2700000" algn="ctr" rotWithShape="0">
              <a:srgbClr val="030201">
                <a:alpha val="74998"/>
              </a:srgb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الإطار : القوة الآشورية</a:t>
            </a:r>
            <a:endParaRPr lang="en-US" b="1" dirty="0">
              <a:latin typeface="Arial" panose="020B0604020202020204" pitchFamily="34" charset="0"/>
              <a:ea typeface="ＭＳ Ｐゴシック" charset="0"/>
              <a:cs typeface="Arial" panose="020B0604020202020204" pitchFamily="34" charset="0"/>
            </a:endParaRPr>
          </a:p>
        </p:txBody>
      </p:sp>
      <p:sp>
        <p:nvSpPr>
          <p:cNvPr id="628790" name="Freeform 54"/>
          <p:cNvSpPr>
            <a:spLocks/>
          </p:cNvSpPr>
          <p:nvPr/>
        </p:nvSpPr>
        <p:spPr bwMode="auto">
          <a:xfrm>
            <a:off x="-96838" y="2917825"/>
            <a:ext cx="6407151" cy="1349375"/>
          </a:xfrm>
          <a:custGeom>
            <a:avLst/>
            <a:gdLst>
              <a:gd name="T0" fmla="*/ 0 w 4036"/>
              <a:gd name="T1" fmla="*/ 2147483647 h 850"/>
              <a:gd name="T2" fmla="*/ 2147483647 w 4036"/>
              <a:gd name="T3" fmla="*/ 2147483647 h 850"/>
              <a:gd name="T4" fmla="*/ 2147483647 w 4036"/>
              <a:gd name="T5" fmla="*/ 2147483647 h 850"/>
              <a:gd name="T6" fmla="*/ 2147483647 w 4036"/>
              <a:gd name="T7" fmla="*/ 2147483647 h 850"/>
              <a:gd name="T8" fmla="*/ 2147483647 w 4036"/>
              <a:gd name="T9" fmla="*/ 2147483647 h 850"/>
              <a:gd name="T10" fmla="*/ 2147483647 w 4036"/>
              <a:gd name="T11" fmla="*/ 2147483647 h 850"/>
              <a:gd name="T12" fmla="*/ 2147483647 w 4036"/>
              <a:gd name="T13" fmla="*/ 2147483647 h 850"/>
              <a:gd name="T14" fmla="*/ 2147483647 w 4036"/>
              <a:gd name="T15" fmla="*/ 2147483647 h 850"/>
              <a:gd name="T16" fmla="*/ 2147483647 w 4036"/>
              <a:gd name="T17" fmla="*/ 2147483647 h 850"/>
              <a:gd name="T18" fmla="*/ 2147483647 w 4036"/>
              <a:gd name="T19" fmla="*/ 2147483647 h 850"/>
              <a:gd name="T20" fmla="*/ 2147483647 w 4036"/>
              <a:gd name="T21" fmla="*/ 2147483647 h 850"/>
              <a:gd name="T22" fmla="*/ 2147483647 w 4036"/>
              <a:gd name="T23" fmla="*/ 2147483647 h 850"/>
              <a:gd name="T24" fmla="*/ 2147483647 w 4036"/>
              <a:gd name="T25" fmla="*/ 2147483647 h 850"/>
              <a:gd name="T26" fmla="*/ 2147483647 w 4036"/>
              <a:gd name="T27" fmla="*/ 2147483647 h 850"/>
              <a:gd name="T28" fmla="*/ 2147483647 w 4036"/>
              <a:gd name="T29" fmla="*/ 2147483647 h 850"/>
              <a:gd name="T30" fmla="*/ 2147483647 w 4036"/>
              <a:gd name="T31" fmla="*/ 2147483647 h 850"/>
              <a:gd name="T32" fmla="*/ 2147483647 w 4036"/>
              <a:gd name="T33" fmla="*/ 2147483647 h 850"/>
              <a:gd name="T34" fmla="*/ 2147483647 w 4036"/>
              <a:gd name="T35" fmla="*/ 2147483647 h 850"/>
              <a:gd name="T36" fmla="*/ 2147483647 w 4036"/>
              <a:gd name="T37" fmla="*/ 2147483647 h 850"/>
              <a:gd name="T38" fmla="*/ 2147483647 w 4036"/>
              <a:gd name="T39" fmla="*/ 2147483647 h 850"/>
              <a:gd name="T40" fmla="*/ 2147483647 w 4036"/>
              <a:gd name="T41" fmla="*/ 2147483647 h 850"/>
              <a:gd name="T42" fmla="*/ 2147483647 w 4036"/>
              <a:gd name="T43" fmla="*/ 2147483647 h 850"/>
              <a:gd name="T44" fmla="*/ 2147483647 w 4036"/>
              <a:gd name="T45" fmla="*/ 2147483647 h 850"/>
              <a:gd name="T46" fmla="*/ 2147483647 w 4036"/>
              <a:gd name="T47" fmla="*/ 2147483647 h 850"/>
              <a:gd name="T48" fmla="*/ 2147483647 w 4036"/>
              <a:gd name="T49" fmla="*/ 2147483647 h 850"/>
              <a:gd name="T50" fmla="*/ 2147483647 w 4036"/>
              <a:gd name="T51" fmla="*/ 2147483647 h 850"/>
              <a:gd name="T52" fmla="*/ 2147483647 w 4036"/>
              <a:gd name="T53" fmla="*/ 2147483647 h 850"/>
              <a:gd name="T54" fmla="*/ 2147483647 w 4036"/>
              <a:gd name="T55" fmla="*/ 2147483647 h 850"/>
              <a:gd name="T56" fmla="*/ 2147483647 w 4036"/>
              <a:gd name="T57" fmla="*/ 2147483647 h 850"/>
              <a:gd name="T58" fmla="*/ 2147483647 w 4036"/>
              <a:gd name="T59" fmla="*/ 2147483647 h 850"/>
              <a:gd name="T60" fmla="*/ 2147483647 w 4036"/>
              <a:gd name="T61" fmla="*/ 2147483647 h 850"/>
              <a:gd name="T62" fmla="*/ 2147483647 w 4036"/>
              <a:gd name="T63" fmla="*/ 2147483647 h 850"/>
              <a:gd name="T64" fmla="*/ 2147483647 w 4036"/>
              <a:gd name="T65" fmla="*/ 2147483647 h 850"/>
              <a:gd name="T66" fmla="*/ 2147483647 w 4036"/>
              <a:gd name="T67" fmla="*/ 2147483647 h 850"/>
              <a:gd name="T68" fmla="*/ 2147483647 w 4036"/>
              <a:gd name="T69" fmla="*/ 2147483647 h 850"/>
              <a:gd name="T70" fmla="*/ 2147483647 w 4036"/>
              <a:gd name="T71" fmla="*/ 2147483647 h 850"/>
              <a:gd name="T72" fmla="*/ 2147483647 w 4036"/>
              <a:gd name="T73" fmla="*/ 2147483647 h 850"/>
              <a:gd name="T74" fmla="*/ 2147483647 w 4036"/>
              <a:gd name="T75" fmla="*/ 2147483647 h 850"/>
              <a:gd name="T76" fmla="*/ 2147483647 w 4036"/>
              <a:gd name="T77" fmla="*/ 2147483647 h 850"/>
              <a:gd name="T78" fmla="*/ 2147483647 w 4036"/>
              <a:gd name="T79" fmla="*/ 2147483647 h 8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36"/>
              <a:gd name="T121" fmla="*/ 0 h 850"/>
              <a:gd name="T122" fmla="*/ 4036 w 4036"/>
              <a:gd name="T123" fmla="*/ 850 h 8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36" h="850">
                <a:moveTo>
                  <a:pt x="0" y="346"/>
                </a:moveTo>
                <a:cubicBezTo>
                  <a:pt x="49" y="329"/>
                  <a:pt x="79" y="300"/>
                  <a:pt x="131" y="285"/>
                </a:cubicBezTo>
                <a:cubicBezTo>
                  <a:pt x="158" y="255"/>
                  <a:pt x="181" y="210"/>
                  <a:pt x="218" y="189"/>
                </a:cubicBezTo>
                <a:cubicBezTo>
                  <a:pt x="255" y="167"/>
                  <a:pt x="306" y="158"/>
                  <a:pt x="348" y="146"/>
                </a:cubicBezTo>
                <a:cubicBezTo>
                  <a:pt x="460" y="67"/>
                  <a:pt x="294" y="179"/>
                  <a:pt x="400" y="119"/>
                </a:cubicBezTo>
                <a:cubicBezTo>
                  <a:pt x="466" y="81"/>
                  <a:pt x="519" y="32"/>
                  <a:pt x="600" y="24"/>
                </a:cubicBezTo>
                <a:cubicBezTo>
                  <a:pt x="649" y="18"/>
                  <a:pt x="698" y="18"/>
                  <a:pt x="748" y="15"/>
                </a:cubicBezTo>
                <a:cubicBezTo>
                  <a:pt x="860" y="19"/>
                  <a:pt x="978" y="12"/>
                  <a:pt x="1087" y="50"/>
                </a:cubicBezTo>
                <a:cubicBezTo>
                  <a:pt x="1197" y="43"/>
                  <a:pt x="1226" y="42"/>
                  <a:pt x="1313" y="24"/>
                </a:cubicBezTo>
                <a:cubicBezTo>
                  <a:pt x="1330" y="27"/>
                  <a:pt x="1347" y="31"/>
                  <a:pt x="1365" y="33"/>
                </a:cubicBezTo>
                <a:cubicBezTo>
                  <a:pt x="1417" y="37"/>
                  <a:pt x="1470" y="33"/>
                  <a:pt x="1522" y="41"/>
                </a:cubicBezTo>
                <a:cubicBezTo>
                  <a:pt x="1530" y="42"/>
                  <a:pt x="1531" y="54"/>
                  <a:pt x="1539" y="59"/>
                </a:cubicBezTo>
                <a:cubicBezTo>
                  <a:pt x="1546" y="63"/>
                  <a:pt x="1556" y="64"/>
                  <a:pt x="1565" y="67"/>
                </a:cubicBezTo>
                <a:cubicBezTo>
                  <a:pt x="1584" y="86"/>
                  <a:pt x="1597" y="108"/>
                  <a:pt x="1618" y="128"/>
                </a:cubicBezTo>
                <a:cubicBezTo>
                  <a:pt x="1625" y="190"/>
                  <a:pt x="1615" y="271"/>
                  <a:pt x="1661" y="320"/>
                </a:cubicBezTo>
                <a:cubicBezTo>
                  <a:pt x="1673" y="356"/>
                  <a:pt x="1699" y="368"/>
                  <a:pt x="1731" y="389"/>
                </a:cubicBezTo>
                <a:cubicBezTo>
                  <a:pt x="1749" y="450"/>
                  <a:pt x="1755" y="518"/>
                  <a:pt x="1792" y="572"/>
                </a:cubicBezTo>
                <a:cubicBezTo>
                  <a:pt x="1812" y="638"/>
                  <a:pt x="1796" y="721"/>
                  <a:pt x="1861" y="763"/>
                </a:cubicBezTo>
                <a:cubicBezTo>
                  <a:pt x="1928" y="756"/>
                  <a:pt x="1980" y="744"/>
                  <a:pt x="2044" y="728"/>
                </a:cubicBezTo>
                <a:cubicBezTo>
                  <a:pt x="2117" y="737"/>
                  <a:pt x="2182" y="749"/>
                  <a:pt x="2252" y="772"/>
                </a:cubicBezTo>
                <a:cubicBezTo>
                  <a:pt x="2269" y="777"/>
                  <a:pt x="2287" y="783"/>
                  <a:pt x="2305" y="789"/>
                </a:cubicBezTo>
                <a:cubicBezTo>
                  <a:pt x="2313" y="791"/>
                  <a:pt x="2331" y="798"/>
                  <a:pt x="2331" y="798"/>
                </a:cubicBezTo>
                <a:cubicBezTo>
                  <a:pt x="2398" y="783"/>
                  <a:pt x="2359" y="804"/>
                  <a:pt x="2383" y="763"/>
                </a:cubicBezTo>
                <a:cubicBezTo>
                  <a:pt x="2393" y="744"/>
                  <a:pt x="2418" y="711"/>
                  <a:pt x="2418" y="711"/>
                </a:cubicBezTo>
                <a:cubicBezTo>
                  <a:pt x="2432" y="662"/>
                  <a:pt x="2439" y="609"/>
                  <a:pt x="2461" y="563"/>
                </a:cubicBezTo>
                <a:cubicBezTo>
                  <a:pt x="2508" y="460"/>
                  <a:pt x="2560" y="360"/>
                  <a:pt x="2609" y="259"/>
                </a:cubicBezTo>
                <a:cubicBezTo>
                  <a:pt x="2635" y="202"/>
                  <a:pt x="2635" y="170"/>
                  <a:pt x="2687" y="137"/>
                </a:cubicBezTo>
                <a:cubicBezTo>
                  <a:pt x="2707" y="107"/>
                  <a:pt x="2722" y="95"/>
                  <a:pt x="2757" y="85"/>
                </a:cubicBezTo>
                <a:cubicBezTo>
                  <a:pt x="2812" y="46"/>
                  <a:pt x="2843" y="56"/>
                  <a:pt x="2922" y="50"/>
                </a:cubicBezTo>
                <a:cubicBezTo>
                  <a:pt x="3064" y="0"/>
                  <a:pt x="3070" y="35"/>
                  <a:pt x="3322" y="41"/>
                </a:cubicBezTo>
                <a:cubicBezTo>
                  <a:pt x="3452" y="60"/>
                  <a:pt x="3583" y="48"/>
                  <a:pt x="3713" y="76"/>
                </a:cubicBezTo>
                <a:cubicBezTo>
                  <a:pt x="3733" y="95"/>
                  <a:pt x="3750" y="112"/>
                  <a:pt x="3774" y="128"/>
                </a:cubicBezTo>
                <a:cubicBezTo>
                  <a:pt x="3787" y="206"/>
                  <a:pt x="3826" y="272"/>
                  <a:pt x="3852" y="346"/>
                </a:cubicBezTo>
                <a:cubicBezTo>
                  <a:pt x="3858" y="363"/>
                  <a:pt x="3859" y="382"/>
                  <a:pt x="3870" y="398"/>
                </a:cubicBezTo>
                <a:cubicBezTo>
                  <a:pt x="3875" y="406"/>
                  <a:pt x="3882" y="414"/>
                  <a:pt x="3887" y="424"/>
                </a:cubicBezTo>
                <a:cubicBezTo>
                  <a:pt x="3894" y="440"/>
                  <a:pt x="3905" y="476"/>
                  <a:pt x="3905" y="476"/>
                </a:cubicBezTo>
                <a:cubicBezTo>
                  <a:pt x="3914" y="554"/>
                  <a:pt x="3933" y="639"/>
                  <a:pt x="3965" y="711"/>
                </a:cubicBezTo>
                <a:cubicBezTo>
                  <a:pt x="3972" y="727"/>
                  <a:pt x="3970" y="749"/>
                  <a:pt x="3983" y="763"/>
                </a:cubicBezTo>
                <a:cubicBezTo>
                  <a:pt x="3997" y="777"/>
                  <a:pt x="4026" y="807"/>
                  <a:pt x="4026" y="807"/>
                </a:cubicBezTo>
                <a:cubicBezTo>
                  <a:pt x="4036" y="838"/>
                  <a:pt x="4035" y="823"/>
                  <a:pt x="4035" y="850"/>
                </a:cubicBezTo>
              </a:path>
            </a:pathLst>
          </a:custGeom>
          <a:noFill/>
          <a:ln w="762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75" name="Text Box 39"/>
          <p:cNvSpPr txBox="1">
            <a:spLocks noChangeArrowheads="1"/>
          </p:cNvSpPr>
          <p:nvPr/>
        </p:nvSpPr>
        <p:spPr bwMode="auto">
          <a:xfrm>
            <a:off x="2209800" y="2209800"/>
            <a:ext cx="2209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rPr>
              <a:t>ضعيفة </a:t>
            </a:r>
            <a:r>
              <a:rPr kumimoji="0" lang="en-US" sz="3600" b="1"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rPr>
              <a:t> </a:t>
            </a:r>
            <a:r>
              <a:rPr kumimoji="0" lang="ar-JO" sz="3600" b="1"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rPr>
              <a:t>790-745</a:t>
            </a:r>
            <a:endParaRPr kumimoji="0" lang="en-US" sz="3600" b="1"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endParaRPr>
          </a:p>
        </p:txBody>
      </p:sp>
      <p:sp>
        <p:nvSpPr>
          <p:cNvPr id="628793" name="AutoShape 57"/>
          <p:cNvSpPr>
            <a:spLocks noChangeArrowheads="1"/>
          </p:cNvSpPr>
          <p:nvPr/>
        </p:nvSpPr>
        <p:spPr bwMode="auto">
          <a:xfrm rot="-5400000">
            <a:off x="2514600" y="5029200"/>
            <a:ext cx="19812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628794" name="Text Box 58"/>
          <p:cNvSpPr txBox="1">
            <a:spLocks noChangeArrowheads="1"/>
          </p:cNvSpPr>
          <p:nvPr/>
        </p:nvSpPr>
        <p:spPr bwMode="auto">
          <a:xfrm>
            <a:off x="2438400" y="5988050"/>
            <a:ext cx="22098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rPr>
              <a:t>يونان</a:t>
            </a:r>
            <a:endParaRPr kumimoji="0" lang="en-US" sz="3600" b="1"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endParaRPr>
          </a:p>
        </p:txBody>
      </p:sp>
      <p:sp>
        <p:nvSpPr>
          <p:cNvPr id="628795" name="Text Box 59"/>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Times New Roman" charset="0"/>
                <a:ea typeface="Osaka" charset="0"/>
                <a:cs typeface="Osaka" charset="0"/>
              </a:defRPr>
            </a:lvl1pPr>
            <a:lvl2pPr marL="37931725" indent="-37474525">
              <a:defRPr sz="2400">
                <a:solidFill>
                  <a:schemeClr val="tx1"/>
                </a:solidFill>
                <a:latin typeface="Times New Roman" charset="0"/>
                <a:ea typeface="Osaka" charset="0"/>
                <a:cs typeface="Osaka" charset="0"/>
              </a:defRPr>
            </a:lvl2pPr>
            <a:lvl3pPr>
              <a:defRPr sz="2400">
                <a:solidFill>
                  <a:schemeClr val="tx1"/>
                </a:solidFill>
                <a:latin typeface="Times New Roman" charset="0"/>
                <a:ea typeface="Osaka" charset="0"/>
                <a:cs typeface="Osaka" charset="0"/>
              </a:defRPr>
            </a:lvl3pPr>
            <a:lvl4pPr>
              <a:defRPr sz="2400">
                <a:solidFill>
                  <a:schemeClr val="tx1"/>
                </a:solidFill>
                <a:latin typeface="Times New Roman" charset="0"/>
                <a:ea typeface="Osaka" charset="0"/>
                <a:cs typeface="Osaka" charset="0"/>
              </a:defRPr>
            </a:lvl4pPr>
            <a:lvl5pPr>
              <a:defRPr sz="2400">
                <a:solidFill>
                  <a:schemeClr val="tx1"/>
                </a:solidFill>
                <a:latin typeface="Times New Roman" charset="0"/>
                <a:ea typeface="Osaka" charset="0"/>
                <a:cs typeface="Osaka" charset="0"/>
              </a:defRPr>
            </a:lvl5pPr>
            <a:lvl6pPr marL="457200" eaLnBrk="0" fontAlgn="base" hangingPunct="0">
              <a:spcBef>
                <a:spcPct val="0"/>
              </a:spcBef>
              <a:spcAft>
                <a:spcPct val="0"/>
              </a:spcAft>
              <a:defRPr sz="2400">
                <a:solidFill>
                  <a:schemeClr val="tx1"/>
                </a:solidFill>
                <a:latin typeface="Times New Roman" charset="0"/>
                <a:ea typeface="Osaka" charset="0"/>
                <a:cs typeface="Osaka" charset="0"/>
              </a:defRPr>
            </a:lvl6pPr>
            <a:lvl7pPr marL="914400" eaLnBrk="0" fontAlgn="base" hangingPunct="0">
              <a:spcBef>
                <a:spcPct val="0"/>
              </a:spcBef>
              <a:spcAft>
                <a:spcPct val="0"/>
              </a:spcAft>
              <a:defRPr sz="2400">
                <a:solidFill>
                  <a:schemeClr val="tx1"/>
                </a:solidFill>
                <a:latin typeface="Times New Roman" charset="0"/>
                <a:ea typeface="Osaka" charset="0"/>
                <a:cs typeface="Osaka" charset="0"/>
              </a:defRPr>
            </a:lvl7pPr>
            <a:lvl8pPr marL="1371600" eaLnBrk="0" fontAlgn="base" hangingPunct="0">
              <a:spcBef>
                <a:spcPct val="0"/>
              </a:spcBef>
              <a:spcAft>
                <a:spcPct val="0"/>
              </a:spcAft>
              <a:defRPr sz="2400">
                <a:solidFill>
                  <a:schemeClr val="tx1"/>
                </a:solidFill>
                <a:latin typeface="Times New Roman" charset="0"/>
                <a:ea typeface="Osaka" charset="0"/>
                <a:cs typeface="Osaka" charset="0"/>
              </a:defRPr>
            </a:lvl8pPr>
            <a:lvl9pPr marL="1828800"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443</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8748"/>
                                        </p:tgtEl>
                                        <p:attrNameLst>
                                          <p:attrName>style.visibility</p:attrName>
                                        </p:attrNameLst>
                                      </p:cBhvr>
                                      <p:to>
                                        <p:strVal val="visible"/>
                                      </p:to>
                                    </p:set>
                                    <p:animEffect transition="in" filter="blinds(horizontal)">
                                      <p:cBhvr>
                                        <p:cTn id="7" dur="500"/>
                                        <p:tgtEl>
                                          <p:spTgt spid="628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8775"/>
                                        </p:tgtEl>
                                        <p:attrNameLst>
                                          <p:attrName>style.visibility</p:attrName>
                                        </p:attrNameLst>
                                      </p:cBhvr>
                                      <p:to>
                                        <p:strVal val="visible"/>
                                      </p:to>
                                    </p:set>
                                    <p:animEffect transition="in" filter="blinds(horizontal)">
                                      <p:cBhvr>
                                        <p:cTn id="12" dur="500"/>
                                        <p:tgtEl>
                                          <p:spTgt spid="628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8751"/>
                                        </p:tgtEl>
                                        <p:attrNameLst>
                                          <p:attrName>style.visibility</p:attrName>
                                        </p:attrNameLst>
                                      </p:cBhvr>
                                      <p:to>
                                        <p:strVal val="visible"/>
                                      </p:to>
                                    </p:set>
                                    <p:animEffect transition="in" filter="blinds(horizontal)">
                                      <p:cBhvr>
                                        <p:cTn id="17" dur="500"/>
                                        <p:tgtEl>
                                          <p:spTgt spid="6287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8790"/>
                                        </p:tgtEl>
                                        <p:attrNameLst>
                                          <p:attrName>style.visibility</p:attrName>
                                        </p:attrNameLst>
                                      </p:cBhvr>
                                      <p:to>
                                        <p:strVal val="visible"/>
                                      </p:to>
                                    </p:set>
                                    <p:animEffect transition="in" filter="wipe(left)">
                                      <p:cBhvr>
                                        <p:cTn id="22" dur="500"/>
                                        <p:tgtEl>
                                          <p:spTgt spid="6287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28793"/>
                                        </p:tgtEl>
                                        <p:attrNameLst>
                                          <p:attrName>style.visibility</p:attrName>
                                        </p:attrNameLst>
                                      </p:cBhvr>
                                      <p:to>
                                        <p:strVal val="visible"/>
                                      </p:to>
                                    </p:set>
                                    <p:animEffect transition="in" filter="wipe(down)">
                                      <p:cBhvr>
                                        <p:cTn id="27" dur="500"/>
                                        <p:tgtEl>
                                          <p:spTgt spid="628793"/>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628794"/>
                                        </p:tgtEl>
                                        <p:attrNameLst>
                                          <p:attrName>style.visibility</p:attrName>
                                        </p:attrNameLst>
                                      </p:cBhvr>
                                      <p:to>
                                        <p:strVal val="visible"/>
                                      </p:to>
                                    </p:set>
                                    <p:animEffect transition="in" filter="barn(inHorizontal)">
                                      <p:cBhvr>
                                        <p:cTn id="30" dur="500"/>
                                        <p:tgtEl>
                                          <p:spTgt spid="62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8" grpId="0"/>
      <p:bldP spid="628751" grpId="0"/>
      <p:bldP spid="628790" grpId="0" animBg="1"/>
      <p:bldP spid="628775" grpId="0"/>
      <p:bldP spid="628793" grpId="0" animBg="1"/>
      <p:bldP spid="62879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0193" name="Picture 6" descr="28 Dav-Sol small.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0"/>
            <a:ext cx="4572000" cy="691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54" name="Rectangle 26" descr="Green marble"/>
          <p:cNvSpPr>
            <a:spLocks noGrp="1" noChangeArrowheads="1"/>
          </p:cNvSpPr>
          <p:nvPr>
            <p:ph type="title" idx="4294967295"/>
          </p:nvPr>
        </p:nvSpPr>
        <p:spPr>
          <a:xfrm>
            <a:off x="0" y="109538"/>
            <a:ext cx="3962400" cy="2043172"/>
          </a:xfrm>
          <a:effectLst>
            <a:outerShdw blurRad="63500" dist="107763" dir="2700000" algn="ctr" rotWithShape="0">
              <a:srgbClr val="030201">
                <a:alpha val="74998"/>
              </a:srgbClr>
            </a:outerShdw>
          </a:effectLst>
        </p:spPr>
        <p:txBody>
          <a:bodyPr/>
          <a:lstStyle/>
          <a:p>
            <a:pPr eaLnBrk="1" hangingPunct="1">
              <a:defRPr/>
            </a:pPr>
            <a:r>
              <a:rPr lang="ar-JO" sz="3600" b="1" dirty="0">
                <a:solidFill>
                  <a:srgbClr val="FFFFFF"/>
                </a:solidFill>
                <a:latin typeface="Arial" panose="020B0604020202020204" pitchFamily="34" charset="0"/>
                <a:ea typeface="MS Pゴシック" charset="0"/>
                <a:cs typeface="Arial" panose="020B0604020202020204" pitchFamily="34" charset="0"/>
              </a:rPr>
              <a:t>التوسع </a:t>
            </a:r>
            <a:br>
              <a:rPr lang="ar-JO" sz="3600" b="1" dirty="0">
                <a:solidFill>
                  <a:srgbClr val="FFFFFF"/>
                </a:solidFill>
                <a:latin typeface="Arial" panose="020B0604020202020204" pitchFamily="34" charset="0"/>
                <a:ea typeface="MS Pゴシック" charset="0"/>
                <a:cs typeface="Arial" panose="020B0604020202020204" pitchFamily="34" charset="0"/>
              </a:rPr>
            </a:br>
            <a:r>
              <a:rPr lang="ar-JO" sz="3600" b="1" dirty="0">
                <a:solidFill>
                  <a:srgbClr val="FFFFFF"/>
                </a:solidFill>
                <a:latin typeface="Arial" panose="020B0604020202020204" pitchFamily="34" charset="0"/>
                <a:ea typeface="MS Pゴシック" charset="0"/>
                <a:cs typeface="Arial" panose="020B0604020202020204" pitchFamily="34" charset="0"/>
              </a:rPr>
              <a:t>تحت حكم</a:t>
            </a:r>
            <a:br>
              <a:rPr lang="ar-JO" sz="3600" b="1" dirty="0">
                <a:solidFill>
                  <a:srgbClr val="FFFFFF"/>
                </a:solidFill>
                <a:latin typeface="Arial" panose="020B0604020202020204" pitchFamily="34" charset="0"/>
                <a:ea typeface="MS Pゴシック" charset="0"/>
                <a:cs typeface="Arial" panose="020B0604020202020204" pitchFamily="34" charset="0"/>
              </a:rPr>
            </a:br>
            <a:r>
              <a:rPr lang="ar-JO" sz="3600" b="1" dirty="0">
                <a:solidFill>
                  <a:srgbClr val="FFFFFF"/>
                </a:solidFill>
                <a:latin typeface="Arial" panose="020B0604020202020204" pitchFamily="34" charset="0"/>
                <a:ea typeface="MS Pゴシック" charset="0"/>
                <a:cs typeface="Arial" panose="020B0604020202020204" pitchFamily="34" charset="0"/>
              </a:rPr>
              <a:t>يربعام 2</a:t>
            </a:r>
            <a:endParaRPr lang="en-US" sz="4800" b="1" dirty="0">
              <a:solidFill>
                <a:srgbClr val="FFFFFF"/>
              </a:solidFill>
              <a:latin typeface="Arial" panose="020B0604020202020204" pitchFamily="34" charset="0"/>
              <a:ea typeface="MS Pゴシック" charset="0"/>
              <a:cs typeface="Arial" panose="020B0604020202020204" pitchFamily="34" charset="0"/>
            </a:endParaRPr>
          </a:p>
        </p:txBody>
      </p:sp>
      <p:grpSp>
        <p:nvGrpSpPr>
          <p:cNvPr id="2" name="Group 14"/>
          <p:cNvGrpSpPr/>
          <p:nvPr/>
        </p:nvGrpSpPr>
        <p:grpSpPr>
          <a:xfrm>
            <a:off x="5715000" y="1447800"/>
            <a:ext cx="3429000" cy="2743200"/>
            <a:chOff x="5715000" y="1447800"/>
            <a:chExt cx="3429000" cy="2743200"/>
          </a:xfrm>
          <a:solidFill>
            <a:srgbClr val="242A59"/>
          </a:solidFill>
        </p:grpSpPr>
        <p:sp>
          <p:nvSpPr>
            <p:cNvPr id="13" name="Parallelogram 12"/>
            <p:cNvSpPr/>
            <p:nvPr/>
          </p:nvSpPr>
          <p:spPr bwMode="auto">
            <a:xfrm>
              <a:off x="5715000" y="1447800"/>
              <a:ext cx="1676400" cy="2743200"/>
            </a:xfrm>
            <a:prstGeom prst="parallelogram">
              <a:avLst>
                <a:gd name="adj" fmla="val 57989"/>
              </a:avLst>
            </a:prstGeom>
            <a:grpFill/>
            <a:ln w="9525" cap="flat" cmpd="sng" algn="ctr">
              <a:solidFill>
                <a:schemeClr val="tx1"/>
              </a:solidFill>
              <a:prstDash val="solid"/>
              <a:round/>
              <a:headEnd type="none" w="med" len="med"/>
              <a:tailEnd type="none" w="med" len="me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MS Pゴシック"/>
                <a:cs typeface="Arial" panose="020B0604020202020204" pitchFamily="34" charset="0"/>
              </a:endParaRPr>
            </a:p>
          </p:txBody>
        </p:sp>
        <p:sp>
          <p:nvSpPr>
            <p:cNvPr id="14" name="TextBox 13"/>
            <p:cNvSpPr txBox="1"/>
            <p:nvPr/>
          </p:nvSpPr>
          <p:spPr>
            <a:xfrm>
              <a:off x="7184902" y="1752600"/>
              <a:ext cx="1959098" cy="400110"/>
            </a:xfrm>
            <a:prstGeom prst="rect">
              <a:avLst/>
            </a:prstGeom>
            <a:grp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يربعام الثاني</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grpSp>
      <p:sp>
        <p:nvSpPr>
          <p:cNvPr id="16" name="TextBox 15"/>
          <p:cNvSpPr txBox="1">
            <a:spLocks noChangeArrowheads="1"/>
          </p:cNvSpPr>
          <p:nvPr/>
        </p:nvSpPr>
        <p:spPr bwMode="auto">
          <a:xfrm>
            <a:off x="0" y="3318570"/>
            <a:ext cx="4495800" cy="3539430"/>
          </a:xfrm>
          <a:prstGeom prst="rect">
            <a:avLst/>
          </a:prstGeom>
          <a:solidFill>
            <a:srgbClr val="232A5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altLang="ja-JP" sz="3200" b="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هو رد تخم إسرائيل من مدخل حماة إلى بحر العربة حسب كلام الرب إله إسرائيل الذي تكلم به عن يد عبده يونان بن أمتاي النبي الذي من جت حافر</a:t>
            </a:r>
            <a:b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b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(2 مل 14: 25</a:t>
            </a: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a:t>
            </a:r>
            <a:b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b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 *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بالعبرية بحر العربة</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endParaRPr>
          </a:p>
        </p:txBody>
      </p:sp>
      <p:grpSp>
        <p:nvGrpSpPr>
          <p:cNvPr id="3" name="Group 10"/>
          <p:cNvGrpSpPr/>
          <p:nvPr/>
        </p:nvGrpSpPr>
        <p:grpSpPr>
          <a:xfrm>
            <a:off x="5715000" y="3429000"/>
            <a:ext cx="3429000" cy="762000"/>
            <a:chOff x="5715000" y="3429000"/>
            <a:chExt cx="2994255" cy="762000"/>
          </a:xfrm>
          <a:solidFill>
            <a:srgbClr val="030201"/>
          </a:solidFill>
        </p:grpSpPr>
        <p:sp>
          <p:nvSpPr>
            <p:cNvPr id="9" name="Parallelogram 8"/>
            <p:cNvSpPr/>
            <p:nvPr/>
          </p:nvSpPr>
          <p:spPr bwMode="auto">
            <a:xfrm>
              <a:off x="5715000" y="3505200"/>
              <a:ext cx="609600" cy="685800"/>
            </a:xfrm>
            <a:prstGeom prst="parallelogram">
              <a:avLst/>
            </a:prstGeom>
            <a:grpFill/>
            <a:ln w="9525" cap="flat" cmpd="sng" algn="ctr">
              <a:solidFill>
                <a:schemeClr val="tx1"/>
              </a:solidFill>
              <a:prstDash val="solid"/>
              <a:round/>
              <a:headEnd type="none" w="med" len="med"/>
              <a:tailEnd type="none" w="med" len="me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MS Pゴシック"/>
                <a:cs typeface="Arial" panose="020B0604020202020204" pitchFamily="34" charset="0"/>
              </a:endParaRPr>
            </a:p>
          </p:txBody>
        </p:sp>
        <p:sp>
          <p:nvSpPr>
            <p:cNvPr id="10" name="TextBox 9"/>
            <p:cNvSpPr txBox="1"/>
            <p:nvPr/>
          </p:nvSpPr>
          <p:spPr>
            <a:xfrm>
              <a:off x="6380390" y="3429000"/>
              <a:ext cx="2328865" cy="400110"/>
            </a:xfrm>
            <a:prstGeom prst="rect">
              <a:avLst/>
            </a:prstGeom>
            <a:grp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يربعام الأول (930 ق.م)</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grpSp>
      <p:sp>
        <p:nvSpPr>
          <p:cNvPr id="12" name="TextBox 11">
            <a:extLst>
              <a:ext uri="{FF2B5EF4-FFF2-40B4-BE49-F238E27FC236}">
                <a16:creationId xmlns:a16="http://schemas.microsoft.com/office/drawing/2014/main" id="{675F3F15-908C-BB3E-5ABC-168BAFB0EC9B}"/>
              </a:ext>
            </a:extLst>
          </p:cNvPr>
          <p:cNvSpPr txBox="1">
            <a:spLocks noChangeArrowheads="1"/>
          </p:cNvSpPr>
          <p:nvPr/>
        </p:nvSpPr>
        <p:spPr bwMode="auto">
          <a:xfrm>
            <a:off x="6708650" y="3964037"/>
            <a:ext cx="2435350" cy="461665"/>
          </a:xfrm>
          <a:prstGeom prst="rect">
            <a:avLst/>
          </a:prstGeom>
          <a:solidFill>
            <a:srgbClr val="7E9F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ja-JP" sz="2400" b="1" u="none" strike="noStrike" kern="1200" cap="none" spc="0" normalizeH="0" baseline="0" noProof="0" dirty="0">
                <a:ln>
                  <a:noFill/>
                </a:ln>
                <a:solidFill>
                  <a:srgbClr val="000000"/>
                </a:solidFill>
                <a:effectLst/>
                <a:uLnTx/>
                <a:uFillTx/>
                <a:latin typeface="Arial" panose="020B0604020202020204" pitchFamily="34" charset="0"/>
                <a:ea typeface="MS Pゴシック" charset="0"/>
                <a:cs typeface="Arial" panose="020B0604020202020204" pitchFamily="34" charset="0"/>
              </a:rPr>
              <a:t>مملكة شاول</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MS Pゴシック" charset="0"/>
              <a:cs typeface="Arial" panose="020B0604020202020204" pitchFamily="34" charset="0"/>
            </a:endParaRPr>
          </a:p>
        </p:txBody>
      </p:sp>
      <p:sp>
        <p:nvSpPr>
          <p:cNvPr id="15" name="TextBox 14">
            <a:extLst>
              <a:ext uri="{FF2B5EF4-FFF2-40B4-BE49-F238E27FC236}">
                <a16:creationId xmlns:a16="http://schemas.microsoft.com/office/drawing/2014/main" id="{9BEEA78F-6317-803C-979F-F0A16950373F}"/>
              </a:ext>
            </a:extLst>
          </p:cNvPr>
          <p:cNvSpPr txBox="1">
            <a:spLocks noChangeArrowheads="1"/>
          </p:cNvSpPr>
          <p:nvPr/>
        </p:nvSpPr>
        <p:spPr bwMode="auto">
          <a:xfrm>
            <a:off x="6708650" y="4644047"/>
            <a:ext cx="2435350" cy="461665"/>
          </a:xfrm>
          <a:prstGeom prst="rect">
            <a:avLst/>
          </a:prstGeom>
          <a:solidFill>
            <a:srgbClr val="CE87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ja-JP" sz="2400" b="1" u="none" strike="noStrike" kern="1200" cap="none" spc="0" normalizeH="0" baseline="0" noProof="0" dirty="0">
                <a:ln>
                  <a:noFill/>
                </a:ln>
                <a:solidFill>
                  <a:srgbClr val="000000"/>
                </a:solidFill>
                <a:effectLst/>
                <a:uLnTx/>
                <a:uFillTx/>
                <a:latin typeface="Arial" panose="020B0604020202020204" pitchFamily="34" charset="0"/>
                <a:ea typeface="MS Pゴシック" charset="0"/>
                <a:cs typeface="Arial" panose="020B0604020202020204" pitchFamily="34" charset="0"/>
              </a:rPr>
              <a:t>مملكة داود</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MS Pゴシック" charset="0"/>
              <a:cs typeface="Arial" panose="020B0604020202020204" pitchFamily="34" charset="0"/>
            </a:endParaRPr>
          </a:p>
        </p:txBody>
      </p:sp>
      <p:sp>
        <p:nvSpPr>
          <p:cNvPr id="17" name="Text Box 24">
            <a:extLst>
              <a:ext uri="{FF2B5EF4-FFF2-40B4-BE49-F238E27FC236}">
                <a16:creationId xmlns:a16="http://schemas.microsoft.com/office/drawing/2014/main" id="{99E3DFD4-4933-564D-4444-4FB8C861AB33}"/>
              </a:ext>
            </a:extLst>
          </p:cNvPr>
          <p:cNvSpPr txBox="1">
            <a:spLocks noChangeArrowheads="1"/>
          </p:cNvSpPr>
          <p:nvPr/>
        </p:nvSpPr>
        <p:spPr bwMode="auto">
          <a:xfrm>
            <a:off x="8305800" y="15875"/>
            <a:ext cx="76200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rPr>
              <a:t>446</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MS Pゴシック" charset="0"/>
              <a:cs typeface="Arial" panose="020B0604020202020204" pitchFamily="34" charset="0"/>
            </a:endParaRPr>
          </a:p>
        </p:txBody>
      </p:sp>
    </p:spTree>
    <p:extLst>
      <p:ext uri="{BB962C8B-B14F-4D97-AF65-F5344CB8AC3E}">
        <p14:creationId xmlns:p14="http://schemas.microsoft.com/office/powerpoint/2010/main" val="3443543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ChangeArrowheads="1"/>
          </p:cNvSpPr>
          <p:nvPr/>
        </p:nvSpPr>
        <p:spPr bwMode="auto">
          <a:xfrm>
            <a:off x="0" y="0"/>
            <a:ext cx="94488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kern="1200" cap="none" spc="0" normalizeH="0" baseline="0" noProof="0" dirty="0">
                <a:ln>
                  <a:noFill/>
                </a:ln>
                <a:solidFill>
                  <a:srgbClr val="000000"/>
                </a:solidFill>
                <a:effectLst>
                  <a:glow rad="228600">
                    <a:srgbClr val="000000"/>
                  </a:glow>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sym typeface="Times New Roman" pitchFamily="18" charset="0"/>
              </a:rPr>
              <a:t>h</a:t>
            </a:r>
          </a:p>
        </p:txBody>
      </p:sp>
      <p:sp>
        <p:nvSpPr>
          <p:cNvPr id="565251" name="Text Box 3"/>
          <p:cNvSpPr txBox="1">
            <a:spLocks noChangeArrowheads="1"/>
          </p:cNvSpPr>
          <p:nvPr/>
        </p:nvSpPr>
        <p:spPr bwMode="auto">
          <a:xfrm>
            <a:off x="6172200" y="4067175"/>
            <a:ext cx="381000" cy="175432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650</a:t>
            </a:r>
          </a:p>
        </p:txBody>
      </p:sp>
      <p:sp>
        <p:nvSpPr>
          <p:cNvPr id="565252" name="Text Box 4"/>
          <p:cNvSpPr txBox="1">
            <a:spLocks noChangeArrowheads="1"/>
          </p:cNvSpPr>
          <p:nvPr/>
        </p:nvSpPr>
        <p:spPr bwMode="auto">
          <a:xfrm>
            <a:off x="4114800" y="4067175"/>
            <a:ext cx="381000" cy="175432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800</a:t>
            </a:r>
          </a:p>
        </p:txBody>
      </p:sp>
      <p:sp>
        <p:nvSpPr>
          <p:cNvPr id="565253" name="Text Box 5"/>
          <p:cNvSpPr txBox="1">
            <a:spLocks noChangeArrowheads="1"/>
          </p:cNvSpPr>
          <p:nvPr/>
        </p:nvSpPr>
        <p:spPr bwMode="auto">
          <a:xfrm>
            <a:off x="2743200" y="4067175"/>
            <a:ext cx="381000" cy="175432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900</a:t>
            </a:r>
          </a:p>
        </p:txBody>
      </p:sp>
      <p:sp>
        <p:nvSpPr>
          <p:cNvPr id="565254" name="Text Box 6"/>
          <p:cNvSpPr txBox="1">
            <a:spLocks noChangeArrowheads="1"/>
          </p:cNvSpPr>
          <p:nvPr/>
        </p:nvSpPr>
        <p:spPr bwMode="auto">
          <a:xfrm>
            <a:off x="2057400" y="4067175"/>
            <a:ext cx="381000" cy="175432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950</a:t>
            </a:r>
          </a:p>
        </p:txBody>
      </p:sp>
      <p:sp>
        <p:nvSpPr>
          <p:cNvPr id="565255" name="Text Box 7"/>
          <p:cNvSpPr txBox="1">
            <a:spLocks noChangeArrowheads="1"/>
          </p:cNvSpPr>
          <p:nvPr/>
        </p:nvSpPr>
        <p:spPr bwMode="auto">
          <a:xfrm>
            <a:off x="13716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1000</a:t>
            </a:r>
            <a:endParaRPr kumimoji="0" lang="en-US"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56" name="Text Box 8"/>
          <p:cNvSpPr txBox="1">
            <a:spLocks noChangeArrowheads="1"/>
          </p:cNvSpPr>
          <p:nvPr/>
        </p:nvSpPr>
        <p:spPr bwMode="auto">
          <a:xfrm>
            <a:off x="8153400" y="4067175"/>
            <a:ext cx="381000" cy="175432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500</a:t>
            </a:r>
          </a:p>
        </p:txBody>
      </p:sp>
      <p:grpSp>
        <p:nvGrpSpPr>
          <p:cNvPr id="191496" name="Group 9"/>
          <p:cNvGrpSpPr>
            <a:grpSpLocks/>
          </p:cNvGrpSpPr>
          <p:nvPr/>
        </p:nvGrpSpPr>
        <p:grpSpPr bwMode="auto">
          <a:xfrm>
            <a:off x="66675" y="3044825"/>
            <a:ext cx="9534525" cy="844550"/>
            <a:chOff x="42" y="1918"/>
            <a:chExt cx="6006" cy="532"/>
          </a:xfrm>
        </p:grpSpPr>
        <p:grpSp>
          <p:nvGrpSpPr>
            <p:cNvPr id="191533" name="Group 10"/>
            <p:cNvGrpSpPr>
              <a:grpSpLocks/>
            </p:cNvGrpSpPr>
            <p:nvPr/>
          </p:nvGrpSpPr>
          <p:grpSpPr bwMode="auto">
            <a:xfrm>
              <a:off x="96" y="1918"/>
              <a:ext cx="1296" cy="530"/>
              <a:chOff x="96" y="1918"/>
              <a:chExt cx="1296" cy="530"/>
            </a:xfrm>
          </p:grpSpPr>
          <p:sp>
            <p:nvSpPr>
              <p:cNvPr id="565259" name="Line 11"/>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60" name="Line 12"/>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61" name="Line 13"/>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62" name="Line 14"/>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grpSp>
        <p:grpSp>
          <p:nvGrpSpPr>
            <p:cNvPr id="191534" name="Group 15"/>
            <p:cNvGrpSpPr>
              <a:grpSpLocks/>
            </p:cNvGrpSpPr>
            <p:nvPr/>
          </p:nvGrpSpPr>
          <p:grpSpPr bwMode="auto">
            <a:xfrm>
              <a:off x="1824" y="1920"/>
              <a:ext cx="1296" cy="530"/>
              <a:chOff x="96" y="1918"/>
              <a:chExt cx="1296" cy="530"/>
            </a:xfrm>
          </p:grpSpPr>
          <p:sp>
            <p:nvSpPr>
              <p:cNvPr id="565264" name="Line 16"/>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65" name="Line 17"/>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66" name="Line 18"/>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67" name="Line 19"/>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grpSp>
        <p:grpSp>
          <p:nvGrpSpPr>
            <p:cNvPr id="191535" name="Group 20"/>
            <p:cNvGrpSpPr>
              <a:grpSpLocks/>
            </p:cNvGrpSpPr>
            <p:nvPr/>
          </p:nvGrpSpPr>
          <p:grpSpPr bwMode="auto">
            <a:xfrm>
              <a:off x="3552" y="1920"/>
              <a:ext cx="1296" cy="530"/>
              <a:chOff x="96" y="1918"/>
              <a:chExt cx="1296" cy="530"/>
            </a:xfrm>
          </p:grpSpPr>
          <p:sp>
            <p:nvSpPr>
              <p:cNvPr id="565269" name="Line 21"/>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70" name="Line 22"/>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71" name="Line 23"/>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72" name="Line 24"/>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grpSp>
        <p:sp>
          <p:nvSpPr>
            <p:cNvPr id="565273" name="Line 25"/>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74" name="Line 26"/>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75" name="Line 27"/>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grpSp>
      <p:sp>
        <p:nvSpPr>
          <p:cNvPr id="565276" name="Text Box 28"/>
          <p:cNvSpPr txBox="1">
            <a:spLocks noChangeArrowheads="1"/>
          </p:cNvSpPr>
          <p:nvPr/>
        </p:nvSpPr>
        <p:spPr bwMode="auto">
          <a:xfrm>
            <a:off x="7543800" y="4067175"/>
            <a:ext cx="381000" cy="175432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550</a:t>
            </a:r>
          </a:p>
        </p:txBody>
      </p:sp>
      <p:sp>
        <p:nvSpPr>
          <p:cNvPr id="565277" name="Text Box 29"/>
          <p:cNvSpPr txBox="1">
            <a:spLocks noChangeArrowheads="1"/>
          </p:cNvSpPr>
          <p:nvPr/>
        </p:nvSpPr>
        <p:spPr bwMode="auto">
          <a:xfrm>
            <a:off x="3429000" y="4067175"/>
            <a:ext cx="381000" cy="175432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850</a:t>
            </a:r>
          </a:p>
        </p:txBody>
      </p:sp>
      <p:sp>
        <p:nvSpPr>
          <p:cNvPr id="565278" name="Text Box 30"/>
          <p:cNvSpPr txBox="1">
            <a:spLocks noChangeArrowheads="1"/>
          </p:cNvSpPr>
          <p:nvPr/>
        </p:nvSpPr>
        <p:spPr bwMode="auto">
          <a:xfrm>
            <a:off x="68580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1020</a:t>
            </a:r>
            <a:endParaRPr kumimoji="0" lang="en-US"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79" name="Text Box 31"/>
          <p:cNvSpPr txBox="1">
            <a:spLocks noChangeArrowheads="1"/>
          </p:cNvSpPr>
          <p:nvPr/>
        </p:nvSpPr>
        <p:spPr bwMode="auto">
          <a:xfrm>
            <a:off x="0" y="4067175"/>
            <a:ext cx="381000" cy="156966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1100</a:t>
            </a:r>
            <a:endParaRPr kumimoji="0" lang="en-US"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80" name="Text Box 32"/>
          <p:cNvSpPr txBox="1">
            <a:spLocks noChangeArrowheads="1"/>
          </p:cNvSpPr>
          <p:nvPr/>
        </p:nvSpPr>
        <p:spPr bwMode="auto">
          <a:xfrm>
            <a:off x="8763000" y="4067175"/>
            <a:ext cx="381000" cy="175432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450</a:t>
            </a:r>
          </a:p>
        </p:txBody>
      </p:sp>
      <p:sp>
        <p:nvSpPr>
          <p:cNvPr id="565281" name="Text Box 33"/>
          <p:cNvSpPr txBox="1">
            <a:spLocks noChangeArrowheads="1"/>
          </p:cNvSpPr>
          <p:nvPr/>
        </p:nvSpPr>
        <p:spPr bwMode="auto">
          <a:xfrm>
            <a:off x="304800" y="1155700"/>
            <a:ext cx="2514600" cy="132343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00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المملكة  المتحدة</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00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1050 - 930</a:t>
            </a:r>
          </a:p>
        </p:txBody>
      </p:sp>
      <p:sp>
        <p:nvSpPr>
          <p:cNvPr id="565282" name="Text Box 34"/>
          <p:cNvSpPr txBox="1">
            <a:spLocks noChangeArrowheads="1"/>
          </p:cNvSpPr>
          <p:nvPr/>
        </p:nvSpPr>
        <p:spPr bwMode="auto">
          <a:xfrm>
            <a:off x="5867400" y="6172200"/>
            <a:ext cx="3048000" cy="58477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66FF66"/>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السبي 605 - 536</a:t>
            </a:r>
          </a:p>
        </p:txBody>
      </p:sp>
      <p:sp>
        <p:nvSpPr>
          <p:cNvPr id="565283" name="AutoShape 3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84" name="AutoShape 36"/>
          <p:cNvSpPr>
            <a:spLocks noChangeArrowheads="1"/>
          </p:cNvSpPr>
          <p:nvPr/>
        </p:nvSpPr>
        <p:spPr bwMode="auto">
          <a:xfrm>
            <a:off x="6934200" y="3505200"/>
            <a:ext cx="609600" cy="2590800"/>
          </a:xfrm>
          <a:prstGeom prst="upArrow">
            <a:avLst>
              <a:gd name="adj1" fmla="val 50000"/>
              <a:gd name="adj2" fmla="val 106250"/>
            </a:avLst>
          </a:prstGeom>
          <a:solidFill>
            <a:srgbClr val="66FF66"/>
          </a:solidFill>
          <a:ln>
            <a:noFill/>
          </a:ln>
          <a:effectLst/>
          <a:extLst>
            <a:ext uri="{91240B29-F687-4f45-9708-019B960494DF}">
              <a14:hiddenLine xmlns="" xmlns:a14="http://schemas.microsoft.com/office/drawing/2010/main" w="9525">
                <a:solidFill>
                  <a:srgbClr val="FF33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85" name="AutoShape 37"/>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86" name="Text Box 38"/>
          <p:cNvSpPr txBox="1">
            <a:spLocks noChangeArrowheads="1"/>
          </p:cNvSpPr>
          <p:nvPr/>
        </p:nvSpPr>
        <p:spPr bwMode="auto">
          <a:xfrm>
            <a:off x="4724401" y="4067175"/>
            <a:ext cx="457200" cy="175432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750</a:t>
            </a:r>
          </a:p>
        </p:txBody>
      </p:sp>
      <p:sp>
        <p:nvSpPr>
          <p:cNvPr id="565287" name="AutoShape 39"/>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88" name="Text Box 40"/>
          <p:cNvSpPr txBox="1">
            <a:spLocks noChangeArrowheads="1"/>
          </p:cNvSpPr>
          <p:nvPr/>
        </p:nvSpPr>
        <p:spPr bwMode="auto">
          <a:xfrm>
            <a:off x="4788024" y="123182"/>
            <a:ext cx="2743200" cy="58477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200" b="1" u="none" strike="noStrike" kern="1200" cap="none" spc="0" normalizeH="0" baseline="0" noProof="0" dirty="0" err="1">
                <a:ln>
                  <a:noFill/>
                </a:ln>
                <a:solidFill>
                  <a:srgbClr val="CCFFCC"/>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ناحوم</a:t>
            </a:r>
            <a:endParaRPr kumimoji="0" lang="en-US" sz="3200" b="1" u="none" strike="noStrike" kern="1200" cap="none" spc="0" normalizeH="0" baseline="0" noProof="0" dirty="0">
              <a:ln>
                <a:noFill/>
              </a:ln>
              <a:solidFill>
                <a:srgbClr val="CCFFCC"/>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89" name="AutoShape 41"/>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302" name="AutoShape 54"/>
          <p:cNvSpPr>
            <a:spLocks noChangeArrowheads="1"/>
          </p:cNvSpPr>
          <p:nvPr/>
        </p:nvSpPr>
        <p:spPr bwMode="auto">
          <a:xfrm flipV="1">
            <a:off x="4438650" y="1219200"/>
            <a:ext cx="609600" cy="2590800"/>
          </a:xfrm>
          <a:prstGeom prst="upArrow">
            <a:avLst>
              <a:gd name="adj1" fmla="val 50000"/>
              <a:gd name="adj2" fmla="val 106250"/>
            </a:avLst>
          </a:prstGeom>
          <a:solidFill>
            <a:srgbClr val="CCFFCC"/>
          </a:solidFill>
          <a:ln>
            <a:noFill/>
          </a:ln>
          <a:effectLst>
            <a:glow rad="101600">
              <a:schemeClr val="tx1">
                <a:alpha val="75000"/>
              </a:schemeClr>
            </a:glow>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CCFFCC"/>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90" name="Text Box 42"/>
          <p:cNvSpPr txBox="1">
            <a:spLocks noChangeArrowheads="1"/>
          </p:cNvSpPr>
          <p:nvPr/>
        </p:nvSpPr>
        <p:spPr bwMode="auto">
          <a:xfrm>
            <a:off x="5410201" y="4067175"/>
            <a:ext cx="457200" cy="175432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700</a:t>
            </a:r>
          </a:p>
        </p:txBody>
      </p:sp>
      <p:sp>
        <p:nvSpPr>
          <p:cNvPr id="565291" name="Text Box 43"/>
          <p:cNvSpPr txBox="1">
            <a:spLocks noChangeArrowheads="1"/>
          </p:cNvSpPr>
          <p:nvPr/>
        </p:nvSpPr>
        <p:spPr bwMode="auto">
          <a:xfrm>
            <a:off x="6858000" y="4067175"/>
            <a:ext cx="381000" cy="175432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600</a:t>
            </a:r>
          </a:p>
        </p:txBody>
      </p:sp>
      <p:sp>
        <p:nvSpPr>
          <p:cNvPr id="565292" name="Text Box 44"/>
          <p:cNvSpPr txBox="1">
            <a:spLocks noChangeArrowheads="1"/>
          </p:cNvSpPr>
          <p:nvPr/>
        </p:nvSpPr>
        <p:spPr bwMode="auto">
          <a:xfrm>
            <a:off x="5791200" y="685800"/>
            <a:ext cx="8382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CCFFCC"/>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660</a:t>
            </a:r>
            <a:endParaRPr kumimoji="0" lang="en-US" sz="2800" b="1" u="none" strike="noStrike" kern="1200" cap="none" spc="0" normalizeH="0" baseline="0" noProof="0" dirty="0">
              <a:ln>
                <a:noFill/>
              </a:ln>
              <a:solidFill>
                <a:srgbClr val="CCFFCC"/>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93" name="Text Box 45"/>
          <p:cNvSpPr txBox="1">
            <a:spLocks noChangeArrowheads="1"/>
          </p:cNvSpPr>
          <p:nvPr/>
        </p:nvSpPr>
        <p:spPr bwMode="auto">
          <a:xfrm>
            <a:off x="2590800" y="1155700"/>
            <a:ext cx="2514600" cy="132343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FFFF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المملكة المنقسمة</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FFFF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930 - 722</a:t>
            </a:r>
          </a:p>
        </p:txBody>
      </p:sp>
      <p:sp>
        <p:nvSpPr>
          <p:cNvPr id="565294" name="Text Box 46"/>
          <p:cNvSpPr txBox="1">
            <a:spLocks noChangeArrowheads="1"/>
          </p:cNvSpPr>
          <p:nvPr/>
        </p:nvSpPr>
        <p:spPr bwMode="auto">
          <a:xfrm>
            <a:off x="7010400" y="1155700"/>
            <a:ext cx="2514600" cy="206210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defPPr>
              <a:defRPr lang="en-US"/>
            </a:defPPr>
            <a:lvl1pPr marL="0" marR="0" lvl="0" indent="0" defTabSz="914400" eaLnBrk="1" latinLnBrk="0" hangingPunct="1">
              <a:lnSpc>
                <a:spcPct val="100000"/>
              </a:lnSpc>
              <a:spcBef>
                <a:spcPct val="50000"/>
              </a:spcBef>
              <a:buClrTx/>
              <a:buSzTx/>
              <a:buFontTx/>
              <a:buNone/>
              <a:tabLst/>
              <a:defRPr kumimoji="0" sz="3200" b="1" u="none" strike="noStrike" cap="none" spc="0" normalizeH="0" baseline="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defRPr>
            </a:lvl1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3200" u="none" strike="noStrike" kern="1200" cap="none" spc="0" normalizeH="0" baseline="0" noProof="0" dirty="0">
                <a:ln>
                  <a:noFill/>
                </a:ln>
                <a:solidFill>
                  <a:srgbClr val="F9C701"/>
                </a:solidFill>
                <a:effectLst>
                  <a:glow rad="228600">
                    <a:srgbClr val="000000"/>
                  </a:glow>
                </a:effectLst>
                <a:uLnTx/>
                <a:uFillTx/>
                <a:ea typeface="ＭＳ Ｐゴシック" charset="0"/>
              </a:rPr>
              <a:t>ما بعد</a:t>
            </a:r>
            <a:r>
              <a:rPr kumimoji="0" lang="en-US" sz="3200" u="none" strike="noStrike" kern="1200" cap="none" spc="0" normalizeH="0" baseline="0" noProof="0" dirty="0">
                <a:ln>
                  <a:noFill/>
                </a:ln>
                <a:solidFill>
                  <a:srgbClr val="F9C701"/>
                </a:solidFill>
                <a:effectLst>
                  <a:glow rad="228600">
                    <a:srgbClr val="000000"/>
                  </a:glow>
                </a:effectLst>
                <a:uLnTx/>
                <a:uFillTx/>
                <a:ea typeface="ＭＳ Ｐゴシック" charset="0"/>
              </a:rPr>
              <a:t> </a:t>
            </a:r>
            <a:r>
              <a:rPr kumimoji="0" lang="ar-JO" sz="3200" u="none" strike="noStrike" kern="1200" cap="none" spc="0" normalizeH="0" baseline="0" noProof="0" dirty="0">
                <a:ln>
                  <a:noFill/>
                </a:ln>
                <a:solidFill>
                  <a:srgbClr val="F9C701"/>
                </a:solidFill>
                <a:effectLst>
                  <a:glow rad="228600">
                    <a:srgbClr val="000000"/>
                  </a:glow>
                </a:effectLst>
                <a:uLnTx/>
                <a:uFillTx/>
                <a:ea typeface="ＭＳ Ｐゴシック" charset="0"/>
              </a:rPr>
              <a:t>السبي</a:t>
            </a:r>
            <a:endParaRPr kumimoji="0" lang="en-US" sz="3200" u="none" strike="noStrike" kern="1200" cap="none" spc="0" normalizeH="0" baseline="0" noProof="0" dirty="0">
              <a:ln>
                <a:noFill/>
              </a:ln>
              <a:solidFill>
                <a:srgbClr val="F9C701"/>
              </a:solidFill>
              <a:effectLst>
                <a:glow rad="228600">
                  <a:srgbClr val="000000"/>
                </a:glow>
              </a:effectLst>
              <a:uLnTx/>
              <a:uFillTx/>
              <a:ea typeface="ＭＳ Ｐゴシック"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u="none" strike="noStrike" kern="1200" cap="none" spc="0" normalizeH="0" baseline="0" noProof="0" dirty="0">
                <a:ln>
                  <a:noFill/>
                </a:ln>
                <a:solidFill>
                  <a:srgbClr val="F9C701"/>
                </a:solidFill>
                <a:effectLst>
                  <a:glow rad="228600">
                    <a:srgbClr val="000000"/>
                  </a:glow>
                </a:effectLst>
                <a:uLnTx/>
                <a:uFillTx/>
                <a:ea typeface="ＭＳ Ｐゴシック" charset="0"/>
              </a:rPr>
              <a:t>536 - 425</a:t>
            </a:r>
            <a:endParaRPr kumimoji="0" lang="en-US" sz="3200" u="none" strike="noStrike" kern="1200" cap="none" spc="0" normalizeH="0" baseline="0" noProof="0" dirty="0">
              <a:ln>
                <a:noFill/>
              </a:ln>
              <a:solidFill>
                <a:srgbClr val="F9C701"/>
              </a:solidFill>
              <a:effectLst>
                <a:glow rad="228600">
                  <a:srgbClr val="000000"/>
                </a:glow>
              </a:effectLst>
              <a:uLnTx/>
              <a:uFillTx/>
              <a:ea typeface="ＭＳ Ｐゴシック"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3200" u="none" strike="noStrike" kern="1200" cap="none" spc="0" normalizeH="0" baseline="0" noProof="0" dirty="0">
              <a:ln>
                <a:noFill/>
              </a:ln>
              <a:solidFill>
                <a:srgbClr val="F9C701"/>
              </a:solidFill>
              <a:effectLst>
                <a:glow rad="228600">
                  <a:srgbClr val="000000"/>
                </a:glow>
              </a:effectLst>
              <a:uLnTx/>
              <a:uFillTx/>
              <a:ea typeface="ＭＳ Ｐゴシック" charset="0"/>
            </a:endParaRPr>
          </a:p>
        </p:txBody>
      </p:sp>
      <p:sp>
        <p:nvSpPr>
          <p:cNvPr id="565295" name="AutoShape 47"/>
          <p:cNvSpPr>
            <a:spLocks noChangeArrowheads="1"/>
          </p:cNvSpPr>
          <p:nvPr/>
        </p:nvSpPr>
        <p:spPr bwMode="auto">
          <a:xfrm flipV="1">
            <a:off x="5867400" y="1200150"/>
            <a:ext cx="609600" cy="2590800"/>
          </a:xfrm>
          <a:prstGeom prst="upArrow">
            <a:avLst>
              <a:gd name="adj1" fmla="val 50000"/>
              <a:gd name="adj2" fmla="val 106250"/>
            </a:avLst>
          </a:prstGeom>
          <a:solidFill>
            <a:srgbClr val="CCFFCC"/>
          </a:solidFill>
          <a:ln>
            <a:noFill/>
          </a:ln>
          <a:effectLst>
            <a:glow rad="101600">
              <a:schemeClr val="tx1">
                <a:alpha val="75000"/>
              </a:schemeClr>
            </a:glow>
            <a:outerShdw blurRad="63500" dist="38099"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CCFFCC"/>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96" name="Text Box 48"/>
          <p:cNvSpPr txBox="1">
            <a:spLocks noChangeArrowheads="1"/>
          </p:cNvSpPr>
          <p:nvPr/>
        </p:nvSpPr>
        <p:spPr bwMode="auto">
          <a:xfrm>
            <a:off x="4953000" y="685800"/>
            <a:ext cx="9906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663</a:t>
            </a:r>
            <a:endParaRPr kumimoji="0" lang="en-US" sz="28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97" name="AutoShape 49"/>
          <p:cNvSpPr>
            <a:spLocks noChangeArrowheads="1"/>
          </p:cNvSpPr>
          <p:nvPr/>
        </p:nvSpPr>
        <p:spPr bwMode="auto">
          <a:xfrm flipV="1">
            <a:off x="5181600" y="1219200"/>
            <a:ext cx="609600" cy="2590800"/>
          </a:xfrm>
          <a:prstGeom prst="upArrow">
            <a:avLst>
              <a:gd name="adj1" fmla="val 50000"/>
              <a:gd name="adj2" fmla="val 106250"/>
            </a:avLst>
          </a:prstGeom>
          <a:solidFill>
            <a:schemeClr val="bg1"/>
          </a:solidFill>
          <a:ln>
            <a:noFill/>
          </a:ln>
          <a:effectLst>
            <a:glow rad="101600">
              <a:schemeClr val="tx1">
                <a:alpha val="75000"/>
              </a:schemeClr>
            </a:glow>
            <a:outerShdw blurRad="63500" dist="38099" dir="2700000" algn="ctr" rotWithShape="0">
              <a:schemeClr val="tx1">
                <a:alpha val="74998"/>
              </a:schemeClr>
            </a:outerShdw>
          </a:effectLst>
          <a:extLst>
            <a:ext uri="{91240B29-F687-4f45-9708-019B960494DF}">
              <a14:hiddenLine xmlns="" xmlns:a14="http://schemas.microsoft.com/office/drawing/2010/main" w="9525">
                <a:solidFill>
                  <a:srgbClr val="FF33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99" name="Text Box 51"/>
          <p:cNvSpPr txBox="1">
            <a:spLocks noChangeArrowheads="1"/>
          </p:cNvSpPr>
          <p:nvPr/>
        </p:nvSpPr>
        <p:spPr bwMode="auto">
          <a:xfrm>
            <a:off x="3275856" y="123182"/>
            <a:ext cx="2743200" cy="58477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CCFFCC"/>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يونان</a:t>
            </a:r>
            <a:endParaRPr kumimoji="0" lang="en-US" sz="3200" b="1" u="none" strike="noStrike" kern="1200" cap="none" spc="0" normalizeH="0" baseline="0" noProof="0" dirty="0">
              <a:ln>
                <a:noFill/>
              </a:ln>
              <a:solidFill>
                <a:srgbClr val="CCFFCC"/>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301" name="Text Box 53"/>
          <p:cNvSpPr txBox="1">
            <a:spLocks noChangeArrowheads="1"/>
          </p:cNvSpPr>
          <p:nvPr/>
        </p:nvSpPr>
        <p:spPr bwMode="auto">
          <a:xfrm>
            <a:off x="4191000" y="685800"/>
            <a:ext cx="10668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CCFFCC"/>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760</a:t>
            </a:r>
            <a:endParaRPr kumimoji="0" lang="en-US" sz="2800" b="1" u="none" strike="noStrike" kern="1200" cap="none" spc="0" normalizeH="0" baseline="0" noProof="0" dirty="0">
              <a:ln>
                <a:noFill/>
              </a:ln>
              <a:solidFill>
                <a:srgbClr val="CCFFCC"/>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4" name="Text Box 44"/>
          <p:cNvSpPr txBox="1">
            <a:spLocks noChangeArrowheads="1"/>
          </p:cNvSpPr>
          <p:nvPr/>
        </p:nvSpPr>
        <p:spPr bwMode="auto">
          <a:xfrm>
            <a:off x="6503504" y="695980"/>
            <a:ext cx="8382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612</a:t>
            </a:r>
            <a:endParaRPr kumimoji="0" lang="en-US" sz="28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5" name="AutoShape 47"/>
          <p:cNvSpPr>
            <a:spLocks noChangeArrowheads="1"/>
          </p:cNvSpPr>
          <p:nvPr/>
        </p:nvSpPr>
        <p:spPr bwMode="auto">
          <a:xfrm flipV="1">
            <a:off x="6618312" y="1207046"/>
            <a:ext cx="609600" cy="2590800"/>
          </a:xfrm>
          <a:prstGeom prst="upArrow">
            <a:avLst>
              <a:gd name="adj1" fmla="val 50000"/>
              <a:gd name="adj2" fmla="val 106250"/>
            </a:avLst>
          </a:prstGeom>
          <a:solidFill>
            <a:schemeClr val="bg1"/>
          </a:solidFill>
          <a:ln>
            <a:noFill/>
          </a:ln>
          <a:effectLst>
            <a:glow rad="101600">
              <a:schemeClr val="tx1">
                <a:alpha val="75000"/>
              </a:schemeClr>
            </a:glow>
            <a:outerShdw blurRad="63500" dist="38099" dir="2700000" algn="ctr" rotWithShape="0">
              <a:schemeClr val="tx1">
                <a:alpha val="74998"/>
              </a:schemeClr>
            </a:outerShdw>
          </a:effectLst>
          <a:extLst>
            <a:ext uri="{91240B29-F687-4f45-9708-019B960494DF}">
              <a14:hiddenLine xmlns="" xmlns:a14="http://schemas.microsoft.com/office/drawing/2010/main" w="9525">
                <a:solidFill>
                  <a:srgbClr val="FF33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1" u="none" strike="noStrike" kern="1200" cap="none" spc="0" normalizeH="0" baseline="0" noProof="0" dirty="0">
              <a:ln>
                <a:noFill/>
              </a:ln>
              <a:solidFill>
                <a:srgbClr val="000000"/>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565298" name="Text Box 50"/>
          <p:cNvSpPr txBox="1">
            <a:spLocks noChangeArrowheads="1"/>
          </p:cNvSpPr>
          <p:nvPr/>
        </p:nvSpPr>
        <p:spPr bwMode="auto">
          <a:xfrm>
            <a:off x="5029200" y="1155700"/>
            <a:ext cx="2514600" cy="132343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المملكة المنعزلة</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sym typeface="Times New Roman" pitchFamily="18" charset="0"/>
              </a:rPr>
              <a:t>722 - 586</a:t>
            </a:r>
          </a:p>
        </p:txBody>
      </p:sp>
    </p:spTree>
    <p:extLst>
      <p:ext uri="{BB962C8B-B14F-4D97-AF65-F5344CB8AC3E}">
        <p14:creationId xmlns:p14="http://schemas.microsoft.com/office/powerpoint/2010/main" val="70900162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65299"/>
                                        </p:tgtEl>
                                        <p:attrNameLst>
                                          <p:attrName>style.visibility</p:attrName>
                                        </p:attrNameLst>
                                      </p:cBhvr>
                                      <p:to>
                                        <p:strVal val="visible"/>
                                      </p:to>
                                    </p:set>
                                    <p:animEffect transition="in" filter="dissolve">
                                      <p:cBhvr>
                                        <p:cTn id="7" dur="500"/>
                                        <p:tgtEl>
                                          <p:spTgt spid="56529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65301"/>
                                        </p:tgtEl>
                                        <p:attrNameLst>
                                          <p:attrName>style.visibility</p:attrName>
                                        </p:attrNameLst>
                                      </p:cBhvr>
                                      <p:to>
                                        <p:strVal val="visible"/>
                                      </p:to>
                                    </p:set>
                                    <p:animEffect transition="in" filter="dissolve">
                                      <p:cBhvr>
                                        <p:cTn id="11" dur="500"/>
                                        <p:tgtEl>
                                          <p:spTgt spid="565301"/>
                                        </p:tgtEl>
                                      </p:cBhvr>
                                    </p:animEffect>
                                  </p:childTnLst>
                                </p:cTn>
                              </p:par>
                              <p:par>
                                <p:cTn id="12" presetID="22" presetClass="entr" presetSubtype="1" fill="hold" nodeType="withEffect">
                                  <p:stCondLst>
                                    <p:cond delay="0"/>
                                  </p:stCondLst>
                                  <p:childTnLst>
                                    <p:set>
                                      <p:cBhvr>
                                        <p:cTn id="13" dur="1" fill="hold">
                                          <p:stCondLst>
                                            <p:cond delay="0"/>
                                          </p:stCondLst>
                                        </p:cTn>
                                        <p:tgtEl>
                                          <p:spTgt spid="565302"/>
                                        </p:tgtEl>
                                        <p:attrNameLst>
                                          <p:attrName>style.visibility</p:attrName>
                                        </p:attrNameLst>
                                      </p:cBhvr>
                                      <p:to>
                                        <p:strVal val="visible"/>
                                      </p:to>
                                    </p:set>
                                    <p:animEffect transition="in" filter="wipe(up)">
                                      <p:cBhvr>
                                        <p:cTn id="14" dur="500"/>
                                        <p:tgtEl>
                                          <p:spTgt spid="56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sharkeen"/>
          <p:cNvPicPr>
            <a:picLocks noChangeAspect="1" noChangeArrowheads="1"/>
          </p:cNvPicPr>
          <p:nvPr/>
        </p:nvPicPr>
        <p:blipFill>
          <a:blip r:embed="rId2">
            <a:lum bright="54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152400" y="1371600"/>
            <a:ext cx="8763000" cy="2862322"/>
          </a:xfrm>
          <a:prstGeom prst="rect">
            <a:avLst/>
          </a:prstGeom>
          <a:noFill/>
          <a:ln w="9525">
            <a:noFill/>
            <a:miter lim="800000"/>
            <a:headEnd/>
            <a:tailEnd/>
          </a:ln>
          <a:effectLst>
            <a:outerShdw blurRad="63500" dist="38099" dir="2700000" algn="ctr" rotWithShape="0">
              <a:srgbClr val="FFFFCC">
                <a:alpha val="74998"/>
              </a:srgbClr>
            </a:outerShdw>
          </a:effectLst>
        </p:spPr>
        <p:txBody>
          <a:bodyPr>
            <a:spAutoFit/>
          </a:bodyPr>
          <a:lstStyle>
            <a:lvl1pPr marL="519113" indent="-519113" defTabSz="176213">
              <a:defRPr sz="2400">
                <a:solidFill>
                  <a:schemeClr val="tx1"/>
                </a:solidFill>
                <a:latin typeface="Times New Roman" pitchFamily="18" charset="0"/>
                <a:ea typeface="ＭＳ Ｐゴシック" pitchFamily="34" charset="-128"/>
              </a:defRPr>
            </a:lvl1pPr>
            <a:lvl2pPr marL="742950" indent="-285750" defTabSz="176213">
              <a:defRPr sz="2400">
                <a:solidFill>
                  <a:schemeClr val="tx1"/>
                </a:solidFill>
                <a:latin typeface="Times New Roman" pitchFamily="18" charset="0"/>
                <a:ea typeface="ＭＳ Ｐゴシック" pitchFamily="34" charset="-128"/>
              </a:defRPr>
            </a:lvl2pPr>
            <a:lvl3pPr marL="1143000" indent="-228600" defTabSz="176213">
              <a:defRPr sz="2400">
                <a:solidFill>
                  <a:schemeClr val="tx1"/>
                </a:solidFill>
                <a:latin typeface="Times New Roman" pitchFamily="18" charset="0"/>
                <a:ea typeface="ＭＳ Ｐゴシック" pitchFamily="34" charset="-128"/>
              </a:defRPr>
            </a:lvl3pPr>
            <a:lvl4pPr marL="1600200" indent="-228600" defTabSz="176213">
              <a:defRPr sz="2400">
                <a:solidFill>
                  <a:schemeClr val="tx1"/>
                </a:solidFill>
                <a:latin typeface="Times New Roman" pitchFamily="18" charset="0"/>
                <a:ea typeface="ＭＳ Ｐゴシック" pitchFamily="34" charset="-128"/>
              </a:defRPr>
            </a:lvl4pPr>
            <a:lvl5pPr marL="2057400" indent="-228600" defTabSz="176213">
              <a:defRPr sz="2400">
                <a:solidFill>
                  <a:schemeClr val="tx1"/>
                </a:solidFill>
                <a:latin typeface="Times New Roman" pitchFamily="18" charset="0"/>
                <a:ea typeface="ＭＳ Ｐゴシック" pitchFamily="34" charset="-128"/>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519113" marR="0" lvl="0" indent="-519113" algn="r" defTabSz="176213" rtl="1" eaLnBrk="0" fontAlgn="base" latinLnBrk="0" hangingPunct="0">
              <a:lnSpc>
                <a:spcPct val="100000"/>
              </a:lnSpc>
              <a:spcBef>
                <a:spcPct val="0"/>
              </a:spcBef>
              <a:spcAft>
                <a:spcPct val="0"/>
              </a:spcAft>
              <a:buClrTx/>
              <a:buSzTx/>
              <a:buFontTx/>
              <a:buChar char="•"/>
              <a:tabLst/>
              <a:defRPr/>
            </a:pPr>
            <a:r>
              <a:rPr lang="ar-JO" altLang="en-US" sz="36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شعب </a:t>
            </a:r>
            <a:r>
              <a:rPr lang="ar-JO" altLang="en-US" sz="3600" b="1" dirty="0">
                <a:solidFill>
                  <a:srgbClr val="333399"/>
                </a:solidFill>
                <a:effectLst>
                  <a:outerShdw blurRad="38100" dist="38100" dir="2700000" algn="tl">
                    <a:srgbClr val="C0C0C0"/>
                  </a:outerShdw>
                </a:effectLst>
                <a:latin typeface="Arial" panose="020B0604020202020204" pitchFamily="34" charset="0"/>
                <a:cs typeface="Arial" panose="020B0604020202020204" pitchFamily="34" charset="0"/>
              </a:rPr>
              <a:t>سامي</a:t>
            </a:r>
            <a:r>
              <a:rPr lang="ar-JO" altLang="en-US" sz="3600" b="1" dirty="0">
                <a:solidFill>
                  <a:srgbClr val="000000"/>
                </a:solidFill>
                <a:effectLst>
                  <a:outerShdw blurRad="38100" dist="38100" dir="2700000" algn="tl">
                    <a:srgbClr val="C0C0C0"/>
                  </a:outerShdw>
                </a:effectLst>
                <a:latin typeface="Arial" pitchFamily="34" charset="0"/>
                <a:cs typeface="Arial" pitchFamily="34" charset="0"/>
              </a:rPr>
              <a:t>.</a:t>
            </a:r>
          </a:p>
          <a:p>
            <a:pPr marL="519113" marR="0" lvl="0" indent="-519113" algn="r" defTabSz="176213" rtl="1" eaLnBrk="0" fontAlgn="base" latinLnBrk="0" hangingPunct="0">
              <a:lnSpc>
                <a:spcPct val="100000"/>
              </a:lnSpc>
              <a:spcBef>
                <a:spcPct val="0"/>
              </a:spcBef>
              <a:spcAft>
                <a:spcPct val="0"/>
              </a:spcAft>
              <a:buClrTx/>
              <a:buSzTx/>
              <a:buFontTx/>
              <a:buChar char="•"/>
              <a:tabLst/>
              <a:defRPr/>
            </a:pPr>
            <a:r>
              <a:rPr lang="ar-JO" altLang="en-US" sz="3600" b="1" dirty="0">
                <a:solidFill>
                  <a:srgbClr val="000000"/>
                </a:solidFill>
                <a:effectLst>
                  <a:outerShdw blurRad="38100" dist="38100" dir="2700000" algn="tl">
                    <a:srgbClr val="C0C0C0"/>
                  </a:outerShdw>
                </a:effectLst>
                <a:latin typeface="Arial" pitchFamily="34" charset="0"/>
                <a:cs typeface="Arial" pitchFamily="34" charset="0"/>
              </a:rPr>
              <a:t>السكان </a:t>
            </a:r>
            <a:r>
              <a:rPr lang="ar-JO" altLang="en-US" sz="3600" b="1" dirty="0">
                <a:solidFill>
                  <a:srgbClr val="333399"/>
                </a:solidFill>
                <a:effectLst>
                  <a:outerShdw blurRad="38100" dist="38100" dir="2700000" algn="tl">
                    <a:srgbClr val="C0C0C0"/>
                  </a:outerShdw>
                </a:effectLst>
                <a:latin typeface="Arial" panose="020B0604020202020204" pitchFamily="34" charset="0"/>
                <a:cs typeface="Arial" panose="020B0604020202020204" pitchFamily="34" charset="0"/>
              </a:rPr>
              <a:t>الأصليين</a:t>
            </a:r>
            <a:r>
              <a:rPr lang="ar-JO" altLang="en-US" sz="36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 لبلاد ما بين النهرين.</a:t>
            </a:r>
          </a:p>
          <a:p>
            <a:pPr marL="519113" marR="0" lvl="0" indent="-519113" algn="r" defTabSz="176213" rtl="1" eaLnBrk="0" fontAlgn="base" latinLnBrk="0" hangingPunct="0">
              <a:lnSpc>
                <a:spcPct val="100000"/>
              </a:lnSpc>
              <a:spcBef>
                <a:spcPct val="0"/>
              </a:spcBef>
              <a:spcAft>
                <a:spcPct val="0"/>
              </a:spcAft>
              <a:buClrTx/>
              <a:buSzTx/>
              <a:buFontTx/>
              <a:buChar char="•"/>
              <a:tabLst/>
              <a:defRPr/>
            </a:pPr>
            <a:r>
              <a:rPr lang="ar-JO" altLang="en-US" sz="3600" b="1" dirty="0">
                <a:solidFill>
                  <a:srgbClr val="333399"/>
                </a:solidFill>
                <a:effectLst>
                  <a:outerShdw blurRad="38100" dist="38100" dir="2700000" algn="tl">
                    <a:srgbClr val="C0C0C0"/>
                  </a:outerShdw>
                </a:effectLst>
                <a:latin typeface="Arial" panose="020B0604020202020204" pitchFamily="34" charset="0"/>
                <a:cs typeface="Arial" panose="020B0604020202020204" pitchFamily="34" charset="0"/>
              </a:rPr>
              <a:t>قوقاز</a:t>
            </a:r>
            <a:r>
              <a:rPr lang="ar-JO" altLang="en-US" sz="3600" b="1" dirty="0">
                <a:solidFill>
                  <a:srgbClr val="000000"/>
                </a:solidFill>
                <a:effectLst>
                  <a:outerShdw blurRad="38100" dist="38100" dir="2700000" algn="tl">
                    <a:srgbClr val="C0C0C0"/>
                  </a:outerShdw>
                </a:effectLst>
                <a:latin typeface="Arial" pitchFamily="34" charset="0"/>
                <a:cs typeface="Arial" pitchFamily="34" charset="0"/>
              </a:rPr>
              <a:t> البحر الأبيض المتوسط.</a:t>
            </a:r>
          </a:p>
          <a:p>
            <a:pPr marL="519113" marR="0" lvl="0" indent="-519113" algn="r" defTabSz="176213" rtl="1" eaLnBrk="0" fontAlgn="base" latinLnBrk="0" hangingPunct="0">
              <a:lnSpc>
                <a:spcPct val="100000"/>
              </a:lnSpc>
              <a:spcBef>
                <a:spcPct val="0"/>
              </a:spcBef>
              <a:spcAft>
                <a:spcPct val="0"/>
              </a:spcAft>
              <a:buClrTx/>
              <a:buSzTx/>
              <a:buFontTx/>
              <a:buChar char="•"/>
              <a:tabLst/>
              <a:defRPr/>
            </a:pPr>
            <a:r>
              <a:rPr lang="ar-JO" altLang="en-US" sz="3600" b="1" dirty="0">
                <a:solidFill>
                  <a:srgbClr val="000000"/>
                </a:solidFill>
                <a:effectLst>
                  <a:outerShdw blurRad="38100" dist="38100" dir="2700000" algn="tl">
                    <a:srgbClr val="C0C0C0"/>
                  </a:outerShdw>
                </a:effectLst>
                <a:latin typeface="Arial" pitchFamily="34" charset="0"/>
                <a:cs typeface="Arial" pitchFamily="34" charset="0"/>
              </a:rPr>
              <a:t>تشير كلمة الأشوريون إلى شعب وليس عرق.</a:t>
            </a:r>
          </a:p>
          <a:p>
            <a:pPr marL="519113" marR="0" lvl="0" indent="-519113" algn="l" defTabSz="176213" rtl="0" eaLnBrk="0" fontAlgn="base" latinLnBrk="0" hangingPunct="0">
              <a:lnSpc>
                <a:spcPct val="100000"/>
              </a:lnSpc>
              <a:spcBef>
                <a:spcPct val="0"/>
              </a:spcBef>
              <a:spcAft>
                <a:spcPct val="0"/>
              </a:spcAft>
              <a:buClrTx/>
              <a:buSzTx/>
              <a:buFontTx/>
              <a:buChar char="•"/>
              <a:tabLst/>
              <a:defRPr/>
            </a:pPr>
            <a:endParaRPr kumimoji="0" lang="en-US" altLang="en-US" sz="3600" b="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endParaRPr>
          </a:p>
        </p:txBody>
      </p:sp>
      <p:sp>
        <p:nvSpPr>
          <p:cNvPr id="44037" name="Rectangle 5"/>
          <p:cNvSpPr>
            <a:spLocks noChangeArrowheads="1"/>
          </p:cNvSpPr>
          <p:nvPr/>
        </p:nvSpPr>
        <p:spPr bwMode="auto">
          <a:xfrm>
            <a:off x="1905000" y="419100"/>
            <a:ext cx="5334000" cy="7620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44036" name="Text Box 7"/>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rPr>
              <a:t>127</a:t>
            </a:r>
            <a:endParaRPr kumimoji="0" lang="en-US" altLang="en-US" sz="24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2" name="Text Box 7">
            <a:extLst>
              <a:ext uri="{FF2B5EF4-FFF2-40B4-BE49-F238E27FC236}">
                <a16:creationId xmlns:a16="http://schemas.microsoft.com/office/drawing/2014/main" id="{C81E7930-9EDF-1CE3-2D0B-AC0D01408A78}"/>
              </a:ext>
            </a:extLst>
          </p:cNvPr>
          <p:cNvSpPr txBox="1">
            <a:spLocks noChangeArrowheads="1"/>
          </p:cNvSpPr>
          <p:nvPr/>
        </p:nvSpPr>
        <p:spPr bwMode="auto">
          <a:xfrm>
            <a:off x="1977008" y="490250"/>
            <a:ext cx="5259288" cy="592022"/>
          </a:xfrm>
          <a:prstGeom prst="rect">
            <a:avLst/>
          </a:prstGeom>
          <a:noFill/>
          <a:ln w="9525">
            <a:noFill/>
            <a:miter lim="800000"/>
            <a:headEnd/>
            <a:tailEnd/>
          </a:ln>
          <a:effectLst/>
        </p:spPr>
        <p:txBody>
          <a:bodyPr wrap="square">
            <a:spAutoFit/>
          </a:bodyPr>
          <a:lstStyle>
            <a:lvl1pPr marL="519113" indent="-519113" defTabSz="176213">
              <a:defRPr sz="2400">
                <a:solidFill>
                  <a:schemeClr val="tx1"/>
                </a:solidFill>
                <a:latin typeface="Times New Roman" pitchFamily="18" charset="0"/>
                <a:ea typeface="ＭＳ Ｐゴシック" pitchFamily="34" charset="-128"/>
              </a:defRPr>
            </a:lvl1pPr>
            <a:lvl2pPr marL="742950" indent="-285750" defTabSz="176213">
              <a:defRPr sz="2400">
                <a:solidFill>
                  <a:schemeClr val="tx1"/>
                </a:solidFill>
                <a:latin typeface="Times New Roman" pitchFamily="18" charset="0"/>
                <a:ea typeface="ＭＳ Ｐゴシック" pitchFamily="34" charset="-128"/>
              </a:defRPr>
            </a:lvl2pPr>
            <a:lvl3pPr marL="1143000" indent="-228600" defTabSz="176213">
              <a:defRPr sz="2400">
                <a:solidFill>
                  <a:schemeClr val="tx1"/>
                </a:solidFill>
                <a:latin typeface="Times New Roman" pitchFamily="18" charset="0"/>
                <a:ea typeface="ＭＳ Ｐゴシック" pitchFamily="34" charset="-128"/>
              </a:defRPr>
            </a:lvl3pPr>
            <a:lvl4pPr marL="1600200" indent="-228600" defTabSz="176213">
              <a:defRPr sz="2400">
                <a:solidFill>
                  <a:schemeClr val="tx1"/>
                </a:solidFill>
                <a:latin typeface="Times New Roman" pitchFamily="18" charset="0"/>
                <a:ea typeface="ＭＳ Ｐゴシック" pitchFamily="34" charset="-128"/>
              </a:defRPr>
            </a:lvl4pPr>
            <a:lvl5pPr marL="2057400" indent="-228600" defTabSz="176213">
              <a:defRPr sz="2400">
                <a:solidFill>
                  <a:schemeClr val="tx1"/>
                </a:solidFill>
                <a:latin typeface="Times New Roman" pitchFamily="18" charset="0"/>
                <a:ea typeface="ＭＳ Ｐゴシック" pitchFamily="34" charset="-128"/>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176213" rtl="0" eaLnBrk="0" fontAlgn="base" latinLnBrk="0" hangingPunct="0">
              <a:lnSpc>
                <a:spcPct val="110000"/>
              </a:lnSpc>
              <a:spcBef>
                <a:spcPct val="0"/>
              </a:spcBef>
              <a:spcAft>
                <a:spcPct val="0"/>
              </a:spcAft>
              <a:buClrTx/>
              <a:buSzTx/>
              <a:buFontTx/>
              <a:buNone/>
              <a:tabLst/>
              <a:defRPr/>
            </a:pPr>
            <a:r>
              <a:rPr kumimoji="0" lang="ar-JO" alt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من هم الأموريون؟</a:t>
            </a:r>
            <a:endParaRPr kumimoji="0" lang="en-US" alt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14339" name="Line 3"/>
          <p:cNvSpPr>
            <a:spLocks noChangeShapeType="1"/>
          </p:cNvSpPr>
          <p:nvPr/>
        </p:nvSpPr>
        <p:spPr bwMode="auto">
          <a:xfrm>
            <a:off x="1447800" y="3846513"/>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40" name="Line 4"/>
          <p:cNvSpPr>
            <a:spLocks noChangeShapeType="1"/>
          </p:cNvSpPr>
          <p:nvPr/>
        </p:nvSpPr>
        <p:spPr bwMode="auto">
          <a:xfrm>
            <a:off x="2486025" y="3843338"/>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41" name="Line 5"/>
          <p:cNvSpPr>
            <a:spLocks noChangeShapeType="1"/>
          </p:cNvSpPr>
          <p:nvPr/>
        </p:nvSpPr>
        <p:spPr bwMode="auto">
          <a:xfrm>
            <a:off x="7677150" y="3843338"/>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42" name="Text Box 6"/>
          <p:cNvSpPr txBox="1">
            <a:spLocks noChangeArrowheads="1"/>
          </p:cNvSpPr>
          <p:nvPr/>
        </p:nvSpPr>
        <p:spPr bwMode="auto">
          <a:xfrm rot="16168439">
            <a:off x="-1763713" y="2038350"/>
            <a:ext cx="4664076"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sym typeface="Times New Roman" pitchFamily="18" charset="0"/>
              </a:rPr>
              <a:t>تغلث فلاسر</a:t>
            </a:r>
            <a:endParaRPr kumimoji="0" lang="en-US" sz="32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14343" name="Text Box 7"/>
          <p:cNvSpPr txBox="1">
            <a:spLocks noChangeArrowheads="1"/>
          </p:cNvSpPr>
          <p:nvPr/>
        </p:nvSpPr>
        <p:spPr bwMode="auto">
          <a:xfrm>
            <a:off x="1905000" y="569913"/>
            <a:ext cx="3352800" cy="64611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sym typeface="Times New Roman" pitchFamily="18" charset="0"/>
              </a:rPr>
              <a:t>آشور</a:t>
            </a:r>
            <a:endParaRPr kumimoji="0" lang="en-US" sz="36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
        <p:nvSpPr>
          <p:cNvPr id="14344" name="Text Box 8"/>
          <p:cNvSpPr txBox="1">
            <a:spLocks noChangeArrowheads="1"/>
          </p:cNvSpPr>
          <p:nvPr/>
        </p:nvSpPr>
        <p:spPr bwMode="auto">
          <a:xfrm>
            <a:off x="304800" y="4713288"/>
            <a:ext cx="381000" cy="156966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1100</a:t>
            </a:r>
            <a:endParaRPr kumimoji="0" lang="en-US"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45" name="Line 9"/>
          <p:cNvSpPr>
            <a:spLocks noChangeShapeType="1"/>
          </p:cNvSpPr>
          <p:nvPr/>
        </p:nvSpPr>
        <p:spPr bwMode="auto">
          <a:xfrm>
            <a:off x="8839200" y="3846513"/>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46" name="Line 10"/>
          <p:cNvSpPr>
            <a:spLocks noChangeShapeType="1"/>
          </p:cNvSpPr>
          <p:nvPr/>
        </p:nvSpPr>
        <p:spPr bwMode="auto">
          <a:xfrm>
            <a:off x="457200" y="3846513"/>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47" name="Line 11"/>
          <p:cNvSpPr>
            <a:spLocks noChangeShapeType="1"/>
          </p:cNvSpPr>
          <p:nvPr/>
        </p:nvSpPr>
        <p:spPr bwMode="auto">
          <a:xfrm>
            <a:off x="6629400" y="3846513"/>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48" name="Line 12"/>
          <p:cNvSpPr>
            <a:spLocks noChangeShapeType="1"/>
          </p:cNvSpPr>
          <p:nvPr/>
        </p:nvSpPr>
        <p:spPr bwMode="auto">
          <a:xfrm>
            <a:off x="5638800" y="3846513"/>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49" name="Line 13"/>
          <p:cNvSpPr>
            <a:spLocks noChangeShapeType="1"/>
          </p:cNvSpPr>
          <p:nvPr/>
        </p:nvSpPr>
        <p:spPr bwMode="auto">
          <a:xfrm>
            <a:off x="4572000" y="3846513"/>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50" name="Line 14"/>
          <p:cNvSpPr>
            <a:spLocks noChangeShapeType="1"/>
          </p:cNvSpPr>
          <p:nvPr/>
        </p:nvSpPr>
        <p:spPr bwMode="auto">
          <a:xfrm>
            <a:off x="3505200" y="3846513"/>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51" name="Line 15"/>
          <p:cNvSpPr>
            <a:spLocks noChangeShapeType="1"/>
          </p:cNvSpPr>
          <p:nvPr/>
        </p:nvSpPr>
        <p:spPr bwMode="auto">
          <a:xfrm>
            <a:off x="371475" y="4649788"/>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52" name="Text Box 16"/>
          <p:cNvSpPr txBox="1">
            <a:spLocks noChangeArrowheads="1"/>
          </p:cNvSpPr>
          <p:nvPr/>
        </p:nvSpPr>
        <p:spPr bwMode="auto">
          <a:xfrm rot="16166516">
            <a:off x="6202363" y="2368550"/>
            <a:ext cx="424180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سقوط نينوى 612</a:t>
            </a:r>
            <a:endParaRPr kumimoji="0" lang="en-US" sz="32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53" name="Text Box 17"/>
          <p:cNvSpPr txBox="1">
            <a:spLocks noChangeArrowheads="1"/>
          </p:cNvSpPr>
          <p:nvPr/>
        </p:nvSpPr>
        <p:spPr bwMode="auto">
          <a:xfrm>
            <a:off x="5715000" y="5827713"/>
            <a:ext cx="1905000" cy="95410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DFF5D"/>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انتكاسة</a:t>
            </a:r>
            <a:br>
              <a:rPr kumimoji="0" lang="en-US" sz="2800" b="1" u="none" strike="noStrike" kern="1200" cap="none" spc="0" normalizeH="0" baseline="0" noProof="0" dirty="0">
                <a:ln>
                  <a:noFill/>
                </a:ln>
                <a:solidFill>
                  <a:srgbClr val="FDFF5D"/>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br>
            <a:r>
              <a:rPr kumimoji="0" lang="ar-JO" sz="2800" b="1" u="none" strike="noStrike" kern="1200" cap="none" spc="0" normalizeH="0" baseline="0" noProof="0" dirty="0">
                <a:ln>
                  <a:noFill/>
                </a:ln>
                <a:solidFill>
                  <a:srgbClr val="FDFF5D"/>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نينوى</a:t>
            </a:r>
            <a:endParaRPr kumimoji="0" lang="en-US" sz="2800" b="1" u="none" strike="noStrike" kern="1200" cap="none" spc="0" normalizeH="0" baseline="0" noProof="0" dirty="0">
              <a:ln>
                <a:noFill/>
              </a:ln>
              <a:solidFill>
                <a:srgbClr val="FDFF5D"/>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54" name="Text Box 18"/>
          <p:cNvSpPr txBox="1">
            <a:spLocks noChangeArrowheads="1"/>
          </p:cNvSpPr>
          <p:nvPr/>
        </p:nvSpPr>
        <p:spPr bwMode="auto">
          <a:xfrm rot="16166516">
            <a:off x="3305175" y="2219325"/>
            <a:ext cx="424180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DFF5D"/>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يونان 760</a:t>
            </a:r>
            <a:endParaRPr kumimoji="0" lang="en-US" sz="3200" b="1" u="none" strike="noStrike" kern="1200" cap="none" spc="0" normalizeH="0" baseline="0" noProof="0" dirty="0">
              <a:ln>
                <a:noFill/>
              </a:ln>
              <a:solidFill>
                <a:srgbClr val="FDFF5D"/>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55" name="Line 19"/>
          <p:cNvSpPr>
            <a:spLocks noChangeShapeType="1"/>
          </p:cNvSpPr>
          <p:nvPr/>
        </p:nvSpPr>
        <p:spPr bwMode="auto">
          <a:xfrm>
            <a:off x="5486400" y="4343400"/>
            <a:ext cx="1905000" cy="0"/>
          </a:xfrm>
          <a:prstGeom prst="line">
            <a:avLst/>
          </a:prstGeom>
          <a:noFill/>
          <a:ln w="76200">
            <a:solidFill>
              <a:srgbClr val="FFFF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sym typeface="Times New Roman" pitchFamily="18" charset="0"/>
            </a:endParaRPr>
          </a:p>
        </p:txBody>
      </p:sp>
      <p:sp>
        <p:nvSpPr>
          <p:cNvPr id="14356" name="Text Box 20"/>
          <p:cNvSpPr txBox="1">
            <a:spLocks noChangeArrowheads="1"/>
          </p:cNvSpPr>
          <p:nvPr/>
        </p:nvSpPr>
        <p:spPr bwMode="auto">
          <a:xfrm>
            <a:off x="5400675" y="4713288"/>
            <a:ext cx="381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750</a:t>
            </a:r>
            <a:endParaRPr kumimoji="0" lang="en-US"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57" name="Text Box 21"/>
          <p:cNvSpPr txBox="1">
            <a:spLocks noChangeArrowheads="1"/>
          </p:cNvSpPr>
          <p:nvPr/>
        </p:nvSpPr>
        <p:spPr bwMode="auto">
          <a:xfrm>
            <a:off x="6419850" y="4713288"/>
            <a:ext cx="381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700</a:t>
            </a:r>
            <a:endParaRPr kumimoji="0" lang="en-US"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58" name="Text Box 22"/>
          <p:cNvSpPr txBox="1">
            <a:spLocks noChangeArrowheads="1"/>
          </p:cNvSpPr>
          <p:nvPr/>
        </p:nvSpPr>
        <p:spPr bwMode="auto">
          <a:xfrm>
            <a:off x="4381500" y="4713288"/>
            <a:ext cx="381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800</a:t>
            </a:r>
            <a:endParaRPr kumimoji="0" lang="en-US"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59" name="Text Box 23"/>
          <p:cNvSpPr txBox="1">
            <a:spLocks noChangeArrowheads="1"/>
          </p:cNvSpPr>
          <p:nvPr/>
        </p:nvSpPr>
        <p:spPr bwMode="auto">
          <a:xfrm>
            <a:off x="3362325" y="4713288"/>
            <a:ext cx="381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850</a:t>
            </a:r>
            <a:endParaRPr kumimoji="0" lang="en-US"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60" name="Text Box 24"/>
          <p:cNvSpPr txBox="1">
            <a:spLocks noChangeArrowheads="1"/>
          </p:cNvSpPr>
          <p:nvPr/>
        </p:nvSpPr>
        <p:spPr bwMode="auto">
          <a:xfrm>
            <a:off x="2343150" y="4713288"/>
            <a:ext cx="381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900</a:t>
            </a:r>
            <a:endParaRPr kumimoji="0" lang="en-US"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61" name="Text Box 25"/>
          <p:cNvSpPr txBox="1">
            <a:spLocks noChangeArrowheads="1"/>
          </p:cNvSpPr>
          <p:nvPr/>
        </p:nvSpPr>
        <p:spPr bwMode="auto">
          <a:xfrm>
            <a:off x="7439025" y="4713288"/>
            <a:ext cx="381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650</a:t>
            </a:r>
            <a:endParaRPr kumimoji="0" lang="en-US"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62" name="Text Box 26"/>
          <p:cNvSpPr txBox="1">
            <a:spLocks noChangeArrowheads="1"/>
          </p:cNvSpPr>
          <p:nvPr/>
        </p:nvSpPr>
        <p:spPr bwMode="auto">
          <a:xfrm>
            <a:off x="8458200" y="4713288"/>
            <a:ext cx="381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600</a:t>
            </a:r>
            <a:endParaRPr kumimoji="0" lang="en-US"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92538" name="Freeform 27"/>
          <p:cNvSpPr>
            <a:spLocks/>
          </p:cNvSpPr>
          <p:nvPr/>
        </p:nvSpPr>
        <p:spPr bwMode="auto">
          <a:xfrm>
            <a:off x="215900" y="1700213"/>
            <a:ext cx="5940425" cy="3967162"/>
          </a:xfrm>
          <a:custGeom>
            <a:avLst/>
            <a:gdLst>
              <a:gd name="T0" fmla="*/ 2147483647 w 618"/>
              <a:gd name="T1" fmla="*/ 2147483647 h 210"/>
              <a:gd name="T2" fmla="*/ 2147483647 w 618"/>
              <a:gd name="T3" fmla="*/ 2147483647 h 210"/>
              <a:gd name="T4" fmla="*/ 2147483647 w 618"/>
              <a:gd name="T5" fmla="*/ 2147483647 h 210"/>
              <a:gd name="T6" fmla="*/ 2147483647 w 618"/>
              <a:gd name="T7" fmla="*/ 0 h 210"/>
              <a:gd name="T8" fmla="*/ 2147483647 w 618"/>
              <a:gd name="T9" fmla="*/ 2147483647 h 210"/>
              <a:gd name="T10" fmla="*/ 2147483647 w 618"/>
              <a:gd name="T11" fmla="*/ 2147483647 h 210"/>
              <a:gd name="T12" fmla="*/ 2147483647 w 618"/>
              <a:gd name="T13" fmla="*/ 2147483647 h 210"/>
              <a:gd name="T14" fmla="*/ 2147483647 w 618"/>
              <a:gd name="T15" fmla="*/ 2147483647 h 210"/>
              <a:gd name="T16" fmla="*/ 2147483647 w 618"/>
              <a:gd name="T17" fmla="*/ 2147483647 h 210"/>
              <a:gd name="T18" fmla="*/ 2147483647 w 618"/>
              <a:gd name="T19" fmla="*/ 2147483647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8"/>
              <a:gd name="T31" fmla="*/ 0 h 210"/>
              <a:gd name="T32" fmla="*/ 618 w 618"/>
              <a:gd name="T33" fmla="*/ 210 h 2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8" h="210">
                <a:moveTo>
                  <a:pt x="21" y="191"/>
                </a:moveTo>
                <a:cubicBezTo>
                  <a:pt x="85" y="94"/>
                  <a:pt x="0" y="210"/>
                  <a:pt x="81" y="132"/>
                </a:cubicBezTo>
                <a:cubicBezTo>
                  <a:pt x="97" y="115"/>
                  <a:pt x="149" y="33"/>
                  <a:pt x="165" y="24"/>
                </a:cubicBezTo>
                <a:cubicBezTo>
                  <a:pt x="186" y="10"/>
                  <a:pt x="236" y="0"/>
                  <a:pt x="236" y="0"/>
                </a:cubicBezTo>
                <a:cubicBezTo>
                  <a:pt x="261" y="8"/>
                  <a:pt x="288" y="14"/>
                  <a:pt x="308" y="36"/>
                </a:cubicBezTo>
                <a:cubicBezTo>
                  <a:pt x="326" y="57"/>
                  <a:pt x="330" y="95"/>
                  <a:pt x="356" y="108"/>
                </a:cubicBezTo>
                <a:cubicBezTo>
                  <a:pt x="414" y="137"/>
                  <a:pt x="386" y="126"/>
                  <a:pt x="439" y="143"/>
                </a:cubicBezTo>
                <a:cubicBezTo>
                  <a:pt x="483" y="139"/>
                  <a:pt x="529" y="147"/>
                  <a:pt x="571" y="132"/>
                </a:cubicBezTo>
                <a:cubicBezTo>
                  <a:pt x="587" y="125"/>
                  <a:pt x="588" y="100"/>
                  <a:pt x="595" y="84"/>
                </a:cubicBezTo>
                <a:cubicBezTo>
                  <a:pt x="604" y="60"/>
                  <a:pt x="618" y="12"/>
                  <a:pt x="618" y="12"/>
                </a:cubicBezTo>
              </a:path>
            </a:pathLst>
          </a:custGeom>
          <a:noFill/>
          <a:ln w="57150">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sym typeface="Times New Roman" pitchFamily="18" charset="0"/>
            </a:endParaRPr>
          </a:p>
        </p:txBody>
      </p:sp>
      <p:sp>
        <p:nvSpPr>
          <p:cNvPr id="14364" name="Text Box 28"/>
          <p:cNvSpPr txBox="1">
            <a:spLocks noChangeArrowheads="1"/>
          </p:cNvSpPr>
          <p:nvPr/>
        </p:nvSpPr>
        <p:spPr bwMode="auto">
          <a:xfrm rot="16166516">
            <a:off x="5210175" y="2322513"/>
            <a:ext cx="424180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DFF5D"/>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ناحوم 660</a:t>
            </a:r>
            <a:endParaRPr kumimoji="0" lang="en-US" sz="3200" b="1" u="none" strike="noStrike" kern="1200" cap="none" spc="0" normalizeH="0" baseline="0" noProof="0" dirty="0">
              <a:ln>
                <a:noFill/>
              </a:ln>
              <a:solidFill>
                <a:srgbClr val="FDFF5D"/>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65" name="Text Box 29"/>
          <p:cNvSpPr txBox="1">
            <a:spLocks noChangeArrowheads="1"/>
          </p:cNvSpPr>
          <p:nvPr/>
        </p:nvSpPr>
        <p:spPr bwMode="auto">
          <a:xfrm rot="16166516">
            <a:off x="4225925" y="2398713"/>
            <a:ext cx="424180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rPr>
              <a:t>سقوط إسرائيل 722</a:t>
            </a:r>
            <a:endParaRPr kumimoji="0" lang="en-US" sz="3200" b="1" u="none" strike="noStrike" kern="1200" cap="none" spc="0" normalizeH="0" baseline="0" noProof="0" dirty="0">
              <a:ln>
                <a:noFill/>
              </a:ln>
              <a:solidFill>
                <a:srgbClr val="F1F7E9"/>
              </a:solidFill>
              <a:effectLst/>
              <a:uLnTx/>
              <a:uFillTx/>
              <a:latin typeface="Arial" panose="020B0604020202020204" pitchFamily="34" charset="0"/>
              <a:ea typeface="ＭＳ Ｐゴシック" pitchFamily="24" charset="-128"/>
              <a:cs typeface="Arial" panose="020B0604020202020204" pitchFamily="34" charset="0"/>
              <a:sym typeface="Times New Roman" pitchFamily="18" charset="0"/>
            </a:endParaRPr>
          </a:p>
        </p:txBody>
      </p:sp>
      <p:sp>
        <p:nvSpPr>
          <p:cNvPr id="14366" name="Rectangle 30"/>
          <p:cNvSpPr>
            <a:spLocks noGrp="1" noChangeArrowheads="1"/>
          </p:cNvSpPr>
          <p:nvPr>
            <p:ph type="title" idx="4294967295"/>
          </p:nvPr>
        </p:nvSpPr>
        <p:spPr>
          <a:xfrm>
            <a:off x="5715000" y="76200"/>
            <a:ext cx="3124200" cy="1143000"/>
          </a:xfrm>
          <a:effectLst>
            <a:outerShdw blurRad="63500" dist="35921" dir="2700000" algn="ctr" rotWithShape="0">
              <a:srgbClr val="000000">
                <a:alpha val="74998"/>
              </a:srgbClr>
            </a:outerShdw>
          </a:effectLst>
        </p:spPr>
        <p:txBody>
          <a:bodyPr/>
          <a:lstStyle/>
          <a:p>
            <a:pPr algn="ctr">
              <a:defRPr/>
            </a:pPr>
            <a:r>
              <a:rPr lang="ar-JO" sz="3600" b="1" i="0" dirty="0">
                <a:solidFill>
                  <a:srgbClr val="FFE70E"/>
                </a:solidFill>
                <a:effectLst/>
                <a:latin typeface="Arial" panose="020B0604020202020204" pitchFamily="34" charset="0"/>
                <a:ea typeface="ＭＳ Ｐゴシック" charset="0"/>
                <a:cs typeface="Arial" panose="020B0604020202020204" pitchFamily="34" charset="0"/>
              </a:rPr>
              <a:t>بعد 100 سنة</a:t>
            </a:r>
            <a:endParaRPr lang="en-US" sz="3600" b="1" i="0" dirty="0">
              <a:latin typeface="Arial" panose="020B0604020202020204" pitchFamily="34" charset="0"/>
              <a:ea typeface="ＭＳ Ｐゴシック" charset="0"/>
              <a:cs typeface="Arial" panose="020B0604020202020204" pitchFamily="34" charset="0"/>
            </a:endParaRPr>
          </a:p>
        </p:txBody>
      </p:sp>
      <p:sp>
        <p:nvSpPr>
          <p:cNvPr id="31" name="Text Box 6"/>
          <p:cNvSpPr txBox="1">
            <a:spLocks noChangeArrowheads="1"/>
          </p:cNvSpPr>
          <p:nvPr/>
        </p:nvSpPr>
        <p:spPr bwMode="auto">
          <a:xfrm rot="16168439">
            <a:off x="-971550" y="2038350"/>
            <a:ext cx="4664076"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sym typeface="Times New Roman" pitchFamily="18" charset="0"/>
              </a:rPr>
              <a:t>قوة آشور</a:t>
            </a:r>
            <a:endParaRPr kumimoji="0" lang="en-US"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sym typeface="Times New Roman" pitchFamily="18" charset="0"/>
            </a:endParaRPr>
          </a:p>
        </p:txBody>
      </p:sp>
    </p:spTree>
    <p:extLst>
      <p:ext uri="{BB962C8B-B14F-4D97-AF65-F5344CB8AC3E}">
        <p14:creationId xmlns:p14="http://schemas.microsoft.com/office/powerpoint/2010/main" val="3490674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4354"/>
                                        </p:tgtEl>
                                        <p:attrNameLst>
                                          <p:attrName>style.visibility</p:attrName>
                                        </p:attrNameLst>
                                      </p:cBhvr>
                                      <p:to>
                                        <p:strVal val="visible"/>
                                      </p:to>
                                    </p:set>
                                    <p:animEffect transition="in" filter="dissolve">
                                      <p:cBhvr>
                                        <p:cTn id="7" dur="500"/>
                                        <p:tgtEl>
                                          <p:spTgt spid="14354"/>
                                        </p:tgtEl>
                                      </p:cBhvr>
                                    </p:animEffect>
                                  </p:childTnLst>
                                </p:cTn>
                              </p:par>
                            </p:childTnLst>
                          </p:cTn>
                        </p:par>
                        <p:par>
                          <p:cTn id="8" fill="hold" nodeType="afterGroup">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14365"/>
                                        </p:tgtEl>
                                        <p:attrNameLst>
                                          <p:attrName>style.visibility</p:attrName>
                                        </p:attrNameLst>
                                      </p:cBhvr>
                                      <p:to>
                                        <p:strVal val="visible"/>
                                      </p:to>
                                    </p:set>
                                    <p:animEffect transition="in" filter="dissolve">
                                      <p:cBhvr>
                                        <p:cTn id="11" dur="500"/>
                                        <p:tgtEl>
                                          <p:spTgt spid="14365"/>
                                        </p:tgtEl>
                                      </p:cBhvr>
                                    </p:animEffect>
                                  </p:childTnLst>
                                </p:cTn>
                              </p:par>
                            </p:childTnLst>
                          </p:cTn>
                        </p:par>
                        <p:par>
                          <p:cTn id="12" fill="hold" nodeType="afterGroup">
                            <p:stCondLst>
                              <p:cond delay="11000"/>
                            </p:stCondLst>
                            <p:childTnLst>
                              <p:par>
                                <p:cTn id="13" presetID="9" presetClass="entr" presetSubtype="0" fill="hold" grpId="0" nodeType="afterEffect">
                                  <p:stCondLst>
                                    <p:cond delay="5000"/>
                                  </p:stCondLst>
                                  <p:childTnLst>
                                    <p:set>
                                      <p:cBhvr>
                                        <p:cTn id="14" dur="1" fill="hold">
                                          <p:stCondLst>
                                            <p:cond delay="0"/>
                                          </p:stCondLst>
                                        </p:cTn>
                                        <p:tgtEl>
                                          <p:spTgt spid="14364"/>
                                        </p:tgtEl>
                                        <p:attrNameLst>
                                          <p:attrName>style.visibility</p:attrName>
                                        </p:attrNameLst>
                                      </p:cBhvr>
                                      <p:to>
                                        <p:strVal val="visible"/>
                                      </p:to>
                                    </p:set>
                                    <p:animEffect transition="in" filter="dissolve">
                                      <p:cBhvr>
                                        <p:cTn id="15" dur="500"/>
                                        <p:tgtEl>
                                          <p:spTgt spid="143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352"/>
                                        </p:tgtEl>
                                        <p:attrNameLst>
                                          <p:attrName>style.visibility</p:attrName>
                                        </p:attrNameLst>
                                      </p:cBhvr>
                                      <p:to>
                                        <p:strVal val="visible"/>
                                      </p:to>
                                    </p:set>
                                    <p:animEffect transition="in" filter="fade">
                                      <p:cBhvr>
                                        <p:cTn id="20" dur="500"/>
                                        <p:tgtEl>
                                          <p:spTgt spid="14352"/>
                                        </p:tgtEl>
                                      </p:cBhvr>
                                    </p:animEffect>
                                  </p:childTnLst>
                                </p:cTn>
                              </p:par>
                            </p:childTnLst>
                          </p:cTn>
                        </p:par>
                        <p:par>
                          <p:cTn id="21" fill="hold" nodeType="afterGroup">
                            <p:stCondLst>
                              <p:cond delay="500"/>
                            </p:stCondLst>
                            <p:childTnLst>
                              <p:par>
                                <p:cTn id="22" presetID="17" presetClass="entr" presetSubtype="10" fill="hold" grpId="0" nodeType="afterEffect">
                                  <p:stCondLst>
                                    <p:cond delay="3000"/>
                                  </p:stCondLst>
                                  <p:childTnLst>
                                    <p:set>
                                      <p:cBhvr>
                                        <p:cTn id="23" dur="1" fill="hold">
                                          <p:stCondLst>
                                            <p:cond delay="0"/>
                                          </p:stCondLst>
                                        </p:cTn>
                                        <p:tgtEl>
                                          <p:spTgt spid="14355"/>
                                        </p:tgtEl>
                                        <p:attrNameLst>
                                          <p:attrName>style.visibility</p:attrName>
                                        </p:attrNameLst>
                                      </p:cBhvr>
                                      <p:to>
                                        <p:strVal val="visible"/>
                                      </p:to>
                                    </p:set>
                                    <p:anim calcmode="lin" valueType="num">
                                      <p:cBhvr>
                                        <p:cTn id="24" dur="500" fill="hold"/>
                                        <p:tgtEl>
                                          <p:spTgt spid="14355"/>
                                        </p:tgtEl>
                                        <p:attrNameLst>
                                          <p:attrName>ppt_w</p:attrName>
                                        </p:attrNameLst>
                                      </p:cBhvr>
                                      <p:tavLst>
                                        <p:tav tm="0">
                                          <p:val>
                                            <p:fltVal val="0"/>
                                          </p:val>
                                        </p:tav>
                                        <p:tav tm="100000">
                                          <p:val>
                                            <p:strVal val="#ppt_w"/>
                                          </p:val>
                                        </p:tav>
                                      </p:tavLst>
                                    </p:anim>
                                    <p:anim calcmode="lin" valueType="num">
                                      <p:cBhvr>
                                        <p:cTn id="25" dur="500" fill="hold"/>
                                        <p:tgtEl>
                                          <p:spTgt spid="14355"/>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353"/>
                                        </p:tgtEl>
                                        <p:attrNameLst>
                                          <p:attrName>style.visibility</p:attrName>
                                        </p:attrNameLst>
                                      </p:cBhvr>
                                      <p:to>
                                        <p:strVal val="visible"/>
                                      </p:to>
                                    </p:set>
                                    <p:animEffect transition="in" filter="fade">
                                      <p:cBhvr>
                                        <p:cTn id="30"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autoUpdateAnimBg="0"/>
      <p:bldP spid="14353" grpId="0" autoUpdateAnimBg="0"/>
      <p:bldP spid="14354" grpId="0" autoUpdateAnimBg="0"/>
      <p:bldP spid="14355" grpId="0" animBg="1"/>
      <p:bldP spid="14364" grpId="0" autoUpdateAnimBg="0"/>
      <p:bldP spid="1436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7826" name="Line 4"/>
          <p:cNvSpPr>
            <a:spLocks noChangeShapeType="1"/>
          </p:cNvSpPr>
          <p:nvPr/>
        </p:nvSpPr>
        <p:spPr bwMode="auto">
          <a:xfrm flipH="1">
            <a:off x="3886200" y="2209800"/>
            <a:ext cx="685800" cy="533400"/>
          </a:xfrm>
          <a:prstGeom prst="line">
            <a:avLst/>
          </a:prstGeom>
          <a:noFill/>
          <a:ln w="57150">
            <a:solidFill>
              <a:srgbClr val="0099CC"/>
            </a:solidFill>
            <a:round/>
            <a:headEnd/>
            <a:tailEnd/>
          </a:ln>
          <a:extLst>
            <a:ext uri="{909E8E84-426E-40DD-AFC4-6F175D3DCCD1}">
              <a14:hiddenFill xmlns:a14="http://schemas.microsoft.com/office/drawing/2010/main">
                <a:noFill/>
              </a14:hiddenFill>
            </a:ext>
          </a:extLst>
        </p:spPr>
        <p:txBody>
          <a:bodyPr wrap="none" anchor="ctr"/>
          <a:lstStyle/>
          <a:p>
            <a:endParaRPr lang="en-GB" b="1" dirty="0">
              <a:latin typeface="Arial" panose="020B0604020202020204" pitchFamily="34" charset="0"/>
              <a:cs typeface="Arial" panose="020B0604020202020204" pitchFamily="34" charset="0"/>
            </a:endParaRPr>
          </a:p>
        </p:txBody>
      </p:sp>
      <p:sp>
        <p:nvSpPr>
          <p:cNvPr id="77827" name="Line 5"/>
          <p:cNvSpPr>
            <a:spLocks noChangeShapeType="1"/>
          </p:cNvSpPr>
          <p:nvPr/>
        </p:nvSpPr>
        <p:spPr bwMode="auto">
          <a:xfrm>
            <a:off x="4572000" y="2209800"/>
            <a:ext cx="762000" cy="533400"/>
          </a:xfrm>
          <a:prstGeom prst="line">
            <a:avLst/>
          </a:prstGeom>
          <a:noFill/>
          <a:ln w="57150">
            <a:solidFill>
              <a:srgbClr val="0099CC"/>
            </a:solidFill>
            <a:round/>
            <a:headEnd/>
            <a:tailEnd/>
          </a:ln>
          <a:extLst>
            <a:ext uri="{909E8E84-426E-40DD-AFC4-6F175D3DCCD1}">
              <a14:hiddenFill xmlns:a14="http://schemas.microsoft.com/office/drawing/2010/main">
                <a:noFill/>
              </a14:hiddenFill>
            </a:ext>
          </a:extLst>
        </p:spPr>
        <p:txBody>
          <a:bodyPr wrap="none" anchor="ctr"/>
          <a:lstStyle/>
          <a:p>
            <a:endParaRPr lang="en-GB" b="1" dirty="0">
              <a:latin typeface="Arial" panose="020B0604020202020204" pitchFamily="34" charset="0"/>
              <a:cs typeface="Arial" panose="020B0604020202020204" pitchFamily="34" charset="0"/>
            </a:endParaRPr>
          </a:p>
        </p:txBody>
      </p:sp>
      <p:sp>
        <p:nvSpPr>
          <p:cNvPr id="77828" name="Line 6"/>
          <p:cNvSpPr>
            <a:spLocks noChangeShapeType="1"/>
          </p:cNvSpPr>
          <p:nvPr/>
        </p:nvSpPr>
        <p:spPr bwMode="auto">
          <a:xfrm>
            <a:off x="3886200" y="2743200"/>
            <a:ext cx="0" cy="914400"/>
          </a:xfrm>
          <a:prstGeom prst="line">
            <a:avLst/>
          </a:prstGeom>
          <a:noFill/>
          <a:ln w="57150">
            <a:solidFill>
              <a:srgbClr val="0099CC"/>
            </a:solidFill>
            <a:round/>
            <a:headEnd/>
            <a:tailEnd/>
          </a:ln>
          <a:extLst>
            <a:ext uri="{909E8E84-426E-40DD-AFC4-6F175D3DCCD1}">
              <a14:hiddenFill xmlns:a14="http://schemas.microsoft.com/office/drawing/2010/main">
                <a:noFill/>
              </a14:hiddenFill>
            </a:ext>
          </a:extLst>
        </p:spPr>
        <p:txBody>
          <a:bodyPr wrap="none" anchor="ctr"/>
          <a:lstStyle/>
          <a:p>
            <a:endParaRPr lang="en-GB" b="1" dirty="0">
              <a:latin typeface="Arial" panose="020B0604020202020204" pitchFamily="34" charset="0"/>
              <a:cs typeface="Arial" panose="020B0604020202020204" pitchFamily="34" charset="0"/>
            </a:endParaRPr>
          </a:p>
        </p:txBody>
      </p:sp>
      <p:sp>
        <p:nvSpPr>
          <p:cNvPr id="77829" name="Line 7"/>
          <p:cNvSpPr>
            <a:spLocks noChangeShapeType="1"/>
          </p:cNvSpPr>
          <p:nvPr/>
        </p:nvSpPr>
        <p:spPr bwMode="auto">
          <a:xfrm>
            <a:off x="5334000" y="2743200"/>
            <a:ext cx="0" cy="3352800"/>
          </a:xfrm>
          <a:prstGeom prst="line">
            <a:avLst/>
          </a:prstGeom>
          <a:noFill/>
          <a:ln w="57150">
            <a:solidFill>
              <a:srgbClr val="0099CC"/>
            </a:solidFill>
            <a:round/>
            <a:headEnd/>
            <a:tailEnd/>
          </a:ln>
          <a:extLst>
            <a:ext uri="{909E8E84-426E-40DD-AFC4-6F175D3DCCD1}">
              <a14:hiddenFill xmlns:a14="http://schemas.microsoft.com/office/drawing/2010/main">
                <a:noFill/>
              </a14:hiddenFill>
            </a:ext>
          </a:extLst>
        </p:spPr>
        <p:txBody>
          <a:bodyPr wrap="none" anchor="ctr"/>
          <a:lstStyle/>
          <a:p>
            <a:endParaRPr lang="en-GB" b="1" dirty="0">
              <a:latin typeface="Arial" panose="020B0604020202020204" pitchFamily="34" charset="0"/>
              <a:cs typeface="Arial" panose="020B0604020202020204" pitchFamily="34" charset="0"/>
            </a:endParaRPr>
          </a:p>
        </p:txBody>
      </p:sp>
      <p:sp>
        <p:nvSpPr>
          <p:cNvPr id="77832" name="Text Box 11"/>
          <p:cNvSpPr txBox="1">
            <a:spLocks noChangeArrowheads="1"/>
          </p:cNvSpPr>
          <p:nvPr/>
        </p:nvSpPr>
        <p:spPr bwMode="auto">
          <a:xfrm>
            <a:off x="1981200" y="2667000"/>
            <a:ext cx="2026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r>
              <a:rPr lang="ar-JO" altLang="en-US" b="1" dirty="0">
                <a:latin typeface="Arial" panose="020B0604020202020204" pitchFamily="34" charset="0"/>
                <a:cs typeface="Arial" panose="020B0604020202020204" pitchFamily="34" charset="0"/>
                <a:sym typeface="Marlett" pitchFamily="2" charset="2"/>
              </a:rPr>
              <a:t>841-732 ق.م</a:t>
            </a:r>
            <a:r>
              <a:rPr lang="en-US" altLang="en-US" sz="1800" b="1" dirty="0">
                <a:latin typeface="Arial" panose="020B0604020202020204" pitchFamily="34" charset="0"/>
                <a:cs typeface="Arial" panose="020B0604020202020204" pitchFamily="34" charset="0"/>
                <a:sym typeface="Marlett" pitchFamily="2" charset="2"/>
              </a:rPr>
              <a:t></a:t>
            </a:r>
            <a:endParaRPr lang="en-US" altLang="en-US" b="1" dirty="0">
              <a:latin typeface="Arial" panose="020B0604020202020204" pitchFamily="34" charset="0"/>
              <a:cs typeface="Arial" panose="020B0604020202020204" pitchFamily="34" charset="0"/>
            </a:endParaRPr>
          </a:p>
        </p:txBody>
      </p:sp>
      <p:sp>
        <p:nvSpPr>
          <p:cNvPr id="77833" name="Text Box 12"/>
          <p:cNvSpPr txBox="1">
            <a:spLocks noChangeArrowheads="1"/>
          </p:cNvSpPr>
          <p:nvPr/>
        </p:nvSpPr>
        <p:spPr bwMode="auto">
          <a:xfrm>
            <a:off x="2590800" y="3124200"/>
            <a:ext cx="1404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latin typeface="Arial" panose="020B0604020202020204" pitchFamily="34" charset="0"/>
                <a:cs typeface="Arial" panose="020B0604020202020204" pitchFamily="34" charset="0"/>
                <a:sym typeface="Marlett" pitchFamily="2" charset="2"/>
              </a:rPr>
              <a:t>727 ق.م</a:t>
            </a:r>
            <a:r>
              <a:rPr lang="en-US" altLang="en-US" sz="1800" b="1" dirty="0">
                <a:latin typeface="Arial" panose="020B0604020202020204" pitchFamily="34" charset="0"/>
                <a:cs typeface="Arial" panose="020B0604020202020204" pitchFamily="34" charset="0"/>
                <a:sym typeface="Marlett" pitchFamily="2" charset="2"/>
              </a:rPr>
              <a:t></a:t>
            </a:r>
            <a:endParaRPr lang="en-US" altLang="en-US" b="1" dirty="0">
              <a:latin typeface="Arial" panose="020B0604020202020204" pitchFamily="34" charset="0"/>
              <a:cs typeface="Arial" panose="020B0604020202020204" pitchFamily="34" charset="0"/>
            </a:endParaRPr>
          </a:p>
        </p:txBody>
      </p:sp>
      <p:sp>
        <p:nvSpPr>
          <p:cNvPr id="77834" name="Rectangle 13"/>
          <p:cNvSpPr>
            <a:spLocks noChangeArrowheads="1"/>
          </p:cNvSpPr>
          <p:nvPr/>
        </p:nvSpPr>
        <p:spPr bwMode="auto">
          <a:xfrm>
            <a:off x="2590800" y="365760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rtl="1"/>
            <a:r>
              <a:rPr lang="ar-JO" altLang="en-US" sz="2000" b="1" dirty="0">
                <a:latin typeface="Arial" panose="020B0604020202020204" pitchFamily="34" charset="0"/>
                <a:cs typeface="Arial" panose="020B0604020202020204" pitchFamily="34" charset="0"/>
                <a:sym typeface="Marlett" pitchFamily="2" charset="2"/>
              </a:rPr>
              <a:t>722 ق.م - السقوط</a:t>
            </a:r>
            <a:endParaRPr lang="en-US" altLang="en-US" sz="2000" b="1" dirty="0">
              <a:latin typeface="Arial" panose="020B0604020202020204" pitchFamily="34" charset="0"/>
              <a:cs typeface="Arial" panose="020B0604020202020204" pitchFamily="34" charset="0"/>
              <a:sym typeface="Marlett" pitchFamily="2" charset="2"/>
            </a:endParaRPr>
          </a:p>
        </p:txBody>
      </p:sp>
      <p:sp>
        <p:nvSpPr>
          <p:cNvPr id="77835" name="Text Box 14"/>
          <p:cNvSpPr txBox="1">
            <a:spLocks noChangeArrowheads="1"/>
          </p:cNvSpPr>
          <p:nvPr/>
        </p:nvSpPr>
        <p:spPr bwMode="auto">
          <a:xfrm>
            <a:off x="5381625" y="4191000"/>
            <a:ext cx="1451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b="1" dirty="0">
                <a:latin typeface="Arial" panose="020B0604020202020204" pitchFamily="34" charset="0"/>
                <a:cs typeface="Arial" panose="020B0604020202020204" pitchFamily="34" charset="0"/>
              </a:rPr>
              <a:t>  </a:t>
            </a:r>
            <a:r>
              <a:rPr lang="ar-JO" altLang="en-US" b="1" dirty="0">
                <a:latin typeface="Arial" panose="020B0604020202020204" pitchFamily="34" charset="0"/>
                <a:cs typeface="Arial" panose="020B0604020202020204" pitchFamily="34" charset="0"/>
              </a:rPr>
              <a:t>711 ق.م</a:t>
            </a:r>
            <a:endParaRPr lang="en-US" altLang="en-US" b="1" dirty="0">
              <a:latin typeface="Arial" panose="020B0604020202020204" pitchFamily="34" charset="0"/>
              <a:cs typeface="Arial" panose="020B0604020202020204" pitchFamily="34" charset="0"/>
            </a:endParaRPr>
          </a:p>
        </p:txBody>
      </p:sp>
      <p:sp>
        <p:nvSpPr>
          <p:cNvPr id="77836" name="Rectangle 15"/>
          <p:cNvSpPr>
            <a:spLocks noChangeArrowheads="1"/>
          </p:cNvSpPr>
          <p:nvPr/>
        </p:nvSpPr>
        <p:spPr bwMode="auto">
          <a:xfrm>
            <a:off x="5381625" y="4724400"/>
            <a:ext cx="1281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ar-JO" altLang="en-US" b="1" dirty="0">
                <a:latin typeface="Arial" panose="020B0604020202020204" pitchFamily="34" charset="0"/>
                <a:cs typeface="Arial" panose="020B0604020202020204" pitchFamily="34" charset="0"/>
              </a:rPr>
              <a:t>701 ق.م</a:t>
            </a:r>
            <a:endParaRPr lang="en-US" altLang="en-US" b="1" dirty="0">
              <a:latin typeface="Arial" panose="020B0604020202020204" pitchFamily="34" charset="0"/>
              <a:cs typeface="Arial" panose="020B0604020202020204" pitchFamily="34" charset="0"/>
            </a:endParaRPr>
          </a:p>
        </p:txBody>
      </p:sp>
      <p:sp>
        <p:nvSpPr>
          <p:cNvPr id="77837" name="Rectangle 16"/>
          <p:cNvSpPr>
            <a:spLocks noChangeArrowheads="1"/>
          </p:cNvSpPr>
          <p:nvPr/>
        </p:nvSpPr>
        <p:spPr bwMode="auto">
          <a:xfrm>
            <a:off x="4953000" y="6019800"/>
            <a:ext cx="1744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ar-JO" altLang="en-US" b="1" dirty="0">
                <a:latin typeface="Arial" panose="020B0604020202020204" pitchFamily="34" charset="0"/>
                <a:cs typeface="Arial" panose="020B0604020202020204" pitchFamily="34" charset="0"/>
              </a:rPr>
              <a:t>586 ق.م بابل</a:t>
            </a:r>
            <a:endParaRPr lang="en-US" altLang="en-US" b="1" dirty="0">
              <a:latin typeface="Arial" panose="020B0604020202020204" pitchFamily="34" charset="0"/>
              <a:cs typeface="Arial" panose="020B0604020202020204" pitchFamily="34" charset="0"/>
            </a:endParaRPr>
          </a:p>
        </p:txBody>
      </p:sp>
      <p:grpSp>
        <p:nvGrpSpPr>
          <p:cNvPr id="2" name="Group 27"/>
          <p:cNvGrpSpPr>
            <a:grpSpLocks/>
          </p:cNvGrpSpPr>
          <p:nvPr/>
        </p:nvGrpSpPr>
        <p:grpSpPr bwMode="auto">
          <a:xfrm>
            <a:off x="304800" y="1524000"/>
            <a:ext cx="1447801" cy="990600"/>
            <a:chOff x="240" y="720"/>
            <a:chExt cx="912" cy="624"/>
          </a:xfrm>
        </p:grpSpPr>
        <p:sp>
          <p:nvSpPr>
            <p:cNvPr id="77854" name="AutoShape 17"/>
            <p:cNvSpPr>
              <a:spLocks noChangeArrowheads="1"/>
            </p:cNvSpPr>
            <p:nvPr/>
          </p:nvSpPr>
          <p:spPr bwMode="auto">
            <a:xfrm flipH="1">
              <a:off x="240" y="720"/>
              <a:ext cx="912" cy="624"/>
            </a:xfrm>
            <a:prstGeom prst="wedgeRoundRectCallout">
              <a:avLst>
                <a:gd name="adj1" fmla="val -66009"/>
                <a:gd name="adj2" fmla="val 85894"/>
                <a:gd name="adj3" fmla="val 16667"/>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b="1" dirty="0">
                <a:latin typeface="Arial" panose="020B0604020202020204" pitchFamily="34" charset="0"/>
                <a:cs typeface="Arial" panose="020B0604020202020204" pitchFamily="34" charset="0"/>
              </a:endParaRPr>
            </a:p>
          </p:txBody>
        </p:sp>
        <p:sp>
          <p:nvSpPr>
            <p:cNvPr id="77855" name="Text Box 18"/>
            <p:cNvSpPr txBox="1">
              <a:spLocks noChangeArrowheads="1"/>
            </p:cNvSpPr>
            <p:nvPr/>
          </p:nvSpPr>
          <p:spPr bwMode="auto">
            <a:xfrm>
              <a:off x="254" y="768"/>
              <a:ext cx="84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b="1" dirty="0">
                  <a:solidFill>
                    <a:srgbClr val="000000"/>
                  </a:solidFill>
                  <a:latin typeface="Arial" pitchFamily="34" charset="0"/>
                  <a:cs typeface="Arial" pitchFamily="34" charset="0"/>
                </a:rPr>
                <a:t>دفع الجزية </a:t>
              </a:r>
            </a:p>
            <a:p>
              <a:pPr algn="ctr"/>
              <a:r>
                <a:rPr lang="ar-JO" altLang="en-US" b="1" dirty="0">
                  <a:solidFill>
                    <a:srgbClr val="000000"/>
                  </a:solidFill>
                  <a:latin typeface="Arial" pitchFamily="34" charset="0"/>
                  <a:cs typeface="Arial" pitchFamily="34" charset="0"/>
                </a:rPr>
                <a:t>إلى أشور</a:t>
              </a:r>
              <a:endParaRPr lang="en-US" altLang="en-US" b="1" dirty="0">
                <a:solidFill>
                  <a:srgbClr val="000000"/>
                </a:solidFill>
                <a:latin typeface="Arial" panose="020B0604020202020204" pitchFamily="34" charset="0"/>
                <a:cs typeface="Arial" panose="020B0604020202020204" pitchFamily="34" charset="0"/>
              </a:endParaRPr>
            </a:p>
          </p:txBody>
        </p:sp>
      </p:grpSp>
      <p:sp>
        <p:nvSpPr>
          <p:cNvPr id="60435" name="Text Box 19"/>
          <p:cNvSpPr txBox="1">
            <a:spLocks noChangeArrowheads="1"/>
          </p:cNvSpPr>
          <p:nvPr/>
        </p:nvSpPr>
        <p:spPr bwMode="auto">
          <a:xfrm>
            <a:off x="2001838" y="4267200"/>
            <a:ext cx="35782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b="1" dirty="0">
                <a:solidFill>
                  <a:srgbClr val="22228B"/>
                </a:solidFill>
                <a:latin typeface="Arial" panose="020B0604020202020204" pitchFamily="34" charset="0"/>
                <a:cs typeface="Arial" panose="020B0604020202020204" pitchFamily="34" charset="0"/>
              </a:rPr>
              <a:t>تم سبي 27290 إسرائيلي</a:t>
            </a:r>
            <a:endParaRPr lang="en-US" altLang="en-US" b="1" dirty="0">
              <a:solidFill>
                <a:srgbClr val="22228B"/>
              </a:solidFill>
              <a:latin typeface="Arial" panose="020B0604020202020204" pitchFamily="34" charset="0"/>
              <a:cs typeface="Arial" panose="020B0604020202020204" pitchFamily="34" charset="0"/>
            </a:endParaRPr>
          </a:p>
          <a:p>
            <a:pPr algn="ctr"/>
            <a:endParaRPr lang="en-US" altLang="en-US" sz="1000" b="1" dirty="0">
              <a:solidFill>
                <a:srgbClr val="22228B"/>
              </a:solidFill>
              <a:latin typeface="Arial" panose="020B0604020202020204" pitchFamily="34" charset="0"/>
              <a:cs typeface="Arial" panose="020B0604020202020204" pitchFamily="34" charset="0"/>
            </a:endParaRPr>
          </a:p>
          <a:p>
            <a:pPr algn="ctr"/>
            <a:r>
              <a:rPr lang="ar-JO" altLang="en-US" b="1" dirty="0">
                <a:solidFill>
                  <a:srgbClr val="22228B"/>
                </a:solidFill>
                <a:latin typeface="Arial" panose="020B0604020202020204" pitchFamily="34" charset="0"/>
                <a:cs typeface="Arial" panose="020B0604020202020204" pitchFamily="34" charset="0"/>
              </a:rPr>
              <a:t>ظهور السامريين</a:t>
            </a:r>
            <a:endParaRPr lang="en-US" altLang="en-US" b="1" dirty="0">
              <a:solidFill>
                <a:srgbClr val="22228B"/>
              </a:solidFill>
              <a:latin typeface="Arial" panose="020B0604020202020204" pitchFamily="34" charset="0"/>
              <a:cs typeface="Arial" panose="020B0604020202020204" pitchFamily="34" charset="0"/>
            </a:endParaRPr>
          </a:p>
        </p:txBody>
      </p:sp>
      <p:sp>
        <p:nvSpPr>
          <p:cNvPr id="60436" name="AutoShape 20"/>
          <p:cNvSpPr>
            <a:spLocks noChangeArrowheads="1"/>
          </p:cNvSpPr>
          <p:nvPr/>
        </p:nvSpPr>
        <p:spPr bwMode="auto">
          <a:xfrm>
            <a:off x="990600" y="3200400"/>
            <a:ext cx="14478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0">
            <a:gsLst>
              <a:gs pos="0">
                <a:srgbClr val="FF3300"/>
              </a:gs>
              <a:gs pos="100000">
                <a:srgbClr val="F08F00"/>
              </a:gs>
            </a:gsLst>
            <a:lin ang="5400000" scaled="1"/>
          </a:gradFill>
          <a:ln w="9525">
            <a:solidFill>
              <a:schemeClr val="tx1"/>
            </a:solidFill>
            <a:miter lim="800000"/>
            <a:headEnd/>
            <a:tailEnd/>
          </a:ln>
        </p:spPr>
        <p:txBody>
          <a:bodyPr wrap="none" anchor="ctr"/>
          <a:lstStyle/>
          <a:p>
            <a:endParaRPr lang="en-GB" b="1" dirty="0">
              <a:latin typeface="Arial" panose="020B0604020202020204" pitchFamily="34" charset="0"/>
              <a:cs typeface="Arial" panose="020B0604020202020204" pitchFamily="34" charset="0"/>
            </a:endParaRPr>
          </a:p>
        </p:txBody>
      </p:sp>
      <p:sp>
        <p:nvSpPr>
          <p:cNvPr id="77841" name="Text Box 21"/>
          <p:cNvSpPr txBox="1">
            <a:spLocks noChangeArrowheads="1"/>
          </p:cNvSpPr>
          <p:nvPr/>
        </p:nvSpPr>
        <p:spPr bwMode="auto">
          <a:xfrm>
            <a:off x="174625" y="4038600"/>
            <a:ext cx="19494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b="1" dirty="0">
                <a:latin typeface="Arial" pitchFamily="34" charset="0"/>
                <a:cs typeface="Arial" pitchFamily="34" charset="0"/>
              </a:rPr>
              <a:t>الغزو </a:t>
            </a:r>
          </a:p>
          <a:p>
            <a:pPr algn="ctr"/>
            <a:r>
              <a:rPr lang="ar-JO" altLang="en-US" b="1" dirty="0">
                <a:latin typeface="Arial" pitchFamily="34" charset="0"/>
                <a:cs typeface="Arial" pitchFamily="34" charset="0"/>
              </a:rPr>
              <a:t>الأشوري </a:t>
            </a:r>
          </a:p>
          <a:p>
            <a:pPr algn="ctr"/>
            <a:r>
              <a:rPr lang="ar-JO" altLang="en-US" b="1" dirty="0">
                <a:latin typeface="Arial" pitchFamily="34" charset="0"/>
                <a:cs typeface="Arial" pitchFamily="34" charset="0"/>
              </a:rPr>
              <a:t>مع </a:t>
            </a:r>
          </a:p>
          <a:p>
            <a:pPr algn="ctr"/>
            <a:r>
              <a:rPr lang="ar-JO" altLang="en-US" b="1" dirty="0">
                <a:latin typeface="Arial" pitchFamily="34" charset="0"/>
                <a:cs typeface="Arial" pitchFamily="34" charset="0"/>
              </a:rPr>
              <a:t>نجاة </a:t>
            </a:r>
          </a:p>
          <a:p>
            <a:pPr algn="ctr"/>
            <a:r>
              <a:rPr lang="ar-JO" altLang="en-US" b="1" dirty="0">
                <a:latin typeface="Arial" pitchFamily="34" charset="0"/>
                <a:cs typeface="Arial" pitchFamily="34" charset="0"/>
              </a:rPr>
              <a:t>السامرة</a:t>
            </a:r>
            <a:endParaRPr lang="en-US" altLang="en-US" b="1" dirty="0">
              <a:latin typeface="Arial" panose="020B0604020202020204" pitchFamily="34" charset="0"/>
              <a:cs typeface="Arial" panose="020B0604020202020204" pitchFamily="34" charset="0"/>
            </a:endParaRPr>
          </a:p>
        </p:txBody>
      </p:sp>
      <p:grpSp>
        <p:nvGrpSpPr>
          <p:cNvPr id="3" name="Group 28"/>
          <p:cNvGrpSpPr>
            <a:grpSpLocks/>
          </p:cNvGrpSpPr>
          <p:nvPr/>
        </p:nvGrpSpPr>
        <p:grpSpPr bwMode="auto">
          <a:xfrm>
            <a:off x="6629400" y="2895600"/>
            <a:ext cx="1752600" cy="1219200"/>
            <a:chOff x="4224" y="1584"/>
            <a:chExt cx="1104" cy="768"/>
          </a:xfrm>
        </p:grpSpPr>
        <p:sp>
          <p:nvSpPr>
            <p:cNvPr id="77852" name="AutoShape 22"/>
            <p:cNvSpPr>
              <a:spLocks noChangeArrowheads="1"/>
            </p:cNvSpPr>
            <p:nvPr/>
          </p:nvSpPr>
          <p:spPr bwMode="auto">
            <a:xfrm>
              <a:off x="4224" y="1584"/>
              <a:ext cx="1104" cy="768"/>
            </a:xfrm>
            <a:prstGeom prst="wedgeRoundRectCallout">
              <a:avLst>
                <a:gd name="adj1" fmla="val -78986"/>
                <a:gd name="adj2" fmla="val 62111"/>
                <a:gd name="adj3" fmla="val 16667"/>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b="1" dirty="0">
                <a:latin typeface="Arial" panose="020B0604020202020204" pitchFamily="34" charset="0"/>
                <a:cs typeface="Arial" panose="020B0604020202020204" pitchFamily="34" charset="0"/>
              </a:endParaRPr>
            </a:p>
          </p:txBody>
        </p:sp>
        <p:sp>
          <p:nvSpPr>
            <p:cNvPr id="77853" name="Text Box 23"/>
            <p:cNvSpPr txBox="1">
              <a:spLocks noChangeArrowheads="1"/>
            </p:cNvSpPr>
            <p:nvPr/>
          </p:nvSpPr>
          <p:spPr bwMode="auto">
            <a:xfrm>
              <a:off x="4320" y="1584"/>
              <a:ext cx="97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b="1" dirty="0">
                  <a:latin typeface="Arial" pitchFamily="34" charset="0"/>
                  <a:cs typeface="Arial" pitchFamily="34" charset="0"/>
                </a:rPr>
                <a:t>تمرد </a:t>
              </a:r>
            </a:p>
            <a:p>
              <a:pPr algn="ctr"/>
              <a:r>
                <a:rPr lang="ar-JO" altLang="en-US" b="1" dirty="0">
                  <a:latin typeface="Arial" pitchFamily="34" charset="0"/>
                  <a:cs typeface="Arial" pitchFamily="34" charset="0"/>
                </a:rPr>
                <a:t>ضد </a:t>
              </a:r>
            </a:p>
            <a:p>
              <a:pPr algn="ctr"/>
              <a:r>
                <a:rPr lang="ar-JO" altLang="en-US" b="1" dirty="0">
                  <a:latin typeface="Arial" pitchFamily="34" charset="0"/>
                  <a:cs typeface="Arial" pitchFamily="34" charset="0"/>
                </a:rPr>
                <a:t>أشور</a:t>
              </a:r>
              <a:endParaRPr lang="en-US" altLang="en-US" b="1" dirty="0">
                <a:latin typeface="Arial" panose="020B0604020202020204" pitchFamily="34" charset="0"/>
                <a:cs typeface="Arial" panose="020B0604020202020204" pitchFamily="34" charset="0"/>
              </a:endParaRPr>
            </a:p>
          </p:txBody>
        </p:sp>
      </p:grpSp>
      <p:sp>
        <p:nvSpPr>
          <p:cNvPr id="60440" name="AutoShape 24"/>
          <p:cNvSpPr>
            <a:spLocks noChangeArrowheads="1"/>
          </p:cNvSpPr>
          <p:nvPr/>
        </p:nvSpPr>
        <p:spPr bwMode="auto">
          <a:xfrm>
            <a:off x="6705600" y="4724400"/>
            <a:ext cx="609600" cy="485775"/>
          </a:xfrm>
          <a:prstGeom prst="leftArrow">
            <a:avLst>
              <a:gd name="adj1" fmla="val 50000"/>
              <a:gd name="adj2" fmla="val 31373"/>
            </a:avLst>
          </a:prstGeom>
          <a:solidFill>
            <a:srgbClr val="FF298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b="1" dirty="0">
              <a:latin typeface="Arial" panose="020B0604020202020204" pitchFamily="34" charset="0"/>
              <a:cs typeface="Arial" panose="020B0604020202020204" pitchFamily="34" charset="0"/>
            </a:endParaRPr>
          </a:p>
        </p:txBody>
      </p:sp>
      <p:sp>
        <p:nvSpPr>
          <p:cNvPr id="77844" name="Text Box 25"/>
          <p:cNvSpPr txBox="1">
            <a:spLocks noChangeArrowheads="1"/>
          </p:cNvSpPr>
          <p:nvPr/>
        </p:nvSpPr>
        <p:spPr bwMode="auto">
          <a:xfrm>
            <a:off x="7391400" y="4267200"/>
            <a:ext cx="10599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latin typeface="Arial" pitchFamily="34" charset="0"/>
                <a:cs typeface="Arial" pitchFamily="34" charset="0"/>
              </a:rPr>
              <a:t>الغزو </a:t>
            </a:r>
          </a:p>
          <a:p>
            <a:pPr algn="ctr"/>
            <a:r>
              <a:rPr lang="ar-JO" altLang="en-US" b="1" dirty="0">
                <a:latin typeface="Arial" pitchFamily="34" charset="0"/>
                <a:cs typeface="Arial" pitchFamily="34" charset="0"/>
              </a:rPr>
              <a:t>الأشوري</a:t>
            </a:r>
            <a:endParaRPr lang="en-US" altLang="en-US" b="1" dirty="0">
              <a:latin typeface="Arial" panose="020B0604020202020204" pitchFamily="34" charset="0"/>
              <a:cs typeface="Arial" panose="020B0604020202020204" pitchFamily="34" charset="0"/>
            </a:endParaRPr>
          </a:p>
        </p:txBody>
      </p:sp>
      <p:sp>
        <p:nvSpPr>
          <p:cNvPr id="77845" name="Text Box 26"/>
          <p:cNvSpPr txBox="1">
            <a:spLocks noChangeArrowheads="1"/>
          </p:cNvSpPr>
          <p:nvPr/>
        </p:nvSpPr>
        <p:spPr bwMode="auto">
          <a:xfrm>
            <a:off x="6808788" y="5029200"/>
            <a:ext cx="2335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b="1" dirty="0">
                <a:latin typeface="Arial" panose="020B0604020202020204" pitchFamily="34" charset="0"/>
                <a:cs typeface="Arial" panose="020B0604020202020204" pitchFamily="34" charset="0"/>
              </a:rPr>
              <a:t>تم الإستيلاء على 46 مدينة محصنة</a:t>
            </a:r>
            <a:endParaRPr lang="en-US" altLang="en-US" b="1" dirty="0">
              <a:latin typeface="Arial" panose="020B0604020202020204" pitchFamily="34" charset="0"/>
              <a:cs typeface="Arial" panose="020B0604020202020204" pitchFamily="34" charset="0"/>
            </a:endParaRPr>
          </a:p>
        </p:txBody>
      </p:sp>
      <p:sp>
        <p:nvSpPr>
          <p:cNvPr id="77846" name="Text Box 29"/>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latin typeface="Arial" panose="020B0604020202020204" pitchFamily="34" charset="0"/>
                <a:cs typeface="Arial" panose="020B0604020202020204" pitchFamily="34" charset="0"/>
              </a:rPr>
              <a:t>134</a:t>
            </a:r>
            <a:endParaRPr lang="en-US" altLang="en-US" b="1" dirty="0">
              <a:latin typeface="Arial" panose="020B0604020202020204" pitchFamily="34" charset="0"/>
              <a:cs typeface="Arial" panose="020B0604020202020204" pitchFamily="34" charset="0"/>
            </a:endParaRPr>
          </a:p>
        </p:txBody>
      </p:sp>
      <p:sp>
        <p:nvSpPr>
          <p:cNvPr id="60447" name="Oval 31"/>
          <p:cNvSpPr>
            <a:spLocks noChangeArrowheads="1"/>
          </p:cNvSpPr>
          <p:nvPr/>
        </p:nvSpPr>
        <p:spPr bwMode="auto">
          <a:xfrm>
            <a:off x="2438400" y="3657600"/>
            <a:ext cx="22860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b="1" dirty="0">
              <a:latin typeface="Arial" panose="020B0604020202020204" pitchFamily="34" charset="0"/>
              <a:cs typeface="Arial" panose="020B0604020202020204" pitchFamily="34" charset="0"/>
            </a:endParaRPr>
          </a:p>
        </p:txBody>
      </p:sp>
      <p:sp>
        <p:nvSpPr>
          <p:cNvPr id="77849" name="Rectangle 32"/>
          <p:cNvSpPr>
            <a:spLocks noChangeArrowheads="1"/>
          </p:cNvSpPr>
          <p:nvPr/>
        </p:nvSpPr>
        <p:spPr bwMode="auto">
          <a:xfrm>
            <a:off x="2590800" y="3657600"/>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a:r>
              <a:rPr lang="en-US" altLang="en-US" b="1" dirty="0">
                <a:latin typeface="Arial" panose="020B0604020202020204" pitchFamily="34" charset="0"/>
                <a:cs typeface="Arial" panose="020B0604020202020204" pitchFamily="34" charset="0"/>
                <a:sym typeface="Marlett" pitchFamily="2" charset="2"/>
              </a:rPr>
              <a:t>  </a:t>
            </a:r>
          </a:p>
        </p:txBody>
      </p:sp>
      <p:sp>
        <p:nvSpPr>
          <p:cNvPr id="60450" name="Oval 34"/>
          <p:cNvSpPr>
            <a:spLocks noChangeArrowheads="1"/>
          </p:cNvSpPr>
          <p:nvPr/>
        </p:nvSpPr>
        <p:spPr bwMode="auto">
          <a:xfrm>
            <a:off x="1908175" y="4725144"/>
            <a:ext cx="3506788"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B0F892E-738F-7DC7-1FC1-1C236FD90B18}"/>
              </a:ext>
            </a:extLst>
          </p:cNvPr>
          <p:cNvSpPr/>
          <p:nvPr/>
        </p:nvSpPr>
        <p:spPr bwMode="auto">
          <a:xfrm>
            <a:off x="174625" y="271462"/>
            <a:ext cx="8283570" cy="70961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800" b="1" u="none" strike="noStrike" cap="none" normalizeH="0" baseline="0" dirty="0">
                <a:ln>
                  <a:noFill/>
                </a:ln>
                <a:solidFill>
                  <a:srgbClr val="0070C0"/>
                </a:solidFill>
                <a:effectLst>
                  <a:glow rad="127000">
                    <a:schemeClr val="bg1"/>
                  </a:glow>
                </a:effectLst>
                <a:latin typeface="Arial" panose="020B0604020202020204" pitchFamily="34" charset="0"/>
                <a:cs typeface="Arial" panose="020B0604020202020204" pitchFamily="34" charset="0"/>
              </a:rPr>
              <a:t>الملخص: كيف أثرت أشور على إسرائيل</a:t>
            </a:r>
            <a:endParaRPr kumimoji="0" lang="en-US" sz="4800" b="1" u="none" strike="noStrike" cap="none" normalizeH="0" baseline="0" dirty="0">
              <a:ln>
                <a:noFill/>
              </a:ln>
              <a:solidFill>
                <a:srgbClr val="0070C0"/>
              </a:solidFill>
              <a:effectLst>
                <a:glow rad="127000">
                  <a:schemeClr val="bg1"/>
                </a:glo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ED7E8DD-E420-F9A9-DBE6-60BADF9FA792}"/>
              </a:ext>
            </a:extLst>
          </p:cNvPr>
          <p:cNvSpPr/>
          <p:nvPr/>
        </p:nvSpPr>
        <p:spPr bwMode="auto">
          <a:xfrm>
            <a:off x="1774827" y="1590674"/>
            <a:ext cx="1789062" cy="92318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800" b="1" dirty="0">
                <a:solidFill>
                  <a:srgbClr val="FFFF99"/>
                </a:solidFill>
                <a:effectLst>
                  <a:outerShdw blurRad="50800" dist="50800" dir="5400000" algn="ctr" rotWithShape="0">
                    <a:schemeClr val="tx1"/>
                  </a:outerShdw>
                </a:effectLst>
                <a:latin typeface="Arial" panose="020B0604020202020204" pitchFamily="34" charset="0"/>
                <a:cs typeface="Arial" panose="020B0604020202020204" pitchFamily="34" charset="0"/>
              </a:rPr>
              <a:t>إسرائيل</a:t>
            </a:r>
            <a:endParaRPr kumimoji="0" lang="en-US" sz="4800" b="1" u="none" strike="noStrike" cap="none" normalizeH="0" baseline="0" dirty="0">
              <a:ln>
                <a:noFill/>
              </a:ln>
              <a:solidFill>
                <a:srgbClr val="FFFF99"/>
              </a:solidFill>
              <a:effectLst>
                <a:outerShdw blurRad="50800" dist="50800" dir="5400000" algn="ctr" rotWithShape="0">
                  <a:schemeClr val="tx1"/>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56909F3-A18A-B1EF-614C-F849630EFF01}"/>
              </a:ext>
            </a:extLst>
          </p:cNvPr>
          <p:cNvSpPr/>
          <p:nvPr/>
        </p:nvSpPr>
        <p:spPr bwMode="auto">
          <a:xfrm>
            <a:off x="5580063" y="1743074"/>
            <a:ext cx="1789110" cy="92318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800" b="1" dirty="0">
                <a:solidFill>
                  <a:srgbClr val="008000"/>
                </a:solidFill>
                <a:effectLst>
                  <a:outerShdw blurRad="50800" dist="50800" dir="5400000" algn="ctr" rotWithShape="0">
                    <a:schemeClr val="tx1"/>
                  </a:outerShdw>
                </a:effectLst>
                <a:latin typeface="Arial" panose="020B0604020202020204" pitchFamily="34" charset="0"/>
                <a:cs typeface="Arial" panose="020B0604020202020204" pitchFamily="34" charset="0"/>
              </a:rPr>
              <a:t>يهوذا</a:t>
            </a:r>
            <a:endParaRPr kumimoji="0" lang="en-US" sz="4800" b="1" u="none" strike="noStrike" cap="none" normalizeH="0" baseline="0" dirty="0">
              <a:ln>
                <a:noFill/>
              </a:ln>
              <a:solidFill>
                <a:srgbClr val="008000"/>
              </a:solidFill>
              <a:effectLst>
                <a:outerShdw blurRad="50800" dist="50800" dir="5400000" algn="ctr" rotWithShape="0">
                  <a:schemeClr val="tx1"/>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36"/>
                                        </p:tgtEl>
                                        <p:attrNameLst>
                                          <p:attrName>style.visibility</p:attrName>
                                        </p:attrNameLst>
                                      </p:cBhvr>
                                      <p:to>
                                        <p:strVal val="visible"/>
                                      </p:to>
                                    </p:set>
                                    <p:anim calcmode="lin" valueType="num">
                                      <p:cBhvr additive="base">
                                        <p:cTn id="13" dur="500" fill="hold"/>
                                        <p:tgtEl>
                                          <p:spTgt spid="60436"/>
                                        </p:tgtEl>
                                        <p:attrNameLst>
                                          <p:attrName>ppt_x</p:attrName>
                                        </p:attrNameLst>
                                      </p:cBhvr>
                                      <p:tavLst>
                                        <p:tav tm="0">
                                          <p:val>
                                            <p:strVal val="0-#ppt_w/2"/>
                                          </p:val>
                                        </p:tav>
                                        <p:tav tm="100000">
                                          <p:val>
                                            <p:strVal val="#ppt_x"/>
                                          </p:val>
                                        </p:tav>
                                      </p:tavLst>
                                    </p:anim>
                                    <p:anim calcmode="lin" valueType="num">
                                      <p:cBhvr additive="base">
                                        <p:cTn id="14" dur="500" fill="hold"/>
                                        <p:tgtEl>
                                          <p:spTgt spid="604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35"/>
                                        </p:tgtEl>
                                        <p:attrNameLst>
                                          <p:attrName>style.visibility</p:attrName>
                                        </p:attrNameLst>
                                      </p:cBhvr>
                                      <p:to>
                                        <p:strVal val="visible"/>
                                      </p:to>
                                    </p:set>
                                    <p:anim calcmode="lin" valueType="num">
                                      <p:cBhvr additive="base">
                                        <p:cTn id="19" dur="500" fill="hold"/>
                                        <p:tgtEl>
                                          <p:spTgt spid="60435"/>
                                        </p:tgtEl>
                                        <p:attrNameLst>
                                          <p:attrName>ppt_x</p:attrName>
                                        </p:attrNameLst>
                                      </p:cBhvr>
                                      <p:tavLst>
                                        <p:tav tm="0">
                                          <p:val>
                                            <p:strVal val="0-#ppt_w/2"/>
                                          </p:val>
                                        </p:tav>
                                        <p:tav tm="100000">
                                          <p:val>
                                            <p:strVal val="#ppt_x"/>
                                          </p:val>
                                        </p:tav>
                                      </p:tavLst>
                                    </p:anim>
                                    <p:anim calcmode="lin" valueType="num">
                                      <p:cBhvr additive="base">
                                        <p:cTn id="20" dur="500" fill="hold"/>
                                        <p:tgtEl>
                                          <p:spTgt spid="604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0440"/>
                                        </p:tgtEl>
                                        <p:attrNameLst>
                                          <p:attrName>style.visibility</p:attrName>
                                        </p:attrNameLst>
                                      </p:cBhvr>
                                      <p:to>
                                        <p:strVal val="visible"/>
                                      </p:to>
                                    </p:set>
                                    <p:anim calcmode="lin" valueType="num">
                                      <p:cBhvr additive="base">
                                        <p:cTn id="31" dur="500" fill="hold"/>
                                        <p:tgtEl>
                                          <p:spTgt spid="60440"/>
                                        </p:tgtEl>
                                        <p:attrNameLst>
                                          <p:attrName>ppt_x</p:attrName>
                                        </p:attrNameLst>
                                      </p:cBhvr>
                                      <p:tavLst>
                                        <p:tav tm="0">
                                          <p:val>
                                            <p:strVal val="1+#ppt_w/2"/>
                                          </p:val>
                                        </p:tav>
                                        <p:tav tm="100000">
                                          <p:val>
                                            <p:strVal val="#ppt_x"/>
                                          </p:val>
                                        </p:tav>
                                      </p:tavLst>
                                    </p:anim>
                                    <p:anim calcmode="lin" valueType="num">
                                      <p:cBhvr additive="base">
                                        <p:cTn id="32" dur="500" fill="hold"/>
                                        <p:tgtEl>
                                          <p:spTgt spid="6044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0447"/>
                                        </p:tgtEl>
                                        <p:attrNameLst>
                                          <p:attrName>style.visibility</p:attrName>
                                        </p:attrNameLst>
                                      </p:cBhvr>
                                      <p:to>
                                        <p:strVal val="visible"/>
                                      </p:to>
                                    </p:set>
                                    <p:animEffect transition="in" filter="dissolve">
                                      <p:cBhvr>
                                        <p:cTn id="37" dur="500"/>
                                        <p:tgtEl>
                                          <p:spTgt spid="604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0450"/>
                                        </p:tgtEl>
                                        <p:attrNameLst>
                                          <p:attrName>style.visibility</p:attrName>
                                        </p:attrNameLst>
                                      </p:cBhvr>
                                      <p:to>
                                        <p:strVal val="visible"/>
                                      </p:to>
                                    </p:set>
                                    <p:animEffect transition="in" filter="dissolve">
                                      <p:cBhvr>
                                        <p:cTn id="42" dur="500"/>
                                        <p:tgtEl>
                                          <p:spTgt spid="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5" grpId="0" autoUpdateAnimBg="0"/>
      <p:bldP spid="60436" grpId="0" animBg="1"/>
      <p:bldP spid="60440" grpId="0" animBg="1" autoUpdateAnimBg="0"/>
      <p:bldP spid="60447" grpId="0" animBg="1"/>
      <p:bldP spid="6045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8850" name="Picture 2" descr="eastap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20" y="134044"/>
            <a:ext cx="3150080" cy="586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3"/>
          <p:cNvSpPr txBox="1">
            <a:spLocks noChangeArrowheads="1"/>
          </p:cNvSpPr>
          <p:nvPr/>
        </p:nvSpPr>
        <p:spPr bwMode="auto">
          <a:xfrm>
            <a:off x="5013325" y="1717675"/>
            <a:ext cx="195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b="1" dirty="0">
              <a:solidFill>
                <a:srgbClr val="FFFFCC"/>
              </a:solidFill>
              <a:latin typeface="Arial" panose="020B0604020202020204" pitchFamily="34" charset="0"/>
              <a:cs typeface="Arial" panose="020B0604020202020204" pitchFamily="34" charset="0"/>
            </a:endParaRPr>
          </a:p>
        </p:txBody>
      </p:sp>
      <p:sp>
        <p:nvSpPr>
          <p:cNvPr id="78852" name="Text Box 4"/>
          <p:cNvSpPr txBox="1">
            <a:spLocks noChangeArrowheads="1"/>
          </p:cNvSpPr>
          <p:nvPr/>
        </p:nvSpPr>
        <p:spPr bwMode="auto">
          <a:xfrm>
            <a:off x="3502357" y="335033"/>
            <a:ext cx="54389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a:r>
              <a:rPr lang="ar-JO" altLang="en-US" sz="3000" b="1" dirty="0">
                <a:solidFill>
                  <a:srgbClr val="FFFFCC"/>
                </a:solidFill>
                <a:latin typeface="Arial" panose="020B0604020202020204" pitchFamily="34" charset="0"/>
                <a:cs typeface="Arial" panose="020B0604020202020204" pitchFamily="34" charset="0"/>
              </a:rPr>
              <a:t>حالة إسرائيل الروحية</a:t>
            </a:r>
          </a:p>
          <a:p>
            <a:pPr algn="r"/>
            <a:r>
              <a:rPr lang="ar-JO" altLang="en-US" sz="3000" b="1" dirty="0">
                <a:solidFill>
                  <a:srgbClr val="FFFFCC"/>
                </a:solidFill>
                <a:latin typeface="Arial" panose="020B0604020202020204" pitchFamily="34" charset="0"/>
                <a:cs typeface="Arial" panose="020B0604020202020204" pitchFamily="34" charset="0"/>
              </a:rPr>
              <a:t>ما قبل الغزو الأشوري</a:t>
            </a:r>
            <a:endParaRPr lang="en-US" altLang="en-US" sz="3000" b="1" dirty="0">
              <a:solidFill>
                <a:srgbClr val="FFFFCC"/>
              </a:solidFill>
              <a:latin typeface="Arial" panose="020B0604020202020204" pitchFamily="34" charset="0"/>
              <a:cs typeface="Arial" panose="020B0604020202020204" pitchFamily="34" charset="0"/>
            </a:endParaRPr>
          </a:p>
        </p:txBody>
      </p:sp>
      <p:sp>
        <p:nvSpPr>
          <p:cNvPr id="37893" name="Text Box 5"/>
          <p:cNvSpPr txBox="1">
            <a:spLocks noChangeArrowheads="1"/>
          </p:cNvSpPr>
          <p:nvPr/>
        </p:nvSpPr>
        <p:spPr bwMode="auto">
          <a:xfrm>
            <a:off x="3150080" y="1828800"/>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3600" b="1" dirty="0">
                <a:solidFill>
                  <a:srgbClr val="FFFFCC"/>
                </a:solidFill>
                <a:latin typeface="Arial" panose="020B0604020202020204" pitchFamily="34" charset="0"/>
                <a:cs typeface="Arial" panose="020B0604020202020204" pitchFamily="34" charset="0"/>
              </a:rPr>
              <a:t>  </a:t>
            </a:r>
            <a:r>
              <a:rPr lang="ar-JO" altLang="en-US" sz="3600" b="1" dirty="0">
                <a:solidFill>
                  <a:srgbClr val="FFFFCC"/>
                </a:solidFill>
                <a:latin typeface="Arial" panose="020B0604020202020204" pitchFamily="34" charset="0"/>
                <a:cs typeface="Arial" panose="020B0604020202020204" pitchFamily="34" charset="0"/>
              </a:rPr>
              <a:t>الوثنية</a:t>
            </a:r>
            <a:endParaRPr lang="en-US" altLang="en-US" sz="3600" b="1" dirty="0">
              <a:solidFill>
                <a:srgbClr val="FFFFCC"/>
              </a:solidFill>
              <a:latin typeface="Arial" panose="020B0604020202020204" pitchFamily="34" charset="0"/>
              <a:cs typeface="Arial" panose="020B0604020202020204" pitchFamily="34" charset="0"/>
            </a:endParaRPr>
          </a:p>
        </p:txBody>
      </p:sp>
      <p:sp>
        <p:nvSpPr>
          <p:cNvPr id="78854" name="Text Box 6"/>
          <p:cNvSpPr txBox="1">
            <a:spLocks noChangeArrowheads="1"/>
          </p:cNvSpPr>
          <p:nvPr/>
        </p:nvSpPr>
        <p:spPr bwMode="auto">
          <a:xfrm>
            <a:off x="649047" y="5995988"/>
            <a:ext cx="225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b="1" dirty="0">
                <a:solidFill>
                  <a:srgbClr val="FFFFCC"/>
                </a:solidFill>
                <a:latin typeface="Arial" panose="020B0604020202020204" pitchFamily="34" charset="0"/>
                <a:cs typeface="Arial" panose="020B0604020202020204" pitchFamily="34" charset="0"/>
              </a:rPr>
              <a:t>أبكالو</a:t>
            </a:r>
            <a:endParaRPr lang="en-US" altLang="en-US" sz="2800" b="1" dirty="0">
              <a:solidFill>
                <a:srgbClr val="FFFFCC"/>
              </a:solidFill>
              <a:latin typeface="Arial" panose="020B0604020202020204" pitchFamily="34" charset="0"/>
              <a:cs typeface="Arial" panose="020B0604020202020204" pitchFamily="34" charset="0"/>
            </a:endParaRPr>
          </a:p>
        </p:txBody>
      </p:sp>
      <p:pic>
        <p:nvPicPr>
          <p:cNvPr id="78855" name="Picture 7" descr="copy_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096000"/>
            <a:ext cx="3276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8"/>
          <p:cNvSpPr txBox="1">
            <a:spLocks noChangeArrowheads="1"/>
          </p:cNvSpPr>
          <p:nvPr/>
        </p:nvSpPr>
        <p:spPr bwMode="auto">
          <a:xfrm>
            <a:off x="3131842" y="4654877"/>
            <a:ext cx="5809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3600" b="1" dirty="0">
                <a:solidFill>
                  <a:srgbClr val="FFFFCC"/>
                </a:solidFill>
                <a:latin typeface="Arial" panose="020B0604020202020204" pitchFamily="34" charset="0"/>
                <a:cs typeface="Arial" panose="020B0604020202020204" pitchFamily="34" charset="0"/>
              </a:rPr>
              <a:t>  </a:t>
            </a:r>
            <a:r>
              <a:rPr lang="ar-JO" altLang="en-US" sz="3600" b="1" dirty="0">
                <a:solidFill>
                  <a:srgbClr val="FFFFCC"/>
                </a:solidFill>
                <a:latin typeface="Arial" panose="020B0604020202020204" pitchFamily="34" charset="0"/>
                <a:cs typeface="Arial" panose="020B0604020202020204" pitchFamily="34" charset="0"/>
              </a:rPr>
              <a:t>أفعال مقيتة</a:t>
            </a:r>
            <a:endParaRPr lang="en-US" altLang="en-US" sz="3600" b="1" dirty="0">
              <a:solidFill>
                <a:srgbClr val="FFFFCC"/>
              </a:solidFill>
              <a:latin typeface="Arial" panose="020B0604020202020204" pitchFamily="34" charset="0"/>
              <a:cs typeface="Arial" panose="020B0604020202020204" pitchFamily="34" charset="0"/>
            </a:endParaRPr>
          </a:p>
        </p:txBody>
      </p:sp>
      <p:sp>
        <p:nvSpPr>
          <p:cNvPr id="78857" name="Text Box 9"/>
          <p:cNvSpPr txBox="1">
            <a:spLocks noChangeArrowheads="1"/>
          </p:cNvSpPr>
          <p:nvPr/>
        </p:nvSpPr>
        <p:spPr bwMode="auto">
          <a:xfrm>
            <a:off x="5013325" y="5832475"/>
            <a:ext cx="195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b="1" dirty="0">
              <a:solidFill>
                <a:srgbClr val="FFFFCC"/>
              </a:solidFill>
              <a:latin typeface="Arial" panose="020B0604020202020204" pitchFamily="34" charset="0"/>
              <a:cs typeface="Arial" panose="020B0604020202020204" pitchFamily="34" charset="0"/>
            </a:endParaRPr>
          </a:p>
        </p:txBody>
      </p:sp>
      <p:sp>
        <p:nvSpPr>
          <p:cNvPr id="37898" name="Text Box 10"/>
          <p:cNvSpPr txBox="1">
            <a:spLocks noChangeArrowheads="1"/>
          </p:cNvSpPr>
          <p:nvPr/>
        </p:nvSpPr>
        <p:spPr bwMode="auto">
          <a:xfrm>
            <a:off x="3131841" y="3948357"/>
            <a:ext cx="58094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3600" b="1" dirty="0">
                <a:solidFill>
                  <a:srgbClr val="FFFFCC"/>
                </a:solidFill>
                <a:latin typeface="Arial" panose="020B0604020202020204" pitchFamily="34" charset="0"/>
                <a:cs typeface="Arial" panose="020B0604020202020204" pitchFamily="34" charset="0"/>
              </a:rPr>
              <a:t>  </a:t>
            </a:r>
            <a:r>
              <a:rPr lang="ar-JO" altLang="en-US" sz="3600" b="1" dirty="0">
                <a:solidFill>
                  <a:srgbClr val="FFFFCC"/>
                </a:solidFill>
                <a:latin typeface="Arial" panose="020B0604020202020204" pitchFamily="34" charset="0"/>
                <a:cs typeface="Arial" panose="020B0604020202020204" pitchFamily="34" charset="0"/>
              </a:rPr>
              <a:t>اللاأخلاقية</a:t>
            </a:r>
            <a:endParaRPr lang="en-US" altLang="en-US" sz="3600" b="1" dirty="0">
              <a:solidFill>
                <a:srgbClr val="FFFFCC"/>
              </a:solidFill>
              <a:latin typeface="Arial" panose="020B0604020202020204" pitchFamily="34" charset="0"/>
              <a:cs typeface="Arial" panose="020B0604020202020204" pitchFamily="34" charset="0"/>
            </a:endParaRPr>
          </a:p>
        </p:txBody>
      </p:sp>
      <p:sp>
        <p:nvSpPr>
          <p:cNvPr id="37899" name="Text Box 11"/>
          <p:cNvSpPr txBox="1">
            <a:spLocks noChangeArrowheads="1"/>
          </p:cNvSpPr>
          <p:nvPr/>
        </p:nvSpPr>
        <p:spPr bwMode="auto">
          <a:xfrm>
            <a:off x="3131840" y="3241838"/>
            <a:ext cx="5809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3600" b="1" dirty="0">
                <a:solidFill>
                  <a:srgbClr val="FFFFCC"/>
                </a:solidFill>
                <a:latin typeface="Arial" panose="020B0604020202020204" pitchFamily="34" charset="0"/>
                <a:cs typeface="Arial" panose="020B0604020202020204" pitchFamily="34" charset="0"/>
              </a:rPr>
              <a:t>  </a:t>
            </a:r>
            <a:r>
              <a:rPr lang="ar-JO" altLang="en-US" sz="3600" b="1" dirty="0">
                <a:solidFill>
                  <a:srgbClr val="FFFFCC"/>
                </a:solidFill>
                <a:latin typeface="Arial" panose="020B0604020202020204" pitchFamily="34" charset="0"/>
                <a:cs typeface="Arial" panose="020B0604020202020204" pitchFamily="34" charset="0"/>
              </a:rPr>
              <a:t>عصيان كلمة الله</a:t>
            </a:r>
            <a:endParaRPr lang="en-US" altLang="en-US" sz="3600" b="1" dirty="0">
              <a:solidFill>
                <a:srgbClr val="FFFFCC"/>
              </a:solidFill>
              <a:latin typeface="Arial" panose="020B0604020202020204" pitchFamily="34" charset="0"/>
              <a:cs typeface="Arial" panose="020B0604020202020204" pitchFamily="34" charset="0"/>
            </a:endParaRPr>
          </a:p>
        </p:txBody>
      </p:sp>
      <p:sp>
        <p:nvSpPr>
          <p:cNvPr id="37900" name="Text Box 12"/>
          <p:cNvSpPr txBox="1">
            <a:spLocks noChangeArrowheads="1"/>
          </p:cNvSpPr>
          <p:nvPr/>
        </p:nvSpPr>
        <p:spPr bwMode="auto">
          <a:xfrm>
            <a:off x="3159605" y="2535319"/>
            <a:ext cx="5781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3600" b="1" dirty="0">
                <a:solidFill>
                  <a:srgbClr val="FFFFCC"/>
                </a:solidFill>
                <a:latin typeface="Arial" panose="020B0604020202020204" pitchFamily="34" charset="0"/>
                <a:cs typeface="Arial" panose="020B0604020202020204" pitchFamily="34" charset="0"/>
              </a:rPr>
              <a:t>  </a:t>
            </a:r>
            <a:r>
              <a:rPr lang="ar-JO" altLang="en-US" sz="3600" b="1" dirty="0">
                <a:solidFill>
                  <a:srgbClr val="FFFFCC"/>
                </a:solidFill>
                <a:latin typeface="Arial" panose="020B0604020202020204" pitchFamily="34" charset="0"/>
                <a:cs typeface="Arial" panose="020B0604020202020204" pitchFamily="34" charset="0"/>
              </a:rPr>
              <a:t>اتباع ممارسات الأمم الوثنية</a:t>
            </a:r>
            <a:endParaRPr lang="en-US" altLang="en-US" sz="3600" b="1" dirty="0">
              <a:solidFill>
                <a:srgbClr val="FFFFCC"/>
              </a:solidFill>
              <a:latin typeface="Arial" panose="020B0604020202020204" pitchFamily="34" charset="0"/>
              <a:cs typeface="Arial" panose="020B0604020202020204" pitchFamily="34" charset="0"/>
            </a:endParaRPr>
          </a:p>
        </p:txBody>
      </p:sp>
      <p:sp>
        <p:nvSpPr>
          <p:cNvPr id="78861" name="Text Box 13"/>
          <p:cNvSpPr txBox="1">
            <a:spLocks noChangeArrowheads="1"/>
          </p:cNvSpPr>
          <p:nvPr/>
        </p:nvSpPr>
        <p:spPr bwMode="auto">
          <a:xfrm>
            <a:off x="53163" y="104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latin typeface="Arial" panose="020B0604020202020204" pitchFamily="34" charset="0"/>
                <a:cs typeface="Arial" panose="020B0604020202020204" pitchFamily="34" charset="0"/>
              </a:rPr>
              <a:t>134</a:t>
            </a:r>
            <a:endParaRPr lang="en-US" alt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500" fill="hold"/>
                                        <p:tgtEl>
                                          <p:spTgt spid="37893"/>
                                        </p:tgtEl>
                                        <p:attrNameLst>
                                          <p:attrName>ppt_w</p:attrName>
                                        </p:attrNameLst>
                                      </p:cBhvr>
                                      <p:tavLst>
                                        <p:tav tm="0">
                                          <p:val>
                                            <p:fltVal val="0"/>
                                          </p:val>
                                        </p:tav>
                                        <p:tav tm="100000">
                                          <p:val>
                                            <p:strVal val="#ppt_w"/>
                                          </p:val>
                                        </p:tav>
                                      </p:tavLst>
                                    </p:anim>
                                    <p:anim calcmode="lin" valueType="num">
                                      <p:cBhvr>
                                        <p:cTn id="8" dur="500" fill="hold"/>
                                        <p:tgtEl>
                                          <p:spTgt spid="3789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2" fill="hold" grpId="0" nodeType="clickEffect">
                                  <p:stCondLst>
                                    <p:cond delay="0"/>
                                  </p:stCondLst>
                                  <p:childTnLst>
                                    <p:set>
                                      <p:cBhvr>
                                        <p:cTn id="12" dur="1" fill="hold">
                                          <p:stCondLst>
                                            <p:cond delay="0"/>
                                          </p:stCondLst>
                                        </p:cTn>
                                        <p:tgtEl>
                                          <p:spTgt spid="37900"/>
                                        </p:tgtEl>
                                        <p:attrNameLst>
                                          <p:attrName>style.visibility</p:attrName>
                                        </p:attrNameLst>
                                      </p:cBhvr>
                                      <p:to>
                                        <p:strVal val="visible"/>
                                      </p:to>
                                    </p:set>
                                    <p:anim calcmode="lin" valueType="num">
                                      <p:cBhvr>
                                        <p:cTn id="13" dur="500" fill="hold"/>
                                        <p:tgtEl>
                                          <p:spTgt spid="37900"/>
                                        </p:tgtEl>
                                        <p:attrNameLst>
                                          <p:attrName>ppt_x</p:attrName>
                                        </p:attrNameLst>
                                      </p:cBhvr>
                                      <p:tavLst>
                                        <p:tav tm="0">
                                          <p:val>
                                            <p:strVal val="#ppt_x+#ppt_w/2"/>
                                          </p:val>
                                        </p:tav>
                                        <p:tav tm="100000">
                                          <p:val>
                                            <p:strVal val="#ppt_x"/>
                                          </p:val>
                                        </p:tav>
                                      </p:tavLst>
                                    </p:anim>
                                    <p:anim calcmode="lin" valueType="num">
                                      <p:cBhvr>
                                        <p:cTn id="14" dur="500" fill="hold"/>
                                        <p:tgtEl>
                                          <p:spTgt spid="37900"/>
                                        </p:tgtEl>
                                        <p:attrNameLst>
                                          <p:attrName>ppt_y</p:attrName>
                                        </p:attrNameLst>
                                      </p:cBhvr>
                                      <p:tavLst>
                                        <p:tav tm="0">
                                          <p:val>
                                            <p:strVal val="#ppt_y"/>
                                          </p:val>
                                        </p:tav>
                                        <p:tav tm="100000">
                                          <p:val>
                                            <p:strVal val="#ppt_y"/>
                                          </p:val>
                                        </p:tav>
                                      </p:tavLst>
                                    </p:anim>
                                    <p:anim calcmode="lin" valueType="num">
                                      <p:cBhvr>
                                        <p:cTn id="15" dur="500" fill="hold"/>
                                        <p:tgtEl>
                                          <p:spTgt spid="37900"/>
                                        </p:tgtEl>
                                        <p:attrNameLst>
                                          <p:attrName>ppt_w</p:attrName>
                                        </p:attrNameLst>
                                      </p:cBhvr>
                                      <p:tavLst>
                                        <p:tav tm="0">
                                          <p:val>
                                            <p:fltVal val="0"/>
                                          </p:val>
                                        </p:tav>
                                        <p:tav tm="100000">
                                          <p:val>
                                            <p:strVal val="#ppt_w"/>
                                          </p:val>
                                        </p:tav>
                                      </p:tavLst>
                                    </p:anim>
                                    <p:anim calcmode="lin" valueType="num">
                                      <p:cBhvr>
                                        <p:cTn id="16" dur="500" fill="hold"/>
                                        <p:tgtEl>
                                          <p:spTgt spid="3790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7899"/>
                                        </p:tgtEl>
                                        <p:attrNameLst>
                                          <p:attrName>style.visibility</p:attrName>
                                        </p:attrNameLst>
                                      </p:cBhvr>
                                      <p:to>
                                        <p:strVal val="visible"/>
                                      </p:to>
                                    </p:set>
                                    <p:anim calcmode="lin" valueType="num">
                                      <p:cBhvr>
                                        <p:cTn id="21" dur="500" fill="hold"/>
                                        <p:tgtEl>
                                          <p:spTgt spid="37899"/>
                                        </p:tgtEl>
                                        <p:attrNameLst>
                                          <p:attrName>ppt_x</p:attrName>
                                        </p:attrNameLst>
                                      </p:cBhvr>
                                      <p:tavLst>
                                        <p:tav tm="0">
                                          <p:val>
                                            <p:strVal val="#ppt_x-#ppt_w/2"/>
                                          </p:val>
                                        </p:tav>
                                        <p:tav tm="100000">
                                          <p:val>
                                            <p:strVal val="#ppt_x"/>
                                          </p:val>
                                        </p:tav>
                                      </p:tavLst>
                                    </p:anim>
                                    <p:anim calcmode="lin" valueType="num">
                                      <p:cBhvr>
                                        <p:cTn id="22" dur="500" fill="hold"/>
                                        <p:tgtEl>
                                          <p:spTgt spid="37899"/>
                                        </p:tgtEl>
                                        <p:attrNameLst>
                                          <p:attrName>ppt_y</p:attrName>
                                        </p:attrNameLst>
                                      </p:cBhvr>
                                      <p:tavLst>
                                        <p:tav tm="0">
                                          <p:val>
                                            <p:strVal val="#ppt_y"/>
                                          </p:val>
                                        </p:tav>
                                        <p:tav tm="100000">
                                          <p:val>
                                            <p:strVal val="#ppt_y"/>
                                          </p:val>
                                        </p:tav>
                                      </p:tavLst>
                                    </p:anim>
                                    <p:anim calcmode="lin" valueType="num">
                                      <p:cBhvr>
                                        <p:cTn id="23" dur="500" fill="hold"/>
                                        <p:tgtEl>
                                          <p:spTgt spid="37899"/>
                                        </p:tgtEl>
                                        <p:attrNameLst>
                                          <p:attrName>ppt_w</p:attrName>
                                        </p:attrNameLst>
                                      </p:cBhvr>
                                      <p:tavLst>
                                        <p:tav tm="0">
                                          <p:val>
                                            <p:fltVal val="0"/>
                                          </p:val>
                                        </p:tav>
                                        <p:tav tm="100000">
                                          <p:val>
                                            <p:strVal val="#ppt_w"/>
                                          </p:val>
                                        </p:tav>
                                      </p:tavLst>
                                    </p:anim>
                                    <p:anim calcmode="lin" valueType="num">
                                      <p:cBhvr>
                                        <p:cTn id="24" dur="500" fill="hold"/>
                                        <p:tgtEl>
                                          <p:spTgt spid="37899"/>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7898"/>
                                        </p:tgtEl>
                                        <p:attrNameLst>
                                          <p:attrName>style.visibility</p:attrName>
                                        </p:attrNameLst>
                                      </p:cBhvr>
                                      <p:to>
                                        <p:strVal val="visible"/>
                                      </p:to>
                                    </p:set>
                                    <p:anim calcmode="lin" valueType="num">
                                      <p:cBhvr>
                                        <p:cTn id="29" dur="500" fill="hold"/>
                                        <p:tgtEl>
                                          <p:spTgt spid="37898"/>
                                        </p:tgtEl>
                                        <p:attrNameLst>
                                          <p:attrName>ppt_w</p:attrName>
                                        </p:attrNameLst>
                                      </p:cBhvr>
                                      <p:tavLst>
                                        <p:tav tm="0">
                                          <p:val>
                                            <p:fltVal val="0"/>
                                          </p:val>
                                        </p:tav>
                                        <p:tav tm="100000">
                                          <p:val>
                                            <p:strVal val="#ppt_w"/>
                                          </p:val>
                                        </p:tav>
                                      </p:tavLst>
                                    </p:anim>
                                    <p:anim calcmode="lin" valueType="num">
                                      <p:cBhvr>
                                        <p:cTn id="30" dur="500" fill="hold"/>
                                        <p:tgtEl>
                                          <p:spTgt spid="37898"/>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4" fill="hold" grpId="0" nodeType="clickEffect">
                                  <p:stCondLst>
                                    <p:cond delay="0"/>
                                  </p:stCondLst>
                                  <p:childTnLst>
                                    <p:set>
                                      <p:cBhvr>
                                        <p:cTn id="34" dur="1" fill="hold">
                                          <p:stCondLst>
                                            <p:cond delay="0"/>
                                          </p:stCondLst>
                                        </p:cTn>
                                        <p:tgtEl>
                                          <p:spTgt spid="37896"/>
                                        </p:tgtEl>
                                        <p:attrNameLst>
                                          <p:attrName>style.visibility</p:attrName>
                                        </p:attrNameLst>
                                      </p:cBhvr>
                                      <p:to>
                                        <p:strVal val="visible"/>
                                      </p:to>
                                    </p:set>
                                    <p:anim calcmode="lin" valueType="num">
                                      <p:cBhvr>
                                        <p:cTn id="35" dur="500" fill="hold"/>
                                        <p:tgtEl>
                                          <p:spTgt spid="37896"/>
                                        </p:tgtEl>
                                        <p:attrNameLst>
                                          <p:attrName>ppt_x</p:attrName>
                                        </p:attrNameLst>
                                      </p:cBhvr>
                                      <p:tavLst>
                                        <p:tav tm="0">
                                          <p:val>
                                            <p:strVal val="#ppt_x"/>
                                          </p:val>
                                        </p:tav>
                                        <p:tav tm="100000">
                                          <p:val>
                                            <p:strVal val="#ppt_x"/>
                                          </p:val>
                                        </p:tav>
                                      </p:tavLst>
                                    </p:anim>
                                    <p:anim calcmode="lin" valueType="num">
                                      <p:cBhvr>
                                        <p:cTn id="36" dur="500" fill="hold"/>
                                        <p:tgtEl>
                                          <p:spTgt spid="37896"/>
                                        </p:tgtEl>
                                        <p:attrNameLst>
                                          <p:attrName>ppt_y</p:attrName>
                                        </p:attrNameLst>
                                      </p:cBhvr>
                                      <p:tavLst>
                                        <p:tav tm="0">
                                          <p:val>
                                            <p:strVal val="#ppt_y+#ppt_h/2"/>
                                          </p:val>
                                        </p:tav>
                                        <p:tav tm="100000">
                                          <p:val>
                                            <p:strVal val="#ppt_y"/>
                                          </p:val>
                                        </p:tav>
                                      </p:tavLst>
                                    </p:anim>
                                    <p:anim calcmode="lin" valueType="num">
                                      <p:cBhvr>
                                        <p:cTn id="37" dur="500" fill="hold"/>
                                        <p:tgtEl>
                                          <p:spTgt spid="37896"/>
                                        </p:tgtEl>
                                        <p:attrNameLst>
                                          <p:attrName>ppt_w</p:attrName>
                                        </p:attrNameLst>
                                      </p:cBhvr>
                                      <p:tavLst>
                                        <p:tav tm="0">
                                          <p:val>
                                            <p:strVal val="#ppt_w"/>
                                          </p:val>
                                        </p:tav>
                                        <p:tav tm="100000">
                                          <p:val>
                                            <p:strVal val="#ppt_w"/>
                                          </p:val>
                                        </p:tav>
                                      </p:tavLst>
                                    </p:anim>
                                    <p:anim calcmode="lin" valueType="num">
                                      <p:cBhvr>
                                        <p:cTn id="38" dur="500" fill="hold"/>
                                        <p:tgtEl>
                                          <p:spTgt spid="378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P spid="37896" grpId="0" autoUpdateAnimBg="0"/>
      <p:bldP spid="37898" grpId="0" autoUpdateAnimBg="0"/>
      <p:bldP spid="37899" grpId="0" autoUpdateAnimBg="0"/>
      <p:bldP spid="3790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9874" name="Picture 2" descr="OIM_A34979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63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4631268" y="635000"/>
            <a:ext cx="2977097" cy="1015663"/>
          </a:xfrm>
          <a:prstGeom prst="rect">
            <a:avLst/>
          </a:prstGeom>
          <a:solidFill>
            <a:srgbClr val="004D4D"/>
          </a:solidFill>
          <a:ln w="9525">
            <a:noFill/>
            <a:miter lim="800000"/>
            <a:headEnd/>
            <a:tailEnd/>
          </a:ln>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r>
              <a:rPr lang="ar-JO" altLang="en-US" sz="3000" b="1" dirty="0">
                <a:solidFill>
                  <a:srgbClr val="FFFFCC"/>
                </a:solidFill>
                <a:effectLst>
                  <a:outerShdw blurRad="38100" dist="38100" dir="2700000" algn="tl">
                    <a:srgbClr val="000000"/>
                  </a:outerShdw>
                </a:effectLst>
                <a:latin typeface="Arial" pitchFamily="34" charset="0"/>
                <a:cs typeface="Arial" pitchFamily="34" charset="0"/>
              </a:rPr>
              <a:t>حالة إسرائيل الروحية </a:t>
            </a:r>
          </a:p>
          <a:p>
            <a:pPr algn="ctr"/>
            <a:r>
              <a:rPr lang="ar-JO" altLang="en-US" sz="3000" b="1" dirty="0">
                <a:solidFill>
                  <a:srgbClr val="FFFFCC"/>
                </a:solidFill>
                <a:effectLst>
                  <a:outerShdw blurRad="38100" dist="38100" dir="2700000" algn="tl">
                    <a:srgbClr val="000000"/>
                  </a:outerShdw>
                </a:effectLst>
                <a:latin typeface="Arial" pitchFamily="34" charset="0"/>
                <a:cs typeface="Arial" pitchFamily="34" charset="0"/>
              </a:rPr>
              <a:t>بعد الغزو الأشوري</a:t>
            </a:r>
            <a:endParaRPr lang="en-US" altLang="en-US" sz="30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8916" name="Text Box 4"/>
          <p:cNvSpPr txBox="1">
            <a:spLocks noChangeArrowheads="1"/>
          </p:cNvSpPr>
          <p:nvPr/>
        </p:nvSpPr>
        <p:spPr bwMode="auto">
          <a:xfrm>
            <a:off x="3635896" y="4054475"/>
            <a:ext cx="518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3200" b="1" dirty="0">
                <a:solidFill>
                  <a:srgbClr val="FFFFCC"/>
                </a:solidFill>
                <a:latin typeface="Arial" panose="020B0604020202020204" pitchFamily="34" charset="0"/>
                <a:cs typeface="Arial" panose="020B0604020202020204" pitchFamily="34" charset="0"/>
              </a:rPr>
              <a:t>  </a:t>
            </a:r>
            <a:r>
              <a:rPr lang="ar-JO" altLang="en-US" sz="3200" b="1" dirty="0">
                <a:solidFill>
                  <a:srgbClr val="FFFFCC"/>
                </a:solidFill>
                <a:latin typeface="Arial" panose="020B0604020202020204" pitchFamily="34" charset="0"/>
                <a:cs typeface="Arial" panose="020B0604020202020204" pitchFamily="34" charset="0"/>
              </a:rPr>
              <a:t>انحدرت وساءت الأمور تدريجياً</a:t>
            </a:r>
            <a:endParaRPr lang="en-US" altLang="en-US" sz="3200" b="1" dirty="0">
              <a:solidFill>
                <a:srgbClr val="FFFFCC"/>
              </a:solidFill>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p:txBody>
      </p:sp>
      <p:sp>
        <p:nvSpPr>
          <p:cNvPr id="79877" name="Text Box 5"/>
          <p:cNvSpPr txBox="1">
            <a:spLocks noChangeArrowheads="1"/>
          </p:cNvSpPr>
          <p:nvPr/>
        </p:nvSpPr>
        <p:spPr bwMode="auto">
          <a:xfrm>
            <a:off x="6765925" y="42481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b="1" dirty="0">
              <a:latin typeface="Arial" panose="020B0604020202020204" pitchFamily="34" charset="0"/>
              <a:cs typeface="Arial" panose="020B0604020202020204" pitchFamily="34" charset="0"/>
            </a:endParaRPr>
          </a:p>
        </p:txBody>
      </p:sp>
      <p:sp>
        <p:nvSpPr>
          <p:cNvPr id="38918" name="Text Box 6"/>
          <p:cNvSpPr txBox="1">
            <a:spLocks noChangeArrowheads="1"/>
          </p:cNvSpPr>
          <p:nvPr/>
        </p:nvSpPr>
        <p:spPr bwMode="auto">
          <a:xfrm>
            <a:off x="3635896" y="3063875"/>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3200" b="1" dirty="0">
                <a:solidFill>
                  <a:srgbClr val="FFFFCC"/>
                </a:solidFill>
                <a:latin typeface="Arial" panose="020B0604020202020204" pitchFamily="34" charset="0"/>
                <a:cs typeface="Arial" panose="020B0604020202020204" pitchFamily="34" charset="0"/>
              </a:rPr>
              <a:t>  </a:t>
            </a:r>
            <a:r>
              <a:rPr lang="ar-JO" altLang="en-US" sz="3200" b="1" dirty="0">
                <a:solidFill>
                  <a:srgbClr val="FFFFCC"/>
                </a:solidFill>
                <a:latin typeface="Arial" panose="020B0604020202020204" pitchFamily="34" charset="0"/>
                <a:cs typeface="Arial" panose="020B0604020202020204" pitchFamily="34" charset="0"/>
              </a:rPr>
              <a:t>تأثرت بمهارة</a:t>
            </a:r>
            <a:endParaRPr lang="en-US" altLang="en-US" sz="3200" b="1" dirty="0">
              <a:solidFill>
                <a:srgbClr val="FFFFCC"/>
              </a:solidFill>
              <a:latin typeface="Arial" panose="020B0604020202020204" pitchFamily="34" charset="0"/>
              <a:cs typeface="Arial" panose="020B0604020202020204" pitchFamily="34" charset="0"/>
            </a:endParaRPr>
          </a:p>
        </p:txBody>
      </p:sp>
      <p:sp>
        <p:nvSpPr>
          <p:cNvPr id="38919" name="Text Box 7"/>
          <p:cNvSpPr txBox="1">
            <a:spLocks noChangeArrowheads="1"/>
          </p:cNvSpPr>
          <p:nvPr/>
        </p:nvSpPr>
        <p:spPr bwMode="auto">
          <a:xfrm>
            <a:off x="3712096" y="2149475"/>
            <a:ext cx="510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3200" b="1" dirty="0">
                <a:solidFill>
                  <a:srgbClr val="FFFFCC"/>
                </a:solidFill>
                <a:latin typeface="Arial" panose="020B0604020202020204" pitchFamily="34" charset="0"/>
                <a:cs typeface="Arial" panose="020B0604020202020204" pitchFamily="34" charset="0"/>
              </a:rPr>
              <a:t>  </a:t>
            </a:r>
            <a:r>
              <a:rPr lang="ar-JO" altLang="en-US" sz="3200" b="1" dirty="0">
                <a:solidFill>
                  <a:srgbClr val="FFFFCC"/>
                </a:solidFill>
                <a:latin typeface="Arial" panose="020B0604020202020204" pitchFamily="34" charset="0"/>
                <a:cs typeface="Arial" panose="020B0604020202020204" pitchFamily="34" charset="0"/>
              </a:rPr>
              <a:t>لا تغيير</a:t>
            </a:r>
            <a:endParaRPr lang="en-US" altLang="en-US" sz="3200" b="1" dirty="0">
              <a:solidFill>
                <a:srgbClr val="FFFFCC"/>
              </a:solidFill>
              <a:latin typeface="Arial" panose="020B0604020202020204" pitchFamily="34" charset="0"/>
              <a:cs typeface="Arial" panose="020B0604020202020204" pitchFamily="34" charset="0"/>
            </a:endParaRPr>
          </a:p>
        </p:txBody>
      </p:sp>
      <p:pic>
        <p:nvPicPr>
          <p:cNvPr id="79880" name="Picture 8" descr="copy_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2438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Text Box 9"/>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latin typeface="Arial" panose="020B0604020202020204" pitchFamily="34" charset="0"/>
                <a:cs typeface="Arial" panose="020B0604020202020204" pitchFamily="34" charset="0"/>
              </a:rPr>
              <a:t>134</a:t>
            </a:r>
            <a:endParaRPr lang="en-US" alt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blinds(horizontal)">
                                      <p:cBhvr>
                                        <p:cTn id="7" dur="500"/>
                                        <p:tgtEl>
                                          <p:spTgt spid="389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2" fill="hold" grpId="0" nodeType="clickEffect">
                                  <p:stCondLst>
                                    <p:cond delay="0"/>
                                  </p:stCondLst>
                                  <p:childTnLst>
                                    <p:set>
                                      <p:cBhvr>
                                        <p:cTn id="11" dur="1" fill="hold">
                                          <p:stCondLst>
                                            <p:cond delay="0"/>
                                          </p:stCondLst>
                                        </p:cTn>
                                        <p:tgtEl>
                                          <p:spTgt spid="38918"/>
                                        </p:tgtEl>
                                        <p:attrNameLst>
                                          <p:attrName>style.visibility</p:attrName>
                                        </p:attrNameLst>
                                      </p:cBhvr>
                                      <p:to>
                                        <p:strVal val="visible"/>
                                      </p:to>
                                    </p:set>
                                    <p:anim calcmode="lin" valueType="num">
                                      <p:cBhvr additive="base">
                                        <p:cTn id="12" dur="5000" fill="hold"/>
                                        <p:tgtEl>
                                          <p:spTgt spid="38918"/>
                                        </p:tgtEl>
                                        <p:attrNameLst>
                                          <p:attrName>ppt_x</p:attrName>
                                        </p:attrNameLst>
                                      </p:cBhvr>
                                      <p:tavLst>
                                        <p:tav tm="0">
                                          <p:val>
                                            <p:strVal val="1+#ppt_w/2"/>
                                          </p:val>
                                        </p:tav>
                                        <p:tav tm="100000">
                                          <p:val>
                                            <p:strVal val="#ppt_x"/>
                                          </p:val>
                                        </p:tav>
                                      </p:tavLst>
                                    </p:anim>
                                    <p:anim calcmode="lin" valueType="num">
                                      <p:cBhvr additive="base">
                                        <p:cTn id="13" dur="50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8916"/>
                                        </p:tgtEl>
                                        <p:attrNameLst>
                                          <p:attrName>style.visibility</p:attrName>
                                        </p:attrNameLst>
                                      </p:cBhvr>
                                      <p:to>
                                        <p:strVal val="visible"/>
                                      </p:to>
                                    </p:set>
                                    <p:anim calcmode="lin" valueType="num">
                                      <p:cBhvr additive="base">
                                        <p:cTn id="18" dur="5000" fill="hold"/>
                                        <p:tgtEl>
                                          <p:spTgt spid="38916"/>
                                        </p:tgtEl>
                                        <p:attrNameLst>
                                          <p:attrName>ppt_x</p:attrName>
                                        </p:attrNameLst>
                                      </p:cBhvr>
                                      <p:tavLst>
                                        <p:tav tm="0">
                                          <p:val>
                                            <p:strVal val="#ppt_x"/>
                                          </p:val>
                                        </p:tav>
                                        <p:tav tm="100000">
                                          <p:val>
                                            <p:strVal val="#ppt_x"/>
                                          </p:val>
                                        </p:tav>
                                      </p:tavLst>
                                    </p:anim>
                                    <p:anim calcmode="lin" valueType="num">
                                      <p:cBhvr additive="base">
                                        <p:cTn id="19" dur="5000" fill="hold"/>
                                        <p:tgtEl>
                                          <p:spTgt spid="38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18" grpId="0" autoUpdateAnimBg="0"/>
      <p:bldP spid="3891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80898" name="Picture 2" descr="scene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69342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nvSpPr>
        <p:spPr bwMode="auto">
          <a:xfrm>
            <a:off x="-36512" y="0"/>
            <a:ext cx="2903359" cy="8309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sz="4800" b="1" dirty="0">
                <a:solidFill>
                  <a:schemeClr val="bg1"/>
                </a:solidFill>
                <a:latin typeface="Arial" panose="020B0604020202020204" pitchFamily="34" charset="0"/>
                <a:cs typeface="Arial" panose="020B0604020202020204" pitchFamily="34" charset="0"/>
              </a:rPr>
              <a:t>عقوبة من الله</a:t>
            </a:r>
            <a:endParaRPr lang="en-US" altLang="en-US" sz="4800" b="1" dirty="0">
              <a:solidFill>
                <a:schemeClr val="bg1"/>
              </a:solidFill>
              <a:latin typeface="Arial" panose="020B0604020202020204" pitchFamily="34" charset="0"/>
              <a:cs typeface="Arial" panose="020B0604020202020204" pitchFamily="34" charset="0"/>
            </a:endParaRPr>
          </a:p>
        </p:txBody>
      </p:sp>
      <p:sp>
        <p:nvSpPr>
          <p:cNvPr id="80900" name="Text Box 4"/>
          <p:cNvSpPr txBox="1">
            <a:spLocks noChangeArrowheads="1"/>
          </p:cNvSpPr>
          <p:nvPr/>
        </p:nvSpPr>
        <p:spPr bwMode="auto">
          <a:xfrm>
            <a:off x="1809750" y="5568950"/>
            <a:ext cx="2882520" cy="8309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sz="4800" b="1" dirty="0">
                <a:solidFill>
                  <a:schemeClr val="bg1"/>
                </a:solidFill>
                <a:latin typeface="Arial" panose="020B0604020202020204" pitchFamily="34" charset="0"/>
                <a:cs typeface="Arial" panose="020B0604020202020204" pitchFamily="34" charset="0"/>
              </a:rPr>
              <a:t>الأسر والسبي</a:t>
            </a:r>
            <a:endParaRPr lang="en-US" altLang="en-US" sz="4800" b="1" dirty="0">
              <a:solidFill>
                <a:schemeClr val="bg1"/>
              </a:solidFill>
              <a:latin typeface="Arial" panose="020B0604020202020204" pitchFamily="34" charset="0"/>
              <a:cs typeface="Arial" panose="020B0604020202020204" pitchFamily="34" charset="0"/>
            </a:endParaRPr>
          </a:p>
        </p:txBody>
      </p:sp>
      <p:sp>
        <p:nvSpPr>
          <p:cNvPr id="80901" name="Text Box 5"/>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latin typeface="Arial" panose="020B0604020202020204" pitchFamily="34" charset="0"/>
                <a:cs typeface="Arial" panose="020B0604020202020204" pitchFamily="34" charset="0"/>
              </a:rPr>
              <a:t>134</a:t>
            </a:r>
            <a:endParaRPr lang="en-US" altLang="en-US" b="1" dirty="0">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0" y="0"/>
            <a:ext cx="9753600" cy="6858001"/>
            <a:chOff x="0" y="0"/>
            <a:chExt cx="5760" cy="4320"/>
          </a:xfrm>
        </p:grpSpPr>
        <p:pic>
          <p:nvPicPr>
            <p:cNvPr id="81924" name="Picture 3" descr="shark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p:cNvSpPr txBox="1">
              <a:spLocks noChangeArrowheads="1"/>
            </p:cNvSpPr>
            <p:nvPr/>
          </p:nvSpPr>
          <p:spPr bwMode="auto">
            <a:xfrm>
              <a:off x="864" y="548"/>
              <a:ext cx="4128" cy="3772"/>
            </a:xfrm>
            <a:prstGeom prst="rect">
              <a:avLst/>
            </a:prstGeom>
            <a:solidFill>
              <a:srgbClr val="FFFFCC"/>
            </a:solidFill>
            <a:ln w="76200">
              <a:solidFill>
                <a:schemeClr val="tx1"/>
              </a:solidFill>
              <a:miter lim="800000"/>
              <a:headEnd/>
              <a:tailEnd/>
            </a:ln>
            <a:effectLst/>
          </p:spPr>
          <p:txBody>
            <a:bodyPr>
              <a:spAutoFit/>
            </a:bodyPr>
            <a:lstStyle>
              <a:lvl1pPr marL="457200" indent="-344488">
                <a:defRPr sz="2400">
                  <a:solidFill>
                    <a:schemeClr val="tx1"/>
                  </a:solidFill>
                  <a:latin typeface="Times New Roman" pitchFamily="18" charset="0"/>
                  <a:ea typeface="ＭＳ Ｐゴシック" pitchFamily="34" charset="-128"/>
                </a:defRPr>
              </a:lvl1pPr>
              <a:lvl2pPr marL="1317625" indent="-457200">
                <a:defRPr sz="2400">
                  <a:solidFill>
                    <a:schemeClr val="tx1"/>
                  </a:solidFill>
                  <a:latin typeface="Times New Roman" pitchFamily="18" charset="0"/>
                  <a:ea typeface="ＭＳ Ｐゴシック" pitchFamily="34" charset="-128"/>
                </a:defRPr>
              </a:lvl2pPr>
              <a:lvl3pPr marL="1939925" indent="-4572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ct val="40000"/>
                </a:lnSpc>
                <a:buFontTx/>
                <a:buChar char="•"/>
              </a:pPr>
              <a:endParaRPr lang="en-US" altLang="en-US" sz="2800" b="1" u="sng" dirty="0">
                <a:latin typeface="Arial" panose="020B0604020202020204" pitchFamily="34" charset="0"/>
                <a:cs typeface="Arial" panose="020B0604020202020204" pitchFamily="34" charset="0"/>
              </a:endParaRPr>
            </a:p>
            <a:p>
              <a:pPr algn="r" rtl="1">
                <a:lnSpc>
                  <a:spcPct val="140000"/>
                </a:lnSpc>
                <a:buFontTx/>
                <a:buChar char="•"/>
              </a:pPr>
              <a:r>
                <a:rPr lang="ar-JO" altLang="en-US" sz="2800" b="1" u="sng" dirty="0">
                  <a:latin typeface="Arial" panose="020B0604020202020204" pitchFamily="34" charset="0"/>
                  <a:cs typeface="Arial" panose="020B0604020202020204" pitchFamily="34" charset="0"/>
                </a:rPr>
                <a:t>العرق:</a:t>
              </a:r>
              <a:endParaRPr lang="en-US" altLang="en-US" sz="2800" b="1" u="sng" dirty="0">
                <a:latin typeface="Arial" panose="020B0604020202020204" pitchFamily="34" charset="0"/>
                <a:cs typeface="Arial" panose="020B0604020202020204" pitchFamily="34" charset="0"/>
              </a:endParaRPr>
            </a:p>
            <a:p>
              <a:pPr lvl="1" algn="r" rtl="1">
                <a:lnSpc>
                  <a:spcPct val="140000"/>
                </a:lnSpc>
                <a:buFontTx/>
                <a:buChar char="•"/>
              </a:pPr>
              <a:r>
                <a:rPr lang="ar-JO" altLang="en-US" sz="2800" b="1" dirty="0">
                  <a:latin typeface="Arial" panose="020B0604020202020204" pitchFamily="34" charset="0"/>
                  <a:cs typeface="Arial" panose="020B0604020202020204" pitchFamily="34" charset="0"/>
                </a:rPr>
                <a:t>خلفية عرقية </a:t>
              </a:r>
              <a:r>
                <a:rPr lang="ar-JO" altLang="en-US" sz="3200" b="1" u="sng" dirty="0">
                  <a:latin typeface="Arial" panose="020B0604020202020204" pitchFamily="34" charset="0"/>
                  <a:cs typeface="Arial" panose="020B0604020202020204" pitchFamily="34" charset="0"/>
                </a:rPr>
                <a:t>معقدة</a:t>
              </a:r>
              <a:endParaRPr lang="en-US" altLang="en-US" sz="3200" b="1" u="sng" dirty="0">
                <a:latin typeface="Arial" panose="020B0604020202020204" pitchFamily="34" charset="0"/>
                <a:cs typeface="Arial" panose="020B0604020202020204" pitchFamily="34" charset="0"/>
              </a:endParaRPr>
            </a:p>
            <a:p>
              <a:pPr lvl="1" algn="r" rtl="1">
                <a:lnSpc>
                  <a:spcPct val="140000"/>
                </a:lnSpc>
                <a:buFontTx/>
                <a:buChar char="•"/>
              </a:pPr>
              <a:r>
                <a:rPr lang="ar-JO" altLang="en-US" sz="2800" b="1" u="sng" dirty="0">
                  <a:latin typeface="Arial" panose="020B0604020202020204" pitchFamily="34" charset="0"/>
                  <a:cs typeface="Arial" panose="020B0604020202020204" pitchFamily="34" charset="0"/>
                </a:rPr>
                <a:t>3 أحداث رئيسية</a:t>
              </a:r>
              <a:endParaRPr lang="en-US" altLang="en-US" sz="2800" b="1" dirty="0">
                <a:latin typeface="Arial" panose="020B0604020202020204" pitchFamily="34" charset="0"/>
                <a:cs typeface="Arial" panose="020B0604020202020204" pitchFamily="34" charset="0"/>
              </a:endParaRPr>
            </a:p>
            <a:p>
              <a:pPr marL="1482725" lvl="2" indent="0" algn="r" rtl="1">
                <a:lnSpc>
                  <a:spcPct val="140000"/>
                </a:lnSpc>
              </a:pPr>
              <a:r>
                <a:rPr lang="ar-JO" altLang="en-US" sz="2800"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1. الهجرة</a:t>
              </a:r>
            </a:p>
            <a:p>
              <a:pPr marL="1482725" lvl="2" indent="0" algn="r" rtl="1">
                <a:lnSpc>
                  <a:spcPct val="140000"/>
                </a:lnSpc>
              </a:pPr>
              <a:r>
                <a:rPr lang="ar-JO" altLang="en-US" sz="2800"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2. الترحيل</a:t>
              </a:r>
            </a:p>
            <a:p>
              <a:pPr marL="1482725" lvl="2" indent="0" algn="r" rtl="1">
                <a:lnSpc>
                  <a:spcPct val="140000"/>
                </a:lnSpc>
              </a:pPr>
              <a:r>
                <a:rPr lang="ar-JO" altLang="en-US" sz="2800"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3. الزواج المتبادل</a:t>
              </a:r>
              <a:endParaRPr lang="en-US" altLang="en-US" sz="2800" b="1"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lvl="1" algn="r" rtl="1">
                <a:lnSpc>
                  <a:spcPct val="140000"/>
                </a:lnSpc>
                <a:buFontTx/>
                <a:buChar char="•"/>
              </a:pPr>
              <a:r>
                <a:rPr lang="ar-JO" altLang="en-US" sz="2800" b="1" u="sng" dirty="0">
                  <a:latin typeface="Arial" panose="020B0604020202020204" pitchFamily="34" charset="0"/>
                  <a:cs typeface="Arial" panose="020B0604020202020204" pitchFamily="34" charset="0"/>
                </a:rPr>
                <a:t>الهجرة الكبيرة </a:t>
              </a:r>
              <a:r>
                <a:rPr lang="ar-JO" altLang="en-US" sz="2800" b="1" dirty="0">
                  <a:latin typeface="Arial" panose="020B0604020202020204" pitchFamily="34" charset="0"/>
                  <a:cs typeface="Arial" panose="020B0604020202020204" pitchFamily="34" charset="0"/>
                </a:rPr>
                <a:t>من الجزيرة العربية</a:t>
              </a:r>
              <a:endParaRPr lang="en-US" altLang="en-US" sz="2800" b="1" dirty="0">
                <a:latin typeface="Arial" panose="020B0604020202020204" pitchFamily="34" charset="0"/>
                <a:cs typeface="Arial" panose="020B0604020202020204" pitchFamily="34" charset="0"/>
              </a:endParaRPr>
            </a:p>
            <a:p>
              <a:pPr lvl="2" algn="r" rtl="1">
                <a:lnSpc>
                  <a:spcPct val="140000"/>
                </a:lnSpc>
                <a:buFontTx/>
                <a:buChar char="-"/>
              </a:pPr>
              <a:r>
                <a:rPr lang="ar-JO" altLang="en-US" sz="2800" b="1" dirty="0">
                  <a:effectLst>
                    <a:outerShdw blurRad="38100" dist="38100" dir="2700000" algn="tl">
                      <a:srgbClr val="FFFFFF"/>
                    </a:outerShdw>
                  </a:effectLst>
                  <a:latin typeface="Arial" panose="020B0604020202020204" pitchFamily="34" charset="0"/>
                  <a:cs typeface="Arial" panose="020B0604020202020204" pitchFamily="34" charset="0"/>
                </a:rPr>
                <a:t>تحرك المهاجرون في مجموعة</a:t>
              </a:r>
              <a:endParaRPr lang="en-US" altLang="en-US" sz="2800" b="1" dirty="0">
                <a:effectLst>
                  <a:outerShdw blurRad="38100" dist="38100" dir="2700000" algn="tl">
                    <a:srgbClr val="FFFFFF"/>
                  </a:outerShdw>
                </a:effectLst>
                <a:latin typeface="Arial" panose="020B0604020202020204" pitchFamily="34" charset="0"/>
                <a:cs typeface="Arial" panose="020B0604020202020204" pitchFamily="34" charset="0"/>
              </a:endParaRPr>
            </a:p>
            <a:p>
              <a:pPr lvl="2" algn="r" rtl="1">
                <a:lnSpc>
                  <a:spcPct val="140000"/>
                </a:lnSpc>
                <a:buFontTx/>
                <a:buChar char="-"/>
              </a:pPr>
              <a:r>
                <a:rPr lang="ar-JO" altLang="en-US" sz="2800" b="1" dirty="0">
                  <a:latin typeface="Arial" panose="020B0604020202020204" pitchFamily="34" charset="0"/>
                  <a:cs typeface="Arial" panose="020B0604020202020204" pitchFamily="34" charset="0"/>
                </a:rPr>
                <a:t>حافظوا على عرقهم</a:t>
              </a:r>
              <a:endParaRPr lang="en-US" altLang="en-US" sz="2800" b="1" dirty="0">
                <a:effectLst>
                  <a:outerShdw blurRad="38100" dist="38100" dir="2700000" algn="tl">
                    <a:srgbClr val="FFFFFF"/>
                  </a:outerShdw>
                </a:effectLst>
                <a:latin typeface="Arial" panose="020B0604020202020204" pitchFamily="34" charset="0"/>
                <a:cs typeface="Arial" panose="020B0604020202020204" pitchFamily="34" charset="0"/>
              </a:endParaRPr>
            </a:p>
            <a:p>
              <a:pPr lvl="1">
                <a:lnSpc>
                  <a:spcPct val="50000"/>
                </a:lnSpc>
              </a:pPr>
              <a:endParaRPr lang="en-US" altLang="en-US" sz="2800" b="1" dirty="0">
                <a:effectLst>
                  <a:outerShdw blurRad="38100" dist="38100" dir="2700000" algn="tl">
                    <a:srgbClr val="FFFFFF"/>
                  </a:outerShdw>
                </a:effectLst>
                <a:latin typeface="Arial" panose="020B0604020202020204" pitchFamily="34" charset="0"/>
                <a:cs typeface="Arial" panose="020B0604020202020204" pitchFamily="34" charset="0"/>
              </a:endParaRPr>
            </a:p>
          </p:txBody>
        </p:sp>
      </p:grpSp>
      <p:sp>
        <p:nvSpPr>
          <p:cNvPr id="81923" name="Text Box 6"/>
          <p:cNvSpPr txBox="1">
            <a:spLocks noChangeArrowheads="1"/>
          </p:cNvSpPr>
          <p:nvPr/>
        </p:nvSpPr>
        <p:spPr bwMode="auto">
          <a:xfrm>
            <a:off x="123825" y="76200"/>
            <a:ext cx="704039"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solidFill>
                  <a:schemeClr val="bg1"/>
                </a:solidFill>
              </a:rPr>
              <a:t>130</a:t>
            </a:r>
            <a:endParaRPr lang="en-US" altLang="en-US" b="1" dirty="0">
              <a:solidFill>
                <a:schemeClr val="bg1"/>
              </a:solidFill>
            </a:endParaRPr>
          </a:p>
        </p:txBody>
      </p:sp>
      <p:sp>
        <p:nvSpPr>
          <p:cNvPr id="3" name="Rectangle 2">
            <a:extLst>
              <a:ext uri="{FF2B5EF4-FFF2-40B4-BE49-F238E27FC236}">
                <a16:creationId xmlns:a16="http://schemas.microsoft.com/office/drawing/2014/main" id="{0761C569-1B45-62E4-A0F4-FBD98A7005CB}"/>
              </a:ext>
            </a:extLst>
          </p:cNvPr>
          <p:cNvSpPr/>
          <p:nvPr/>
        </p:nvSpPr>
        <p:spPr bwMode="auto">
          <a:xfrm>
            <a:off x="6481060" y="0"/>
            <a:ext cx="3944119" cy="9765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00B0F0"/>
                </a:solidFill>
                <a:effectLst>
                  <a:glow rad="127000">
                    <a:schemeClr val="accent2">
                      <a:lumMod val="75000"/>
                    </a:schemeClr>
                  </a:glow>
                </a:effectLst>
                <a:latin typeface="Arial" panose="020B0604020202020204" pitchFamily="34" charset="0"/>
                <a:cs typeface="Arial" panose="020B0604020202020204" pitchFamily="34" charset="0"/>
              </a:rPr>
              <a:t>الأهمية</a:t>
            </a:r>
            <a:endParaRPr kumimoji="0" lang="en-US" sz="6000" b="1" u="none" strike="noStrike" cap="none" normalizeH="0" baseline="0" dirty="0">
              <a:ln>
                <a:noFill/>
              </a:ln>
              <a:solidFill>
                <a:srgbClr val="00B0F0"/>
              </a:solidFill>
              <a:effectLst>
                <a:glow rad="127000">
                  <a:schemeClr val="accent2">
                    <a:lumMod val="75000"/>
                  </a:schemeClr>
                </a:glow>
              </a:effectLst>
              <a:latin typeface="Arial" panose="020B060402020202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23850" y="1706563"/>
            <a:ext cx="8591550" cy="646331"/>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ar-JO" altLang="en-US" sz="3600" b="1" dirty="0">
                <a:solidFill>
                  <a:srgbClr val="990000"/>
                </a:solidFill>
                <a:latin typeface="Arial" panose="020B0604020202020204" pitchFamily="34" charset="0"/>
                <a:cs typeface="Arial" panose="020B0604020202020204" pitchFamily="34" charset="0"/>
              </a:rPr>
              <a:t>  </a:t>
            </a:r>
            <a:r>
              <a:rPr lang="ar-JO" altLang="en-US" sz="3600" b="1" u="sng" dirty="0">
                <a:solidFill>
                  <a:srgbClr val="990000"/>
                </a:solidFill>
                <a:latin typeface="Arial" panose="020B0604020202020204" pitchFamily="34" charset="0"/>
                <a:cs typeface="Arial" panose="020B0604020202020204" pitchFamily="34" charset="0"/>
              </a:rPr>
              <a:t>722 ق.م – سقوط إسرائيل</a:t>
            </a:r>
            <a:endParaRPr lang="en-US" altLang="en-US" sz="3600" b="1" dirty="0">
              <a:solidFill>
                <a:srgbClr val="990000"/>
              </a:solidFill>
              <a:latin typeface="Arial" panose="020B0604020202020204" pitchFamily="34" charset="0"/>
              <a:cs typeface="Arial" panose="020B0604020202020204" pitchFamily="34" charset="0"/>
            </a:endParaRPr>
          </a:p>
        </p:txBody>
      </p:sp>
      <p:sp>
        <p:nvSpPr>
          <p:cNvPr id="46083" name="Text Box 3"/>
          <p:cNvSpPr txBox="1">
            <a:spLocks noChangeArrowheads="1"/>
          </p:cNvSpPr>
          <p:nvPr/>
        </p:nvSpPr>
        <p:spPr bwMode="auto">
          <a:xfrm>
            <a:off x="323851" y="2366963"/>
            <a:ext cx="8134350" cy="1569660"/>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p>
            <a:pPr marL="457200" indent="-457200" algn="r" rtl="1">
              <a:buFont typeface="Arial"/>
              <a:buChar char="•"/>
              <a:defRPr/>
            </a:pPr>
            <a:r>
              <a:rPr lang="ar-JO" sz="3200" b="1" dirty="0">
                <a:solidFill>
                  <a:srgbClr val="990000"/>
                </a:solidFill>
                <a:latin typeface="Arial" panose="020B0604020202020204" pitchFamily="34" charset="0"/>
                <a:ea typeface="+mn-ea"/>
                <a:cs typeface="Arial" panose="020B0604020202020204" pitchFamily="34" charset="0"/>
              </a:rPr>
              <a:t>تم ترحيل 10 أسباط</a:t>
            </a:r>
            <a:r>
              <a:rPr lang="en-US" sz="3200" b="1" dirty="0">
                <a:solidFill>
                  <a:srgbClr val="990000"/>
                </a:solidFill>
                <a:latin typeface="Arial" panose="020B0604020202020204" pitchFamily="34" charset="0"/>
                <a:ea typeface="+mn-ea"/>
                <a:cs typeface="Arial" panose="020B0604020202020204" pitchFamily="34" charset="0"/>
              </a:rPr>
              <a:t> </a:t>
            </a:r>
          </a:p>
          <a:p>
            <a:pPr marL="457200" indent="-457200" algn="r" rtl="1">
              <a:buFont typeface="Arial"/>
              <a:buChar char="•"/>
              <a:defRPr/>
            </a:pPr>
            <a:r>
              <a:rPr lang="ar-JO" sz="3200" b="1" dirty="0">
                <a:solidFill>
                  <a:srgbClr val="990000"/>
                </a:solidFill>
                <a:latin typeface="Arial" panose="020B0604020202020204" pitchFamily="34" charset="0"/>
                <a:ea typeface="+mn-ea"/>
                <a:cs typeface="Arial" panose="020B0604020202020204" pitchFamily="34" charset="0"/>
              </a:rPr>
              <a:t>تم إحضار أشخاص مهزومين آخرين من بابل وكوتا وعفا وحماة وسفروايم ليحلوا محلهم.</a:t>
            </a:r>
            <a:endParaRPr lang="en-US" sz="3200" b="1" dirty="0">
              <a:solidFill>
                <a:srgbClr val="990000"/>
              </a:solidFill>
              <a:latin typeface="Arial" panose="020B0604020202020204" pitchFamily="34" charset="0"/>
              <a:ea typeface="+mn-ea"/>
              <a:cs typeface="Arial" panose="020B0604020202020204" pitchFamily="34" charset="0"/>
            </a:endParaRPr>
          </a:p>
        </p:txBody>
      </p:sp>
      <p:sp>
        <p:nvSpPr>
          <p:cNvPr id="46084" name="Text Box 4"/>
          <p:cNvSpPr txBox="1">
            <a:spLocks noChangeArrowheads="1"/>
          </p:cNvSpPr>
          <p:nvPr/>
        </p:nvSpPr>
        <p:spPr bwMode="auto">
          <a:xfrm>
            <a:off x="990600" y="5059363"/>
            <a:ext cx="7924800" cy="64611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rtl="1">
              <a:buFontTx/>
              <a:buChar char="•"/>
            </a:pPr>
            <a:r>
              <a:rPr lang="en-US" altLang="en-US" sz="3600" b="1" dirty="0">
                <a:solidFill>
                  <a:srgbClr val="990000"/>
                </a:solidFill>
                <a:latin typeface="Arial" panose="020B0604020202020204" pitchFamily="34" charset="0"/>
                <a:cs typeface="Arial" panose="020B0604020202020204" pitchFamily="34" charset="0"/>
              </a:rPr>
              <a:t>  </a:t>
            </a:r>
            <a:r>
              <a:rPr lang="ar-JO" altLang="en-US" sz="3600" b="1" u="sng" dirty="0">
                <a:solidFill>
                  <a:srgbClr val="990000"/>
                </a:solidFill>
                <a:latin typeface="Arial" panose="020B0604020202020204" pitchFamily="34" charset="0"/>
                <a:cs typeface="Arial" panose="020B0604020202020204" pitchFamily="34" charset="0"/>
              </a:rPr>
              <a:t>586 ق.م – سقوط يهوذا</a:t>
            </a:r>
            <a:endParaRPr lang="en-US" altLang="en-US" sz="3600" b="1" dirty="0">
              <a:solidFill>
                <a:srgbClr val="990000"/>
              </a:solidFill>
              <a:latin typeface="Arial" panose="020B0604020202020204" pitchFamily="34" charset="0"/>
              <a:cs typeface="Arial" panose="020B0604020202020204" pitchFamily="34" charset="0"/>
            </a:endParaRPr>
          </a:p>
        </p:txBody>
      </p:sp>
      <p:sp>
        <p:nvSpPr>
          <p:cNvPr id="46085" name="Text Box 5"/>
          <p:cNvSpPr txBox="1">
            <a:spLocks noChangeArrowheads="1"/>
          </p:cNvSpPr>
          <p:nvPr/>
        </p:nvSpPr>
        <p:spPr bwMode="auto">
          <a:xfrm>
            <a:off x="1447800" y="5668963"/>
            <a:ext cx="7010400" cy="584775"/>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p>
            <a:pPr algn="r">
              <a:defRPr/>
            </a:pPr>
            <a:r>
              <a:rPr lang="ar-JO" sz="3200" b="1" dirty="0">
                <a:solidFill>
                  <a:srgbClr val="990000"/>
                </a:solidFill>
                <a:latin typeface="Arial" panose="020B0604020202020204" pitchFamily="34" charset="0"/>
                <a:ea typeface="+mn-ea"/>
                <a:cs typeface="Arial" panose="020B0604020202020204" pitchFamily="34" charset="0"/>
              </a:rPr>
              <a:t>السبي البابلي</a:t>
            </a:r>
            <a:endParaRPr lang="en-US" sz="3200" b="1" dirty="0">
              <a:solidFill>
                <a:srgbClr val="990000"/>
              </a:solidFill>
              <a:latin typeface="Arial" panose="020B0604020202020204" pitchFamily="34" charset="0"/>
              <a:ea typeface="+mn-ea"/>
              <a:cs typeface="Arial" panose="020B0604020202020204" pitchFamily="34" charset="0"/>
            </a:endParaRPr>
          </a:p>
        </p:txBody>
      </p:sp>
      <p:sp>
        <p:nvSpPr>
          <p:cNvPr id="82950" name="Text Box 6"/>
          <p:cNvSpPr txBox="1">
            <a:spLocks noChangeArrowheads="1"/>
          </p:cNvSpPr>
          <p:nvPr/>
        </p:nvSpPr>
        <p:spPr bwMode="auto">
          <a:xfrm>
            <a:off x="323850" y="766763"/>
            <a:ext cx="8591550" cy="646331"/>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ar-JO" altLang="en-US" sz="3600" b="1" dirty="0">
                <a:solidFill>
                  <a:schemeClr val="bg1"/>
                </a:solidFill>
                <a:latin typeface="Arial" panose="020B0604020202020204" pitchFamily="34" charset="0"/>
                <a:cs typeface="Arial" panose="020B0604020202020204" pitchFamily="34" charset="0"/>
              </a:rPr>
              <a:t>ملخص: كيف أثرت أشور على إسرائيل</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82951" name="Text Box 7"/>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ar-JO" altLang="en-US" b="1" dirty="0">
                <a:latin typeface="Arial" panose="020B0604020202020204" pitchFamily="34" charset="0"/>
                <a:cs typeface="Arial" panose="020B0604020202020204" pitchFamily="34" charset="0"/>
              </a:rPr>
              <a:t>134</a:t>
            </a:r>
            <a:endParaRPr lang="en-US" altLang="en-US" b="1" dirty="0">
              <a:latin typeface="Arial" panose="020B060402020202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3970" name="Picture 10" descr="scene09"/>
          <p:cNvPicPr>
            <a:picLocks noChangeAspect="1" noChangeArrowheads="1"/>
          </p:cNvPicPr>
          <p:nvPr/>
        </p:nvPicPr>
        <p:blipFill rotWithShape="1">
          <a:blip r:embed="rId2">
            <a:lum bright="-30000"/>
            <a:extLst>
              <a:ext uri="{28A0092B-C50C-407E-A947-70E740481C1C}">
                <a14:useLocalDpi xmlns:a14="http://schemas.microsoft.com/office/drawing/2010/main" val="0"/>
              </a:ext>
            </a:extLst>
          </a:blip>
          <a:srcRect b="23458"/>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2"/>
          <p:cNvSpPr txBox="1">
            <a:spLocks noChangeArrowheads="1"/>
          </p:cNvSpPr>
          <p:nvPr/>
        </p:nvSpPr>
        <p:spPr bwMode="auto">
          <a:xfrm>
            <a:off x="611560" y="657225"/>
            <a:ext cx="4813871" cy="701675"/>
          </a:xfrm>
          <a:prstGeom prst="rect">
            <a:avLst/>
          </a:prstGeom>
          <a:solidFill>
            <a:srgbClr val="000000"/>
          </a:solidFill>
          <a:ln w="9525">
            <a:noFill/>
            <a:miter lim="800000"/>
            <a:headEnd/>
            <a:tailEnd/>
          </a:ln>
          <a:effectLst>
            <a:outerShdw blurRad="63500" dist="107763" dir="18900000" algn="ctr" rotWithShape="0">
              <a:schemeClr val="tx2">
                <a:alpha val="50000"/>
              </a:schemeClr>
            </a:outerShdw>
          </a:effectLst>
        </p:spPr>
        <p:txBody>
          <a:bodyPr>
            <a:spAutoFit/>
          </a:bodyPr>
          <a:lstStyle/>
          <a:p>
            <a:pPr algn="ctr">
              <a:defRPr/>
            </a:pPr>
            <a:r>
              <a:rPr lang="ar-JO" sz="40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rPr>
              <a:t>الدروس</a:t>
            </a:r>
            <a:endParaRPr lang="en-US" sz="40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endParaRPr>
          </a:p>
        </p:txBody>
      </p:sp>
      <p:sp>
        <p:nvSpPr>
          <p:cNvPr id="48131" name="Text Box 3"/>
          <p:cNvSpPr txBox="1">
            <a:spLocks noChangeArrowheads="1"/>
          </p:cNvSpPr>
          <p:nvPr/>
        </p:nvSpPr>
        <p:spPr bwMode="auto">
          <a:xfrm>
            <a:off x="683568" y="1644650"/>
            <a:ext cx="8460432"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square">
            <a:spAutoFit/>
          </a:bodyPr>
          <a:lstStyle/>
          <a:p>
            <a:pPr algn="r">
              <a:defRPr/>
            </a:pPr>
            <a:r>
              <a:rPr lang="ar-JO"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rPr>
              <a:t>أ. اعبد الرب إلهك فقط.</a:t>
            </a:r>
            <a:endParaRPr lang="en-US"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endParaRPr>
          </a:p>
        </p:txBody>
      </p:sp>
      <p:sp>
        <p:nvSpPr>
          <p:cNvPr id="48132" name="Text Box 4"/>
          <p:cNvSpPr txBox="1">
            <a:spLocks noChangeArrowheads="1"/>
          </p:cNvSpPr>
          <p:nvPr/>
        </p:nvSpPr>
        <p:spPr bwMode="auto">
          <a:xfrm>
            <a:off x="683568" y="2254250"/>
            <a:ext cx="8460432"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square">
            <a:spAutoFit/>
          </a:bodyPr>
          <a:lstStyle/>
          <a:p>
            <a:pPr algn="r">
              <a:defRPr/>
            </a:pPr>
            <a:r>
              <a:rPr lang="ar-JO"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rPr>
              <a:t>ب. ثق بالرب.</a:t>
            </a:r>
            <a:endParaRPr lang="en-US"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endParaRPr>
          </a:p>
        </p:txBody>
      </p:sp>
      <p:sp>
        <p:nvSpPr>
          <p:cNvPr id="48133" name="Text Box 5"/>
          <p:cNvSpPr txBox="1">
            <a:spLocks noChangeArrowheads="1"/>
          </p:cNvSpPr>
          <p:nvPr/>
        </p:nvSpPr>
        <p:spPr bwMode="auto">
          <a:xfrm>
            <a:off x="683568" y="2940050"/>
            <a:ext cx="8460432"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square">
            <a:spAutoFit/>
          </a:bodyPr>
          <a:lstStyle/>
          <a:p>
            <a:pPr algn="r">
              <a:defRPr/>
            </a:pPr>
            <a:r>
              <a:rPr lang="ar-JO"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rPr>
              <a:t>ت. تب عندما تستطيع ذلك.</a:t>
            </a:r>
            <a:endParaRPr lang="en-US"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endParaRPr>
          </a:p>
        </p:txBody>
      </p:sp>
      <p:sp>
        <p:nvSpPr>
          <p:cNvPr id="48134" name="Text Box 6"/>
          <p:cNvSpPr txBox="1">
            <a:spLocks noChangeArrowheads="1"/>
          </p:cNvSpPr>
          <p:nvPr/>
        </p:nvSpPr>
        <p:spPr bwMode="auto">
          <a:xfrm>
            <a:off x="683567" y="3625850"/>
            <a:ext cx="8460431"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square">
            <a:spAutoFit/>
          </a:bodyPr>
          <a:lstStyle/>
          <a:p>
            <a:pPr algn="r">
              <a:defRPr/>
            </a:pPr>
            <a:r>
              <a:rPr lang="ar-JO"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rPr>
              <a:t>ث. لا تساوم</a:t>
            </a:r>
            <a:endParaRPr lang="en-US"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endParaRPr>
          </a:p>
        </p:txBody>
      </p:sp>
      <p:sp>
        <p:nvSpPr>
          <p:cNvPr id="48135" name="Text Box 7"/>
          <p:cNvSpPr txBox="1">
            <a:spLocks noChangeArrowheads="1"/>
          </p:cNvSpPr>
          <p:nvPr/>
        </p:nvSpPr>
        <p:spPr bwMode="auto">
          <a:xfrm>
            <a:off x="683568" y="4311650"/>
            <a:ext cx="8460430"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square">
            <a:spAutoFit/>
          </a:bodyPr>
          <a:lstStyle/>
          <a:p>
            <a:pPr algn="r">
              <a:defRPr/>
            </a:pPr>
            <a:r>
              <a:rPr lang="ar-JO"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rPr>
              <a:t>ج. لا تكن مقيداً بشكل غير متساوي</a:t>
            </a:r>
            <a:endParaRPr lang="en-US"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endParaRPr>
          </a:p>
        </p:txBody>
      </p:sp>
      <p:sp>
        <p:nvSpPr>
          <p:cNvPr id="48136" name="Text Box 8"/>
          <p:cNvSpPr txBox="1">
            <a:spLocks noChangeArrowheads="1"/>
          </p:cNvSpPr>
          <p:nvPr/>
        </p:nvSpPr>
        <p:spPr bwMode="auto">
          <a:xfrm>
            <a:off x="683568" y="4997450"/>
            <a:ext cx="8460432" cy="646331"/>
          </a:xfrm>
          <a:prstGeom prst="rect">
            <a:avLst/>
          </a:prstGeom>
          <a:noFill/>
          <a:ln w="9525">
            <a:noFill/>
            <a:miter lim="800000"/>
            <a:headEnd/>
            <a:tailEnd/>
          </a:ln>
          <a:effectLst>
            <a:outerShdw blurRad="63500" dist="107763" dir="18900000" algn="ctr" rotWithShape="0">
              <a:schemeClr val="tx2">
                <a:alpha val="50000"/>
              </a:schemeClr>
            </a:outerShdw>
          </a:effectLst>
        </p:spPr>
        <p:txBody>
          <a:bodyPr wrap="square">
            <a:spAutoFit/>
          </a:bodyPr>
          <a:lstStyle/>
          <a:p>
            <a:pPr algn="r">
              <a:defRPr/>
            </a:pPr>
            <a:r>
              <a:rPr lang="ar-JO"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rPr>
              <a:t>ح. فليضىء نوركم</a:t>
            </a:r>
            <a:endParaRPr lang="en-US" sz="3600" b="1" dirty="0">
              <a:solidFill>
                <a:srgbClr val="FFFFCC"/>
              </a:solidFill>
              <a:effectLst>
                <a:glow rad="139700">
                  <a:schemeClr val="tx1">
                    <a:alpha val="88000"/>
                  </a:schemeClr>
                </a:glow>
              </a:effectLst>
              <a:latin typeface="Arial" panose="020B0604020202020204" pitchFamily="34" charset="0"/>
              <a:ea typeface="+mn-ea"/>
              <a:cs typeface="Arial" panose="020B0604020202020204" pitchFamily="34" charset="0"/>
            </a:endParaRPr>
          </a:p>
        </p:txBody>
      </p:sp>
      <p:sp>
        <p:nvSpPr>
          <p:cNvPr id="57354" name="Text Box 9"/>
          <p:cNvSpPr txBox="1">
            <a:spLocks noChangeArrowheads="1"/>
          </p:cNvSpPr>
          <p:nvPr/>
        </p:nvSpPr>
        <p:spPr bwMode="auto">
          <a:xfrm>
            <a:off x="8303568" y="76200"/>
            <a:ext cx="704039" cy="461665"/>
          </a:xfrm>
          <a:prstGeom prst="rect">
            <a:avLst/>
          </a:prstGeom>
          <a:solidFill>
            <a:srgbClr val="000000"/>
          </a:solidFill>
          <a:ln>
            <a:noFill/>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ar-JO" b="1" dirty="0">
                <a:solidFill>
                  <a:schemeClr val="bg1"/>
                </a:solidFill>
                <a:effectLst>
                  <a:glow rad="139700">
                    <a:schemeClr val="tx1">
                      <a:alpha val="88000"/>
                    </a:schemeClr>
                  </a:glow>
                </a:effectLst>
                <a:latin typeface="Arial" panose="020B0604020202020204" pitchFamily="34" charset="0"/>
                <a:cs typeface="Arial" panose="020B0604020202020204" pitchFamily="34" charset="0"/>
              </a:rPr>
              <a:t>135</a:t>
            </a:r>
            <a:endParaRPr lang="en-US" b="1" dirty="0">
              <a:solidFill>
                <a:schemeClr val="bg1"/>
              </a:solidFill>
              <a:effectLst>
                <a:glow rad="139700">
                  <a:schemeClr val="tx1">
                    <a:alpha val="88000"/>
                  </a:schemeClr>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p:cTn id="7" dur="500" fill="hold"/>
                                        <p:tgtEl>
                                          <p:spTgt spid="48131"/>
                                        </p:tgtEl>
                                        <p:attrNameLst>
                                          <p:attrName>ppt_w</p:attrName>
                                        </p:attrNameLst>
                                      </p:cBhvr>
                                      <p:tavLst>
                                        <p:tav tm="0">
                                          <p:val>
                                            <p:strVal val="2/3*#ppt_w"/>
                                          </p:val>
                                        </p:tav>
                                        <p:tav tm="100000">
                                          <p:val>
                                            <p:strVal val="#ppt_w"/>
                                          </p:val>
                                        </p:tav>
                                      </p:tavLst>
                                    </p:anim>
                                    <p:anim calcmode="lin" valueType="num">
                                      <p:cBhvr>
                                        <p:cTn id="8" dur="500" fill="hold"/>
                                        <p:tgtEl>
                                          <p:spTgt spid="48131"/>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nodeType="clickEffect">
                                  <p:stCondLst>
                                    <p:cond delay="0"/>
                                  </p:stCondLst>
                                  <p:iterate type="wd">
                                    <p:tmPct val="100000"/>
                                  </p:iterate>
                                  <p:childTnLst>
                                    <p:set>
                                      <p:cBhvr>
                                        <p:cTn id="12" dur="1" fill="hold">
                                          <p:stCondLst>
                                            <p:cond delay="0"/>
                                          </p:stCondLst>
                                        </p:cTn>
                                        <p:tgtEl>
                                          <p:spTgt spid="48132"/>
                                        </p:tgtEl>
                                        <p:attrNameLst>
                                          <p:attrName>style.visibility</p:attrName>
                                        </p:attrNameLst>
                                      </p:cBhvr>
                                      <p:to>
                                        <p:strVal val="visible"/>
                                      </p:to>
                                    </p:set>
                                    <p:animEffect transition="in" filter="blinds(vertical)">
                                      <p:cBhvr>
                                        <p:cTn id="13" dur="300"/>
                                        <p:tgtEl>
                                          <p:spTgt spid="481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nodeType="clickEffect">
                                  <p:stCondLst>
                                    <p:cond delay="0"/>
                                  </p:stCondLst>
                                  <p:childTnLst>
                                    <p:set>
                                      <p:cBhvr>
                                        <p:cTn id="17" dur="1" fill="hold">
                                          <p:stCondLst>
                                            <p:cond delay="0"/>
                                          </p:stCondLst>
                                        </p:cTn>
                                        <p:tgtEl>
                                          <p:spTgt spid="48133"/>
                                        </p:tgtEl>
                                        <p:attrNameLst>
                                          <p:attrName>style.visibility</p:attrName>
                                        </p:attrNameLst>
                                      </p:cBhvr>
                                      <p:to>
                                        <p:strVal val="visible"/>
                                      </p:to>
                                    </p:set>
                                    <p:anim calcmode="lin" valueType="num">
                                      <p:cBhvr>
                                        <p:cTn id="18" dur="1000" fill="hold"/>
                                        <p:tgtEl>
                                          <p:spTgt spid="48133"/>
                                        </p:tgtEl>
                                        <p:attrNameLst>
                                          <p:attrName>ppt_w</p:attrName>
                                        </p:attrNameLst>
                                      </p:cBhvr>
                                      <p:tavLst>
                                        <p:tav tm="0">
                                          <p:val>
                                            <p:fltVal val="0"/>
                                          </p:val>
                                        </p:tav>
                                        <p:tav tm="100000">
                                          <p:val>
                                            <p:strVal val="#ppt_w"/>
                                          </p:val>
                                        </p:tav>
                                      </p:tavLst>
                                    </p:anim>
                                    <p:anim calcmode="lin" valueType="num">
                                      <p:cBhvr>
                                        <p:cTn id="19" dur="1000" fill="hold"/>
                                        <p:tgtEl>
                                          <p:spTgt spid="48133"/>
                                        </p:tgtEl>
                                        <p:attrNameLst>
                                          <p:attrName>ppt_h</p:attrName>
                                        </p:attrNameLst>
                                      </p:cBhvr>
                                      <p:tavLst>
                                        <p:tav tm="0">
                                          <p:val>
                                            <p:fltVal val="0"/>
                                          </p:val>
                                        </p:tav>
                                        <p:tav tm="100000">
                                          <p:val>
                                            <p:strVal val="#ppt_h"/>
                                          </p:val>
                                        </p:tav>
                                      </p:tavLst>
                                    </p:anim>
                                    <p:anim calcmode="lin" valueType="num">
                                      <p:cBhvr>
                                        <p:cTn id="20" dur="1000" fill="hold"/>
                                        <p:tgtEl>
                                          <p:spTgt spid="4813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81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272" fill="hold" nodeType="clickEffect">
                                  <p:stCondLst>
                                    <p:cond delay="0"/>
                                  </p:stCondLst>
                                  <p:childTnLst>
                                    <p:set>
                                      <p:cBhvr>
                                        <p:cTn id="25" dur="1" fill="hold">
                                          <p:stCondLst>
                                            <p:cond delay="0"/>
                                          </p:stCondLst>
                                        </p:cTn>
                                        <p:tgtEl>
                                          <p:spTgt spid="48134"/>
                                        </p:tgtEl>
                                        <p:attrNameLst>
                                          <p:attrName>style.visibility</p:attrName>
                                        </p:attrNameLst>
                                      </p:cBhvr>
                                      <p:to>
                                        <p:strVal val="visible"/>
                                      </p:to>
                                    </p:set>
                                    <p:anim calcmode="lin" valueType="num">
                                      <p:cBhvr>
                                        <p:cTn id="26" dur="500" fill="hold"/>
                                        <p:tgtEl>
                                          <p:spTgt spid="48134"/>
                                        </p:tgtEl>
                                        <p:attrNameLst>
                                          <p:attrName>ppt_w</p:attrName>
                                        </p:attrNameLst>
                                      </p:cBhvr>
                                      <p:tavLst>
                                        <p:tav tm="0">
                                          <p:val>
                                            <p:strVal val="2/3*#ppt_w"/>
                                          </p:val>
                                        </p:tav>
                                        <p:tav tm="100000">
                                          <p:val>
                                            <p:strVal val="#ppt_w"/>
                                          </p:val>
                                        </p:tav>
                                      </p:tavLst>
                                    </p:anim>
                                    <p:anim calcmode="lin" valueType="num">
                                      <p:cBhvr>
                                        <p:cTn id="27" dur="500" fill="hold"/>
                                        <p:tgtEl>
                                          <p:spTgt spid="48134"/>
                                        </p:tgtEl>
                                        <p:attrNameLst>
                                          <p:attrName>ppt_h</p:attrName>
                                        </p:attrNameLst>
                                      </p:cBhvr>
                                      <p:tavLst>
                                        <p:tav tm="0">
                                          <p:val>
                                            <p:strVal val="2/3*#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288" fill="hold" nodeType="clickEffect">
                                  <p:stCondLst>
                                    <p:cond delay="0"/>
                                  </p:stCondLst>
                                  <p:childTnLst>
                                    <p:set>
                                      <p:cBhvr>
                                        <p:cTn id="31" dur="1" fill="hold">
                                          <p:stCondLst>
                                            <p:cond delay="0"/>
                                          </p:stCondLst>
                                        </p:cTn>
                                        <p:tgtEl>
                                          <p:spTgt spid="48135"/>
                                        </p:tgtEl>
                                        <p:attrNameLst>
                                          <p:attrName>style.visibility</p:attrName>
                                        </p:attrNameLst>
                                      </p:cBhvr>
                                      <p:to>
                                        <p:strVal val="visible"/>
                                      </p:to>
                                    </p:set>
                                    <p:anim calcmode="lin" valueType="num">
                                      <p:cBhvr>
                                        <p:cTn id="32" dur="500" fill="hold"/>
                                        <p:tgtEl>
                                          <p:spTgt spid="48135"/>
                                        </p:tgtEl>
                                        <p:attrNameLst>
                                          <p:attrName>ppt_w</p:attrName>
                                        </p:attrNameLst>
                                      </p:cBhvr>
                                      <p:tavLst>
                                        <p:tav tm="0">
                                          <p:val>
                                            <p:strVal val="4/3*#ppt_w"/>
                                          </p:val>
                                        </p:tav>
                                        <p:tav tm="100000">
                                          <p:val>
                                            <p:strVal val="#ppt_w"/>
                                          </p:val>
                                        </p:tav>
                                      </p:tavLst>
                                    </p:anim>
                                    <p:anim calcmode="lin" valueType="num">
                                      <p:cBhvr>
                                        <p:cTn id="33" dur="500" fill="hold"/>
                                        <p:tgtEl>
                                          <p:spTgt spid="48135"/>
                                        </p:tgtEl>
                                        <p:attrNameLst>
                                          <p:attrName>ppt_h</p:attrName>
                                        </p:attrNameLst>
                                      </p:cBhvr>
                                      <p:tavLst>
                                        <p:tav tm="0">
                                          <p:val>
                                            <p:strVal val="4/3*#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iterate type="wd">
                                    <p:tmPct val="100000"/>
                                  </p:iterate>
                                  <p:childTnLst>
                                    <p:set>
                                      <p:cBhvr>
                                        <p:cTn id="37" dur="1" fill="hold">
                                          <p:stCondLst>
                                            <p:cond delay="0"/>
                                          </p:stCondLst>
                                        </p:cTn>
                                        <p:tgtEl>
                                          <p:spTgt spid="48136"/>
                                        </p:tgtEl>
                                        <p:attrNameLst>
                                          <p:attrName>style.visibility</p:attrName>
                                        </p:attrNameLst>
                                      </p:cBhvr>
                                      <p:to>
                                        <p:strVal val="visible"/>
                                      </p:to>
                                    </p:set>
                                    <p:anim calcmode="lin" valueType="num">
                                      <p:cBhvr additive="base">
                                        <p:cTn id="38" dur="300" fill="hold"/>
                                        <p:tgtEl>
                                          <p:spTgt spid="48136"/>
                                        </p:tgtEl>
                                        <p:attrNameLst>
                                          <p:attrName>ppt_x</p:attrName>
                                        </p:attrNameLst>
                                      </p:cBhvr>
                                      <p:tavLst>
                                        <p:tav tm="0">
                                          <p:val>
                                            <p:strVal val="#ppt_x"/>
                                          </p:val>
                                        </p:tav>
                                        <p:tav tm="100000">
                                          <p:val>
                                            <p:strVal val="#ppt_x"/>
                                          </p:val>
                                        </p:tav>
                                      </p:tavLst>
                                    </p:anim>
                                    <p:anim calcmode="lin" valueType="num">
                                      <p:cBhvr additive="base">
                                        <p:cTn id="39" dur="300" fill="hold"/>
                                        <p:tgtEl>
                                          <p:spTgt spid="48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1516385" y="1524000"/>
            <a:ext cx="73040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a:r>
              <a:rPr lang="ar-JO" altLang="en-US" sz="3200" b="1" dirty="0">
                <a:solidFill>
                  <a:srgbClr val="FFCC99"/>
                </a:solidFill>
                <a:latin typeface="Arial" panose="020B0604020202020204" pitchFamily="34" charset="0"/>
                <a:cs typeface="Arial" panose="020B0604020202020204" pitchFamily="34" charset="0"/>
              </a:rPr>
              <a:t>كيف يمكن أن تؤثر علاقات مشابهة مع غير المؤمنين علينا اليوم.</a:t>
            </a:r>
            <a:endParaRPr lang="en-US" altLang="en-US" sz="3200" b="1" dirty="0">
              <a:solidFill>
                <a:srgbClr val="FFCC99"/>
              </a:solidFill>
              <a:latin typeface="Arial" panose="020B0604020202020204" pitchFamily="34" charset="0"/>
              <a:cs typeface="Arial" panose="020B0604020202020204" pitchFamily="34" charset="0"/>
            </a:endParaRPr>
          </a:p>
        </p:txBody>
      </p:sp>
      <p:sp>
        <p:nvSpPr>
          <p:cNvPr id="49156" name="Text Box 4"/>
          <p:cNvSpPr txBox="1">
            <a:spLocks noChangeArrowheads="1"/>
          </p:cNvSpPr>
          <p:nvPr/>
        </p:nvSpPr>
        <p:spPr bwMode="auto">
          <a:xfrm>
            <a:off x="1547664" y="2833688"/>
            <a:ext cx="691276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539750">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360000" indent="-360000" algn="r" rtl="1"/>
            <a:r>
              <a:rPr lang="ar-JO" altLang="en-US" sz="2800" b="1" dirty="0">
                <a:solidFill>
                  <a:srgbClr val="FFCC99"/>
                </a:solidFill>
                <a:latin typeface="Arial" panose="020B0604020202020204" pitchFamily="34" charset="0"/>
                <a:cs typeface="Arial" panose="020B0604020202020204" pitchFamily="34" charset="0"/>
              </a:rPr>
              <a:t>(أ) </a:t>
            </a:r>
            <a:r>
              <a:rPr lang="ar-JO" altLang="en-US" sz="2800" b="1" u="sng" dirty="0">
                <a:solidFill>
                  <a:srgbClr val="FFCC99"/>
                </a:solidFill>
                <a:latin typeface="Arial" panose="020B0604020202020204" pitchFamily="34" charset="0"/>
                <a:cs typeface="Arial" panose="020B0604020202020204" pitchFamily="34" charset="0"/>
              </a:rPr>
              <a:t>سياسياً</a:t>
            </a:r>
            <a:r>
              <a:rPr lang="ar-JO" altLang="en-US" sz="2800" b="1" dirty="0">
                <a:solidFill>
                  <a:srgbClr val="FFCC99"/>
                </a:solidFill>
                <a:latin typeface="Arial" panose="020B0604020202020204" pitchFamily="34" charset="0"/>
                <a:cs typeface="Arial" panose="020B0604020202020204" pitchFamily="34" charset="0"/>
              </a:rPr>
              <a:t> – هل من الممكن أن تمتلك معاهدة سلام مع عدوك؟</a:t>
            </a:r>
            <a:endParaRPr lang="en-US" altLang="en-US" sz="3200" b="1" dirty="0">
              <a:solidFill>
                <a:srgbClr val="FFCC99"/>
              </a:solidFill>
              <a:latin typeface="Arial" pitchFamily="34" charset="0"/>
              <a:cs typeface="Arial" pitchFamily="34" charset="0"/>
            </a:endParaRPr>
          </a:p>
          <a:p>
            <a:r>
              <a:rPr lang="en-US" altLang="en-US" sz="3200" b="1" dirty="0">
                <a:solidFill>
                  <a:srgbClr val="FFCC99"/>
                </a:solidFill>
                <a:latin typeface="Arial" pitchFamily="34" charset="0"/>
                <a:cs typeface="Arial" pitchFamily="34" charset="0"/>
              </a:rPr>
              <a:t>     </a:t>
            </a:r>
          </a:p>
        </p:txBody>
      </p:sp>
      <p:sp>
        <p:nvSpPr>
          <p:cNvPr id="49157" name="Text Box 5"/>
          <p:cNvSpPr txBox="1">
            <a:spLocks noChangeArrowheads="1"/>
          </p:cNvSpPr>
          <p:nvPr/>
        </p:nvSpPr>
        <p:spPr bwMode="auto">
          <a:xfrm>
            <a:off x="3419475" y="4005263"/>
            <a:ext cx="518497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22300" indent="-622300">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612000" indent="-612000" algn="r" rtl="1"/>
            <a:r>
              <a:rPr lang="en-US" altLang="en-US" sz="2800" b="1" dirty="0">
                <a:solidFill>
                  <a:srgbClr val="FFCC99"/>
                </a:solidFill>
                <a:latin typeface="Arial" panose="020B0604020202020204" pitchFamily="34" charset="0"/>
                <a:cs typeface="Arial" panose="020B0604020202020204" pitchFamily="34" charset="0"/>
              </a:rPr>
              <a:t> </a:t>
            </a:r>
            <a:r>
              <a:rPr lang="ar-JO" altLang="en-US" sz="2800" b="1" dirty="0">
                <a:solidFill>
                  <a:srgbClr val="FFCC99"/>
                </a:solidFill>
                <a:latin typeface="Arial" panose="020B0604020202020204" pitchFamily="34" charset="0"/>
                <a:cs typeface="Arial" panose="020B0604020202020204" pitchFamily="34" charset="0"/>
              </a:rPr>
              <a:t>(ب) </a:t>
            </a:r>
            <a:r>
              <a:rPr lang="ar-JO" altLang="en-US" sz="2800" b="1" u="sng" dirty="0">
                <a:solidFill>
                  <a:srgbClr val="FFCC99"/>
                </a:solidFill>
                <a:latin typeface="Arial" panose="020B0604020202020204" pitchFamily="34" charset="0"/>
                <a:cs typeface="Arial" panose="020B0604020202020204" pitchFamily="34" charset="0"/>
              </a:rPr>
              <a:t>اقتصادياً</a:t>
            </a:r>
            <a:r>
              <a:rPr lang="ar-JO" altLang="en-US" sz="2800" b="1" dirty="0">
                <a:solidFill>
                  <a:srgbClr val="FFCC99"/>
                </a:solidFill>
                <a:latin typeface="Arial" panose="020B0604020202020204" pitchFamily="34" charset="0"/>
                <a:cs typeface="Arial" panose="020B0604020202020204" pitchFamily="34" charset="0"/>
              </a:rPr>
              <a:t> – ما هي المساومات التي رأيتها شخصياً في أخلاقيات العمل أو الشراكات في موقع العمل؟</a:t>
            </a:r>
            <a:endParaRPr lang="en-US" altLang="en-US" sz="2800" b="1" dirty="0">
              <a:solidFill>
                <a:srgbClr val="FFCC99"/>
              </a:solidFill>
              <a:latin typeface="Arial" panose="020B0604020202020204" pitchFamily="34" charset="0"/>
              <a:cs typeface="Arial" panose="020B0604020202020204" pitchFamily="34" charset="0"/>
            </a:endParaRPr>
          </a:p>
        </p:txBody>
      </p:sp>
      <p:graphicFrame>
        <p:nvGraphicFramePr>
          <p:cNvPr id="84997" name="Object 2"/>
          <p:cNvGraphicFramePr>
            <a:graphicFrameLocks noChangeAspect="1"/>
          </p:cNvGraphicFramePr>
          <p:nvPr/>
        </p:nvGraphicFramePr>
        <p:xfrm>
          <a:off x="-4763" y="3932238"/>
          <a:ext cx="3424238" cy="1939925"/>
        </p:xfrm>
        <a:graphic>
          <a:graphicData uri="http://schemas.openxmlformats.org/presentationml/2006/ole">
            <mc:AlternateContent xmlns:mc="http://schemas.openxmlformats.org/markup-compatibility/2006">
              <mc:Choice xmlns:v="urn:schemas-microsoft-com:vml" Requires="v">
                <p:oleObj name="Clip" r:id="rId2" imgW="4965700" imgH="2819400" progId="MS_ClipArt_Gallery.2">
                  <p:embed/>
                </p:oleObj>
              </mc:Choice>
              <mc:Fallback>
                <p:oleObj name="Clip" r:id="rId2" imgW="4965700" imgH="2819400" progId="MS_ClipArt_Gallery.2">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3932238"/>
                        <a:ext cx="34242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56E609DD-0AB1-2B84-39C0-82F8872B2CA9}"/>
              </a:ext>
            </a:extLst>
          </p:cNvPr>
          <p:cNvSpPr/>
          <p:nvPr/>
        </p:nvSpPr>
        <p:spPr bwMode="auto">
          <a:xfrm>
            <a:off x="4932040" y="119955"/>
            <a:ext cx="3898776" cy="9765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6000" b="1" u="none" strike="noStrike" cap="none" normalizeH="0" baseline="0" dirty="0">
                <a:ln>
                  <a:noFill/>
                </a:ln>
                <a:solidFill>
                  <a:srgbClr val="FFC000"/>
                </a:solidFill>
                <a:effectLst>
                  <a:glow rad="127000">
                    <a:schemeClr val="accent2">
                      <a:lumMod val="75000"/>
                    </a:schemeClr>
                  </a:glow>
                </a:effectLst>
                <a:latin typeface="Arial" panose="020B0604020202020204" pitchFamily="34" charset="0"/>
                <a:cs typeface="Arial" panose="020B0604020202020204" pitchFamily="34" charset="0"/>
              </a:rPr>
              <a:t>مجموعة نقاش</a:t>
            </a:r>
            <a:endParaRPr kumimoji="0" lang="en-US" sz="6000" b="1" u="none" strike="noStrike" cap="none" normalizeH="0" baseline="0" dirty="0">
              <a:ln>
                <a:noFill/>
              </a:ln>
              <a:solidFill>
                <a:srgbClr val="FFC000"/>
              </a:solidFill>
              <a:effectLst>
                <a:glow rad="127000">
                  <a:schemeClr val="accent2">
                    <a:lumMod val="75000"/>
                  </a:schemeClr>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75" fill="hold"/>
                                        <p:tgtEl>
                                          <p:spTgt spid="49155"/>
                                        </p:tgtEl>
                                        <p:attrNameLst>
                                          <p:attrName>ppt_x</p:attrName>
                                        </p:attrNameLst>
                                      </p:cBhvr>
                                      <p:tavLst>
                                        <p:tav tm="0">
                                          <p:val>
                                            <p:strVal val="1+#ppt_w/2"/>
                                          </p:val>
                                        </p:tav>
                                        <p:tav tm="100000">
                                          <p:val>
                                            <p:strVal val="#ppt_x"/>
                                          </p:val>
                                        </p:tav>
                                      </p:tavLst>
                                    </p:anim>
                                    <p:anim calcmode="lin" valueType="num">
                                      <p:cBhvr additive="base">
                                        <p:cTn id="8" dur="75" fill="hold"/>
                                        <p:tgtEl>
                                          <p:spTgt spid="491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animEffect transition="in" filter="blinds(vertical)">
                                      <p:cBhvr>
                                        <p:cTn id="13" dur="500"/>
                                        <p:tgtEl>
                                          <p:spTgt spid="491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9157"/>
                                        </p:tgtEl>
                                        <p:attrNameLst>
                                          <p:attrName>style.visibility</p:attrName>
                                        </p:attrNameLst>
                                      </p:cBhvr>
                                      <p:to>
                                        <p:strVal val="visible"/>
                                      </p:to>
                                    </p:set>
                                    <p:animEffect transition="in" filter="blinds(horizontal)">
                                      <p:cBhvr>
                                        <p:cTn id="18"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P spid="49157"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r>
              <a:rPr lang="en-US" altLang="en-US" dirty="0">
                <a:ea typeface="ＭＳ Ｐゴシック" pitchFamily="34" charset="-128"/>
              </a:rPr>
              <a:t>Black</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http://www.dalmatia.net/belmonte/greece/b820ne.gif"/>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p:cNvGrpSpPr>
            <a:grpSpLocks/>
          </p:cNvGrpSpPr>
          <p:nvPr/>
        </p:nvGrpSpPr>
        <p:grpSpPr bwMode="auto">
          <a:xfrm>
            <a:off x="3598868" y="4648206"/>
            <a:ext cx="2046290" cy="708026"/>
            <a:chOff x="2267" y="2928"/>
            <a:chExt cx="1289" cy="446"/>
          </a:xfrm>
        </p:grpSpPr>
        <p:sp>
          <p:nvSpPr>
            <p:cNvPr id="22533" name="Rectangle 5"/>
            <p:cNvSpPr>
              <a:spLocks noChangeArrowheads="1"/>
            </p:cNvSpPr>
            <p:nvPr/>
          </p:nvSpPr>
          <p:spPr bwMode="auto">
            <a:xfrm>
              <a:off x="2267" y="2967"/>
              <a:ext cx="432" cy="240"/>
            </a:xfrm>
            <a:prstGeom prst="rect">
              <a:avLst/>
            </a:prstGeom>
            <a:solidFill>
              <a:srgbClr val="FF9A9B"/>
            </a:solidFill>
            <a:ln w="9525">
              <a:solidFill>
                <a:srgbClr val="FF5229"/>
              </a:solidFill>
              <a:miter lim="800000"/>
              <a:headEnd/>
              <a:tailEnd/>
            </a:ln>
            <a:effectLst>
              <a:outerShdw blurRad="63500" dist="57501" dir="1676261" algn="ctr" rotWithShape="0">
                <a:schemeClr val="tx1">
                  <a:alpha val="74998"/>
                </a:schemeClr>
              </a:outerShdw>
            </a:effec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22534" name="Text Box 6"/>
            <p:cNvSpPr txBox="1">
              <a:spLocks noChangeArrowheads="1"/>
            </p:cNvSpPr>
            <p:nvPr/>
          </p:nvSpPr>
          <p:spPr bwMode="auto">
            <a:xfrm>
              <a:off x="2717" y="2928"/>
              <a:ext cx="839" cy="446"/>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000" b="1"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الإمبراطورية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000" b="1"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الأشورية</a:t>
              </a:r>
              <a:endParaRPr kumimoji="0" lang="en-US" altLang="en-US" sz="2000" b="1"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endParaRPr>
            </a:p>
          </p:txBody>
        </p:sp>
      </p:grpSp>
      <p:sp>
        <p:nvSpPr>
          <p:cNvPr id="22542" name="AutoShape 14"/>
          <p:cNvSpPr>
            <a:spLocks noChangeArrowheads="1"/>
          </p:cNvSpPr>
          <p:nvPr/>
        </p:nvSpPr>
        <p:spPr bwMode="auto">
          <a:xfrm>
            <a:off x="6172200" y="1371600"/>
            <a:ext cx="1447800" cy="533400"/>
          </a:xfrm>
          <a:prstGeom prst="wedgeRoundRectCallout">
            <a:avLst>
              <a:gd name="adj1" fmla="val -87718"/>
              <a:gd name="adj2" fmla="val 147620"/>
              <a:gd name="adj3" fmla="val 16667"/>
            </a:avLst>
          </a:prstGeom>
          <a:solidFill>
            <a:srgbClr val="FF0000"/>
          </a:solidFill>
          <a:ln w="9525">
            <a:solidFill>
              <a:schemeClr val="tx1"/>
            </a:solidFill>
            <a:miter lim="800000"/>
            <a:headEnd/>
            <a:tailEnd/>
          </a:ln>
          <a:effec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pitchFamily="34" charset="-128"/>
                <a:cs typeface="+mn-cs"/>
              </a:rPr>
              <a:t>أشور</a:t>
            </a:r>
            <a:endParaRPr kumimoji="0" lang="en-US" altLang="en-US" sz="12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pitchFamily="34" charset="-128"/>
              <a:cs typeface="+mn-cs"/>
            </a:endParaRPr>
          </a:p>
        </p:txBody>
      </p:sp>
      <p:sp>
        <p:nvSpPr>
          <p:cNvPr id="22543" name="Oval 15"/>
          <p:cNvSpPr>
            <a:spLocks noChangeArrowheads="1"/>
          </p:cNvSpPr>
          <p:nvPr/>
        </p:nvSpPr>
        <p:spPr bwMode="auto">
          <a:xfrm>
            <a:off x="2514600" y="3352800"/>
            <a:ext cx="1143000" cy="304800"/>
          </a:xfrm>
          <a:prstGeom prst="ellipse">
            <a:avLst/>
          </a:prstGeom>
          <a:noFill/>
          <a:ln w="57150">
            <a:solidFill>
              <a:srgbClr val="FF0000"/>
            </a:solidFill>
            <a:round/>
            <a:headEnd/>
            <a:tailEnd/>
          </a:ln>
          <a:effectLst>
            <a:outerShdw blurRad="63500" dist="38099" dir="2700000" algn="ctr" rotWithShape="0">
              <a:schemeClr val="tx1">
                <a:alpha val="74998"/>
              </a:schemeClr>
            </a:outerShdw>
          </a:effec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45061" name="Text Box 17"/>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rPr>
              <a:t>127</a:t>
            </a:r>
            <a:endParaRPr kumimoji="0" lang="en-US" altLang="en-US" sz="24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Effect transition="in" filter="checkerboard(down)">
                                      <p:cBhvr>
                                        <p:cTn id="7" dur="500"/>
                                        <p:tgtEl>
                                          <p:spTgt spid="22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3"/>
                                        </p:tgtEl>
                                        <p:attrNameLst>
                                          <p:attrName>style.visibility</p:attrName>
                                        </p:attrNameLst>
                                      </p:cBhvr>
                                      <p:to>
                                        <p:strVal val="visible"/>
                                      </p:to>
                                    </p:set>
                                    <p:animEffect transition="in" filter="box(in)">
                                      <p:cBhvr>
                                        <p:cTn id="12" dur="500"/>
                                        <p:tgtEl>
                                          <p:spTgt spid="22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autoUpdateAnimBg="0"/>
      <p:bldP spid="225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dirty="0">
                <a:solidFill>
                  <a:srgbClr val="FFFFFF"/>
                </a:solidFill>
                <a:ea typeface="ＭＳ Ｐゴシック" charset="0"/>
                <a:cs typeface="Arial" panose="020B0604020202020204" pitchFamily="34" charset="0"/>
              </a:rPr>
              <a:t>الرابط للعرض التقديميِّ "خلفيَّات العهد القديم" متاحٌ على الموقع الإلكترونيّ:</a:t>
            </a:r>
            <a:br>
              <a:rPr lang="ar-JO" sz="2400" dirty="0">
                <a:solidFill>
                  <a:srgbClr val="FFFFFF"/>
                </a:solidFill>
                <a:ea typeface="ＭＳ Ｐゴシック" charset="0"/>
                <a:cs typeface="Arial" panose="020B0604020202020204" pitchFamily="34" charset="0"/>
              </a:rPr>
            </a:br>
            <a:r>
              <a:rPr lang="ar-JO" sz="2400" dirty="0">
                <a:solidFill>
                  <a:srgbClr val="FFFFFF"/>
                </a:solidFill>
                <a:ea typeface="ＭＳ Ｐゴシック" charset="0"/>
                <a:cs typeface="Arial" panose="020B0604020202020204" pitchFamily="34" charset="0"/>
              </a:rPr>
              <a:t> </a:t>
            </a:r>
            <a:r>
              <a:rPr lang="en-US" sz="2400" dirty="0">
                <a:solidFill>
                  <a:srgbClr val="FFFFFF"/>
                </a:solidFill>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799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sharkeen"/>
          <p:cNvPicPr>
            <a:picLocks noChangeAspect="1" noChangeArrowheads="1"/>
          </p:cNvPicPr>
          <p:nvPr/>
        </p:nvPicPr>
        <p:blipFill>
          <a:blip r:embed="rId2">
            <a:lum bright="54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152400" y="1371600"/>
            <a:ext cx="8763000" cy="3970318"/>
          </a:xfrm>
          <a:prstGeom prst="rect">
            <a:avLst/>
          </a:prstGeom>
          <a:noFill/>
          <a:ln w="9525">
            <a:noFill/>
            <a:miter lim="800000"/>
            <a:headEnd/>
            <a:tailEnd/>
          </a:ln>
          <a:effectLst>
            <a:outerShdw blurRad="63500" dist="38099" dir="2700000" algn="ctr" rotWithShape="0">
              <a:srgbClr val="FFFFCC">
                <a:alpha val="74998"/>
              </a:srgbClr>
            </a:outerShdw>
          </a:effectLst>
        </p:spPr>
        <p:txBody>
          <a:bodyPr>
            <a:spAutoFit/>
          </a:bodyPr>
          <a:lstStyle>
            <a:lvl1pPr marL="519113" indent="-519113" defTabSz="176213">
              <a:defRPr sz="2400">
                <a:solidFill>
                  <a:schemeClr val="tx1"/>
                </a:solidFill>
                <a:latin typeface="Times New Roman" pitchFamily="18" charset="0"/>
                <a:ea typeface="ＭＳ Ｐゴシック" pitchFamily="34" charset="-128"/>
              </a:defRPr>
            </a:lvl1pPr>
            <a:lvl2pPr marL="742950" indent="-285750" defTabSz="176213">
              <a:defRPr sz="2400">
                <a:solidFill>
                  <a:schemeClr val="tx1"/>
                </a:solidFill>
                <a:latin typeface="Times New Roman" pitchFamily="18" charset="0"/>
                <a:ea typeface="ＭＳ Ｐゴシック" pitchFamily="34" charset="-128"/>
              </a:defRPr>
            </a:lvl2pPr>
            <a:lvl3pPr marL="1143000" indent="-228600" defTabSz="176213">
              <a:defRPr sz="2400">
                <a:solidFill>
                  <a:schemeClr val="tx1"/>
                </a:solidFill>
                <a:latin typeface="Times New Roman" pitchFamily="18" charset="0"/>
                <a:ea typeface="ＭＳ Ｐゴシック" pitchFamily="34" charset="-128"/>
              </a:defRPr>
            </a:lvl3pPr>
            <a:lvl4pPr marL="1600200" indent="-228600" defTabSz="176213">
              <a:defRPr sz="2400">
                <a:solidFill>
                  <a:schemeClr val="tx1"/>
                </a:solidFill>
                <a:latin typeface="Times New Roman" pitchFamily="18" charset="0"/>
                <a:ea typeface="ＭＳ Ｐゴシック" pitchFamily="34" charset="-128"/>
              </a:defRPr>
            </a:lvl4pPr>
            <a:lvl5pPr marL="2057400" indent="-228600" defTabSz="176213">
              <a:defRPr sz="2400">
                <a:solidFill>
                  <a:schemeClr val="tx1"/>
                </a:solidFill>
                <a:latin typeface="Times New Roman" pitchFamily="18" charset="0"/>
                <a:ea typeface="ＭＳ Ｐゴシック" pitchFamily="34" charset="-128"/>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519113" marR="0" lvl="0" indent="-519113" algn="r" defTabSz="176213" rtl="1" eaLnBrk="0" fontAlgn="base" latinLnBrk="0" hangingPunct="0">
              <a:lnSpc>
                <a:spcPct val="100000"/>
              </a:lnSpc>
              <a:spcBef>
                <a:spcPct val="0"/>
              </a:spcBef>
              <a:spcAft>
                <a:spcPct val="0"/>
              </a:spcAft>
              <a:buClrTx/>
              <a:buSzTx/>
              <a:buFontTx/>
              <a:buChar char="•"/>
              <a:tabLst/>
              <a:defRPr/>
            </a:pPr>
            <a:r>
              <a:rPr kumimoji="0" lang="ar-JO" altLang="en-US" sz="3600" b="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شعب </a:t>
            </a:r>
            <a:r>
              <a:rPr kumimoji="0" lang="ar-JO" altLang="en-US" sz="3600" b="1"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سامي</a:t>
            </a:r>
            <a:r>
              <a:rPr kumimoji="0" lang="ar-JO" altLang="en-US" sz="3600" b="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a:t>
            </a:r>
          </a:p>
          <a:p>
            <a:pPr marL="519113" marR="0" lvl="0" indent="-519113" algn="r" defTabSz="176213" rtl="1" eaLnBrk="0" fontAlgn="base" latinLnBrk="0" hangingPunct="0">
              <a:lnSpc>
                <a:spcPct val="100000"/>
              </a:lnSpc>
              <a:spcBef>
                <a:spcPct val="0"/>
              </a:spcBef>
              <a:spcAft>
                <a:spcPct val="0"/>
              </a:spcAft>
              <a:buClrTx/>
              <a:buSzTx/>
              <a:buFontTx/>
              <a:buChar char="•"/>
              <a:tabLst/>
              <a:defRPr/>
            </a:pPr>
            <a:r>
              <a:rPr kumimoji="0" lang="ar-JO" altLang="en-US" sz="3600" b="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السكان </a:t>
            </a:r>
            <a:r>
              <a:rPr kumimoji="0" lang="ar-JO" altLang="en-US" sz="3600" b="1"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الأصليين</a:t>
            </a:r>
            <a:r>
              <a:rPr kumimoji="0" lang="ar-JO" altLang="en-US" sz="3600" b="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 لبلاد ما بين النهرين.</a:t>
            </a:r>
          </a:p>
          <a:p>
            <a:pPr marL="519113" marR="0" lvl="0" indent="-519113" algn="r" defTabSz="176213" rtl="1" eaLnBrk="0" fontAlgn="base" latinLnBrk="0" hangingPunct="0">
              <a:lnSpc>
                <a:spcPct val="100000"/>
              </a:lnSpc>
              <a:spcBef>
                <a:spcPct val="0"/>
              </a:spcBef>
              <a:spcAft>
                <a:spcPct val="0"/>
              </a:spcAft>
              <a:buClrTx/>
              <a:buSzTx/>
              <a:buFontTx/>
              <a:buChar char="•"/>
              <a:tabLst/>
              <a:defRPr/>
            </a:pPr>
            <a:r>
              <a:rPr kumimoji="0" lang="ar-JO" altLang="en-US" sz="3600" b="1"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قوقاز</a:t>
            </a:r>
            <a:r>
              <a:rPr kumimoji="0" lang="ar-JO" altLang="en-US" sz="3600" b="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 البحر الأبيض المتوسط.</a:t>
            </a:r>
          </a:p>
          <a:p>
            <a:pPr marL="519113" marR="0" lvl="0" indent="-519113" algn="r" defTabSz="176213" rtl="1" eaLnBrk="0" fontAlgn="base" latinLnBrk="0" hangingPunct="0">
              <a:lnSpc>
                <a:spcPct val="100000"/>
              </a:lnSpc>
              <a:spcBef>
                <a:spcPct val="0"/>
              </a:spcBef>
              <a:spcAft>
                <a:spcPct val="0"/>
              </a:spcAft>
              <a:buClrTx/>
              <a:buSzTx/>
              <a:buFontTx/>
              <a:buChar char="•"/>
              <a:tabLst/>
              <a:defRPr/>
            </a:pPr>
            <a:r>
              <a:rPr kumimoji="0" lang="ar-JO" altLang="en-US" sz="3600" b="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تشير كلمة الأشوريون إلى شعب وليس عرق.</a:t>
            </a:r>
          </a:p>
          <a:p>
            <a:pPr marL="519113" marR="0" lvl="0" indent="-519113" algn="r" defTabSz="176213" rtl="1" eaLnBrk="0" fontAlgn="base" latinLnBrk="0" hangingPunct="0">
              <a:lnSpc>
                <a:spcPct val="100000"/>
              </a:lnSpc>
              <a:spcBef>
                <a:spcPct val="0"/>
              </a:spcBef>
              <a:spcAft>
                <a:spcPct val="0"/>
              </a:spcAft>
              <a:buClrTx/>
              <a:buSzTx/>
              <a:buFontTx/>
              <a:buChar char="•"/>
              <a:tabLst/>
              <a:defRPr/>
            </a:pPr>
            <a:r>
              <a:rPr kumimoji="0" lang="ar-JO" altLang="en-US" sz="3600" b="1"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هجرة سامية ة </a:t>
            </a:r>
            <a:r>
              <a:rPr kumimoji="0" lang="ar-JO" altLang="en-US" sz="3600" b="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من شبه الجزيرة العربية – هاجرت شعوب من الشرق الأدنى إلى أشور</a:t>
            </a:r>
          </a:p>
          <a:p>
            <a:pPr marL="519113" marR="0" lvl="0" indent="-519113" algn="l" defTabSz="176213" rtl="0" eaLnBrk="0" fontAlgn="base" latinLnBrk="0" hangingPunct="0">
              <a:lnSpc>
                <a:spcPct val="100000"/>
              </a:lnSpc>
              <a:spcBef>
                <a:spcPct val="0"/>
              </a:spcBef>
              <a:spcAft>
                <a:spcPct val="0"/>
              </a:spcAft>
              <a:buClrTx/>
              <a:buSzTx/>
              <a:buFontTx/>
              <a:buChar char="•"/>
              <a:tabLst/>
              <a:defRPr/>
            </a:pPr>
            <a:endParaRPr kumimoji="0" lang="en-US" altLang="en-US" sz="3600" b="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endParaRPr>
          </a:p>
        </p:txBody>
      </p:sp>
      <p:sp>
        <p:nvSpPr>
          <p:cNvPr id="44037" name="Rectangle 5"/>
          <p:cNvSpPr>
            <a:spLocks noChangeArrowheads="1"/>
          </p:cNvSpPr>
          <p:nvPr/>
        </p:nvSpPr>
        <p:spPr bwMode="auto">
          <a:xfrm>
            <a:off x="1905000" y="419100"/>
            <a:ext cx="5334000" cy="7620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44036" name="Text Box 7"/>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rPr>
              <a:t>127</a:t>
            </a:r>
            <a:endParaRPr kumimoji="0" lang="en-US" altLang="en-US" sz="24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2" name="Text Box 7">
            <a:extLst>
              <a:ext uri="{FF2B5EF4-FFF2-40B4-BE49-F238E27FC236}">
                <a16:creationId xmlns:a16="http://schemas.microsoft.com/office/drawing/2014/main" id="{C81E7930-9EDF-1CE3-2D0B-AC0D01408A78}"/>
              </a:ext>
            </a:extLst>
          </p:cNvPr>
          <p:cNvSpPr txBox="1">
            <a:spLocks noChangeArrowheads="1"/>
          </p:cNvSpPr>
          <p:nvPr/>
        </p:nvSpPr>
        <p:spPr bwMode="auto">
          <a:xfrm>
            <a:off x="1977008" y="490250"/>
            <a:ext cx="5259288" cy="592022"/>
          </a:xfrm>
          <a:prstGeom prst="rect">
            <a:avLst/>
          </a:prstGeom>
          <a:noFill/>
          <a:ln w="9525">
            <a:noFill/>
            <a:miter lim="800000"/>
            <a:headEnd/>
            <a:tailEnd/>
          </a:ln>
          <a:effectLst/>
        </p:spPr>
        <p:txBody>
          <a:bodyPr wrap="square">
            <a:spAutoFit/>
          </a:bodyPr>
          <a:lstStyle>
            <a:lvl1pPr marL="519113" indent="-519113" defTabSz="176213">
              <a:defRPr sz="2400">
                <a:solidFill>
                  <a:schemeClr val="tx1"/>
                </a:solidFill>
                <a:latin typeface="Times New Roman" pitchFamily="18" charset="0"/>
                <a:ea typeface="ＭＳ Ｐゴシック" pitchFamily="34" charset="-128"/>
              </a:defRPr>
            </a:lvl1pPr>
            <a:lvl2pPr marL="742950" indent="-285750" defTabSz="176213">
              <a:defRPr sz="2400">
                <a:solidFill>
                  <a:schemeClr val="tx1"/>
                </a:solidFill>
                <a:latin typeface="Times New Roman" pitchFamily="18" charset="0"/>
                <a:ea typeface="ＭＳ Ｐゴシック" pitchFamily="34" charset="-128"/>
              </a:defRPr>
            </a:lvl2pPr>
            <a:lvl3pPr marL="1143000" indent="-228600" defTabSz="176213">
              <a:defRPr sz="2400">
                <a:solidFill>
                  <a:schemeClr val="tx1"/>
                </a:solidFill>
                <a:latin typeface="Times New Roman" pitchFamily="18" charset="0"/>
                <a:ea typeface="ＭＳ Ｐゴシック" pitchFamily="34" charset="-128"/>
              </a:defRPr>
            </a:lvl3pPr>
            <a:lvl4pPr marL="1600200" indent="-228600" defTabSz="176213">
              <a:defRPr sz="2400">
                <a:solidFill>
                  <a:schemeClr val="tx1"/>
                </a:solidFill>
                <a:latin typeface="Times New Roman" pitchFamily="18" charset="0"/>
                <a:ea typeface="ＭＳ Ｐゴシック" pitchFamily="34" charset="-128"/>
              </a:defRPr>
            </a:lvl4pPr>
            <a:lvl5pPr marL="2057400" indent="-228600" defTabSz="176213">
              <a:defRPr sz="2400">
                <a:solidFill>
                  <a:schemeClr val="tx1"/>
                </a:solidFill>
                <a:latin typeface="Times New Roman" pitchFamily="18" charset="0"/>
                <a:ea typeface="ＭＳ Ｐゴシック" pitchFamily="34" charset="-128"/>
              </a:defRPr>
            </a:lvl5pPr>
            <a:lvl6pPr marL="25146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7621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176213" rtl="0" eaLnBrk="0" fontAlgn="base" latinLnBrk="0" hangingPunct="0">
              <a:lnSpc>
                <a:spcPct val="110000"/>
              </a:lnSpc>
              <a:spcBef>
                <a:spcPct val="0"/>
              </a:spcBef>
              <a:spcAft>
                <a:spcPct val="0"/>
              </a:spcAft>
              <a:buClrTx/>
              <a:buSzTx/>
              <a:buFontTx/>
              <a:buNone/>
              <a:tabLst/>
              <a:defRPr/>
            </a:pPr>
            <a:r>
              <a:rPr kumimoji="0" lang="ar-JO" alt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من هم الأموريون؟</a:t>
            </a:r>
            <a:endParaRPr kumimoji="0" lang="en-US" alt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45620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http://www.dalmatia.net/belmonte/greece/b1700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886200" y="2209800"/>
            <a:ext cx="1676400" cy="1676400"/>
            <a:chOff x="2448" y="1392"/>
            <a:chExt cx="1056" cy="1056"/>
          </a:xfrm>
        </p:grpSpPr>
        <p:sp>
          <p:nvSpPr>
            <p:cNvPr id="23558" name="Line 6"/>
            <p:cNvSpPr>
              <a:spLocks noChangeShapeType="1"/>
            </p:cNvSpPr>
            <p:nvPr/>
          </p:nvSpPr>
          <p:spPr bwMode="auto">
            <a:xfrm flipV="1">
              <a:off x="2736" y="1632"/>
              <a:ext cx="384" cy="720"/>
            </a:xfrm>
            <a:prstGeom prst="line">
              <a:avLst/>
            </a:prstGeom>
            <a:noFill/>
            <a:ln w="57150">
              <a:solidFill>
                <a:srgbClr val="FF0000"/>
              </a:solidFill>
              <a:round/>
              <a:headEn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pitchFamily="34" charset="-128"/>
                <a:cs typeface="+mn-cs"/>
              </a:endParaRPr>
            </a:p>
          </p:txBody>
        </p:sp>
        <p:sp>
          <p:nvSpPr>
            <p:cNvPr id="23566" name="Line 14"/>
            <p:cNvSpPr>
              <a:spLocks noChangeShapeType="1"/>
            </p:cNvSpPr>
            <p:nvPr/>
          </p:nvSpPr>
          <p:spPr bwMode="auto">
            <a:xfrm flipV="1">
              <a:off x="3504" y="1920"/>
              <a:ext cx="0" cy="528"/>
            </a:xfrm>
            <a:prstGeom prst="line">
              <a:avLst/>
            </a:prstGeom>
            <a:noFill/>
            <a:ln w="57150">
              <a:solidFill>
                <a:srgbClr val="FF0000"/>
              </a:solidFill>
              <a:round/>
              <a:headEn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pitchFamily="34" charset="-128"/>
                <a:cs typeface="+mn-cs"/>
              </a:endParaRPr>
            </a:p>
          </p:txBody>
        </p:sp>
        <p:sp>
          <p:nvSpPr>
            <p:cNvPr id="23567" name="Line 15"/>
            <p:cNvSpPr>
              <a:spLocks noChangeShapeType="1"/>
            </p:cNvSpPr>
            <p:nvPr/>
          </p:nvSpPr>
          <p:spPr bwMode="auto">
            <a:xfrm flipV="1">
              <a:off x="2448" y="1392"/>
              <a:ext cx="336" cy="432"/>
            </a:xfrm>
            <a:prstGeom prst="line">
              <a:avLst/>
            </a:prstGeom>
            <a:noFill/>
            <a:ln w="57150">
              <a:solidFill>
                <a:srgbClr val="FF0000"/>
              </a:solidFill>
              <a:round/>
              <a:headEn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pitchFamily="34" charset="-128"/>
                <a:cs typeface="+mn-cs"/>
              </a:endParaRPr>
            </a:p>
          </p:txBody>
        </p:sp>
      </p:grpSp>
      <p:grpSp>
        <p:nvGrpSpPr>
          <p:cNvPr id="3" name="Group 25"/>
          <p:cNvGrpSpPr>
            <a:grpSpLocks/>
          </p:cNvGrpSpPr>
          <p:nvPr/>
        </p:nvGrpSpPr>
        <p:grpSpPr bwMode="auto">
          <a:xfrm>
            <a:off x="3810000" y="3505200"/>
            <a:ext cx="2209800" cy="990600"/>
            <a:chOff x="2400" y="2208"/>
            <a:chExt cx="1392" cy="624"/>
          </a:xfrm>
        </p:grpSpPr>
        <p:sp>
          <p:nvSpPr>
            <p:cNvPr id="23568" name="AutoShape 16"/>
            <p:cNvSpPr>
              <a:spLocks noChangeArrowheads="1"/>
            </p:cNvSpPr>
            <p:nvPr/>
          </p:nvSpPr>
          <p:spPr bwMode="auto">
            <a:xfrm rot="-5240825">
              <a:off x="2780" y="2352"/>
              <a:ext cx="624" cy="336"/>
            </a:xfrm>
            <a:custGeom>
              <a:avLst/>
              <a:gdLst>
                <a:gd name="T0" fmla="*/ 406 w 21600"/>
                <a:gd name="T1" fmla="*/ 0 h 21600"/>
                <a:gd name="T2" fmla="*/ 0 w 21600"/>
                <a:gd name="T3" fmla="*/ 168 h 21600"/>
                <a:gd name="T4" fmla="*/ 406 w 21600"/>
                <a:gd name="T5" fmla="*/ 336 h 21600"/>
                <a:gd name="T6" fmla="*/ 624 w 21600"/>
                <a:gd name="T7" fmla="*/ 168 h 21600"/>
                <a:gd name="T8" fmla="*/ 17694720 60000 65536"/>
                <a:gd name="T9" fmla="*/ 11796480 60000 65536"/>
                <a:gd name="T10" fmla="*/ 5898240 60000 65536"/>
                <a:gd name="T11" fmla="*/ 0 60000 65536"/>
                <a:gd name="T12" fmla="*/ 3392 w 21600"/>
                <a:gd name="T13" fmla="*/ 6236 h 21600"/>
                <a:gd name="T14" fmla="*/ 18381 w 21600"/>
                <a:gd name="T15" fmla="*/ 15364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rgbClr val="FF0000"/>
            </a:solidFill>
            <a:ln w="9525">
              <a:solidFill>
                <a:schemeClr val="tx1"/>
              </a:solidFill>
              <a:miter lim="800000"/>
              <a:headEnd/>
              <a:tailEnd/>
            </a:ln>
            <a:effectLst>
              <a:outerShdw blurRad="63500" dist="38099" dir="2700000" algn="ctr" rotWithShape="0">
                <a:schemeClr val="tx1">
                  <a:alpha val="74997"/>
                </a:scheme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569" name="AutoShape 17"/>
            <p:cNvSpPr>
              <a:spLocks noChangeArrowheads="1"/>
            </p:cNvSpPr>
            <p:nvPr/>
          </p:nvSpPr>
          <p:spPr bwMode="auto">
            <a:xfrm rot="-4190742">
              <a:off x="2304" y="240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rgbClr val="FF0000"/>
            </a:solidFill>
            <a:ln w="9525">
              <a:solidFill>
                <a:schemeClr val="tx1"/>
              </a:solidFill>
              <a:miter lim="800000"/>
              <a:headEnd/>
              <a:tailEnd/>
            </a:ln>
            <a:effectLst>
              <a:outerShdw blurRad="63500" dist="38099" dir="2700000" algn="ctr" rotWithShape="0">
                <a:schemeClr val="tx1">
                  <a:alpha val="74997"/>
                </a:scheme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571" name="AutoShape 19"/>
            <p:cNvSpPr>
              <a:spLocks noChangeArrowheads="1"/>
            </p:cNvSpPr>
            <p:nvPr/>
          </p:nvSpPr>
          <p:spPr bwMode="auto">
            <a:xfrm rot="-6693755">
              <a:off x="3408" y="240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rgbClr val="FF0000"/>
            </a:solidFill>
            <a:ln w="9525">
              <a:solidFill>
                <a:schemeClr val="tx1"/>
              </a:solidFill>
              <a:miter lim="800000"/>
              <a:headEnd/>
              <a:tailEnd/>
            </a:ln>
            <a:effectLst>
              <a:outerShdw blurRad="63500" dist="38099" dir="2700000" algn="ctr" rotWithShape="0">
                <a:schemeClr val="tx1">
                  <a:alpha val="74997"/>
                </a:scheme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grpSp>
      <p:sp>
        <p:nvSpPr>
          <p:cNvPr id="23572" name="Text Box 20"/>
          <p:cNvSpPr txBox="1">
            <a:spLocks noChangeArrowheads="1"/>
          </p:cNvSpPr>
          <p:nvPr/>
        </p:nvSpPr>
        <p:spPr bwMode="auto">
          <a:xfrm>
            <a:off x="3197225" y="5334000"/>
            <a:ext cx="1317990" cy="461665"/>
          </a:xfrm>
          <a:prstGeom prst="rect">
            <a:avLst/>
          </a:prstGeom>
          <a:solidFill>
            <a:schemeClr val="tx1"/>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Rockwell Extra Bold" pitchFamily="18" charset="0"/>
                <a:ea typeface="ＭＳ Ｐゴシック" pitchFamily="34" charset="-128"/>
                <a:cs typeface="+mn-cs"/>
              </a:rPr>
              <a:t>هجرة كبيرة</a:t>
            </a:r>
            <a:endParaRPr kumimoji="0" lang="en-US" altLang="en-US" sz="24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Rockwell Extra Bold" pitchFamily="18" charset="0"/>
              <a:ea typeface="ＭＳ Ｐゴシック" pitchFamily="34" charset="-128"/>
              <a:cs typeface="+mn-cs"/>
            </a:endParaRPr>
          </a:p>
        </p:txBody>
      </p:sp>
      <p:grpSp>
        <p:nvGrpSpPr>
          <p:cNvPr id="4" name="Group 24"/>
          <p:cNvGrpSpPr>
            <a:grpSpLocks/>
          </p:cNvGrpSpPr>
          <p:nvPr/>
        </p:nvGrpSpPr>
        <p:grpSpPr bwMode="auto">
          <a:xfrm>
            <a:off x="3810000" y="4191000"/>
            <a:ext cx="2209800" cy="838200"/>
            <a:chOff x="2400" y="2688"/>
            <a:chExt cx="1392" cy="624"/>
          </a:xfrm>
        </p:grpSpPr>
        <p:sp>
          <p:nvSpPr>
            <p:cNvPr id="23573" name="AutoShape 21"/>
            <p:cNvSpPr>
              <a:spLocks noChangeArrowheads="1"/>
            </p:cNvSpPr>
            <p:nvPr/>
          </p:nvSpPr>
          <p:spPr bwMode="auto">
            <a:xfrm rot="-5240825">
              <a:off x="2780" y="2832"/>
              <a:ext cx="624" cy="336"/>
            </a:xfrm>
            <a:custGeom>
              <a:avLst/>
              <a:gdLst>
                <a:gd name="T0" fmla="*/ 406 w 21600"/>
                <a:gd name="T1" fmla="*/ 0 h 21600"/>
                <a:gd name="T2" fmla="*/ 0 w 21600"/>
                <a:gd name="T3" fmla="*/ 168 h 21600"/>
                <a:gd name="T4" fmla="*/ 406 w 21600"/>
                <a:gd name="T5" fmla="*/ 336 h 21600"/>
                <a:gd name="T6" fmla="*/ 624 w 21600"/>
                <a:gd name="T7" fmla="*/ 168 h 21600"/>
                <a:gd name="T8" fmla="*/ 17694720 60000 65536"/>
                <a:gd name="T9" fmla="*/ 11796480 60000 65536"/>
                <a:gd name="T10" fmla="*/ 5898240 60000 65536"/>
                <a:gd name="T11" fmla="*/ 0 60000 65536"/>
                <a:gd name="T12" fmla="*/ 3392 w 21600"/>
                <a:gd name="T13" fmla="*/ 6236 h 21600"/>
                <a:gd name="T14" fmla="*/ 18381 w 21600"/>
                <a:gd name="T15" fmla="*/ 15364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chemeClr val="tx1"/>
            </a:solidFill>
            <a:ln w="9525">
              <a:solidFill>
                <a:schemeClr val="tx1"/>
              </a:solidFill>
              <a:miter lim="800000"/>
              <a:headEnd/>
              <a:tailEnd/>
            </a:ln>
            <a:effectLst>
              <a:outerShdw blurRad="63500" dist="68978" dir="1379351" algn="ctr" rotWithShape="0">
                <a:srgbClr val="FF0000">
                  <a:alpha val="74997"/>
                </a:srgb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574" name="AutoShape 22"/>
            <p:cNvSpPr>
              <a:spLocks noChangeArrowheads="1"/>
            </p:cNvSpPr>
            <p:nvPr/>
          </p:nvSpPr>
          <p:spPr bwMode="auto">
            <a:xfrm rot="-4190742">
              <a:off x="2304" y="288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chemeClr val="tx1"/>
            </a:solidFill>
            <a:ln w="9525">
              <a:solidFill>
                <a:schemeClr val="tx1"/>
              </a:solidFill>
              <a:miter lim="800000"/>
              <a:headEnd/>
              <a:tailEnd/>
            </a:ln>
            <a:effectLst>
              <a:outerShdw blurRad="63500" dist="68978" dir="1379351" algn="ctr" rotWithShape="0">
                <a:srgbClr val="FF0000">
                  <a:alpha val="74997"/>
                </a:srgb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575" name="AutoShape 23"/>
            <p:cNvSpPr>
              <a:spLocks noChangeArrowheads="1"/>
            </p:cNvSpPr>
            <p:nvPr/>
          </p:nvSpPr>
          <p:spPr bwMode="auto">
            <a:xfrm rot="-6693755">
              <a:off x="3408" y="2880"/>
              <a:ext cx="480" cy="288"/>
            </a:xfrm>
            <a:custGeom>
              <a:avLst/>
              <a:gdLst>
                <a:gd name="T0" fmla="*/ 312 w 21600"/>
                <a:gd name="T1" fmla="*/ 0 h 21600"/>
                <a:gd name="T2" fmla="*/ 0 w 21600"/>
                <a:gd name="T3" fmla="*/ 144 h 21600"/>
                <a:gd name="T4" fmla="*/ 312 w 21600"/>
                <a:gd name="T5" fmla="*/ 288 h 21600"/>
                <a:gd name="T6" fmla="*/ 480 w 21600"/>
                <a:gd name="T7" fmla="*/ 144 h 21600"/>
                <a:gd name="T8" fmla="*/ 17694720 60000 65536"/>
                <a:gd name="T9" fmla="*/ 11796480 60000 65536"/>
                <a:gd name="T10" fmla="*/ 5898240 60000 65536"/>
                <a:gd name="T11" fmla="*/ 0 60000 65536"/>
                <a:gd name="T12" fmla="*/ 3375 w 21600"/>
                <a:gd name="T13" fmla="*/ 6225 h 21600"/>
                <a:gd name="T14" fmla="*/ 18405 w 21600"/>
                <a:gd name="T15" fmla="*/ 15375 h 21600"/>
              </a:gdLst>
              <a:ahLst/>
              <a:cxnLst>
                <a:cxn ang="T8">
                  <a:pos x="T0" y="T1"/>
                </a:cxn>
                <a:cxn ang="T9">
                  <a:pos x="T2" y="T3"/>
                </a:cxn>
                <a:cxn ang="T10">
                  <a:pos x="T4" y="T5"/>
                </a:cxn>
                <a:cxn ang="T11">
                  <a:pos x="T6" y="T7"/>
                </a:cxn>
              </a:cxnLst>
              <a:rect l="T12" t="T13" r="T14" b="T15"/>
              <a:pathLst>
                <a:path w="21600" h="21600">
                  <a:moveTo>
                    <a:pt x="14043" y="0"/>
                  </a:moveTo>
                  <a:lnTo>
                    <a:pt x="14043" y="6212"/>
                  </a:lnTo>
                  <a:lnTo>
                    <a:pt x="3375" y="6212"/>
                  </a:lnTo>
                  <a:lnTo>
                    <a:pt x="3375" y="15388"/>
                  </a:lnTo>
                  <a:lnTo>
                    <a:pt x="14043" y="15388"/>
                  </a:lnTo>
                  <a:lnTo>
                    <a:pt x="14043" y="21600"/>
                  </a:lnTo>
                  <a:lnTo>
                    <a:pt x="21600" y="10800"/>
                  </a:lnTo>
                  <a:lnTo>
                    <a:pt x="14043" y="0"/>
                  </a:lnTo>
                  <a:close/>
                </a:path>
                <a:path w="21600" h="21600">
                  <a:moveTo>
                    <a:pt x="1350" y="6212"/>
                  </a:moveTo>
                  <a:lnTo>
                    <a:pt x="1350" y="15388"/>
                  </a:lnTo>
                  <a:lnTo>
                    <a:pt x="2700" y="15388"/>
                  </a:lnTo>
                  <a:lnTo>
                    <a:pt x="2700" y="6212"/>
                  </a:lnTo>
                  <a:lnTo>
                    <a:pt x="1350" y="6212"/>
                  </a:lnTo>
                  <a:close/>
                </a:path>
                <a:path w="21600" h="21600">
                  <a:moveTo>
                    <a:pt x="0" y="6212"/>
                  </a:moveTo>
                  <a:lnTo>
                    <a:pt x="0" y="15388"/>
                  </a:lnTo>
                  <a:lnTo>
                    <a:pt x="675" y="15388"/>
                  </a:lnTo>
                  <a:lnTo>
                    <a:pt x="675" y="6212"/>
                  </a:lnTo>
                  <a:lnTo>
                    <a:pt x="0" y="6212"/>
                  </a:lnTo>
                  <a:close/>
                </a:path>
              </a:pathLst>
            </a:custGeom>
            <a:solidFill>
              <a:schemeClr val="tx1"/>
            </a:solidFill>
            <a:ln w="9525">
              <a:solidFill>
                <a:schemeClr val="tx1"/>
              </a:solidFill>
              <a:miter lim="800000"/>
              <a:headEnd/>
              <a:tailEnd/>
            </a:ln>
            <a:effectLst>
              <a:outerShdw blurRad="63500" dist="68978" dir="1379351" algn="ctr" rotWithShape="0">
                <a:srgbClr val="FF0000">
                  <a:alpha val="74997"/>
                </a:srgbClr>
              </a:outerShdw>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grpSp>
      <p:sp>
        <p:nvSpPr>
          <p:cNvPr id="47110" name="Text Box 28"/>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t>127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72"/>
                                        </p:tgtEl>
                                        <p:attrNameLst>
                                          <p:attrName>style.visibility</p:attrName>
                                        </p:attrNameLst>
                                      </p:cBhvr>
                                      <p:to>
                                        <p:strVal val="visible"/>
                                      </p:to>
                                    </p:set>
                                    <p:anim calcmode="lin" valueType="num">
                                      <p:cBhvr additive="base">
                                        <p:cTn id="7" dur="500" fill="hold"/>
                                        <p:tgtEl>
                                          <p:spTgt spid="23572"/>
                                        </p:tgtEl>
                                        <p:attrNameLst>
                                          <p:attrName>ppt_x</p:attrName>
                                        </p:attrNameLst>
                                      </p:cBhvr>
                                      <p:tavLst>
                                        <p:tav tm="0">
                                          <p:val>
                                            <p:strVal val="#ppt_x"/>
                                          </p:val>
                                        </p:tav>
                                        <p:tav tm="100000">
                                          <p:val>
                                            <p:strVal val="#ppt_x"/>
                                          </p:val>
                                        </p:tav>
                                      </p:tavLst>
                                    </p:anim>
                                    <p:anim calcmode="lin" valueType="num">
                                      <p:cBhvr additive="base">
                                        <p:cTn id="8" dur="500" fill="hold"/>
                                        <p:tgtEl>
                                          <p:spTgt spid="235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5"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down)">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5"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http://www.dalmatia.net/belmonte/greece/b820ne.gif"/>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3753434" y="1371600"/>
            <a:ext cx="995785"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34" charset="-128"/>
                <a:cs typeface="Arial" panose="020B0604020202020204" pitchFamily="34" charset="0"/>
              </a:rPr>
              <a:t>الشمالية</a:t>
            </a:r>
            <a:endParaRPr kumimoji="0" lang="en-US" altLang="en-US"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4581" name="Text Box 5"/>
          <p:cNvSpPr txBox="1">
            <a:spLocks noChangeArrowheads="1"/>
          </p:cNvSpPr>
          <p:nvPr/>
        </p:nvSpPr>
        <p:spPr bwMode="auto">
          <a:xfrm>
            <a:off x="6543527" y="2590800"/>
            <a:ext cx="982962"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34" charset="-128"/>
                <a:cs typeface="Arial" panose="020B0604020202020204" pitchFamily="34" charset="0"/>
              </a:rPr>
              <a:t>الوسطى</a:t>
            </a:r>
            <a:endParaRPr kumimoji="0" lang="en-US" altLang="en-US"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4582" name="Text Box 6"/>
          <p:cNvSpPr txBox="1">
            <a:spLocks noChangeArrowheads="1"/>
          </p:cNvSpPr>
          <p:nvPr/>
        </p:nvSpPr>
        <p:spPr bwMode="auto">
          <a:xfrm rot="2271737">
            <a:off x="4671319" y="2969747"/>
            <a:ext cx="931665" cy="523220"/>
          </a:xfrm>
          <a:prstGeom prst="rect">
            <a:avLst/>
          </a:prstGeom>
          <a:solidFill>
            <a:srgbClr val="FFFFFF"/>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800" b="1" u="none" strike="noStrike" kern="1200" cap="none" spc="0" normalizeH="0" baseline="0" noProof="0" dirty="0">
                <a:ln>
                  <a:noFill/>
                </a:ln>
                <a:solidFill>
                  <a:srgbClr val="3333CC"/>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الفرات</a:t>
            </a:r>
            <a:endParaRPr kumimoji="0" lang="en-US" altLang="en-US" sz="2800" b="1" u="none" strike="noStrike" kern="1200" cap="none" spc="0" normalizeH="0" baseline="0" noProof="0" dirty="0">
              <a:ln>
                <a:noFill/>
              </a:ln>
              <a:solidFill>
                <a:srgbClr val="3333CC"/>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endParaRPr>
          </a:p>
        </p:txBody>
      </p:sp>
      <p:sp>
        <p:nvSpPr>
          <p:cNvPr id="24583" name="Text Box 7"/>
          <p:cNvSpPr txBox="1">
            <a:spLocks noChangeArrowheads="1"/>
          </p:cNvSpPr>
          <p:nvPr/>
        </p:nvSpPr>
        <p:spPr bwMode="auto">
          <a:xfrm rot="2613363">
            <a:off x="5415246" y="1995022"/>
            <a:ext cx="729687" cy="523220"/>
          </a:xfrm>
          <a:prstGeom prst="rect">
            <a:avLst/>
          </a:prstGeom>
          <a:solidFill>
            <a:srgbClr val="FFFFFF"/>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800" b="1" u="none" strike="noStrike" kern="1200" cap="none" spc="0" normalizeH="0" baseline="0" noProof="0" dirty="0">
                <a:ln>
                  <a:noFill/>
                </a:ln>
                <a:solidFill>
                  <a:srgbClr val="3333CC"/>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دجلة</a:t>
            </a:r>
            <a:endParaRPr kumimoji="0" lang="en-US" altLang="en-US" sz="2800" b="1" u="none" strike="noStrike" kern="1200" cap="none" spc="0" normalizeH="0" baseline="0" noProof="0" dirty="0">
              <a:ln>
                <a:noFill/>
              </a:ln>
              <a:solidFill>
                <a:srgbClr val="3333CC"/>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endParaRPr>
          </a:p>
        </p:txBody>
      </p:sp>
      <p:sp>
        <p:nvSpPr>
          <p:cNvPr id="24584" name="Text Box 8"/>
          <p:cNvSpPr txBox="1">
            <a:spLocks noChangeArrowheads="1"/>
          </p:cNvSpPr>
          <p:nvPr/>
        </p:nvSpPr>
        <p:spPr bwMode="auto">
          <a:xfrm>
            <a:off x="3733800" y="5410200"/>
            <a:ext cx="1931689"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34" charset="-128"/>
                <a:cs typeface="Arial" panose="020B0604020202020204" pitchFamily="34" charset="0"/>
              </a:rPr>
              <a:t>إقليمين</a:t>
            </a:r>
            <a:endParaRPr kumimoji="0" lang="en-US" altLang="en-US"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4585" name="Text Box 9"/>
          <p:cNvSpPr txBox="1">
            <a:spLocks noChangeArrowheads="1"/>
          </p:cNvSpPr>
          <p:nvPr/>
        </p:nvSpPr>
        <p:spPr bwMode="auto">
          <a:xfrm>
            <a:off x="3886200" y="5867400"/>
            <a:ext cx="1621904" cy="461665"/>
          </a:xfrm>
          <a:prstGeom prst="rect">
            <a:avLst/>
          </a:prstGeom>
          <a:solidFill>
            <a:srgbClr val="FFFFFF"/>
          </a:solidFill>
          <a:ln w="9525">
            <a:noFill/>
            <a:miter lim="800000"/>
            <a:headEnd/>
            <a:tailEnd/>
          </a:ln>
          <a:effec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3333CC"/>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rPr>
              <a:t>نهرين</a:t>
            </a:r>
            <a:endParaRPr kumimoji="0" lang="en-US" altLang="en-US" sz="2400" b="1" u="none" strike="noStrike" kern="1200" cap="none" spc="0" normalizeH="0" baseline="0" noProof="0" dirty="0">
              <a:ln>
                <a:noFill/>
              </a:ln>
              <a:solidFill>
                <a:srgbClr val="3333CC"/>
              </a:solidFill>
              <a:effectLst>
                <a:outerShdw blurRad="38100" dist="38100" dir="2700000" algn="tl">
                  <a:srgbClr val="C0C0C0"/>
                </a:outerShdw>
              </a:effectLst>
              <a:uLnTx/>
              <a:uFillTx/>
              <a:latin typeface="Arial" panose="020B0604020202020204" pitchFamily="34" charset="0"/>
              <a:ea typeface="ＭＳ Ｐゴシック" pitchFamily="34" charset="-128"/>
              <a:cs typeface="Arial" panose="020B0604020202020204" pitchFamily="34" charset="0"/>
            </a:endParaRPr>
          </a:p>
        </p:txBody>
      </p:sp>
      <p:sp>
        <p:nvSpPr>
          <p:cNvPr id="48137" name="Text Box 10"/>
          <p:cNvSpPr txBox="1">
            <a:spLocks noChangeArrowheads="1"/>
          </p:cNvSpPr>
          <p:nvPr/>
        </p:nvSpPr>
        <p:spPr bwMode="auto">
          <a:xfrm>
            <a:off x="84582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128</a:t>
            </a:r>
            <a:endParaRPr kumimoji="0" lang="en-US" alt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 name="Rectangle 1">
            <a:extLst>
              <a:ext uri="{FF2B5EF4-FFF2-40B4-BE49-F238E27FC236}">
                <a16:creationId xmlns:a16="http://schemas.microsoft.com/office/drawing/2014/main" id="{56E6B0D6-BA12-D3E0-D36A-A2D23E7934B2}"/>
              </a:ext>
            </a:extLst>
          </p:cNvPr>
          <p:cNvSpPr/>
          <p:nvPr/>
        </p:nvSpPr>
        <p:spPr bwMode="auto">
          <a:xfrm>
            <a:off x="208955" y="609600"/>
            <a:ext cx="618133" cy="5257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u="none" strike="noStrike" cap="none" normalizeH="0" baseline="0" dirty="0">
                <a:ln>
                  <a:noFill/>
                </a:ln>
                <a:solidFill>
                  <a:srgbClr val="CC0066"/>
                </a:solidFill>
                <a:effectLst/>
                <a:latin typeface="Arial" panose="020B0604020202020204" pitchFamily="34" charset="0"/>
                <a:cs typeface="Arial" panose="020B0604020202020204" pitchFamily="34" charset="0"/>
              </a:rPr>
              <a:t>ا</a:t>
            </a:r>
          </a:p>
          <a:p>
            <a:pPr marL="0" marR="0" indent="0" algn="ctr" defTabSz="914400" rtl="0" eaLnBrk="0" fontAlgn="base" latinLnBrk="0" hangingPunct="0">
              <a:lnSpc>
                <a:spcPct val="100000"/>
              </a:lnSpc>
              <a:spcBef>
                <a:spcPct val="0"/>
              </a:spcBef>
              <a:spcAft>
                <a:spcPct val="0"/>
              </a:spcAft>
              <a:buClrTx/>
              <a:buSzTx/>
              <a:buFontTx/>
              <a:buNone/>
              <a:tabLst/>
            </a:pPr>
            <a:r>
              <a:rPr lang="ar-JO" sz="3600" b="1" dirty="0">
                <a:solidFill>
                  <a:srgbClr val="CC0066"/>
                </a:solidFill>
                <a:latin typeface="Arial" panose="020B0604020202020204" pitchFamily="34" charset="0"/>
                <a:cs typeface="Arial" panose="020B0604020202020204" pitchFamily="34" charset="0"/>
              </a:rPr>
              <a:t>ل</a:t>
            </a:r>
          </a:p>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u="none" strike="noStrike" cap="none" normalizeH="0" baseline="0" dirty="0">
                <a:ln>
                  <a:noFill/>
                </a:ln>
                <a:solidFill>
                  <a:srgbClr val="CC0066"/>
                </a:solidFill>
                <a:effectLst/>
                <a:latin typeface="Arial" panose="020B0604020202020204" pitchFamily="34" charset="0"/>
                <a:cs typeface="Arial" panose="020B0604020202020204" pitchFamily="34" charset="0"/>
              </a:rPr>
              <a:t>ج</a:t>
            </a:r>
          </a:p>
          <a:p>
            <a:pPr marL="0" marR="0" indent="0" algn="ctr" defTabSz="914400" rtl="0" eaLnBrk="0" fontAlgn="base" latinLnBrk="0" hangingPunct="0">
              <a:lnSpc>
                <a:spcPct val="100000"/>
              </a:lnSpc>
              <a:spcBef>
                <a:spcPct val="0"/>
              </a:spcBef>
              <a:spcAft>
                <a:spcPct val="0"/>
              </a:spcAft>
              <a:buClrTx/>
              <a:buSzTx/>
              <a:buFontTx/>
              <a:buNone/>
              <a:tabLst/>
            </a:pPr>
            <a:r>
              <a:rPr lang="ar-JO" sz="3600" b="1" dirty="0">
                <a:solidFill>
                  <a:srgbClr val="CC0066"/>
                </a:solidFill>
                <a:latin typeface="Arial" panose="020B0604020202020204" pitchFamily="34" charset="0"/>
                <a:cs typeface="Arial" panose="020B0604020202020204" pitchFamily="34" charset="0"/>
              </a:rPr>
              <a:t>غ</a:t>
            </a:r>
          </a:p>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u="none" strike="noStrike" cap="none" normalizeH="0" baseline="0" dirty="0">
                <a:ln>
                  <a:noFill/>
                </a:ln>
                <a:solidFill>
                  <a:srgbClr val="CC0066"/>
                </a:solidFill>
                <a:effectLst/>
                <a:latin typeface="Arial" panose="020B0604020202020204" pitchFamily="34" charset="0"/>
                <a:cs typeface="Arial" panose="020B0604020202020204" pitchFamily="34" charset="0"/>
              </a:rPr>
              <a:t>ر</a:t>
            </a:r>
          </a:p>
          <a:p>
            <a:pPr marL="0" marR="0" indent="0" algn="ctr" defTabSz="914400" rtl="0" eaLnBrk="0" fontAlgn="base" latinLnBrk="0" hangingPunct="0">
              <a:lnSpc>
                <a:spcPct val="100000"/>
              </a:lnSpc>
              <a:spcBef>
                <a:spcPct val="0"/>
              </a:spcBef>
              <a:spcAft>
                <a:spcPct val="0"/>
              </a:spcAft>
              <a:buClrTx/>
              <a:buSzTx/>
              <a:buFontTx/>
              <a:buNone/>
              <a:tabLst/>
            </a:pPr>
            <a:r>
              <a:rPr lang="ar-JO" sz="3600" b="1" dirty="0">
                <a:solidFill>
                  <a:srgbClr val="CC0066"/>
                </a:solidFill>
                <a:latin typeface="Arial" panose="020B0604020202020204" pitchFamily="34" charset="0"/>
                <a:cs typeface="Arial" panose="020B0604020202020204" pitchFamily="34" charset="0"/>
              </a:rPr>
              <a:t>ا</a:t>
            </a:r>
          </a:p>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u="none" strike="noStrike" cap="none" normalizeH="0" baseline="0" dirty="0">
                <a:ln>
                  <a:noFill/>
                </a:ln>
                <a:solidFill>
                  <a:srgbClr val="CC0066"/>
                </a:solidFill>
                <a:effectLst/>
                <a:latin typeface="Arial" panose="020B0604020202020204" pitchFamily="34" charset="0"/>
                <a:cs typeface="Arial" panose="020B0604020202020204" pitchFamily="34" charset="0"/>
              </a:rPr>
              <a:t>ف</a:t>
            </a:r>
          </a:p>
          <a:p>
            <a:pPr marL="0" marR="0" indent="0" algn="ctr" defTabSz="914400" rtl="0" eaLnBrk="0" fontAlgn="base" latinLnBrk="0" hangingPunct="0">
              <a:lnSpc>
                <a:spcPct val="100000"/>
              </a:lnSpc>
              <a:spcBef>
                <a:spcPct val="0"/>
              </a:spcBef>
              <a:spcAft>
                <a:spcPct val="0"/>
              </a:spcAft>
              <a:buClrTx/>
              <a:buSzTx/>
              <a:buFontTx/>
              <a:buNone/>
              <a:tabLst/>
            </a:pPr>
            <a:r>
              <a:rPr lang="ar-JO" sz="3600" b="1" dirty="0">
                <a:solidFill>
                  <a:srgbClr val="CC0066"/>
                </a:solidFill>
                <a:latin typeface="Arial" panose="020B0604020202020204" pitchFamily="34" charset="0"/>
                <a:cs typeface="Arial" panose="020B0604020202020204" pitchFamily="34" charset="0"/>
              </a:rPr>
              <a:t>ي</a:t>
            </a:r>
          </a:p>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u="none" strike="noStrike" cap="none" normalizeH="0" baseline="0" dirty="0">
                <a:ln>
                  <a:noFill/>
                </a:ln>
                <a:solidFill>
                  <a:srgbClr val="CC0066"/>
                </a:solidFill>
                <a:effectLst/>
                <a:latin typeface="Arial" panose="020B0604020202020204" pitchFamily="34" charset="0"/>
                <a:cs typeface="Arial" panose="020B0604020202020204" pitchFamily="34" charset="0"/>
              </a:rPr>
              <a:t>ا</a:t>
            </a:r>
            <a:endParaRPr kumimoji="0" lang="en-US" sz="3600" b="1" u="none" strike="noStrike" cap="none" normalizeH="0" baseline="0" dirty="0">
              <a:ln>
                <a:noFill/>
              </a:ln>
              <a:solidFill>
                <a:srgbClr val="CC0066"/>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500" fill="hold"/>
                                        <p:tgtEl>
                                          <p:spTgt spid="24584"/>
                                        </p:tgtEl>
                                        <p:attrNameLst>
                                          <p:attrName>ppt_x</p:attrName>
                                        </p:attrNameLst>
                                      </p:cBhvr>
                                      <p:tavLst>
                                        <p:tav tm="0">
                                          <p:val>
                                            <p:strVal val="#ppt_x"/>
                                          </p:val>
                                        </p:tav>
                                        <p:tav tm="100000">
                                          <p:val>
                                            <p:strVal val="#ppt_x"/>
                                          </p:val>
                                        </p:tav>
                                      </p:tavLst>
                                    </p:anim>
                                    <p:anim calcmode="lin" valueType="num">
                                      <p:cBhvr additive="base">
                                        <p:cTn id="8"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ppt_x"/>
                                          </p:val>
                                        </p:tav>
                                        <p:tav tm="100000">
                                          <p:val>
                                            <p:strVal val="#ppt_x"/>
                                          </p:val>
                                        </p:tav>
                                      </p:tavLst>
                                    </p:anim>
                                    <p:anim calcmode="lin" valueType="num">
                                      <p:cBhvr additive="base">
                                        <p:cTn id="14" dur="500" fill="hold"/>
                                        <p:tgtEl>
                                          <p:spTgt spid="2458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additive="base">
                                        <p:cTn id="19" dur="500" fill="hold"/>
                                        <p:tgtEl>
                                          <p:spTgt spid="24581"/>
                                        </p:tgtEl>
                                        <p:attrNameLst>
                                          <p:attrName>ppt_x</p:attrName>
                                        </p:attrNameLst>
                                      </p:cBhvr>
                                      <p:tavLst>
                                        <p:tav tm="0">
                                          <p:val>
                                            <p:strVal val="1+#ppt_w/2"/>
                                          </p:val>
                                        </p:tav>
                                        <p:tav tm="100000">
                                          <p:val>
                                            <p:strVal val="#ppt_x"/>
                                          </p:val>
                                        </p:tav>
                                      </p:tavLst>
                                    </p:anim>
                                    <p:anim calcmode="lin" valueType="num">
                                      <p:cBhvr additive="base">
                                        <p:cTn id="20"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45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458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autoUpdateAnimBg="0"/>
      <p:bldP spid="24581" grpId="0" animBg="1" autoUpdateAnimBg="0"/>
      <p:bldP spid="24582" grpId="0" animBg="1" autoUpdateAnimBg="0"/>
      <p:bldP spid="24583" grpId="0" animBg="1" autoUpdateAnimBg="0"/>
      <p:bldP spid="24584" grpId="0" animBg="1" autoUpdateAnimBg="0"/>
      <p:bldP spid="2458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7" descr="http://lexicorient.com/e.o/ill/map_assyria_670.gif"/>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0" name="AutoShape 26"/>
          <p:cNvSpPr>
            <a:spLocks noChangeArrowheads="1"/>
          </p:cNvSpPr>
          <p:nvPr/>
        </p:nvSpPr>
        <p:spPr bwMode="auto">
          <a:xfrm rot="9390086">
            <a:off x="6934200" y="1143000"/>
            <a:ext cx="762000" cy="1752600"/>
          </a:xfrm>
          <a:prstGeom prst="lightningBolt">
            <a:avLst/>
          </a:prstGeom>
          <a:solidFill>
            <a:srgbClr val="9B6801"/>
          </a:solidFill>
          <a:ln w="9525">
            <a:solidFill>
              <a:schemeClr val="tx1"/>
            </a:solidFill>
            <a:miter lim="800000"/>
            <a:headEnd/>
            <a:tailEnd/>
          </a:ln>
          <a:effectLst>
            <a:outerShdw blurRad="63500" dist="102391" dir="19815307" algn="ctr" rotWithShape="0">
              <a:srgbClr val="FFFF00">
                <a:alpha val="74998"/>
              </a:srgbClr>
            </a:outerShdw>
          </a:effec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651" name="AutoShape 27"/>
          <p:cNvSpPr>
            <a:spLocks noChangeArrowheads="1"/>
          </p:cNvSpPr>
          <p:nvPr/>
        </p:nvSpPr>
        <p:spPr bwMode="auto">
          <a:xfrm rot="6143663">
            <a:off x="4914900" y="266700"/>
            <a:ext cx="762000" cy="1752600"/>
          </a:xfrm>
          <a:prstGeom prst="lightningBolt">
            <a:avLst/>
          </a:prstGeom>
          <a:solidFill>
            <a:srgbClr val="9B6801"/>
          </a:solidFill>
          <a:ln w="9525">
            <a:solidFill>
              <a:schemeClr val="tx1"/>
            </a:solidFill>
            <a:miter lim="800000"/>
            <a:headEnd/>
            <a:tailEnd/>
          </a:ln>
          <a:effectLst>
            <a:outerShdw blurRad="63500" dist="130755" dir="1743276" algn="ctr" rotWithShape="0">
              <a:srgbClr val="FFFF00">
                <a:alpha val="74998"/>
              </a:srgbClr>
            </a:outerShdw>
          </a:effectLst>
        </p:spPr>
        <p:txBody>
          <a:bodyPr rot="10800000" vert="eaVert"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652" name="Text Box 28"/>
          <p:cNvSpPr txBox="1">
            <a:spLocks noChangeArrowheads="1"/>
          </p:cNvSpPr>
          <p:nvPr/>
        </p:nvSpPr>
        <p:spPr bwMode="auto">
          <a:xfrm>
            <a:off x="4495800" y="609600"/>
            <a:ext cx="712054" cy="461665"/>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3333CC"/>
                </a:solidFill>
                <a:effectLst>
                  <a:outerShdw blurRad="38100" dist="38100" dir="2700000" algn="tl">
                    <a:srgbClr val="C0C0C0"/>
                  </a:outerShdw>
                </a:effectLst>
                <a:uLnTx/>
                <a:uFillTx/>
                <a:latin typeface="Arial" panose="020B0604020202020204" pitchFamily="34" charset="0"/>
                <a:cs typeface="Arial" panose="020B0604020202020204" pitchFamily="34" charset="0"/>
              </a:rPr>
              <a:t>شمال</a:t>
            </a:r>
            <a:endParaRPr kumimoji="0" lang="en-US" altLang="en-US" sz="2400" b="1" u="none" strike="noStrike" kern="1200" cap="none" spc="0" normalizeH="0" baseline="0" noProof="0" dirty="0">
              <a:ln>
                <a:noFill/>
              </a:ln>
              <a:solidFill>
                <a:srgbClr val="3333CC"/>
              </a:solidFill>
              <a:effectLst>
                <a:outerShdw blurRad="38100" dist="38100" dir="2700000" algn="tl">
                  <a:srgbClr val="C0C0C0"/>
                </a:outerShdw>
              </a:effectLst>
              <a:uLnTx/>
              <a:uFillTx/>
              <a:latin typeface="Arial" panose="020B0604020202020204" pitchFamily="34" charset="0"/>
              <a:cs typeface="Arial" panose="020B0604020202020204" pitchFamily="34" charset="0"/>
            </a:endParaRPr>
          </a:p>
        </p:txBody>
      </p:sp>
      <p:sp>
        <p:nvSpPr>
          <p:cNvPr id="26653" name="Text Box 29"/>
          <p:cNvSpPr txBox="1">
            <a:spLocks noChangeArrowheads="1"/>
          </p:cNvSpPr>
          <p:nvPr/>
        </p:nvSpPr>
        <p:spPr bwMode="auto">
          <a:xfrm>
            <a:off x="7315200" y="1524000"/>
            <a:ext cx="694421" cy="461665"/>
          </a:xfrm>
          <a:prstGeom prst="rect">
            <a:avLst/>
          </a:prstGeom>
          <a:solidFill>
            <a:schemeClr val="bg1"/>
          </a:solidFill>
          <a:ln w="9525">
            <a:noFill/>
            <a:miter lim="800000"/>
            <a:headEnd/>
            <a:tailEnd/>
          </a:ln>
          <a:effec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u="none" strike="noStrike" kern="1200" cap="none" spc="0" normalizeH="0" baseline="0" noProof="0" dirty="0">
                <a:ln>
                  <a:noFill/>
                </a:ln>
                <a:solidFill>
                  <a:srgbClr val="3333CC"/>
                </a:solidFill>
                <a:effectLst>
                  <a:outerShdw blurRad="38100" dist="38100" dir="2700000" algn="tl">
                    <a:srgbClr val="C0C0C0"/>
                  </a:outerShdw>
                </a:effectLst>
                <a:uLnTx/>
                <a:uFillTx/>
                <a:latin typeface="Arial" panose="020B0604020202020204" pitchFamily="34" charset="0"/>
                <a:cs typeface="Arial" panose="020B0604020202020204" pitchFamily="34" charset="0"/>
              </a:rPr>
              <a:t>شرق</a:t>
            </a:r>
            <a:endParaRPr kumimoji="0" lang="en-US" altLang="en-US" sz="2400" b="1" u="none" strike="noStrike" kern="1200" cap="none" spc="0" normalizeH="0" baseline="0" noProof="0" dirty="0">
              <a:ln>
                <a:noFill/>
              </a:ln>
              <a:solidFill>
                <a:srgbClr val="3333CC"/>
              </a:solidFill>
              <a:effectLst>
                <a:outerShdw blurRad="38100" dist="38100" dir="2700000" algn="tl">
                  <a:srgbClr val="C0C0C0"/>
                </a:outerShdw>
              </a:effectLst>
              <a:uLnTx/>
              <a:uFillTx/>
              <a:latin typeface="Arial" panose="020B0604020202020204" pitchFamily="34" charset="0"/>
              <a:cs typeface="Arial" panose="020B0604020202020204" pitchFamily="34" charset="0"/>
            </a:endParaRPr>
          </a:p>
        </p:txBody>
      </p:sp>
      <p:sp>
        <p:nvSpPr>
          <p:cNvPr id="3" name="Text Box 8">
            <a:extLst>
              <a:ext uri="{FF2B5EF4-FFF2-40B4-BE49-F238E27FC236}">
                <a16:creationId xmlns:a16="http://schemas.microsoft.com/office/drawing/2014/main" id="{00DF7185-09E0-8319-DADB-FECBEE9B920D}"/>
              </a:ext>
            </a:extLst>
          </p:cNvPr>
          <p:cNvSpPr txBox="1">
            <a:spLocks noChangeArrowheads="1"/>
          </p:cNvSpPr>
          <p:nvPr/>
        </p:nvSpPr>
        <p:spPr bwMode="auto">
          <a:xfrm>
            <a:off x="6015349" y="-31918"/>
            <a:ext cx="3128651"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4000" b="1" u="none" strike="noStrike" kern="1200" cap="none" spc="0" normalizeH="0" baseline="0" noProof="0" dirty="0">
                <a:ln>
                  <a:noFill/>
                </a:ln>
                <a:solidFill>
                  <a:srgbClr val="FFC000"/>
                </a:solidFill>
                <a:effectLst/>
                <a:uLnTx/>
                <a:uFillTx/>
                <a:latin typeface="Arial" panose="020B0604020202020204" pitchFamily="34" charset="0"/>
                <a:ea typeface="ＭＳ Ｐゴシック" pitchFamily="34" charset="-128"/>
                <a:cs typeface="Arial" panose="020B0604020202020204" pitchFamily="34" charset="0"/>
              </a:rPr>
              <a:t>الجبال</a:t>
            </a:r>
            <a:endParaRPr kumimoji="0" lang="en-US" altLang="en-US" sz="4000" b="1" u="none" strike="noStrike" kern="1200" cap="none" spc="0" normalizeH="0" baseline="0" noProof="0" dirty="0">
              <a:ln>
                <a:noFill/>
              </a:ln>
              <a:solidFill>
                <a:srgbClr val="FFC000"/>
              </a:solidFill>
              <a:effectLst/>
              <a:uLnTx/>
              <a:uFillTx/>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650"/>
                                        </p:tgtEl>
                                        <p:attrNameLst>
                                          <p:attrName>style.visibility</p:attrName>
                                        </p:attrNameLst>
                                      </p:cBhvr>
                                      <p:to>
                                        <p:strVal val="visible"/>
                                      </p:to>
                                    </p:set>
                                    <p:animEffect transition="in" filter="checkerboard(across)">
                                      <p:cBhvr>
                                        <p:cTn id="13" dur="500"/>
                                        <p:tgtEl>
                                          <p:spTgt spid="26650"/>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26653"/>
                                        </p:tgtEl>
                                        <p:attrNameLst>
                                          <p:attrName>style.visibility</p:attrName>
                                        </p:attrNameLst>
                                      </p:cBhvr>
                                      <p:to>
                                        <p:strVal val="visible"/>
                                      </p:to>
                                    </p:set>
                                    <p:anim calcmode="lin" valueType="num">
                                      <p:cBhvr additive="base">
                                        <p:cTn id="16" dur="500" fill="hold"/>
                                        <p:tgtEl>
                                          <p:spTgt spid="26653"/>
                                        </p:tgtEl>
                                        <p:attrNameLst>
                                          <p:attrName>ppt_x</p:attrName>
                                        </p:attrNameLst>
                                      </p:cBhvr>
                                      <p:tavLst>
                                        <p:tav tm="0">
                                          <p:val>
                                            <p:strVal val="1+#ppt_w/2"/>
                                          </p:val>
                                        </p:tav>
                                        <p:tav tm="100000">
                                          <p:val>
                                            <p:strVal val="#ppt_x"/>
                                          </p:val>
                                        </p:tav>
                                      </p:tavLst>
                                    </p:anim>
                                    <p:anim calcmode="lin" valueType="num">
                                      <p:cBhvr additive="base">
                                        <p:cTn id="17" dur="500" fill="hold"/>
                                        <p:tgtEl>
                                          <p:spTgt spid="26653"/>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651"/>
                                        </p:tgtEl>
                                        <p:attrNameLst>
                                          <p:attrName>style.visibility</p:attrName>
                                        </p:attrNameLst>
                                      </p:cBhvr>
                                      <p:to>
                                        <p:strVal val="visible"/>
                                      </p:to>
                                    </p:set>
                                    <p:animEffect transition="in" filter="checkerboard(across)">
                                      <p:cBhvr>
                                        <p:cTn id="22" dur="500"/>
                                        <p:tgtEl>
                                          <p:spTgt spid="26651"/>
                                        </p:tgtEl>
                                      </p:cBhvr>
                                    </p:animEffect>
                                  </p:childTnLst>
                                </p:cTn>
                              </p:par>
                              <p:par>
                                <p:cTn id="23" presetID="2" presetClass="entr" presetSubtype="1" fill="hold" grpId="0" nodeType="withEffect">
                                  <p:stCondLst>
                                    <p:cond delay="0"/>
                                  </p:stCondLst>
                                  <p:childTnLst>
                                    <p:set>
                                      <p:cBhvr>
                                        <p:cTn id="24" dur="1" fill="hold">
                                          <p:stCondLst>
                                            <p:cond delay="0"/>
                                          </p:stCondLst>
                                        </p:cTn>
                                        <p:tgtEl>
                                          <p:spTgt spid="26652"/>
                                        </p:tgtEl>
                                        <p:attrNameLst>
                                          <p:attrName>style.visibility</p:attrName>
                                        </p:attrNameLst>
                                      </p:cBhvr>
                                      <p:to>
                                        <p:strVal val="visible"/>
                                      </p:to>
                                    </p:set>
                                    <p:anim calcmode="lin" valueType="num">
                                      <p:cBhvr additive="base">
                                        <p:cTn id="25" dur="500" fill="hold"/>
                                        <p:tgtEl>
                                          <p:spTgt spid="26652"/>
                                        </p:tgtEl>
                                        <p:attrNameLst>
                                          <p:attrName>ppt_x</p:attrName>
                                        </p:attrNameLst>
                                      </p:cBhvr>
                                      <p:tavLst>
                                        <p:tav tm="0">
                                          <p:val>
                                            <p:strVal val="#ppt_x"/>
                                          </p:val>
                                        </p:tav>
                                        <p:tav tm="100000">
                                          <p:val>
                                            <p:strVal val="#ppt_x"/>
                                          </p:val>
                                        </p:tav>
                                      </p:tavLst>
                                    </p:anim>
                                    <p:anim calcmode="lin" valueType="num">
                                      <p:cBhvr additive="base">
                                        <p:cTn id="26" dur="500" fill="hold"/>
                                        <p:tgtEl>
                                          <p:spTgt spid="26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0" grpId="0" animBg="1"/>
      <p:bldP spid="26651" grpId="0" animBg="1" autoUpdateAnimBg="0"/>
      <p:bldP spid="26652" grpId="0" animBg="1" autoUpdateAnimBg="0"/>
      <p:bldP spid="26653" grpId="0" animBg="1" autoUpdateAnimBg="0"/>
      <p:bldP spid="3"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4" charset="0"/>
            <a:ea typeface="ＭＳ Ｐゴシック" pitchFamily="24" charset="-128"/>
            <a:cs typeface="ＭＳ Ｐゴシック" pitchFamily="24" charset="-128"/>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right Balloons">
  <a:themeElements>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fontScheme name="Bright Balloons">
      <a:majorFont>
        <a:latin typeface="Lucida Handwriting"/>
        <a:ea typeface="MS Pゴシック"/>
        <a:cs typeface="MS Pゴシック"/>
      </a:majorFont>
      <a:minorFont>
        <a:latin typeface="Arial"/>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5462</TotalTime>
  <Words>1914</Words>
  <Application>Microsoft Macintosh PowerPoint</Application>
  <PresentationFormat>On-screen Show (4:3)</PresentationFormat>
  <Paragraphs>443</Paragraphs>
  <Slides>50</Slides>
  <Notes>12</Notes>
  <HiddenSlides>0</HiddenSlides>
  <MMClips>0</MMClips>
  <ScaleCrop>false</ScaleCrop>
  <HeadingPairs>
    <vt:vector size="8" baseType="variant">
      <vt:variant>
        <vt:lpstr>Fonts Used</vt:lpstr>
      </vt:variant>
      <vt:variant>
        <vt:i4>9</vt:i4>
      </vt:variant>
      <vt:variant>
        <vt:lpstr>Theme</vt:lpstr>
      </vt:variant>
      <vt:variant>
        <vt:i4>11</vt:i4>
      </vt:variant>
      <vt:variant>
        <vt:lpstr>Embedded OLE Servers</vt:lpstr>
      </vt:variant>
      <vt:variant>
        <vt:i4>5</vt:i4>
      </vt:variant>
      <vt:variant>
        <vt:lpstr>Slide Titles</vt:lpstr>
      </vt:variant>
      <vt:variant>
        <vt:i4>50</vt:i4>
      </vt:variant>
    </vt:vector>
  </HeadingPairs>
  <TitlesOfParts>
    <vt:vector size="75" baseType="lpstr">
      <vt:lpstr>ＭＳ Ｐゴシック</vt:lpstr>
      <vt:lpstr>Times</vt:lpstr>
      <vt:lpstr>Arial</vt:lpstr>
      <vt:lpstr>Calibri</vt:lpstr>
      <vt:lpstr>Lucida Handwriting</vt:lpstr>
      <vt:lpstr>Rockwell Extra Bold</vt:lpstr>
      <vt:lpstr>Times New Roman</vt:lpstr>
      <vt:lpstr>Trebuchet MS</vt:lpstr>
      <vt:lpstr>Wingdings</vt:lpstr>
      <vt:lpstr>Default Design</vt:lpstr>
      <vt:lpstr>Orbit</vt:lpstr>
      <vt:lpstr>1_Default Design</vt:lpstr>
      <vt:lpstr>1_Radar</vt:lpstr>
      <vt:lpstr>Desk Lamp</vt:lpstr>
      <vt:lpstr>Azure</vt:lpstr>
      <vt:lpstr>3_Default Design</vt:lpstr>
      <vt:lpstr>1_Bright Balloons</vt:lpstr>
      <vt:lpstr>5_Desk Lamp</vt:lpstr>
      <vt:lpstr>MEADOW</vt:lpstr>
      <vt:lpstr>5_Default Design</vt:lpstr>
      <vt:lpstr>Paint.Picture</vt:lpstr>
      <vt:lpstr>Presentation</vt:lpstr>
      <vt:lpstr>Document</vt:lpstr>
      <vt:lpstr>Slide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مدينة نينوى</vt:lpstr>
      <vt:lpstr>التهديد الأشوري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إمبراطورية أشور الحديثة (935-612 ق.م)</vt:lpstr>
      <vt:lpstr>PowerPoint Presentation</vt:lpstr>
      <vt:lpstr>PowerPoint Presentation</vt:lpstr>
      <vt:lpstr>PowerPoint Presentation</vt:lpstr>
      <vt:lpstr>PowerPoint Presentation</vt:lpstr>
      <vt:lpstr>Assyrian Brutality</vt:lpstr>
      <vt:lpstr>Siege &amp; Attack</vt:lpstr>
      <vt:lpstr>معاملة الملوك الأسرى</vt:lpstr>
      <vt:lpstr>التوسع الآشوري</vt:lpstr>
      <vt:lpstr>التطورات الآشورية</vt:lpstr>
      <vt:lpstr>الإطار : القوة الآشورية</vt:lpstr>
      <vt:lpstr>التوسع  تحت حكم يربعام 2</vt:lpstr>
      <vt:lpstr>PowerPoint Presentation</vt:lpstr>
      <vt:lpstr>بعد 100 سنة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الرابط للعرض التقديميِّ "خلفيَّات العهد القديم" متاحٌ على الموقع الإلكترونيّ:  BibleStudyDownloads.org</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Personal</dc:creator>
  <cp:lastModifiedBy>Rick Griffith</cp:lastModifiedBy>
  <cp:revision>153</cp:revision>
  <dcterms:created xsi:type="dcterms:W3CDTF">2001-09-27T14:12:06Z</dcterms:created>
  <dcterms:modified xsi:type="dcterms:W3CDTF">2024-03-21T12:03:54Z</dcterms:modified>
</cp:coreProperties>
</file>