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6" r:id="rId2"/>
    <p:sldMasterId id="2147484005" r:id="rId3"/>
    <p:sldMasterId id="2147484018" r:id="rId4"/>
    <p:sldMasterId id="2147484030" r:id="rId5"/>
    <p:sldMasterId id="2147484043" r:id="rId6"/>
    <p:sldMasterId id="2147484054" r:id="rId7"/>
    <p:sldMasterId id="2147484056" r:id="rId8"/>
    <p:sldMasterId id="2147484068" r:id="rId9"/>
    <p:sldMasterId id="2147484080" r:id="rId10"/>
    <p:sldMasterId id="2147484094" r:id="rId11"/>
  </p:sldMasterIdLst>
  <p:notesMasterIdLst>
    <p:notesMasterId r:id="rId43"/>
  </p:notesMasterIdLst>
  <p:sldIdLst>
    <p:sldId id="256" r:id="rId12"/>
    <p:sldId id="257" r:id="rId13"/>
    <p:sldId id="324" r:id="rId14"/>
    <p:sldId id="258" r:id="rId15"/>
    <p:sldId id="566" r:id="rId16"/>
    <p:sldId id="4962" r:id="rId17"/>
    <p:sldId id="5032" r:id="rId18"/>
    <p:sldId id="5034" r:id="rId19"/>
    <p:sldId id="5033" r:id="rId20"/>
    <p:sldId id="5035" r:id="rId21"/>
    <p:sldId id="524" r:id="rId22"/>
    <p:sldId id="5023" r:id="rId23"/>
    <p:sldId id="582" r:id="rId24"/>
    <p:sldId id="337" r:id="rId25"/>
    <p:sldId id="5024" r:id="rId26"/>
    <p:sldId id="329" r:id="rId27"/>
    <p:sldId id="5025" r:id="rId28"/>
    <p:sldId id="5026" r:id="rId29"/>
    <p:sldId id="360" r:id="rId30"/>
    <p:sldId id="332" r:id="rId31"/>
    <p:sldId id="334" r:id="rId32"/>
    <p:sldId id="335" r:id="rId33"/>
    <p:sldId id="5027" r:id="rId34"/>
    <p:sldId id="336" r:id="rId35"/>
    <p:sldId id="5028" r:id="rId36"/>
    <p:sldId id="5029" r:id="rId37"/>
    <p:sldId id="5030" r:id="rId38"/>
    <p:sldId id="409" r:id="rId39"/>
    <p:sldId id="5031" r:id="rId40"/>
    <p:sldId id="327" r:id="rId41"/>
    <p:sldId id="523"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B85A53"/>
    <a:srgbClr val="FFFF00"/>
    <a:srgbClr val="047E1C"/>
    <a:srgbClr val="2A51FF"/>
    <a:srgbClr val="F10B05"/>
    <a:srgbClr val="0000FF"/>
    <a:srgbClr val="07390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77"/>
    <p:restoredTop sz="67177" autoAdjust="0"/>
  </p:normalViewPr>
  <p:slideViewPr>
    <p:cSldViewPr>
      <p:cViewPr varScale="1">
        <p:scale>
          <a:sx n="76" d="100"/>
          <a:sy n="76" d="100"/>
        </p:scale>
        <p:origin x="200"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1566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66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66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566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239DA81-77A9-4B7B-BE0E-9C203437B29D}" type="slidenum">
              <a:rPr lang="en-US" altLang="en-US"/>
              <a:pPr/>
              <a:t>‹#›</a:t>
            </a:fld>
            <a:endParaRPr lang="en-US" altLang="en-US"/>
          </a:p>
        </p:txBody>
      </p:sp>
    </p:spTree>
    <p:extLst>
      <p:ext uri="{BB962C8B-B14F-4D97-AF65-F5344CB8AC3E}">
        <p14:creationId xmlns:p14="http://schemas.microsoft.com/office/powerpoint/2010/main" val="37430806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DEDCCCF-13BB-4F32-BB1D-A205F9879FA2}" type="slidenum">
              <a:rPr lang="en-US" altLang="en-US" sz="1200"/>
              <a:pPr/>
              <a:t>1</a:t>
            </a:fld>
            <a:endParaRPr lang="en-US" alt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1C961-AD40-7448-6E05-DE4BEC7B8BF9}"/>
            </a:ext>
          </a:extLst>
        </p:cNvPr>
        <p:cNvGrpSpPr/>
        <p:nvPr/>
      </p:nvGrpSpPr>
      <p:grpSpPr>
        <a:xfrm>
          <a:off x="0" y="0"/>
          <a:ext cx="0" cy="0"/>
          <a:chOff x="0" y="0"/>
          <a:chExt cx="0" cy="0"/>
        </a:xfrm>
      </p:grpSpPr>
      <p:sp>
        <p:nvSpPr>
          <p:cNvPr id="284673" name="Rectangle 7">
            <a:extLst>
              <a:ext uri="{FF2B5EF4-FFF2-40B4-BE49-F238E27FC236}">
                <a16:creationId xmlns:a16="http://schemas.microsoft.com/office/drawing/2014/main" id="{B60644A4-ECC5-5235-321F-492F516C98E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1BE3CE-11C6-3642-B970-07B00450ABE2}"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4674" name="Rectangle 2">
            <a:extLst>
              <a:ext uri="{FF2B5EF4-FFF2-40B4-BE49-F238E27FC236}">
                <a16:creationId xmlns:a16="http://schemas.microsoft.com/office/drawing/2014/main" id="{D9900DB0-7DBE-88A9-6BE6-9256C54EDD08}"/>
              </a:ext>
            </a:extLst>
          </p:cNvPr>
          <p:cNvSpPr>
            <a:spLocks noGrp="1" noRot="1" noChangeAspect="1" noChangeArrowheads="1"/>
          </p:cNvSpPr>
          <p:nvPr>
            <p:ph type="sldImg"/>
          </p:nvPr>
        </p:nvSpPr>
        <p:spPr>
          <a:solidFill>
            <a:srgbClr val="FFFFFF"/>
          </a:solidFill>
          <a:ln/>
        </p:spPr>
      </p:sp>
      <p:sp>
        <p:nvSpPr>
          <p:cNvPr id="284675" name="Rectangle 3">
            <a:extLst>
              <a:ext uri="{FF2B5EF4-FFF2-40B4-BE49-F238E27FC236}">
                <a16:creationId xmlns:a16="http://schemas.microsoft.com/office/drawing/2014/main" id="{3C560D3F-B177-3A30-76A4-A8968DFD938E}"/>
              </a:ext>
            </a:extLst>
          </p:cNvPr>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Susan and I descended from Japheth.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The Chinese came from Ham.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And the Iranians have Shem as their ancestor.</a:t>
            </a:r>
          </a:p>
          <a:p>
            <a:pPr eaLnBrk="1" hangingPunct="1"/>
            <a:r>
              <a:rPr lang="en-US" altLang="zh-CN" dirty="0">
                <a:latin typeface="Times New Roman" charset="0"/>
                <a:ea typeface="ＭＳ Ｐゴシック" charset="0"/>
                <a:cs typeface="ＭＳ Ｐゴシック" charset="0"/>
              </a:rPr>
              <a:t>• Many years ago, my wife and I sat at a table representing all three lines of Noah's descendants—I from Japheth, Nick from Shem, and Irene from Ham.</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OB-01ANE Peoples-7</a:t>
            </a:r>
          </a:p>
          <a:p>
            <a:pPr eaLnBrk="1" hangingPunct="1"/>
            <a:r>
              <a:rPr lang="en-US" altLang="zh-CN" dirty="0">
                <a:latin typeface="Times New Roman" charset="0"/>
                <a:ea typeface="ＭＳ Ｐゴシック" charset="0"/>
                <a:cs typeface="ＭＳ Ｐゴシック" charset="0"/>
              </a:rPr>
              <a:t>OB-03-Amorites-2</a:t>
            </a:r>
          </a:p>
          <a:p>
            <a:pPr eaLnBrk="1" hangingPunct="1"/>
            <a:r>
              <a:rPr lang="en-US" altLang="zh-CN" dirty="0">
                <a:latin typeface="Times New Roman" charset="0"/>
                <a:ea typeface="ＭＳ Ｐゴシック" charset="0"/>
                <a:cs typeface="ＭＳ Ｐゴシック" charset="0"/>
              </a:rPr>
              <a:t>OS-01-Gen4-20—slide 146</a:t>
            </a:r>
          </a:p>
        </p:txBody>
      </p:sp>
    </p:spTree>
    <p:extLst>
      <p:ext uri="{BB962C8B-B14F-4D97-AF65-F5344CB8AC3E}">
        <p14:creationId xmlns:p14="http://schemas.microsoft.com/office/powerpoint/2010/main" val="190975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1BE3CE-11C6-3642-B970-07B00450ABE2}"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Susan and I descended from Japheth.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The Chinese came from Ham.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And the Iranians have Shem as their ancestor.</a:t>
            </a:r>
          </a:p>
          <a:p>
            <a:pPr eaLnBrk="1" hangingPunct="1"/>
            <a:r>
              <a:rPr lang="en-US" altLang="zh-CN" dirty="0">
                <a:latin typeface="Times New Roman" charset="0"/>
                <a:ea typeface="ＭＳ Ｐゴシック" charset="0"/>
                <a:cs typeface="ＭＳ Ｐゴシック" charset="0"/>
              </a:rPr>
              <a:t>• Many years ago, my wife and I sat at a table representing all three lines of Noah's descendants—I from Japheth, Nick from Shem, and Irene from Ham.</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OB-01ANE Peoples-7</a:t>
            </a:r>
          </a:p>
          <a:p>
            <a:pPr eaLnBrk="1" hangingPunct="1"/>
            <a:r>
              <a:rPr lang="en-US" altLang="zh-CN" dirty="0">
                <a:latin typeface="Times New Roman" charset="0"/>
                <a:ea typeface="ＭＳ Ｐゴシック" charset="0"/>
                <a:cs typeface="ＭＳ Ｐゴシック" charset="0"/>
              </a:rPr>
              <a:t>OB-03-Amorites-2</a:t>
            </a:r>
          </a:p>
          <a:p>
            <a:pPr eaLnBrk="1" hangingPunct="1"/>
            <a:r>
              <a:rPr lang="en-US" altLang="zh-CN" dirty="0">
                <a:latin typeface="Times New Roman" charset="0"/>
                <a:ea typeface="ＭＳ Ｐゴシック" charset="0"/>
                <a:cs typeface="ＭＳ Ｐゴシック" charset="0"/>
              </a:rPr>
              <a:t>OS-01-Gen4-20—slide 146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b="0" dirty="0">
                <a:latin typeface="Arial" panose="020B0604020202020204" pitchFamily="34" charset="0"/>
                <a:ea typeface="ＭＳ Ｐゴシック" charset="0"/>
                <a:cs typeface="ＭＳ Ｐゴシック" charset="0"/>
              </a:rPr>
              <a:t>Noah’s three sons became three divisions of humanity in three major areas.</a:t>
            </a:r>
          </a:p>
          <a:p>
            <a:pPr eaLnBrk="1" hangingPunct="1"/>
            <a:r>
              <a:rPr lang="en-US" altLang="zh-CN" b="0" dirty="0">
                <a:latin typeface="Arial" panose="020B0604020202020204" pitchFamily="34" charset="0"/>
                <a:ea typeface="ＭＳ Ｐゴシック" charset="0"/>
                <a:cs typeface="ＭＳ Ｐゴシック" charset="0"/>
              </a:rPr>
              <a:t>Asians stem from Canaanites in the city of Sin—not those who migrated south to the Sinai but those who migrated east to China. Here is why we have these terms of Sinai and East Asians called Sino.</a:t>
            </a:r>
            <a:endParaRPr lang="en-US" b="0" dirty="0">
              <a:latin typeface="Arial" panose="020B0604020202020204" pitchFamily="34" charset="0"/>
              <a:ea typeface="ＭＳ Ｐゴシック" charset="0"/>
              <a:cs typeface="ＭＳ Ｐゴシック" charset="0"/>
            </a:endParaRPr>
          </a:p>
          <a:p>
            <a:pPr>
              <a:defRPr/>
            </a:pPr>
            <a:r>
              <a:rPr lang="en-US" b="0" dirty="0"/>
              <a:t>_____________</a:t>
            </a:r>
          </a:p>
          <a:p>
            <a:pPr>
              <a:defRPr/>
            </a:pPr>
            <a:r>
              <a:rPr lang="en-US" b="0" dirty="0"/>
              <a:t>ES-29-How the Nations Treat Israel-4</a:t>
            </a:r>
          </a:p>
          <a:p>
            <a:pPr eaLnBrk="1" hangingPunct="1"/>
            <a:r>
              <a:rPr lang="en-US" b="0" dirty="0">
                <a:latin typeface="Arial" panose="020B0604020202020204" pitchFamily="34" charset="0"/>
                <a:ea typeface="ＭＳ Ｐゴシック" charset="0"/>
                <a:cs typeface="ＭＳ Ｐゴシック" charset="0"/>
              </a:rPr>
              <a:t>BG-03-Table of Nations-3</a:t>
            </a:r>
          </a:p>
          <a:p>
            <a:pPr eaLnBrk="1" hangingPunct="1"/>
            <a:r>
              <a:rPr lang="en-US" b="0" dirty="0">
                <a:latin typeface="Arial" panose="020B0604020202020204" pitchFamily="34" charset="0"/>
                <a:ea typeface="ＭＳ Ｐゴシック" charset="0"/>
                <a:cs typeface="ＭＳ Ｐゴシック" charset="0"/>
              </a:rPr>
              <a:t>OS-01-Gen4-20-slide 150</a:t>
            </a:r>
          </a:p>
          <a:p>
            <a:pPr eaLnBrk="1" hangingPunct="1"/>
            <a:r>
              <a:rPr lang="en-US" altLang="zh-CN" b="0" dirty="0">
                <a:latin typeface="Arial" panose="020B0604020202020204" pitchFamily="34" charset="0"/>
                <a:ea typeface="ＭＳ Ｐゴシック" charset="0"/>
                <a:cs typeface="ＭＳ Ｐゴシック" charset="0"/>
              </a:rPr>
              <a:t>OS-13-1Chron-74</a:t>
            </a:r>
            <a:endParaRPr lang="zh-CN" alt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2EE5CA-2CF5-F747-BD66-285D7159DF9E}"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_</a:t>
            </a:r>
          </a:p>
          <a:p>
            <a:pPr eaLnBrk="1" hangingPunct="1"/>
            <a:r>
              <a:rPr lang="en-US" dirty="0">
                <a:ea typeface="ＭＳ Ｐゴシック" charset="0"/>
                <a:cs typeface="ＭＳ Ｐゴシック" charset="0"/>
              </a:rPr>
              <a:t>__E</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7F60BFB-BDAF-41A2-9263-AA22CBE90DF5}" type="slidenum">
              <a:rPr lang="en-US" altLang="en-US" sz="1200"/>
              <a:pPr/>
              <a:t>14</a:t>
            </a:fld>
            <a:endParaRPr lang="en-US" altLang="en-US" sz="1200"/>
          </a:p>
        </p:txBody>
      </p:sp>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2400">
                <a:latin typeface="Arial" pitchFamily="34" charset="0"/>
                <a:ea typeface="ＭＳ Ｐゴシック" pitchFamily="34" charset="-128"/>
              </a:rPr>
              <a:t>Elwood &amp; Yarbrough, Readings from the First Century World, 23; clover leaf map from Beitzel, 203.</a:t>
            </a:r>
            <a:endParaRPr lang="en-US" altLang="en-US" sz="180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D92C9B-6C0A-8B40-AD5D-2D5165914E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latin typeface="Arial" charset="0"/>
                <a:ea typeface="ＭＳ Ｐゴシック" charset="0"/>
                <a:cs typeface="ＭＳ Ｐゴシック" charset="0"/>
              </a:rPr>
              <a:t>Elwood &amp; Yarbrough, Readings from the First Century World, 23</a:t>
            </a:r>
            <a:endParaRPr lang="en-US" sz="180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26A7C3-BA9A-B340-929C-7E82BEAF09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400">
                <a:latin typeface="Arial" charset="0"/>
                <a:ea typeface="ＭＳ Ｐゴシック" charset="0"/>
                <a:cs typeface="ＭＳ Ｐゴシック" charset="0"/>
              </a:rPr>
              <a:t>Elwood &amp; Yarbrough, Readings from the First Century World, 23</a:t>
            </a:r>
            <a:endParaRPr lang="en-US" sz="180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B80F74-CFE3-7749-9381-2FD14BAF2C1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5522" name="Rectangle 1026"/>
          <p:cNvSpPr>
            <a:spLocks noGrp="1" noRot="1" noChangeAspect="1" noChangeArrowheads="1"/>
          </p:cNvSpPr>
          <p:nvPr>
            <p:ph type="sldImg"/>
          </p:nvPr>
        </p:nvSpPr>
        <p:spPr>
          <a:solidFill>
            <a:srgbClr val="FFFFFF"/>
          </a:solidFill>
          <a:ln/>
        </p:spPr>
      </p:sp>
      <p:sp>
        <p:nvSpPr>
          <p:cNvPr id="235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951653-B8CD-7846-928A-4FA548AC50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0"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F30824-BF5F-544D-A6D1-659E964CFE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961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93B6C11-1B9F-4378-8453-C2A4FFA05807}" type="slidenum">
              <a:rPr lang="en-US" altLang="en-US" sz="1200"/>
              <a:pPr/>
              <a:t>2</a:t>
            </a:fld>
            <a:endParaRPr lang="en-US" alt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BBDF62-FA12-434D-8716-7E8BAE5994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3E8FE7-9A65-934F-83CA-51CAFC0FD2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1026"/>
          <p:cNvSpPr>
            <a:spLocks noGrp="1" noRot="1" noChangeAspect="1" noChangeArrowheads="1" noTextEdit="1"/>
          </p:cNvSpPr>
          <p:nvPr>
            <p:ph type="sldImg"/>
          </p:nvPr>
        </p:nvSpPr>
        <p:spPr>
          <a:ln/>
        </p:spPr>
      </p:sp>
      <p:sp>
        <p:nvSpPr>
          <p:cNvPr id="16077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8B955-5751-5842-BEAD-994A2CC8F7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5762" name="Rectangle 1026"/>
          <p:cNvSpPr>
            <a:spLocks noGrp="1" noRot="1" noChangeAspect="1" noChangeArrowheads="1" noTextEdit="1"/>
          </p:cNvSpPr>
          <p:nvPr>
            <p:ph type="sldImg"/>
          </p:nvPr>
        </p:nvSpPr>
        <p:spPr>
          <a:ln/>
        </p:spPr>
      </p:sp>
      <p:sp>
        <p:nvSpPr>
          <p:cNvPr id="16179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339EE7-6474-2444-ABE2-C9AFD185A4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7810" name="Rectangle 1026"/>
          <p:cNvSpPr>
            <a:spLocks noGrp="1" noRot="1" noChangeAspect="1" noChangeArrowheads="1"/>
          </p:cNvSpPr>
          <p:nvPr>
            <p:ph type="sldImg"/>
          </p:nvPr>
        </p:nvSpPr>
        <p:spPr>
          <a:solidFill>
            <a:srgbClr val="FFFFFF"/>
          </a:solidFill>
          <a:ln/>
        </p:spPr>
      </p:sp>
      <p:sp>
        <p:nvSpPr>
          <p:cNvPr id="168963"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B0379-85D9-4246-B633-2193DB165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1026"/>
          <p:cNvSpPr>
            <a:spLocks noGrp="1" noRot="1" noChangeAspect="1" noChangeArrowheads="1" noTextEdit="1"/>
          </p:cNvSpPr>
          <p:nvPr>
            <p:ph type="sldImg"/>
          </p:nvPr>
        </p:nvSpPr>
        <p:spPr>
          <a:ln/>
        </p:spPr>
      </p:sp>
      <p:sp>
        <p:nvSpPr>
          <p:cNvPr id="162819"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FFEA08-86F5-A043-832B-45C80EFE8C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6" name="Rectangle 1026"/>
          <p:cNvSpPr>
            <a:spLocks noGrp="1" noRot="1" noChangeAspect="1" noChangeArrowheads="1" noTextEdit="1"/>
          </p:cNvSpPr>
          <p:nvPr>
            <p:ph type="sldImg"/>
          </p:nvPr>
        </p:nvSpPr>
        <p:spPr>
          <a:ln/>
        </p:spPr>
      </p:sp>
      <p:sp>
        <p:nvSpPr>
          <p:cNvPr id="163843"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1DF34C-FE9C-A743-986D-371B50D7474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3954" name="Rectangle 1026"/>
          <p:cNvSpPr>
            <a:spLocks noGrp="1" noRot="1" noChangeAspect="1" noChangeArrowheads="1" noTextEdit="1"/>
          </p:cNvSpPr>
          <p:nvPr>
            <p:ph type="sldImg"/>
          </p:nvPr>
        </p:nvSpPr>
        <p:spPr>
          <a:ln/>
        </p:spPr>
      </p:sp>
      <p:sp>
        <p:nvSpPr>
          <p:cNvPr id="2539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D6C655-BF44-2645-AEB5-41CF860A8B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D6C655-BF44-2645-AEB5-41CF860A8B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16476B-2239-2848-B9A2-B32A3FFAAB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1026"/>
          <p:cNvSpPr>
            <a:spLocks noGrp="1" noRot="1" noChangeAspect="1" noChangeArrowheads="1" noTextEdit="1"/>
          </p:cNvSpPr>
          <p:nvPr>
            <p:ph type="sldImg"/>
          </p:nvPr>
        </p:nvSpPr>
        <p:spPr>
          <a:ln/>
        </p:spPr>
      </p:sp>
      <p:sp>
        <p:nvSpPr>
          <p:cNvPr id="16691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C5A3A21-6935-44DD-A115-DB054BF0FFA5}" type="slidenum">
              <a:rPr lang="en-US" altLang="en-US" sz="1200"/>
              <a:pPr/>
              <a:t>3</a:t>
            </a:fld>
            <a:endParaRPr lang="en-US" alt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CF69D4C-0194-4DE3-B5CB-9BD5C67B9CDC}" type="slidenum">
              <a:rPr lang="en-US" altLang="en-US" sz="1200"/>
              <a:pPr/>
              <a:t>30</a:t>
            </a:fld>
            <a:endParaRPr lang="en-US" alt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sz="1200" b="0" dirty="0">
                <a:solidFill>
                  <a:srgbClr val="FFFFFF"/>
                </a:solidFill>
                <a:latin typeface="Arial" charset="0"/>
                <a:ea typeface="ＭＳ Ｐゴシック" charset="0"/>
              </a:rPr>
              <a:t>خلفيَّات (حرفيًّا: ورق الجدران) العهد القديم .</a:t>
            </a:r>
          </a:p>
          <a:p>
            <a:pPr eaLnBrk="1" hangingPunct="1"/>
            <a:r>
              <a:rPr lang="en-US" sz="1200" b="0" dirty="0">
                <a:solidFill>
                  <a:srgbClr val="FFFFFF"/>
                </a:solidFill>
                <a:latin typeface="Arial" charset="0"/>
                <a:ea typeface="ＭＳ Ｐゴシック" charset="0"/>
              </a:rPr>
              <a:t>OB is 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p>
          <a:p>
            <a:r>
              <a:rPr lang="en-US" dirty="0"/>
              <a:t>_____________</a:t>
            </a:r>
          </a:p>
          <a:p>
            <a:r>
              <a:rPr lang="en-US" dirty="0"/>
              <a:t>Common-</a:t>
            </a:r>
            <a:r>
              <a:rPr lang="en-US" dirty="0">
                <a:latin typeface="Arial" charset="0"/>
                <a:ea typeface="ＭＳ Ｐゴシック" charset="0"/>
              </a:rPr>
              <a:t>2</a:t>
            </a:r>
            <a:r>
              <a:rPr lang="en-US" b="0" dirty="0">
                <a:latin typeface="Arial" charset="0"/>
                <a:ea typeface="ＭＳ Ｐゴシック" charset="0"/>
              </a:rPr>
              <a:t>6</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49DCFFD-42DB-47BF-AFF9-8A869DE10700}" type="slidenum">
              <a:rPr lang="en-US" altLang="en-US" sz="1200"/>
              <a:pPr/>
              <a:t>4</a:t>
            </a:fld>
            <a:endParaRPr lang="en-US" alt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ANE history by culture begins with the dispersion of peoples from Babel in Genesis 11.  Whereas the descendants of Japheth migrated north (red), the sons of Ham (green) and Seth (blue) remained within the Fertile Crescent and became three great regions: Egypt, Syria-Palestine, and Mesopotamia.  We will briefly study ANE peoples in each of these three regions.  OTB, 73 notes how each region has a different historical designation by time period.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5AFBC9-4A29-9647-8D8C-627DACDB5BA6}" type="slidenum">
              <a:rPr kumimoji="0" lang="zh-CN"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2866" name="Rectangle 2"/>
          <p:cNvSpPr>
            <a:spLocks noGrp="1" noRot="1" noChangeAspect="1" noChangeArrowheads="1"/>
          </p:cNvSpPr>
          <p:nvPr>
            <p:ph type="sldImg"/>
          </p:nvPr>
        </p:nvSpPr>
        <p:spPr>
          <a:xfrm>
            <a:off x="1130300" y="674688"/>
            <a:ext cx="4597400" cy="3448050"/>
          </a:xfrm>
          <a:solidFill>
            <a:srgbClr val="FFFFFF"/>
          </a:solidFill>
          <a:ln/>
        </p:spPr>
      </p:sp>
      <p:sp>
        <p:nvSpPr>
          <p:cNvPr id="292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41C820-C1E4-5E4C-9804-0DF05FBF701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46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4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4EFC8-4693-BC00-B218-D08D655DC804}"/>
            </a:ext>
          </a:extLst>
        </p:cNvPr>
        <p:cNvGrpSpPr/>
        <p:nvPr/>
      </p:nvGrpSpPr>
      <p:grpSpPr>
        <a:xfrm>
          <a:off x="0" y="0"/>
          <a:ext cx="0" cy="0"/>
          <a:chOff x="0" y="0"/>
          <a:chExt cx="0" cy="0"/>
        </a:xfrm>
      </p:grpSpPr>
      <p:sp>
        <p:nvSpPr>
          <p:cNvPr id="284673" name="Rectangle 7">
            <a:extLst>
              <a:ext uri="{FF2B5EF4-FFF2-40B4-BE49-F238E27FC236}">
                <a16:creationId xmlns:a16="http://schemas.microsoft.com/office/drawing/2014/main" id="{4257AD17-40C6-E969-9A5B-074900B19625}"/>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1BE3CE-11C6-3642-B970-07B00450ABE2}"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4674" name="Rectangle 2">
            <a:extLst>
              <a:ext uri="{FF2B5EF4-FFF2-40B4-BE49-F238E27FC236}">
                <a16:creationId xmlns:a16="http://schemas.microsoft.com/office/drawing/2014/main" id="{7D504D29-F1B4-1A90-E209-5DFC724087DA}"/>
              </a:ext>
            </a:extLst>
          </p:cNvPr>
          <p:cNvSpPr>
            <a:spLocks noGrp="1" noRot="1" noChangeAspect="1" noChangeArrowheads="1"/>
          </p:cNvSpPr>
          <p:nvPr>
            <p:ph type="sldImg"/>
          </p:nvPr>
        </p:nvSpPr>
        <p:spPr>
          <a:solidFill>
            <a:srgbClr val="FFFFFF"/>
          </a:solidFill>
          <a:ln/>
        </p:spPr>
      </p:sp>
      <p:sp>
        <p:nvSpPr>
          <p:cNvPr id="284675" name="Rectangle 3">
            <a:extLst>
              <a:ext uri="{FF2B5EF4-FFF2-40B4-BE49-F238E27FC236}">
                <a16:creationId xmlns:a16="http://schemas.microsoft.com/office/drawing/2014/main" id="{EEA91F86-7A58-6C96-DE59-3220AF330735}"/>
              </a:ext>
            </a:extLst>
          </p:cNvPr>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Susan and I descended from Japheth.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The Chinese came from Ham.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And the Iranians have Shem as their ancestor.</a:t>
            </a:r>
          </a:p>
          <a:p>
            <a:pPr eaLnBrk="1" hangingPunct="1"/>
            <a:r>
              <a:rPr lang="en-US" altLang="zh-CN" dirty="0">
                <a:latin typeface="Times New Roman" charset="0"/>
                <a:ea typeface="ＭＳ Ｐゴシック" charset="0"/>
                <a:cs typeface="ＭＳ Ｐゴシック" charset="0"/>
              </a:rPr>
              <a:t>• Many years ago, my wife and I sat at a table representing all three lines of Noah's descendants—I from Japheth, Nick from Shem, and Irene from Ham.</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OB-01ANE Peoples-7</a:t>
            </a:r>
          </a:p>
          <a:p>
            <a:pPr eaLnBrk="1" hangingPunct="1"/>
            <a:r>
              <a:rPr lang="en-US" altLang="zh-CN" dirty="0">
                <a:latin typeface="Times New Roman" charset="0"/>
                <a:ea typeface="ＭＳ Ｐゴシック" charset="0"/>
                <a:cs typeface="ＭＳ Ｐゴシック" charset="0"/>
              </a:rPr>
              <a:t>OB-03-Amorites-2</a:t>
            </a:r>
          </a:p>
          <a:p>
            <a:pPr eaLnBrk="1" hangingPunct="1"/>
            <a:r>
              <a:rPr lang="en-US" altLang="zh-CN" dirty="0">
                <a:latin typeface="Times New Roman" charset="0"/>
                <a:ea typeface="ＭＳ Ｐゴシック" charset="0"/>
                <a:cs typeface="ＭＳ Ｐゴシック" charset="0"/>
              </a:rPr>
              <a:t>OS-01-Gen4-20—slide 146</a:t>
            </a:r>
          </a:p>
        </p:txBody>
      </p:sp>
    </p:spTree>
    <p:extLst>
      <p:ext uri="{BB962C8B-B14F-4D97-AF65-F5344CB8AC3E}">
        <p14:creationId xmlns:p14="http://schemas.microsoft.com/office/powerpoint/2010/main" val="498661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2E39-991F-455D-9F8F-5F0CD398A69E}"/>
            </a:ext>
          </a:extLst>
        </p:cNvPr>
        <p:cNvGrpSpPr/>
        <p:nvPr/>
      </p:nvGrpSpPr>
      <p:grpSpPr>
        <a:xfrm>
          <a:off x="0" y="0"/>
          <a:ext cx="0" cy="0"/>
          <a:chOff x="0" y="0"/>
          <a:chExt cx="0" cy="0"/>
        </a:xfrm>
      </p:grpSpPr>
      <p:sp>
        <p:nvSpPr>
          <p:cNvPr id="284673" name="Rectangle 7">
            <a:extLst>
              <a:ext uri="{FF2B5EF4-FFF2-40B4-BE49-F238E27FC236}">
                <a16:creationId xmlns:a16="http://schemas.microsoft.com/office/drawing/2014/main" id="{256C9854-DD8C-6A41-2485-66B3FE8C93F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1BE3CE-11C6-3642-B970-07B00450ABE2}"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4674" name="Rectangle 2">
            <a:extLst>
              <a:ext uri="{FF2B5EF4-FFF2-40B4-BE49-F238E27FC236}">
                <a16:creationId xmlns:a16="http://schemas.microsoft.com/office/drawing/2014/main" id="{4444070E-A9ED-858D-A153-3E059BC30EA6}"/>
              </a:ext>
            </a:extLst>
          </p:cNvPr>
          <p:cNvSpPr>
            <a:spLocks noGrp="1" noRot="1" noChangeAspect="1" noChangeArrowheads="1"/>
          </p:cNvSpPr>
          <p:nvPr>
            <p:ph type="sldImg"/>
          </p:nvPr>
        </p:nvSpPr>
        <p:spPr>
          <a:solidFill>
            <a:srgbClr val="FFFFFF"/>
          </a:solidFill>
          <a:ln/>
        </p:spPr>
      </p:sp>
      <p:sp>
        <p:nvSpPr>
          <p:cNvPr id="284675" name="Rectangle 3">
            <a:extLst>
              <a:ext uri="{FF2B5EF4-FFF2-40B4-BE49-F238E27FC236}">
                <a16:creationId xmlns:a16="http://schemas.microsoft.com/office/drawing/2014/main" id="{E7B90DC0-596A-A8FA-9753-1B448EE9FF9D}"/>
              </a:ext>
            </a:extLst>
          </p:cNvPr>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Susan and I descended from Japheth.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The Chinese came from Ham.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And the Iranians have Shem as their ancestor.</a:t>
            </a:r>
          </a:p>
          <a:p>
            <a:pPr eaLnBrk="1" hangingPunct="1"/>
            <a:r>
              <a:rPr lang="en-US" altLang="zh-CN" dirty="0">
                <a:latin typeface="Times New Roman" charset="0"/>
                <a:ea typeface="ＭＳ Ｐゴシック" charset="0"/>
                <a:cs typeface="ＭＳ Ｐゴシック" charset="0"/>
              </a:rPr>
              <a:t>• Many years ago, my wife and I sat at a table representing all three lines of Noah's descendants—I from Japheth, Nick from Shem, and Irene from Ham.</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OB-01ANE Peoples-7</a:t>
            </a:r>
          </a:p>
          <a:p>
            <a:pPr eaLnBrk="1" hangingPunct="1"/>
            <a:r>
              <a:rPr lang="en-US" altLang="zh-CN" dirty="0">
                <a:latin typeface="Times New Roman" charset="0"/>
                <a:ea typeface="ＭＳ Ｐゴシック" charset="0"/>
                <a:cs typeface="ＭＳ Ｐゴシック" charset="0"/>
              </a:rPr>
              <a:t>OB-03-Amorites-2</a:t>
            </a:r>
          </a:p>
          <a:p>
            <a:pPr eaLnBrk="1" hangingPunct="1"/>
            <a:r>
              <a:rPr lang="en-US" altLang="zh-CN" dirty="0">
                <a:latin typeface="Times New Roman" charset="0"/>
                <a:ea typeface="ＭＳ Ｐゴシック" charset="0"/>
                <a:cs typeface="ＭＳ Ｐゴシック" charset="0"/>
              </a:rPr>
              <a:t>OS-01-Gen4-20—slide 146</a:t>
            </a:r>
          </a:p>
        </p:txBody>
      </p:sp>
    </p:spTree>
    <p:extLst>
      <p:ext uri="{BB962C8B-B14F-4D97-AF65-F5344CB8AC3E}">
        <p14:creationId xmlns:p14="http://schemas.microsoft.com/office/powerpoint/2010/main" val="2750632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02F17-9DEC-B8EF-356B-4D7DC73B8564}"/>
            </a:ext>
          </a:extLst>
        </p:cNvPr>
        <p:cNvGrpSpPr/>
        <p:nvPr/>
      </p:nvGrpSpPr>
      <p:grpSpPr>
        <a:xfrm>
          <a:off x="0" y="0"/>
          <a:ext cx="0" cy="0"/>
          <a:chOff x="0" y="0"/>
          <a:chExt cx="0" cy="0"/>
        </a:xfrm>
      </p:grpSpPr>
      <p:sp>
        <p:nvSpPr>
          <p:cNvPr id="284673" name="Rectangle 7">
            <a:extLst>
              <a:ext uri="{FF2B5EF4-FFF2-40B4-BE49-F238E27FC236}">
                <a16:creationId xmlns:a16="http://schemas.microsoft.com/office/drawing/2014/main" id="{4742D5C6-F606-90AC-4E04-AF36059B772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1BE3CE-11C6-3642-B970-07B00450ABE2}"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4674" name="Rectangle 2">
            <a:extLst>
              <a:ext uri="{FF2B5EF4-FFF2-40B4-BE49-F238E27FC236}">
                <a16:creationId xmlns:a16="http://schemas.microsoft.com/office/drawing/2014/main" id="{0DDF0802-152C-1459-AA3C-A2F69A11AA9E}"/>
              </a:ext>
            </a:extLst>
          </p:cNvPr>
          <p:cNvSpPr>
            <a:spLocks noGrp="1" noRot="1" noChangeAspect="1" noChangeArrowheads="1"/>
          </p:cNvSpPr>
          <p:nvPr>
            <p:ph type="sldImg"/>
          </p:nvPr>
        </p:nvSpPr>
        <p:spPr>
          <a:solidFill>
            <a:srgbClr val="FFFFFF"/>
          </a:solidFill>
          <a:ln/>
        </p:spPr>
      </p:sp>
      <p:sp>
        <p:nvSpPr>
          <p:cNvPr id="284675" name="Rectangle 3">
            <a:extLst>
              <a:ext uri="{FF2B5EF4-FFF2-40B4-BE49-F238E27FC236}">
                <a16:creationId xmlns:a16="http://schemas.microsoft.com/office/drawing/2014/main" id="{D624BB17-3340-F6BD-7740-D80112E37025}"/>
              </a:ext>
            </a:extLst>
          </p:cNvPr>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Susan and I descended from Japheth.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The Chinese came from Ham.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And the Iranians have Shem as their ancestor.</a:t>
            </a:r>
          </a:p>
          <a:p>
            <a:pPr eaLnBrk="1" hangingPunct="1"/>
            <a:r>
              <a:rPr lang="en-US" altLang="zh-CN" dirty="0">
                <a:latin typeface="Times New Roman" charset="0"/>
                <a:ea typeface="ＭＳ Ｐゴシック" charset="0"/>
                <a:cs typeface="ＭＳ Ｐゴシック" charset="0"/>
              </a:rPr>
              <a:t>• Many years ago, my wife and I sat at a table representing all three lines of Noah's descendants—I from Japheth, Nick from Shem, and Irene from Ham.</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OB-01ANE Peoples-7</a:t>
            </a:r>
          </a:p>
          <a:p>
            <a:pPr eaLnBrk="1" hangingPunct="1"/>
            <a:r>
              <a:rPr lang="en-US" altLang="zh-CN" dirty="0">
                <a:latin typeface="Times New Roman" charset="0"/>
                <a:ea typeface="ＭＳ Ｐゴシック" charset="0"/>
                <a:cs typeface="ＭＳ Ｐゴシック" charset="0"/>
              </a:rPr>
              <a:t>OB-03-Amorites-2</a:t>
            </a:r>
          </a:p>
          <a:p>
            <a:pPr eaLnBrk="1" hangingPunct="1"/>
            <a:r>
              <a:rPr lang="en-US" altLang="zh-CN" dirty="0">
                <a:latin typeface="Times New Roman" charset="0"/>
                <a:ea typeface="ＭＳ Ｐゴシック" charset="0"/>
                <a:cs typeface="ＭＳ Ｐゴシック" charset="0"/>
              </a:rPr>
              <a:t>OS-01-Gen4-20—slide 146</a:t>
            </a:r>
          </a:p>
        </p:txBody>
      </p:sp>
    </p:spTree>
    <p:extLst>
      <p:ext uri="{BB962C8B-B14F-4D97-AF65-F5344CB8AC3E}">
        <p14:creationId xmlns:p14="http://schemas.microsoft.com/office/powerpoint/2010/main" val="1846947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8" name="Freeform 11"/>
                    <p:cNvSpPr>
                      <a:spLocks/>
                    </p:cNvSpPr>
                    <p:nvPr/>
                  </p:nvSpPr>
                  <p:spPr bwMode="auto">
                    <a:xfrm>
                      <a:off x="1672" y="359"/>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52" name="Freeform 13"/>
                  <p:cNvSpPr>
                    <a:spLocks/>
                  </p:cNvSpPr>
                  <p:nvPr/>
                </p:nvSpPr>
                <p:spPr bwMode="auto">
                  <a:xfrm>
                    <a:off x="2634" y="723"/>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3" name="Freeform 14"/>
                  <p:cNvSpPr>
                    <a:spLocks/>
                  </p:cNvSpPr>
                  <p:nvPr/>
                </p:nvSpPr>
                <p:spPr bwMode="auto">
                  <a:xfrm>
                    <a:off x="2702" y="1596"/>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4" name="Freeform 15"/>
                  <p:cNvSpPr>
                    <a:spLocks/>
                  </p:cNvSpPr>
                  <p:nvPr/>
                </p:nvSpPr>
                <p:spPr bwMode="auto">
                  <a:xfrm>
                    <a:off x="243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5" name="Freeform 16"/>
                  <p:cNvSpPr>
                    <a:spLocks/>
                  </p:cNvSpPr>
                  <p:nvPr/>
                </p:nvSpPr>
                <p:spPr bwMode="auto">
                  <a:xfrm>
                    <a:off x="1905" y="1596"/>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6" name="Freeform 17"/>
                  <p:cNvSpPr>
                    <a:spLocks/>
                  </p:cNvSpPr>
                  <p:nvPr/>
                </p:nvSpPr>
                <p:spPr bwMode="auto">
                  <a:xfrm>
                    <a:off x="2090" y="912"/>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195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95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p>
        </p:txBody>
      </p:sp>
      <p:sp>
        <p:nvSpPr>
          <p:cNvPr id="60" name="Rectangle 60"/>
          <p:cNvSpPr>
            <a:spLocks noGrp="1" noChangeArrowheads="1"/>
          </p:cNvSpPr>
          <p:nvPr>
            <p:ph type="ftr" sz="quarter" idx="11"/>
          </p:nvPr>
        </p:nvSpPr>
        <p:spPr/>
        <p:txBody>
          <a:bodyPr/>
          <a:lstStyle>
            <a:lvl1pPr>
              <a:defRPr/>
            </a:lvl1pPr>
          </a:lstStyle>
          <a:p>
            <a:endParaRPr lang="en-US" altLang="en-US"/>
          </a:p>
        </p:txBody>
      </p:sp>
      <p:sp>
        <p:nvSpPr>
          <p:cNvPr id="61" name="Rectangle 61"/>
          <p:cNvSpPr>
            <a:spLocks noGrp="1" noChangeArrowheads="1"/>
          </p:cNvSpPr>
          <p:nvPr>
            <p:ph type="sldNum" sz="quarter" idx="12"/>
          </p:nvPr>
        </p:nvSpPr>
        <p:spPr/>
        <p:txBody>
          <a:bodyPr/>
          <a:lstStyle>
            <a:lvl1pPr>
              <a:defRPr/>
            </a:lvl1pPr>
          </a:lstStyle>
          <a:p>
            <a:fld id="{0A84290D-9B2C-43CD-B6BE-0C7494A028D4}" type="slidenum">
              <a:rPr lang="en-US" altLang="en-US"/>
              <a:pPr/>
              <a:t>‹#›</a:t>
            </a:fld>
            <a:endParaRPr lang="en-US" altLang="en-US"/>
          </a:p>
        </p:txBody>
      </p:sp>
    </p:spTree>
    <p:extLst>
      <p:ext uri="{BB962C8B-B14F-4D97-AF65-F5344CB8AC3E}">
        <p14:creationId xmlns:p14="http://schemas.microsoft.com/office/powerpoint/2010/main" val="7925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6DE5DB9B-AEBF-428F-99B1-9486270BC7EA}" type="slidenum">
              <a:rPr lang="en-US" altLang="en-US"/>
              <a:pPr/>
              <a:t>‹#›</a:t>
            </a:fld>
            <a:endParaRPr lang="en-US" altLang="en-US"/>
          </a:p>
        </p:txBody>
      </p:sp>
    </p:spTree>
    <p:extLst>
      <p:ext uri="{BB962C8B-B14F-4D97-AF65-F5344CB8AC3E}">
        <p14:creationId xmlns:p14="http://schemas.microsoft.com/office/powerpoint/2010/main" val="38567559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B77ED05-5C6D-B84C-8F2C-EDE09456AC51}" type="slidenum">
              <a:rPr lang="en-US" smtClean="0"/>
              <a:pPr>
                <a:defRPr/>
              </a:pPr>
              <a:t>‹#›</a:t>
            </a:fld>
            <a:endParaRPr lang="en-US" dirty="0"/>
          </a:p>
        </p:txBody>
      </p:sp>
    </p:spTree>
    <p:extLst>
      <p:ext uri="{BB962C8B-B14F-4D97-AF65-F5344CB8AC3E}">
        <p14:creationId xmlns:p14="http://schemas.microsoft.com/office/powerpoint/2010/main" val="3882274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284541E-B91C-3E49-A5D9-BE3325C1262C}" type="slidenum">
              <a:rPr lang="en-US" smtClean="0"/>
              <a:pPr>
                <a:defRPr/>
              </a:pPr>
              <a:t>‹#›</a:t>
            </a:fld>
            <a:endParaRPr lang="en-US" dirty="0"/>
          </a:p>
        </p:txBody>
      </p:sp>
    </p:spTree>
    <p:extLst>
      <p:ext uri="{BB962C8B-B14F-4D97-AF65-F5344CB8AC3E}">
        <p14:creationId xmlns:p14="http://schemas.microsoft.com/office/powerpoint/2010/main" val="2988611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805E0D6-C1D9-A442-82DE-E0F66CD5ED17}" type="slidenum">
              <a:rPr lang="en-US" smtClean="0"/>
              <a:pPr>
                <a:defRPr/>
              </a:pPr>
              <a:t>‹#›</a:t>
            </a:fld>
            <a:endParaRPr lang="en-US" dirty="0"/>
          </a:p>
        </p:txBody>
      </p:sp>
    </p:spTree>
    <p:extLst>
      <p:ext uri="{BB962C8B-B14F-4D97-AF65-F5344CB8AC3E}">
        <p14:creationId xmlns:p14="http://schemas.microsoft.com/office/powerpoint/2010/main" val="20776284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CEBF0EE-7B5C-AF40-BAFB-ED6686A914CB}" type="slidenum">
              <a:rPr lang="en-US" smtClean="0"/>
              <a:pPr>
                <a:defRPr/>
              </a:pPr>
              <a:t>‹#›</a:t>
            </a:fld>
            <a:endParaRPr lang="en-US" dirty="0"/>
          </a:p>
        </p:txBody>
      </p:sp>
    </p:spTree>
    <p:extLst>
      <p:ext uri="{BB962C8B-B14F-4D97-AF65-F5344CB8AC3E}">
        <p14:creationId xmlns:p14="http://schemas.microsoft.com/office/powerpoint/2010/main" val="42296882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124527"/>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165975"/>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596836"/>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7958216"/>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324670"/>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054411"/>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C25E3060-2500-4307-98E4-3D0D35F85511}" type="slidenum">
              <a:rPr lang="en-US" altLang="en-US"/>
              <a:pPr/>
              <a:t>‹#›</a:t>
            </a:fld>
            <a:endParaRPr lang="en-US" altLang="en-US"/>
          </a:p>
        </p:txBody>
      </p:sp>
    </p:spTree>
    <p:extLst>
      <p:ext uri="{BB962C8B-B14F-4D97-AF65-F5344CB8AC3E}">
        <p14:creationId xmlns:p14="http://schemas.microsoft.com/office/powerpoint/2010/main" val="29398052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25869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722624"/>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349506"/>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5139474"/>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669438"/>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90500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08"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08"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08" charset="0"/>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20685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686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A67E147B-32B6-4E87-B09D-AAFF2FAE1966}" type="slidenum">
              <a:rPr lang="en-US" altLang="en-US"/>
              <a:pPr/>
              <a:t>‹#›</a:t>
            </a:fld>
            <a:endParaRPr lang="en-US" altLang="en-US"/>
          </a:p>
        </p:txBody>
      </p:sp>
    </p:spTree>
    <p:extLst>
      <p:ext uri="{BB962C8B-B14F-4D97-AF65-F5344CB8AC3E}">
        <p14:creationId xmlns:p14="http://schemas.microsoft.com/office/powerpoint/2010/main" val="151446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954646F-5E7A-4024-9F6A-6C24F77B0CD5}"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231653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85C2118-A091-4D29-AA65-660675E7070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489141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2829869-3FDD-44D5-8820-916EB8EA177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86453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3293F28A-B5AF-4676-B1FF-9FF0129BB2C9}"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79129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9114B306-12F6-40B0-A843-43905DC5507E}"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1474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A6A89CA1-B36B-46B9-B52F-843029EBE029}"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55899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88AC93C5-757F-47EE-999C-9D9FFBAF14B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7910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1B507CAB-08DE-4CCE-B28C-7B0E0024DE5F}" type="slidenum">
              <a:rPr lang="en-US" altLang="en-US"/>
              <a:pPr/>
              <a:t>‹#›</a:t>
            </a:fld>
            <a:endParaRPr lang="en-US" altLang="en-US"/>
          </a:p>
        </p:txBody>
      </p:sp>
    </p:spTree>
    <p:extLst>
      <p:ext uri="{BB962C8B-B14F-4D97-AF65-F5344CB8AC3E}">
        <p14:creationId xmlns:p14="http://schemas.microsoft.com/office/powerpoint/2010/main" val="95970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1ABF1E5-23AD-4C44-93F0-541DE7688995}"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4799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C0178047-8F5A-4B99-807D-2CF63FFE2CB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53929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F40D48AD-2656-4E1F-A538-13844F9518E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56999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23988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013332"/>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2621472"/>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9140529"/>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971727"/>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973856"/>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999261"/>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F1FA5024-F7C7-47FC-8324-8677CA45CFD9}" type="slidenum">
              <a:rPr lang="en-US" altLang="en-US"/>
              <a:pPr/>
              <a:t>‹#›</a:t>
            </a:fld>
            <a:endParaRPr lang="en-US" altLang="en-US"/>
          </a:p>
        </p:txBody>
      </p:sp>
    </p:spTree>
    <p:extLst>
      <p:ext uri="{BB962C8B-B14F-4D97-AF65-F5344CB8AC3E}">
        <p14:creationId xmlns:p14="http://schemas.microsoft.com/office/powerpoint/2010/main" val="2415523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170609"/>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216780"/>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731736"/>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207286"/>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746965"/>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b="1" i="0" dirty="0">
                <a:latin typeface="Arial" panose="020B0604020202020204" pitchFamily="34" charset="0"/>
                <a:ea typeface="+mn-ea"/>
                <a:cs typeface="+mn-cs"/>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8" name="Freeform 11"/>
                    <p:cNvSpPr>
                      <a:spLocks/>
                    </p:cNvSpPr>
                    <p:nvPr/>
                  </p:nvSpPr>
                  <p:spPr bwMode="auto">
                    <a:xfrm>
                      <a:off x="1687" y="337"/>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2" name="Freeform 13"/>
                  <p:cNvSpPr>
                    <a:spLocks/>
                  </p:cNvSpPr>
                  <p:nvPr/>
                </p:nvSpPr>
                <p:spPr bwMode="auto">
                  <a:xfrm>
                    <a:off x="2668" y="701"/>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3" name="Freeform 14"/>
                  <p:cNvSpPr>
                    <a:spLocks/>
                  </p:cNvSpPr>
                  <p:nvPr/>
                </p:nvSpPr>
                <p:spPr bwMode="auto">
                  <a:xfrm>
                    <a:off x="2736" y="1603"/>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4" name="Freeform 15"/>
                  <p:cNvSpPr>
                    <a:spLocks/>
                  </p:cNvSpPr>
                  <p:nvPr/>
                </p:nvSpPr>
                <p:spPr bwMode="auto">
                  <a:xfrm>
                    <a:off x="2445" y="1937"/>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5" name="Freeform 16"/>
                  <p:cNvSpPr>
                    <a:spLocks/>
                  </p:cNvSpPr>
                  <p:nvPr/>
                </p:nvSpPr>
                <p:spPr bwMode="auto">
                  <a:xfrm>
                    <a:off x="1901" y="1603"/>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6" name="Freeform 17"/>
                  <p:cNvSpPr>
                    <a:spLocks/>
                  </p:cNvSpPr>
                  <p:nvPr/>
                </p:nvSpPr>
                <p:spPr bwMode="auto">
                  <a:xfrm>
                    <a:off x="2085" y="890"/>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pic>
              <p:nvPicPr>
                <p:cNvPr id="42" name="Picture 1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9"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b="1" i="0" dirty="0">
                <a:latin typeface="Arial" panose="020B0604020202020204" pitchFamily="34" charset="0"/>
              </a:endParaRPr>
            </a:p>
          </p:txBody>
        </p:sp>
      </p:grpSp>
      <p:sp>
        <p:nvSpPr>
          <p:cNvPr id="121913" name="Rectangle 57"/>
          <p:cNvSpPr>
            <a:spLocks noGrp="1" noChangeArrowheads="1"/>
          </p:cNvSpPr>
          <p:nvPr>
            <p:ph type="ctrTitle" sz="quarter"/>
          </p:nvPr>
        </p:nvSpPr>
        <p:spPr>
          <a:xfrm>
            <a:off x="685800" y="1370013"/>
            <a:ext cx="6965950" cy="2057400"/>
          </a:xfrm>
        </p:spPr>
        <p:txBody>
          <a:bodyPr/>
          <a:lstStyle>
            <a:lvl1pPr>
              <a:defRPr b="1" i="0">
                <a:latin typeface="Arial" panose="020B0604020202020204" pitchFamily="34" charset="0"/>
              </a:defRPr>
            </a:lvl1pPr>
          </a:lstStyle>
          <a:p>
            <a:r>
              <a:rPr lang="en-US" dirty="0"/>
              <a:t>Click to edit Master title style</a:t>
            </a:r>
          </a:p>
        </p:txBody>
      </p:sp>
      <p:sp>
        <p:nvSpPr>
          <p:cNvPr id="1219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9" name="Rectangle 5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60" name="Rectangle 6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1" name="Rectangle 6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AF83A2-BC50-CD4F-9D28-911211FFCC13}" type="slidenum">
              <a:rPr lang="en-US" smtClean="0"/>
              <a:pPr>
                <a:defRPr/>
              </a:pPr>
              <a:t>‹#›</a:t>
            </a:fld>
            <a:endParaRPr lang="en-US" dirty="0"/>
          </a:p>
        </p:txBody>
      </p:sp>
    </p:spTree>
    <p:extLst>
      <p:ext uri="{BB962C8B-B14F-4D97-AF65-F5344CB8AC3E}">
        <p14:creationId xmlns:p14="http://schemas.microsoft.com/office/powerpoint/2010/main" val="4162165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93D0CD-CE51-614F-B37E-62806B59911F}" type="slidenum">
              <a:rPr lang="en-US" smtClean="0"/>
              <a:pPr>
                <a:defRPr/>
              </a:pPr>
              <a:t>‹#›</a:t>
            </a:fld>
            <a:endParaRPr lang="en-US" dirty="0"/>
          </a:p>
        </p:txBody>
      </p:sp>
    </p:spTree>
    <p:extLst>
      <p:ext uri="{BB962C8B-B14F-4D97-AF65-F5344CB8AC3E}">
        <p14:creationId xmlns:p14="http://schemas.microsoft.com/office/powerpoint/2010/main" val="1740619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EF670C-2082-9C41-ADB8-521392EE63CD}" type="slidenum">
              <a:rPr lang="en-US" smtClean="0"/>
              <a:pPr>
                <a:defRPr/>
              </a:pPr>
              <a:t>‹#›</a:t>
            </a:fld>
            <a:endParaRPr lang="en-US" dirty="0"/>
          </a:p>
        </p:txBody>
      </p:sp>
    </p:spTree>
    <p:extLst>
      <p:ext uri="{BB962C8B-B14F-4D97-AF65-F5344CB8AC3E}">
        <p14:creationId xmlns:p14="http://schemas.microsoft.com/office/powerpoint/2010/main" val="2957671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B7F53A-6F84-3F46-A0BC-1FBC44FAD2B2}" type="slidenum">
              <a:rPr lang="en-US" smtClean="0"/>
              <a:pPr>
                <a:defRPr/>
              </a:pPr>
              <a:t>‹#›</a:t>
            </a:fld>
            <a:endParaRPr lang="en-US" dirty="0"/>
          </a:p>
        </p:txBody>
      </p:sp>
    </p:spTree>
    <p:extLst>
      <p:ext uri="{BB962C8B-B14F-4D97-AF65-F5344CB8AC3E}">
        <p14:creationId xmlns:p14="http://schemas.microsoft.com/office/powerpoint/2010/main" val="1837545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C9B41-B63B-1445-95BD-EED0769D0087}" type="slidenum">
              <a:rPr lang="en-US" smtClean="0"/>
              <a:pPr>
                <a:defRPr/>
              </a:pPr>
              <a:t>‹#›</a:t>
            </a:fld>
            <a:endParaRPr lang="en-US" dirty="0"/>
          </a:p>
        </p:txBody>
      </p:sp>
    </p:spTree>
    <p:extLst>
      <p:ext uri="{BB962C8B-B14F-4D97-AF65-F5344CB8AC3E}">
        <p14:creationId xmlns:p14="http://schemas.microsoft.com/office/powerpoint/2010/main" val="16527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88A4310F-5619-44F7-9085-448E55819D84}" type="slidenum">
              <a:rPr lang="en-US" altLang="en-US"/>
              <a:pPr/>
              <a:t>‹#›</a:t>
            </a:fld>
            <a:endParaRPr lang="en-US" altLang="en-US"/>
          </a:p>
        </p:txBody>
      </p:sp>
    </p:spTree>
    <p:extLst>
      <p:ext uri="{BB962C8B-B14F-4D97-AF65-F5344CB8AC3E}">
        <p14:creationId xmlns:p14="http://schemas.microsoft.com/office/powerpoint/2010/main" val="2737005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DD5269-1EC9-0647-B43E-7E0506FD9108}" type="slidenum">
              <a:rPr lang="en-US" smtClean="0"/>
              <a:pPr>
                <a:defRPr/>
              </a:pPr>
              <a:t>‹#›</a:t>
            </a:fld>
            <a:endParaRPr lang="en-US" dirty="0"/>
          </a:p>
        </p:txBody>
      </p:sp>
    </p:spTree>
    <p:extLst>
      <p:ext uri="{BB962C8B-B14F-4D97-AF65-F5344CB8AC3E}">
        <p14:creationId xmlns:p14="http://schemas.microsoft.com/office/powerpoint/2010/main" val="457370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6D1FAA-3387-A242-881F-B8536356E277}" type="slidenum">
              <a:rPr lang="en-US" smtClean="0"/>
              <a:pPr>
                <a:defRPr/>
              </a:pPr>
              <a:t>‹#›</a:t>
            </a:fld>
            <a:endParaRPr lang="en-US" dirty="0"/>
          </a:p>
        </p:txBody>
      </p:sp>
    </p:spTree>
    <p:extLst>
      <p:ext uri="{BB962C8B-B14F-4D97-AF65-F5344CB8AC3E}">
        <p14:creationId xmlns:p14="http://schemas.microsoft.com/office/powerpoint/2010/main" val="4283744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C25DAB-313B-0646-95F1-79E79CB9938B}" type="slidenum">
              <a:rPr lang="en-US" smtClean="0"/>
              <a:pPr>
                <a:defRPr/>
              </a:pPr>
              <a:t>‹#›</a:t>
            </a:fld>
            <a:endParaRPr lang="en-US" dirty="0"/>
          </a:p>
        </p:txBody>
      </p:sp>
    </p:spTree>
    <p:extLst>
      <p:ext uri="{BB962C8B-B14F-4D97-AF65-F5344CB8AC3E}">
        <p14:creationId xmlns:p14="http://schemas.microsoft.com/office/powerpoint/2010/main" val="2202842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6C25B5-86D4-0547-9CA7-30819830DF68}" type="slidenum">
              <a:rPr lang="en-US" smtClean="0"/>
              <a:pPr>
                <a:defRPr/>
              </a:pPr>
              <a:t>‹#›</a:t>
            </a:fld>
            <a:endParaRPr lang="en-US" dirty="0"/>
          </a:p>
        </p:txBody>
      </p:sp>
    </p:spTree>
    <p:extLst>
      <p:ext uri="{BB962C8B-B14F-4D97-AF65-F5344CB8AC3E}">
        <p14:creationId xmlns:p14="http://schemas.microsoft.com/office/powerpoint/2010/main" val="4087671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D067FA-F029-5842-BD58-B43CC9B4F9DD}" type="slidenum">
              <a:rPr lang="en-US" smtClean="0"/>
              <a:pPr>
                <a:defRPr/>
              </a:pPr>
              <a:t>‹#›</a:t>
            </a:fld>
            <a:endParaRPr lang="en-US" dirty="0"/>
          </a:p>
        </p:txBody>
      </p:sp>
    </p:spTree>
    <p:extLst>
      <p:ext uri="{BB962C8B-B14F-4D97-AF65-F5344CB8AC3E}">
        <p14:creationId xmlns:p14="http://schemas.microsoft.com/office/powerpoint/2010/main" val="3333846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6CA4CA-9F93-D646-8C14-C97348A8ECF8}" type="slidenum">
              <a:rPr lang="en-US" smtClean="0"/>
              <a:pPr>
                <a:defRPr/>
              </a:pPr>
              <a:t>‹#›</a:t>
            </a:fld>
            <a:endParaRPr lang="en-US" dirty="0"/>
          </a:p>
        </p:txBody>
      </p:sp>
    </p:spTree>
    <p:extLst>
      <p:ext uri="{BB962C8B-B14F-4D97-AF65-F5344CB8AC3E}">
        <p14:creationId xmlns:p14="http://schemas.microsoft.com/office/powerpoint/2010/main" val="5671842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0800A26-5944-9E46-94CD-01D5EB8AF48E}" type="slidenum">
              <a:rPr lang="en-US"/>
              <a:pPr>
                <a:defRPr/>
              </a:pPr>
              <a:t>‹#›</a:t>
            </a:fld>
            <a:endParaRPr lang="en-US"/>
          </a:p>
        </p:txBody>
      </p:sp>
    </p:spTree>
    <p:extLst>
      <p:ext uri="{BB962C8B-B14F-4D97-AF65-F5344CB8AC3E}">
        <p14:creationId xmlns:p14="http://schemas.microsoft.com/office/powerpoint/2010/main" val="26984440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220604B-AC9D-4C47-B4BA-B818960F6AA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42818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8828E3D-5D4A-7D44-AB1F-2AB6D1629F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8187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F0C6824-F8CA-DC42-8A54-00FDFB5C8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946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p>
        </p:txBody>
      </p:sp>
      <p:sp>
        <p:nvSpPr>
          <p:cNvPr id="8" name="Rectangle 60"/>
          <p:cNvSpPr>
            <a:spLocks noGrp="1" noChangeArrowheads="1"/>
          </p:cNvSpPr>
          <p:nvPr>
            <p:ph type="ftr" sz="quarter" idx="11"/>
          </p:nvPr>
        </p:nvSpPr>
        <p:spPr>
          <a:ln/>
        </p:spPr>
        <p:txBody>
          <a:bodyPr/>
          <a:lstStyle>
            <a:lvl1pPr>
              <a:defRPr/>
            </a:lvl1pPr>
          </a:lstStyle>
          <a:p>
            <a:endParaRPr lang="en-US" altLang="en-US"/>
          </a:p>
        </p:txBody>
      </p:sp>
      <p:sp>
        <p:nvSpPr>
          <p:cNvPr id="9" name="Rectangle 61"/>
          <p:cNvSpPr>
            <a:spLocks noGrp="1" noChangeArrowheads="1"/>
          </p:cNvSpPr>
          <p:nvPr>
            <p:ph type="sldNum" sz="quarter" idx="12"/>
          </p:nvPr>
        </p:nvSpPr>
        <p:spPr>
          <a:ln/>
        </p:spPr>
        <p:txBody>
          <a:bodyPr/>
          <a:lstStyle>
            <a:lvl1pPr>
              <a:defRPr/>
            </a:lvl1pPr>
          </a:lstStyle>
          <a:p>
            <a:fld id="{98AFAA3D-66E8-4849-9ACF-79198B7B143F}" type="slidenum">
              <a:rPr lang="en-US" altLang="en-US"/>
              <a:pPr/>
              <a:t>‹#›</a:t>
            </a:fld>
            <a:endParaRPr lang="en-US" altLang="en-US"/>
          </a:p>
        </p:txBody>
      </p:sp>
    </p:spTree>
    <p:extLst>
      <p:ext uri="{BB962C8B-B14F-4D97-AF65-F5344CB8AC3E}">
        <p14:creationId xmlns:p14="http://schemas.microsoft.com/office/powerpoint/2010/main" val="787565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EBDA3B3-4CB7-A041-975A-AE67FBD88725}"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37471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E15A1F0-746D-4C4B-AD52-D44EABDB5E7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13864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29819D5-898E-B344-968D-274D6D86463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3192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C10C300-3427-C54F-9E58-AE4EEBA8BAF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8451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5A1BA4F-1734-004D-9D38-5505051614C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49982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0229BA-D8C2-9D4A-9DED-6CB4453977C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9027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755AE22-D729-0D4B-8C00-6069D7F4685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9846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1BF0488-D081-D84B-890A-DAC7EF5735B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7603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422DB10-3F97-4A42-8DFB-B3CFD7C8EFCA}" type="slidenum">
              <a:rPr lang="en-US"/>
              <a:pPr>
                <a:defRPr/>
              </a:pPr>
              <a:t>‹#›</a:t>
            </a:fld>
            <a:endParaRPr lang="en-US"/>
          </a:p>
        </p:txBody>
      </p:sp>
    </p:spTree>
    <p:extLst>
      <p:ext uri="{BB962C8B-B14F-4D97-AF65-F5344CB8AC3E}">
        <p14:creationId xmlns:p14="http://schemas.microsoft.com/office/powerpoint/2010/main" val="19799847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038C861-CBFA-574E-8668-0674F5F0C8A7}" type="slidenum">
              <a:rPr lang="en-US"/>
              <a:pPr>
                <a:defRPr/>
              </a:pPr>
              <a:t>‹#›</a:t>
            </a:fld>
            <a:endParaRPr lang="en-US"/>
          </a:p>
        </p:txBody>
      </p:sp>
    </p:spTree>
    <p:extLst>
      <p:ext uri="{BB962C8B-B14F-4D97-AF65-F5344CB8AC3E}">
        <p14:creationId xmlns:p14="http://schemas.microsoft.com/office/powerpoint/2010/main" val="1931388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33897293-3F42-476C-865B-995B0C7B5BBF}" type="slidenum">
              <a:rPr lang="en-US" altLang="en-US"/>
              <a:pPr/>
              <a:t>‹#›</a:t>
            </a:fld>
            <a:endParaRPr lang="en-US" altLang="en-US"/>
          </a:p>
        </p:txBody>
      </p:sp>
    </p:spTree>
    <p:extLst>
      <p:ext uri="{BB962C8B-B14F-4D97-AF65-F5344CB8AC3E}">
        <p14:creationId xmlns:p14="http://schemas.microsoft.com/office/powerpoint/2010/main" val="3573508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786EE241-E38A-E24A-A9E6-B6E74340C99F}" type="slidenum">
              <a:rPr lang="en-US"/>
              <a:pPr>
                <a:defRPr/>
              </a:pPr>
              <a:t>‹#›</a:t>
            </a:fld>
            <a:endParaRPr lang="en-US"/>
          </a:p>
        </p:txBody>
      </p:sp>
    </p:spTree>
    <p:extLst>
      <p:ext uri="{BB962C8B-B14F-4D97-AF65-F5344CB8AC3E}">
        <p14:creationId xmlns:p14="http://schemas.microsoft.com/office/powerpoint/2010/main" val="1665969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B34CD43C-6637-9248-8C5E-8D2BF12B9733}" type="slidenum">
              <a:rPr lang="en-US"/>
              <a:pPr>
                <a:defRPr/>
              </a:pPr>
              <a:t>‹#›</a:t>
            </a:fld>
            <a:endParaRPr lang="en-US"/>
          </a:p>
        </p:txBody>
      </p:sp>
    </p:spTree>
    <p:extLst>
      <p:ext uri="{BB962C8B-B14F-4D97-AF65-F5344CB8AC3E}">
        <p14:creationId xmlns:p14="http://schemas.microsoft.com/office/powerpoint/2010/main" val="2364510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957ED78C-2F9D-234C-AC91-B45314F91B29}" type="slidenum">
              <a:rPr lang="en-US"/>
              <a:pPr>
                <a:defRPr/>
              </a:pPr>
              <a:t>‹#›</a:t>
            </a:fld>
            <a:endParaRPr lang="en-US"/>
          </a:p>
        </p:txBody>
      </p:sp>
    </p:spTree>
    <p:extLst>
      <p:ext uri="{BB962C8B-B14F-4D97-AF65-F5344CB8AC3E}">
        <p14:creationId xmlns:p14="http://schemas.microsoft.com/office/powerpoint/2010/main" val="413822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44606A60-96E2-4440-A726-FD8265225D9C}" type="slidenum">
              <a:rPr lang="en-US"/>
              <a:pPr>
                <a:defRPr/>
              </a:pPr>
              <a:t>‹#›</a:t>
            </a:fld>
            <a:endParaRPr lang="en-US"/>
          </a:p>
        </p:txBody>
      </p:sp>
    </p:spTree>
    <p:extLst>
      <p:ext uri="{BB962C8B-B14F-4D97-AF65-F5344CB8AC3E}">
        <p14:creationId xmlns:p14="http://schemas.microsoft.com/office/powerpoint/2010/main" val="957786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EFEAE80D-5C49-7C4E-906F-0EE6C92B6271}" type="slidenum">
              <a:rPr lang="en-US"/>
              <a:pPr>
                <a:defRPr/>
              </a:pPr>
              <a:t>‹#›</a:t>
            </a:fld>
            <a:endParaRPr lang="en-US"/>
          </a:p>
        </p:txBody>
      </p:sp>
    </p:spTree>
    <p:extLst>
      <p:ext uri="{BB962C8B-B14F-4D97-AF65-F5344CB8AC3E}">
        <p14:creationId xmlns:p14="http://schemas.microsoft.com/office/powerpoint/2010/main" val="1077153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B9A6224-CF09-D347-89B3-7A60A323A251}" type="slidenum">
              <a:rPr lang="en-US"/>
              <a:pPr>
                <a:defRPr/>
              </a:pPr>
              <a:t>‹#›</a:t>
            </a:fld>
            <a:endParaRPr lang="en-US"/>
          </a:p>
        </p:txBody>
      </p:sp>
    </p:spTree>
    <p:extLst>
      <p:ext uri="{BB962C8B-B14F-4D97-AF65-F5344CB8AC3E}">
        <p14:creationId xmlns:p14="http://schemas.microsoft.com/office/powerpoint/2010/main" val="14585169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72775CD-6DE4-1A42-99B1-258FE3C2F5ED}" type="slidenum">
              <a:rPr lang="en-US"/>
              <a:pPr>
                <a:defRPr/>
              </a:pPr>
              <a:t>‹#›</a:t>
            </a:fld>
            <a:endParaRPr lang="en-US"/>
          </a:p>
        </p:txBody>
      </p:sp>
    </p:spTree>
    <p:extLst>
      <p:ext uri="{BB962C8B-B14F-4D97-AF65-F5344CB8AC3E}">
        <p14:creationId xmlns:p14="http://schemas.microsoft.com/office/powerpoint/2010/main" val="298902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AD94113-B12B-4A4E-A978-8D001A2DDDB4}" type="slidenum">
              <a:rPr lang="en-US"/>
              <a:pPr>
                <a:defRPr/>
              </a:pPr>
              <a:t>‹#›</a:t>
            </a:fld>
            <a:endParaRPr lang="en-US"/>
          </a:p>
        </p:txBody>
      </p:sp>
    </p:spTree>
    <p:extLst>
      <p:ext uri="{BB962C8B-B14F-4D97-AF65-F5344CB8AC3E}">
        <p14:creationId xmlns:p14="http://schemas.microsoft.com/office/powerpoint/2010/main" val="23115238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5D5FC37-4009-784B-B593-228089B4BF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70490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3797D91-CF7C-694F-BD74-6EB7741CB876}" type="slidenum">
              <a:rPr lang="en-US"/>
              <a:pPr>
                <a:defRPr/>
              </a:pPr>
              <a:t>‹#›</a:t>
            </a:fld>
            <a:endParaRPr lang="en-US"/>
          </a:p>
        </p:txBody>
      </p:sp>
    </p:spTree>
    <p:extLst>
      <p:ext uri="{BB962C8B-B14F-4D97-AF65-F5344CB8AC3E}">
        <p14:creationId xmlns:p14="http://schemas.microsoft.com/office/powerpoint/2010/main" val="3992537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p>
        </p:txBody>
      </p:sp>
      <p:sp>
        <p:nvSpPr>
          <p:cNvPr id="3" name="Rectangle 60"/>
          <p:cNvSpPr>
            <a:spLocks noGrp="1" noChangeArrowheads="1"/>
          </p:cNvSpPr>
          <p:nvPr>
            <p:ph type="ftr" sz="quarter" idx="11"/>
          </p:nvPr>
        </p:nvSpPr>
        <p:spPr>
          <a:ln/>
        </p:spPr>
        <p:txBody>
          <a:bodyPr/>
          <a:lstStyle>
            <a:lvl1pPr>
              <a:defRPr/>
            </a:lvl1pPr>
          </a:lstStyle>
          <a:p>
            <a:endParaRPr lang="en-US" altLang="en-US"/>
          </a:p>
        </p:txBody>
      </p:sp>
      <p:sp>
        <p:nvSpPr>
          <p:cNvPr id="4" name="Rectangle 61"/>
          <p:cNvSpPr>
            <a:spLocks noGrp="1" noChangeArrowheads="1"/>
          </p:cNvSpPr>
          <p:nvPr>
            <p:ph type="sldNum" sz="quarter" idx="12"/>
          </p:nvPr>
        </p:nvSpPr>
        <p:spPr>
          <a:ln/>
        </p:spPr>
        <p:txBody>
          <a:bodyPr/>
          <a:lstStyle>
            <a:lvl1pPr>
              <a:defRPr/>
            </a:lvl1pPr>
          </a:lstStyle>
          <a:p>
            <a:fld id="{93E99EB0-D084-483C-B20B-3E8E20774C9D}" type="slidenum">
              <a:rPr lang="en-US" altLang="en-US"/>
              <a:pPr/>
              <a:t>‹#›</a:t>
            </a:fld>
            <a:endParaRPr lang="en-US" altLang="en-US"/>
          </a:p>
        </p:txBody>
      </p:sp>
    </p:spTree>
    <p:extLst>
      <p:ext uri="{BB962C8B-B14F-4D97-AF65-F5344CB8AC3E}">
        <p14:creationId xmlns:p14="http://schemas.microsoft.com/office/powerpoint/2010/main" val="25153134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4A91A4D-3189-AF4A-8D45-0D3B561317A0}" type="slidenum">
              <a:rPr lang="en-US"/>
              <a:pPr>
                <a:defRPr/>
              </a:pPr>
              <a:t>‹#›</a:t>
            </a:fld>
            <a:endParaRPr lang="en-US"/>
          </a:p>
        </p:txBody>
      </p:sp>
    </p:spTree>
    <p:extLst>
      <p:ext uri="{BB962C8B-B14F-4D97-AF65-F5344CB8AC3E}">
        <p14:creationId xmlns:p14="http://schemas.microsoft.com/office/powerpoint/2010/main" val="1514885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D688BB-739F-C941-B009-608929205A34}" type="slidenum">
              <a:rPr lang="en-US"/>
              <a:pPr>
                <a:defRPr/>
              </a:pPr>
              <a:t>‹#›</a:t>
            </a:fld>
            <a:endParaRPr lang="en-US"/>
          </a:p>
        </p:txBody>
      </p:sp>
    </p:spTree>
    <p:extLst>
      <p:ext uri="{BB962C8B-B14F-4D97-AF65-F5344CB8AC3E}">
        <p14:creationId xmlns:p14="http://schemas.microsoft.com/office/powerpoint/2010/main" val="2642410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B37625A-0D00-7F49-B2A5-BB29E5F417FD}" type="slidenum">
              <a:rPr lang="en-US"/>
              <a:pPr>
                <a:defRPr/>
              </a:pPr>
              <a:t>‹#›</a:t>
            </a:fld>
            <a:endParaRPr lang="en-US"/>
          </a:p>
        </p:txBody>
      </p:sp>
    </p:spTree>
    <p:extLst>
      <p:ext uri="{BB962C8B-B14F-4D97-AF65-F5344CB8AC3E}">
        <p14:creationId xmlns:p14="http://schemas.microsoft.com/office/powerpoint/2010/main" val="40387930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3C57C7B-6693-9F4E-9F54-ABC1FCE5ABC0}" type="slidenum">
              <a:rPr lang="en-US"/>
              <a:pPr>
                <a:defRPr/>
              </a:pPr>
              <a:t>‹#›</a:t>
            </a:fld>
            <a:endParaRPr lang="en-US"/>
          </a:p>
        </p:txBody>
      </p:sp>
    </p:spTree>
    <p:extLst>
      <p:ext uri="{BB962C8B-B14F-4D97-AF65-F5344CB8AC3E}">
        <p14:creationId xmlns:p14="http://schemas.microsoft.com/office/powerpoint/2010/main" val="2578417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D4C9440A-237A-5247-A985-1A637AAC7D3C}" type="slidenum">
              <a:rPr lang="en-US"/>
              <a:pPr>
                <a:defRPr/>
              </a:pPr>
              <a:t>‹#›</a:t>
            </a:fld>
            <a:endParaRPr lang="en-US"/>
          </a:p>
        </p:txBody>
      </p:sp>
    </p:spTree>
    <p:extLst>
      <p:ext uri="{BB962C8B-B14F-4D97-AF65-F5344CB8AC3E}">
        <p14:creationId xmlns:p14="http://schemas.microsoft.com/office/powerpoint/2010/main" val="3504760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09FB46C-56FF-0846-BFB9-81649E7364D0}" type="slidenum">
              <a:rPr lang="en-US"/>
              <a:pPr>
                <a:defRPr/>
              </a:pPr>
              <a:t>‹#›</a:t>
            </a:fld>
            <a:endParaRPr lang="en-US"/>
          </a:p>
        </p:txBody>
      </p:sp>
    </p:spTree>
    <p:extLst>
      <p:ext uri="{BB962C8B-B14F-4D97-AF65-F5344CB8AC3E}">
        <p14:creationId xmlns:p14="http://schemas.microsoft.com/office/powerpoint/2010/main" val="31830918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B688BF3-ECAD-7940-A4DB-E73282FFB96F}" type="slidenum">
              <a:rPr lang="en-US"/>
              <a:pPr>
                <a:defRPr/>
              </a:pPr>
              <a:t>‹#›</a:t>
            </a:fld>
            <a:endParaRPr lang="en-US"/>
          </a:p>
        </p:txBody>
      </p:sp>
    </p:spTree>
    <p:extLst>
      <p:ext uri="{BB962C8B-B14F-4D97-AF65-F5344CB8AC3E}">
        <p14:creationId xmlns:p14="http://schemas.microsoft.com/office/powerpoint/2010/main" val="19821413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E7F53BA-5F33-C249-915E-3B4F05A609A0}" type="slidenum">
              <a:rPr lang="en-US"/>
              <a:pPr>
                <a:defRPr/>
              </a:pPr>
              <a:t>‹#›</a:t>
            </a:fld>
            <a:endParaRPr lang="en-US"/>
          </a:p>
        </p:txBody>
      </p:sp>
    </p:spTree>
    <p:extLst>
      <p:ext uri="{BB962C8B-B14F-4D97-AF65-F5344CB8AC3E}">
        <p14:creationId xmlns:p14="http://schemas.microsoft.com/office/powerpoint/2010/main" val="17824174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3E3D86-1CE0-9945-8E1F-8192A005B30E}" type="slidenum">
              <a:rPr lang="en-US"/>
              <a:pPr>
                <a:defRPr/>
              </a:pPr>
              <a:t>‹#›</a:t>
            </a:fld>
            <a:endParaRPr lang="en-US"/>
          </a:p>
        </p:txBody>
      </p:sp>
    </p:spTree>
    <p:extLst>
      <p:ext uri="{BB962C8B-B14F-4D97-AF65-F5344CB8AC3E}">
        <p14:creationId xmlns:p14="http://schemas.microsoft.com/office/powerpoint/2010/main" val="3853759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3EB56A2-EF7F-9648-9F1D-99B0CCF8291B}" type="slidenum">
              <a:rPr lang="en-US"/>
              <a:pPr>
                <a:defRPr/>
              </a:pPr>
              <a:t>‹#›</a:t>
            </a:fld>
            <a:endParaRPr lang="en-US"/>
          </a:p>
        </p:txBody>
      </p:sp>
    </p:spTree>
    <p:extLst>
      <p:ext uri="{BB962C8B-B14F-4D97-AF65-F5344CB8AC3E}">
        <p14:creationId xmlns:p14="http://schemas.microsoft.com/office/powerpoint/2010/main" val="2358471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1F13823C-EBD1-4114-9230-48D5940EEA45}" type="slidenum">
              <a:rPr lang="en-US" altLang="en-US"/>
              <a:pPr/>
              <a:t>‹#›</a:t>
            </a:fld>
            <a:endParaRPr lang="en-US" altLang="en-US"/>
          </a:p>
        </p:txBody>
      </p:sp>
    </p:spTree>
    <p:extLst>
      <p:ext uri="{BB962C8B-B14F-4D97-AF65-F5344CB8AC3E}">
        <p14:creationId xmlns:p14="http://schemas.microsoft.com/office/powerpoint/2010/main" val="24252121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11261584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8072378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0703183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3568070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22662439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17082928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36187407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340421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5389655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13905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563F2BF4-ED39-4187-ACB1-FDDACE167D65}" type="slidenum">
              <a:rPr lang="en-US" altLang="en-US"/>
              <a:pPr/>
              <a:t>‹#›</a:t>
            </a:fld>
            <a:endParaRPr lang="en-US" altLang="en-US"/>
          </a:p>
        </p:txBody>
      </p:sp>
    </p:spTree>
    <p:extLst>
      <p:ext uri="{BB962C8B-B14F-4D97-AF65-F5344CB8AC3E}">
        <p14:creationId xmlns:p14="http://schemas.microsoft.com/office/powerpoint/2010/main" val="20187627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22599630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DFD6639-91DF-C44B-9FDC-DB719FDEBFEB}" type="slidenum">
              <a:rPr lang="en-US" smtClean="0"/>
              <a:pPr>
                <a:defRPr/>
              </a:pPr>
              <a:t>‹#›</a:t>
            </a:fld>
            <a:endParaRPr lang="en-US" dirty="0"/>
          </a:p>
        </p:txBody>
      </p:sp>
    </p:spTree>
    <p:extLst>
      <p:ext uri="{BB962C8B-B14F-4D97-AF65-F5344CB8AC3E}">
        <p14:creationId xmlns:p14="http://schemas.microsoft.com/office/powerpoint/2010/main" val="26058203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BA4F016-C546-8344-B150-D19370ED1DD6}" type="slidenum">
              <a:rPr lang="en-US" smtClean="0"/>
              <a:pPr>
                <a:defRPr/>
              </a:pPr>
              <a:t>‹#›</a:t>
            </a:fld>
            <a:endParaRPr lang="en-US" dirty="0"/>
          </a:p>
        </p:txBody>
      </p:sp>
    </p:spTree>
    <p:extLst>
      <p:ext uri="{BB962C8B-B14F-4D97-AF65-F5344CB8AC3E}">
        <p14:creationId xmlns:p14="http://schemas.microsoft.com/office/powerpoint/2010/main" val="34920591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47C17EE-DECC-6C42-9306-3D8B4093F8F0}" type="slidenum">
              <a:rPr lang="en-US" smtClean="0"/>
              <a:pPr>
                <a:defRPr/>
              </a:pPr>
              <a:t>‹#›</a:t>
            </a:fld>
            <a:endParaRPr lang="en-US" dirty="0"/>
          </a:p>
        </p:txBody>
      </p:sp>
    </p:spTree>
    <p:extLst>
      <p:ext uri="{BB962C8B-B14F-4D97-AF65-F5344CB8AC3E}">
        <p14:creationId xmlns:p14="http://schemas.microsoft.com/office/powerpoint/2010/main" val="8883194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C7F4E4A-D165-344F-835F-3580908193C2}" type="slidenum">
              <a:rPr lang="en-US" smtClean="0"/>
              <a:pPr>
                <a:defRPr/>
              </a:pPr>
              <a:t>‹#›</a:t>
            </a:fld>
            <a:endParaRPr lang="en-US" dirty="0"/>
          </a:p>
        </p:txBody>
      </p:sp>
    </p:spTree>
    <p:extLst>
      <p:ext uri="{BB962C8B-B14F-4D97-AF65-F5344CB8AC3E}">
        <p14:creationId xmlns:p14="http://schemas.microsoft.com/office/powerpoint/2010/main" val="310689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14FA3F5-DF7D-A24C-8AFD-E8D39B5EC0A7}" type="slidenum">
              <a:rPr lang="en-US" smtClean="0"/>
              <a:pPr>
                <a:defRPr/>
              </a:pPr>
              <a:t>‹#›</a:t>
            </a:fld>
            <a:endParaRPr lang="en-US" dirty="0"/>
          </a:p>
        </p:txBody>
      </p:sp>
    </p:spTree>
    <p:extLst>
      <p:ext uri="{BB962C8B-B14F-4D97-AF65-F5344CB8AC3E}">
        <p14:creationId xmlns:p14="http://schemas.microsoft.com/office/powerpoint/2010/main" val="21674631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7C31868-3E57-8E4B-A8A2-D45E977CD529}" type="slidenum">
              <a:rPr lang="en-US" smtClean="0"/>
              <a:pPr>
                <a:defRPr/>
              </a:pPr>
              <a:t>‹#›</a:t>
            </a:fld>
            <a:endParaRPr lang="en-US" dirty="0"/>
          </a:p>
        </p:txBody>
      </p:sp>
    </p:spTree>
    <p:extLst>
      <p:ext uri="{BB962C8B-B14F-4D97-AF65-F5344CB8AC3E}">
        <p14:creationId xmlns:p14="http://schemas.microsoft.com/office/powerpoint/2010/main" val="12650188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AD2E775-9990-0749-A217-36C0BB0EE3F4}" type="slidenum">
              <a:rPr lang="en-US" smtClean="0"/>
              <a:pPr>
                <a:defRPr/>
              </a:pPr>
              <a:t>‹#›</a:t>
            </a:fld>
            <a:endParaRPr lang="en-US" dirty="0"/>
          </a:p>
        </p:txBody>
      </p:sp>
    </p:spTree>
    <p:extLst>
      <p:ext uri="{BB962C8B-B14F-4D97-AF65-F5344CB8AC3E}">
        <p14:creationId xmlns:p14="http://schemas.microsoft.com/office/powerpoint/2010/main" val="2350469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C38E50F-639C-0E4B-9C16-691815E1EEF5}" type="slidenum">
              <a:rPr lang="en-US" smtClean="0"/>
              <a:pPr>
                <a:defRPr/>
              </a:pPr>
              <a:t>‹#›</a:t>
            </a:fld>
            <a:endParaRPr lang="en-US" dirty="0"/>
          </a:p>
        </p:txBody>
      </p:sp>
    </p:spTree>
    <p:extLst>
      <p:ext uri="{BB962C8B-B14F-4D97-AF65-F5344CB8AC3E}">
        <p14:creationId xmlns:p14="http://schemas.microsoft.com/office/powerpoint/2010/main" val="8289241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68FEE46-4ABE-CF49-B380-2F351120E053}" type="slidenum">
              <a:rPr lang="en-US" smtClean="0"/>
              <a:pPr>
                <a:defRPr/>
              </a:pPr>
              <a:t>‹#›</a:t>
            </a:fld>
            <a:endParaRPr lang="en-US" dirty="0"/>
          </a:p>
        </p:txBody>
      </p:sp>
    </p:spTree>
    <p:extLst>
      <p:ext uri="{BB962C8B-B14F-4D97-AF65-F5344CB8AC3E}">
        <p14:creationId xmlns:p14="http://schemas.microsoft.com/office/powerpoint/2010/main" val="278235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emf"/><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5.png"/><Relationship Id="rId2" Type="http://schemas.openxmlformats.org/officeDocument/2006/relationships/slideLayout" Target="../slideLayouts/slideLayout36.xml"/><Relationship Id="rId16"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0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0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4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084" name="Freeform 10"/>
                    <p:cNvSpPr>
                      <a:spLocks/>
                    </p:cNvSpPr>
                    <p:nvPr/>
                  </p:nvSpPr>
                  <p:spPr bwMode="auto">
                    <a:xfrm>
                      <a:off x="2153"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5" name="Freeform 11"/>
                    <p:cNvSpPr>
                      <a:spLocks/>
                    </p:cNvSpPr>
                    <p:nvPr/>
                  </p:nvSpPr>
                  <p:spPr bwMode="auto">
                    <a:xfrm>
                      <a:off x="1676" y="352"/>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sp>
                <p:nvSpPr>
                  <p:cNvPr id="10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79" name="Freeform 13"/>
                  <p:cNvSpPr>
                    <a:spLocks/>
                  </p:cNvSpPr>
                  <p:nvPr/>
                </p:nvSpPr>
                <p:spPr bwMode="auto">
                  <a:xfrm>
                    <a:off x="2639" y="716"/>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0" name="Freeform 14"/>
                  <p:cNvSpPr>
                    <a:spLocks/>
                  </p:cNvSpPr>
                  <p:nvPr/>
                </p:nvSpPr>
                <p:spPr bwMode="auto">
                  <a:xfrm>
                    <a:off x="2707"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1" name="Freeform 15"/>
                  <p:cNvSpPr>
                    <a:spLocks/>
                  </p:cNvSpPr>
                  <p:nvPr/>
                </p:nvSpPr>
                <p:spPr bwMode="auto">
                  <a:xfrm>
                    <a:off x="243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3" name="Freeform 17"/>
                  <p:cNvSpPr>
                    <a:spLocks/>
                  </p:cNvSpPr>
                  <p:nvPr/>
                </p:nvSpPr>
                <p:spPr bwMode="auto">
                  <a:xfrm>
                    <a:off x="2094" y="905"/>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pic>
              <p:nvPicPr>
                <p:cNvPr id="10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0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84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84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84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4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4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10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p>
        </p:txBody>
      </p:sp>
      <p:sp>
        <p:nvSpPr>
          <p:cNvPr id="184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p>
        </p:txBody>
      </p:sp>
      <p:sp>
        <p:nvSpPr>
          <p:cNvPr id="184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582CCEB-633C-40FE-9D0C-59A727252A7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67"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8" charset="0"/>
        </a:defRPr>
      </a:lvl6pPr>
      <a:lvl7pPr marL="914400" algn="l" rtl="0" fontAlgn="base">
        <a:spcBef>
          <a:spcPct val="0"/>
        </a:spcBef>
        <a:spcAft>
          <a:spcPct val="0"/>
        </a:spcAft>
        <a:defRPr sz="4000">
          <a:solidFill>
            <a:schemeClr val="tx2"/>
          </a:solidFill>
          <a:latin typeface="Arial" pitchFamily="-108" charset="0"/>
        </a:defRPr>
      </a:lvl7pPr>
      <a:lvl8pPr marL="1371600" algn="l" rtl="0" fontAlgn="base">
        <a:spcBef>
          <a:spcPct val="0"/>
        </a:spcBef>
        <a:spcAft>
          <a:spcPct val="0"/>
        </a:spcAft>
        <a:defRPr sz="4000">
          <a:solidFill>
            <a:schemeClr val="tx2"/>
          </a:solidFill>
          <a:latin typeface="Arial" pitchFamily="-108" charset="0"/>
        </a:defRPr>
      </a:lvl8pPr>
      <a:lvl9pPr marL="1828800" algn="l" rtl="0" fontAlgn="base">
        <a:spcBef>
          <a:spcPct val="0"/>
        </a:spcBef>
        <a:spcAft>
          <a:spcPct val="0"/>
        </a:spcAft>
        <a:defRPr sz="4000">
          <a:solidFill>
            <a:schemeClr val="tx2"/>
          </a:solidFill>
          <a:latin typeface="Arial" pitchFamily="-10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883372E-E1F9-2148-BE6B-AE8F30AAF39D}" type="slidenum">
              <a:rPr lang="en-US" smtClean="0"/>
              <a:pPr>
                <a:defRPr/>
              </a:pPr>
              <a:t>‹#›</a:t>
            </a:fld>
            <a:endParaRPr lang="en-US" dirty="0"/>
          </a:p>
        </p:txBody>
      </p:sp>
    </p:spTree>
    <p:extLst>
      <p:ext uri="{BB962C8B-B14F-4D97-AF65-F5344CB8AC3E}">
        <p14:creationId xmlns:p14="http://schemas.microsoft.com/office/powerpoint/2010/main" val="101446386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9192558"/>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2058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8F77EED3-B736-437A-B168-33729C1F7252}" type="slidenum">
              <a:rPr lang="en-US" altLang="en-US"/>
              <a:pPr/>
              <a:t>‹#›</a:t>
            </a:fld>
            <a:endParaRPr lang="en-US" alt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20583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08" charset="0"/>
                  <a:ea typeface="+mn-ea"/>
                </a:endParaRPr>
              </a:p>
            </p:txBody>
          </p:sp>
          <p:sp>
            <p:nvSpPr>
              <p:cNvPr id="20583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08" charset="0"/>
                  <a:ea typeface="+mn-ea"/>
                </a:endParaRPr>
              </a:p>
            </p:txBody>
          </p:sp>
          <p:sp>
            <p:nvSpPr>
              <p:cNvPr id="2058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08" charset="0"/>
                  <a:ea typeface="+mn-ea"/>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58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grpSp>
        <p:sp>
          <p:nvSpPr>
            <p:cNvPr id="2058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2058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3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20583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68"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0A13D4A3-E66E-9D47-8B45-AF6D3BD6B685}"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42236843"/>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59875" cy="6870700"/>
            <a:chOff x="0" y="0"/>
            <a:chExt cx="5770" cy="4328"/>
          </a:xfrm>
        </p:grpSpPr>
        <p:sp>
          <p:nvSpPr>
            <p:cNvPr id="1639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639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208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b="1" i="0" dirty="0">
                <a:latin typeface="Arial" panose="020B0604020202020204" pitchFamily="34" charset="0"/>
                <a:ea typeface="+mn-ea"/>
                <a:cs typeface="+mn-cs"/>
              </a:endParaRPr>
            </a:p>
          </p:txBody>
        </p:sp>
        <p:grpSp>
          <p:nvGrpSpPr>
            <p:cNvPr id="16395" name="Group 6"/>
            <p:cNvGrpSpPr>
              <a:grpSpLocks/>
            </p:cNvGrpSpPr>
            <p:nvPr/>
          </p:nvGrpSpPr>
          <p:grpSpPr bwMode="auto">
            <a:xfrm>
              <a:off x="4944" y="1"/>
              <a:ext cx="816" cy="3974"/>
              <a:chOff x="4944" y="1"/>
              <a:chExt cx="816" cy="3974"/>
            </a:xfrm>
          </p:grpSpPr>
          <p:grpSp>
            <p:nvGrpSpPr>
              <p:cNvPr id="16407" name="Group 7"/>
              <p:cNvGrpSpPr>
                <a:grpSpLocks/>
              </p:cNvGrpSpPr>
              <p:nvPr userDrawn="1"/>
            </p:nvGrpSpPr>
            <p:grpSpPr bwMode="auto">
              <a:xfrm>
                <a:off x="5280" y="1"/>
                <a:ext cx="480" cy="1430"/>
                <a:chOff x="5280" y="1"/>
                <a:chExt cx="480" cy="1430"/>
              </a:xfrm>
            </p:grpSpPr>
            <p:grpSp>
              <p:nvGrpSpPr>
                <p:cNvPr id="16428" name="Group 8"/>
                <p:cNvGrpSpPr>
                  <a:grpSpLocks/>
                </p:cNvGrpSpPr>
                <p:nvPr userDrawn="1"/>
              </p:nvGrpSpPr>
              <p:grpSpPr bwMode="auto">
                <a:xfrm rot="-5400000">
                  <a:off x="5484" y="0"/>
                  <a:ext cx="174" cy="176"/>
                  <a:chOff x="1657" y="323"/>
                  <a:chExt cx="1691" cy="2560"/>
                </a:xfrm>
              </p:grpSpPr>
              <p:grpSp>
                <p:nvGrpSpPr>
                  <p:cNvPr id="16437" name="Group 9"/>
                  <p:cNvGrpSpPr>
                    <a:grpSpLocks/>
                  </p:cNvGrpSpPr>
                  <p:nvPr/>
                </p:nvGrpSpPr>
                <p:grpSpPr bwMode="auto">
                  <a:xfrm>
                    <a:off x="1657" y="323"/>
                    <a:ext cx="1691" cy="2560"/>
                    <a:chOff x="1657" y="323"/>
                    <a:chExt cx="1691" cy="2560"/>
                  </a:xfrm>
                </p:grpSpPr>
                <p:sp>
                  <p:nvSpPr>
                    <p:cNvPr id="16444" name="Freeform 10"/>
                    <p:cNvSpPr>
                      <a:spLocks/>
                    </p:cNvSpPr>
                    <p:nvPr/>
                  </p:nvSpPr>
                  <p:spPr bwMode="auto">
                    <a:xfrm>
                      <a:off x="2192"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5" name="Freeform 11"/>
                    <p:cNvSpPr>
                      <a:spLocks/>
                    </p:cNvSpPr>
                    <p:nvPr/>
                  </p:nvSpPr>
                  <p:spPr bwMode="auto">
                    <a:xfrm>
                      <a:off x="1696" y="323"/>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16438"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39" name="Freeform 13"/>
                  <p:cNvSpPr>
                    <a:spLocks/>
                  </p:cNvSpPr>
                  <p:nvPr/>
                </p:nvSpPr>
                <p:spPr bwMode="auto">
                  <a:xfrm>
                    <a:off x="2677" y="687"/>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0" name="Freeform 14"/>
                  <p:cNvSpPr>
                    <a:spLocks/>
                  </p:cNvSpPr>
                  <p:nvPr/>
                </p:nvSpPr>
                <p:spPr bwMode="auto">
                  <a:xfrm>
                    <a:off x="274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1" name="Freeform 15"/>
                  <p:cNvSpPr>
                    <a:spLocks/>
                  </p:cNvSpPr>
                  <p:nvPr/>
                </p:nvSpPr>
                <p:spPr bwMode="auto">
                  <a:xfrm>
                    <a:off x="245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2" name="Freeform 16"/>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43" name="Freeform 17"/>
                  <p:cNvSpPr>
                    <a:spLocks/>
                  </p:cNvSpPr>
                  <p:nvPr/>
                </p:nvSpPr>
                <p:spPr bwMode="auto">
                  <a:xfrm>
                    <a:off x="2094" y="876"/>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pic>
              <p:nvPicPr>
                <p:cNvPr id="16429" name="Picture 1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0" name="Picture 1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1" name="Picture 2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2" name="Picture 2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3" name="Picture 2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4" name="Picture 2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5" name="Picture 2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6" name="Picture 2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408" name="Group 26"/>
              <p:cNvGrpSpPr>
                <a:grpSpLocks/>
              </p:cNvGrpSpPr>
              <p:nvPr userDrawn="1"/>
            </p:nvGrpSpPr>
            <p:grpSpPr bwMode="auto">
              <a:xfrm>
                <a:off x="4944" y="1008"/>
                <a:ext cx="522" cy="2967"/>
                <a:chOff x="4944" y="1008"/>
                <a:chExt cx="522" cy="2967"/>
              </a:xfrm>
            </p:grpSpPr>
            <p:pic>
              <p:nvPicPr>
                <p:cNvPr id="16409" name="Picture 27"/>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0" name="Picture 2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1" name="Picture 2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2" name="Picture 3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3" name="Picture 3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4" name="Picture 3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5" name="Picture 3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6" name="Picture 3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7" name="Picture 3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8" name="Picture 36"/>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9" name="Picture 37"/>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0" name="Picture 3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1" name="Picture 3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2" name="Picture 4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3" name="Picture 4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4" name="Picture 4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5" name="Picture 4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6" name="Picture 4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7" name="Picture 4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639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208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08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39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40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208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40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latin typeface="Arial" panose="020B0604020202020204" pitchFamily="34" charset="0"/>
              </a:endParaRPr>
            </a:p>
          </p:txBody>
        </p:sp>
        <p:sp>
          <p:nvSpPr>
            <p:cNvPr id="1208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6406"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b="1" i="0" dirty="0">
                <a:latin typeface="Arial" panose="020B0604020202020204" pitchFamily="34" charset="0"/>
              </a:endParaRPr>
            </a:p>
          </p:txBody>
        </p:sp>
      </p:grpSp>
      <p:sp>
        <p:nvSpPr>
          <p:cNvPr id="1638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08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mn-ea"/>
                <a:cs typeface="+mn-cs"/>
              </a:defRPr>
            </a:lvl1pPr>
          </a:lstStyle>
          <a:p>
            <a:pPr>
              <a:defRPr/>
            </a:pPr>
            <a:endParaRPr lang="en-US" dirty="0"/>
          </a:p>
        </p:txBody>
      </p:sp>
      <p:sp>
        <p:nvSpPr>
          <p:cNvPr id="1208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mn-ea"/>
                <a:cs typeface="+mn-cs"/>
              </a:defRPr>
            </a:lvl1pPr>
          </a:lstStyle>
          <a:p>
            <a:pPr>
              <a:defRPr/>
            </a:pPr>
            <a:endParaRPr lang="en-US" dirty="0"/>
          </a:p>
        </p:txBody>
      </p:sp>
      <p:sp>
        <p:nvSpPr>
          <p:cNvPr id="1208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a:defRPr/>
            </a:pPr>
            <a:fld id="{ED64F7E0-B891-B541-A6D4-3605F7D3B424}" type="slidenum">
              <a:rPr lang="en-US" smtClean="0"/>
              <a:pPr>
                <a:defRPr/>
              </a:pPr>
              <a:t>‹#›</a:t>
            </a:fld>
            <a:endParaRPr lang="en-US" dirty="0"/>
          </a:p>
        </p:txBody>
      </p:sp>
    </p:spTree>
    <p:extLst>
      <p:ext uri="{BB962C8B-B14F-4D97-AF65-F5344CB8AC3E}">
        <p14:creationId xmlns:p14="http://schemas.microsoft.com/office/powerpoint/2010/main" val="296257023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12" charset="0"/>
        </a:defRPr>
      </a:lvl6pPr>
      <a:lvl7pPr marL="914400" algn="l" rtl="0" fontAlgn="base">
        <a:spcBef>
          <a:spcPct val="0"/>
        </a:spcBef>
        <a:spcAft>
          <a:spcPct val="0"/>
        </a:spcAft>
        <a:defRPr sz="4000">
          <a:solidFill>
            <a:schemeClr val="tx2"/>
          </a:solidFill>
          <a:latin typeface="Arial" pitchFamily="-112" charset="0"/>
        </a:defRPr>
      </a:lvl7pPr>
      <a:lvl8pPr marL="1371600" algn="l" rtl="0" fontAlgn="base">
        <a:spcBef>
          <a:spcPct val="0"/>
        </a:spcBef>
        <a:spcAft>
          <a:spcPct val="0"/>
        </a:spcAft>
        <a:defRPr sz="4000">
          <a:solidFill>
            <a:schemeClr val="tx2"/>
          </a:solidFill>
          <a:latin typeface="Arial" pitchFamily="-112" charset="0"/>
        </a:defRPr>
      </a:lvl8pPr>
      <a:lvl9pPr marL="1828800" algn="l" rtl="0" fontAlgn="base">
        <a:spcBef>
          <a:spcPct val="0"/>
        </a:spcBef>
        <a:spcAft>
          <a:spcPct val="0"/>
        </a:spcAft>
        <a:defRPr sz="4000">
          <a:solidFill>
            <a:schemeClr val="tx2"/>
          </a:solidFill>
          <a:latin typeface="Arial" pitchFamily="-112"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521E94FD-DB1E-F145-88EA-5C026183F2B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628465"/>
      </p:ext>
    </p:extLst>
  </p:cSld>
  <p:clrMap bg1="dk2" tx1="lt1" bg2="dk1"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23449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34500" name="Freeform 1028"/>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23450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50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450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Tahoma" pitchFamily="-105" charset="-52"/>
                <a:ea typeface="+mn-ea"/>
                <a:cs typeface="+mn-cs"/>
              </a:defRPr>
            </a:lvl1pPr>
          </a:lstStyle>
          <a:p>
            <a:pPr>
              <a:defRPr/>
            </a:pPr>
            <a:endParaRPr lang="en-US"/>
          </a:p>
        </p:txBody>
      </p:sp>
      <p:sp>
        <p:nvSpPr>
          <p:cNvPr id="23450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Tahoma" pitchFamily="-105" charset="-52"/>
                <a:ea typeface="+mn-ea"/>
                <a:cs typeface="+mn-cs"/>
              </a:defRPr>
            </a:lvl1pPr>
          </a:lstStyle>
          <a:p>
            <a:pPr>
              <a:defRPr/>
            </a:pPr>
            <a:endParaRPr lang="en-US"/>
          </a:p>
        </p:txBody>
      </p:sp>
      <p:sp>
        <p:nvSpPr>
          <p:cNvPr id="23450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charset="0"/>
                <a:cs typeface="Geneva" charset="0"/>
              </a:defRPr>
            </a:lvl1pPr>
          </a:lstStyle>
          <a:p>
            <a:pPr>
              <a:defRPr/>
            </a:pPr>
            <a:fld id="{C2C27AA4-167B-0946-84CA-1E09495828F4}" type="slidenum">
              <a:rPr lang="en-US"/>
              <a:pPr>
                <a:defRPr/>
              </a:pPr>
              <a:t>‹#›</a:t>
            </a:fld>
            <a:endParaRPr lang="en-US"/>
          </a:p>
        </p:txBody>
      </p:sp>
    </p:spTree>
    <p:extLst>
      <p:ext uri="{BB962C8B-B14F-4D97-AF65-F5344CB8AC3E}">
        <p14:creationId xmlns:p14="http://schemas.microsoft.com/office/powerpoint/2010/main" val="3170250321"/>
      </p:ext>
    </p:extLst>
  </p:cSld>
  <p:clrMap bg1="dk2" tx1="lt1" bg2="dk1" tx2="lt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2E027F7C-35DA-9D4A-9F28-77CEB8DE3D1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749664"/>
      </p:ext>
    </p:extLst>
  </p:cSld>
  <p:clrMap bg1="dk2" tx1="lt1" bg2="dk1" tx2="lt2" accent1="accent1" accent2="accent2" accent3="accent3" accent4="accent4" accent5="accent5" accent6="accent6" hlink="hlink" folHlink="folHlink"/>
  <p:sldLayoutIdLst>
    <p:sldLayoutId id="214748405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Arial" pitchFamily="-105" charset="0"/>
                <a:ea typeface="+mn-ea"/>
                <a:cs typeface="+mn-cs"/>
              </a:defRPr>
            </a:lvl1pPr>
          </a:lstStyle>
          <a:p>
            <a:pPr>
              <a:defRPr/>
            </a:pPr>
            <a:endParaRPr lang="en-US"/>
          </a:p>
        </p:txBody>
      </p:sp>
      <p:sp>
        <p:nvSpPr>
          <p:cNvPr id="14848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Arial" pitchFamily="-105" charset="0"/>
                <a:ea typeface="+mn-ea"/>
                <a:cs typeface="+mn-cs"/>
              </a:defRPr>
            </a:lvl1pPr>
          </a:lstStyle>
          <a:p>
            <a:pPr>
              <a:defRPr/>
            </a:pPr>
            <a:endParaRPr lang="en-US"/>
          </a:p>
        </p:txBody>
      </p:sp>
      <p:sp>
        <p:nvSpPr>
          <p:cNvPr id="14848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Arial" charset="0"/>
                <a:cs typeface="Geneva" charset="0"/>
              </a:defRPr>
            </a:lvl1pPr>
          </a:lstStyle>
          <a:p>
            <a:pPr>
              <a:defRPr/>
            </a:pPr>
            <a:fld id="{2B233178-7C99-E544-80B0-5D866050F835}" type="slidenum">
              <a:rPr lang="en-US"/>
              <a:pPr>
                <a:defRPr/>
              </a:pPr>
              <a:t>‹#›</a:t>
            </a:fld>
            <a:endParaRPr lang="en-US"/>
          </a:p>
        </p:txBody>
      </p:sp>
    </p:spTree>
    <p:extLst>
      <p:ext uri="{BB962C8B-B14F-4D97-AF65-F5344CB8AC3E}">
        <p14:creationId xmlns:p14="http://schemas.microsoft.com/office/powerpoint/2010/main" val="12597532"/>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1762020162"/>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10.xml"/><Relationship Id="rId6" Type="http://schemas.openxmlformats.org/officeDocument/2006/relationships/image" Target="../media/image16.jpeg"/><Relationship Id="rId5" Type="http://schemas.openxmlformats.org/officeDocument/2006/relationships/image" Target="../media/image14.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10.xml"/><Relationship Id="rId6" Type="http://schemas.openxmlformats.org/officeDocument/2006/relationships/image" Target="../media/image16.jpeg"/><Relationship Id="rId5" Type="http://schemas.openxmlformats.org/officeDocument/2006/relationships/image" Target="../media/image14.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7.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17.xml"/><Relationship Id="rId1" Type="http://schemas.openxmlformats.org/officeDocument/2006/relationships/slideLayout" Target="../slideLayouts/slideLayout6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0.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80.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10.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10.xml"/><Relationship Id="rId5" Type="http://schemas.openxmlformats.org/officeDocument/2006/relationships/image" Target="../media/image14.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59113" y="260350"/>
            <a:ext cx="4800600" cy="1800225"/>
          </a:xfrm>
          <a:effectLst>
            <a:outerShdw blurRad="63500" dist="107763" dir="13500000" algn="ctr" rotWithShape="0">
              <a:schemeClr val="bg2">
                <a:alpha val="50000"/>
              </a:schemeClr>
            </a:outerShdw>
          </a:effectLst>
        </p:spPr>
        <p:txBody>
          <a:bodyPr/>
          <a:lstStyle/>
          <a:p>
            <a:pPr algn="ctr" eaLnBrk="1" hangingPunct="1">
              <a:defRPr/>
            </a:pPr>
            <a:r>
              <a:rPr lang="ar-JO" sz="6000" dirty="0">
                <a:latin typeface="Arial" panose="020B0604020202020204" pitchFamily="34" charset="0"/>
                <a:ea typeface="+mj-ea"/>
                <a:cs typeface="Arial" panose="020B0604020202020204" pitchFamily="34" charset="0"/>
              </a:rPr>
              <a:t>شعوب الشرق الأدنى القديم</a:t>
            </a:r>
            <a:endParaRPr lang="en-US" sz="6000" dirty="0">
              <a:latin typeface="Arial" panose="020B0604020202020204" pitchFamily="34" charset="0"/>
              <a:ea typeface="+mj-ea"/>
              <a:cs typeface="Arial" panose="020B0604020202020204" pitchFamily="34" charset="0"/>
            </a:endParaRPr>
          </a:p>
        </p:txBody>
      </p:sp>
      <p:sp>
        <p:nvSpPr>
          <p:cNvPr id="2051" name="Rectangle 3"/>
          <p:cNvSpPr>
            <a:spLocks noGrp="1" noChangeArrowheads="1"/>
          </p:cNvSpPr>
          <p:nvPr>
            <p:ph type="subTitle" idx="1"/>
          </p:nvPr>
        </p:nvSpPr>
        <p:spPr>
          <a:xfrm>
            <a:off x="2987824" y="2139950"/>
            <a:ext cx="4583113" cy="685800"/>
          </a:xfrm>
          <a:effectLst>
            <a:outerShdw blurRad="63500" dist="38099" dir="2700000" algn="ctr" rotWithShape="0">
              <a:schemeClr val="bg2"/>
            </a:outerShdw>
          </a:effectLst>
        </p:spPr>
        <p:txBody>
          <a:bodyPr/>
          <a:lstStyle/>
          <a:p>
            <a:pPr marL="533400" indent="-533400" algn="r" rtl="1" eaLnBrk="1" hangingPunct="1">
              <a:buFontTx/>
              <a:buBlip>
                <a:blip r:embed="rId3"/>
              </a:buBlip>
              <a:defRPr/>
            </a:pPr>
            <a:r>
              <a:rPr lang="ar-JO" sz="4400" b="1" dirty="0">
                <a:solidFill>
                  <a:srgbClr val="FFFFFF"/>
                </a:solidFill>
                <a:effectLst>
                  <a:outerShdw blurRad="50800" dist="50800" dir="5400000" algn="ctr" rotWithShape="0">
                    <a:schemeClr val="bg2"/>
                  </a:outerShdw>
                </a:effectLst>
                <a:latin typeface="Arial" panose="020B0604020202020204" pitchFamily="34" charset="0"/>
                <a:ea typeface="+mn-ea"/>
                <a:cs typeface="Arial" panose="020B0604020202020204" pitchFamily="34" charset="0"/>
              </a:rPr>
              <a:t>الأساس المنطقي</a:t>
            </a:r>
            <a:endParaRPr lang="en-US" sz="4400" b="1" dirty="0">
              <a:solidFill>
                <a:srgbClr val="FFFFFF"/>
              </a:solidFill>
              <a:effectLst>
                <a:outerShdw blurRad="50800" dist="50800" dir="5400000" algn="ctr" rotWithShape="0">
                  <a:schemeClr val="bg2"/>
                </a:outerShdw>
              </a:effectLst>
              <a:latin typeface="Arial" panose="020B0604020202020204" pitchFamily="34" charset="0"/>
              <a:ea typeface="+mn-ea"/>
              <a:cs typeface="Arial" panose="020B0604020202020204" pitchFamily="34" charset="0"/>
            </a:endParaRPr>
          </a:p>
        </p:txBody>
      </p:sp>
      <p:sp>
        <p:nvSpPr>
          <p:cNvPr id="77827" name="Text Box 4"/>
          <p:cNvSpPr txBox="1">
            <a:spLocks noChangeArrowheads="1"/>
          </p:cNvSpPr>
          <p:nvPr/>
        </p:nvSpPr>
        <p:spPr bwMode="auto">
          <a:xfrm>
            <a:off x="8532440" y="87015"/>
            <a:ext cx="53091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ar-JO" altLang="en-US" b="1" dirty="0">
                <a:solidFill>
                  <a:srgbClr val="FFFFFF"/>
                </a:solidFill>
                <a:cs typeface="Arial" panose="020B0604020202020204" pitchFamily="34" charset="0"/>
              </a:rPr>
              <a:t>71</a:t>
            </a:r>
            <a:endParaRPr lang="en-US" altLang="en-US" b="1" dirty="0">
              <a:solidFill>
                <a:srgbClr val="FFFFFF"/>
              </a:solidFill>
              <a:cs typeface="Arial" panose="020B0604020202020204" pitchFamily="34" charset="0"/>
            </a:endParaRPr>
          </a:p>
        </p:txBody>
      </p:sp>
      <p:pic>
        <p:nvPicPr>
          <p:cNvPr id="77828" name="Picture 5" descr="PhoeAra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2849617" cy="6385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987825" y="3130550"/>
            <a:ext cx="4583112" cy="8382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algn="r" rtl="1" eaLnBrk="1" hangingPunct="1">
              <a:spcBef>
                <a:spcPct val="20000"/>
              </a:spcBef>
              <a:buFontTx/>
              <a:buBlip>
                <a:blip r:embed="rId3"/>
              </a:buBlip>
              <a:defRPr/>
            </a:pPr>
            <a:r>
              <a:rPr lang="ar-JO" sz="4400" b="1" kern="0" dirty="0">
                <a:solidFill>
                  <a:srgbClr val="FFFFFF"/>
                </a:solidFill>
                <a:effectLst>
                  <a:outerShdw blurRad="50800" dist="50800" dir="5400000" algn="ctr" rotWithShape="0">
                    <a:schemeClr val="bg2"/>
                  </a:outerShdw>
                </a:effectLst>
                <a:ea typeface="+mn-ea"/>
                <a:cs typeface="Arial" panose="020B0604020202020204" pitchFamily="34" charset="0"/>
              </a:rPr>
              <a:t>نظرة عامة</a:t>
            </a:r>
            <a:endParaRPr lang="en-US" sz="4400" b="1" kern="0" dirty="0">
              <a:solidFill>
                <a:srgbClr val="FFFFFF"/>
              </a:solidFill>
              <a:effectLst>
                <a:outerShdw blurRad="50800" dist="50800" dir="5400000" algn="ctr" rotWithShape="0">
                  <a:schemeClr val="bg2"/>
                </a:outerShdw>
              </a:effectLst>
              <a:ea typeface="+mn-ea"/>
              <a:cs typeface="Arial" panose="020B0604020202020204" pitchFamily="34" charset="0"/>
            </a:endParaRPr>
          </a:p>
        </p:txBody>
      </p:sp>
      <p:sp>
        <p:nvSpPr>
          <p:cNvPr id="7" name="Rectangle 3"/>
          <p:cNvSpPr txBox="1">
            <a:spLocks noChangeArrowheads="1"/>
          </p:cNvSpPr>
          <p:nvPr/>
        </p:nvSpPr>
        <p:spPr bwMode="auto">
          <a:xfrm>
            <a:off x="2987825" y="4121150"/>
            <a:ext cx="4583112" cy="9906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algn="r" rtl="1" eaLnBrk="1" hangingPunct="1">
              <a:spcBef>
                <a:spcPct val="20000"/>
              </a:spcBef>
              <a:buFontTx/>
              <a:buBlip>
                <a:blip r:embed="rId3"/>
              </a:buBlip>
              <a:defRPr/>
            </a:pPr>
            <a:r>
              <a:rPr lang="ar-JO" sz="4400" b="1" kern="0" dirty="0">
                <a:solidFill>
                  <a:srgbClr val="FFFFFF"/>
                </a:solidFill>
                <a:effectLst>
                  <a:outerShdw blurRad="50800" dist="50800" dir="5400000" algn="ctr" rotWithShape="0">
                    <a:schemeClr val="bg2"/>
                  </a:outerShdw>
                </a:effectLst>
                <a:ea typeface="+mn-ea"/>
                <a:cs typeface="Arial" panose="020B0604020202020204" pitchFamily="34" charset="0"/>
              </a:rPr>
              <a:t>الجغرافيا</a:t>
            </a:r>
            <a:endParaRPr lang="en-US" sz="4400" b="1" kern="0" dirty="0">
              <a:solidFill>
                <a:srgbClr val="FFFFFF"/>
              </a:solidFill>
              <a:effectLst>
                <a:outerShdw blurRad="50800" dist="50800" dir="5400000" algn="ctr" rotWithShape="0">
                  <a:schemeClr val="bg2"/>
                </a:outerShdw>
              </a:effectLst>
              <a:ea typeface="+mn-ea"/>
              <a:cs typeface="Arial" panose="020B0604020202020204" pitchFamily="34" charset="0"/>
            </a:endParaRPr>
          </a:p>
        </p:txBody>
      </p:sp>
      <p:sp>
        <p:nvSpPr>
          <p:cNvPr id="8" name="Rectangle 3"/>
          <p:cNvSpPr txBox="1">
            <a:spLocks noChangeArrowheads="1"/>
          </p:cNvSpPr>
          <p:nvPr/>
        </p:nvSpPr>
        <p:spPr bwMode="auto">
          <a:xfrm>
            <a:off x="2987825" y="5187950"/>
            <a:ext cx="4583112" cy="7620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algn="r" rtl="1" eaLnBrk="1" hangingPunct="1">
              <a:spcBef>
                <a:spcPct val="20000"/>
              </a:spcBef>
              <a:buFontTx/>
              <a:buBlip>
                <a:blip r:embed="rId3"/>
              </a:buBlip>
              <a:defRPr/>
            </a:pPr>
            <a:r>
              <a:rPr lang="ar-JO" sz="4400" b="1" kern="0" dirty="0">
                <a:solidFill>
                  <a:srgbClr val="FFFFFF"/>
                </a:solidFill>
                <a:effectLst>
                  <a:outerShdw blurRad="50800" dist="50800" dir="5400000" algn="ctr" rotWithShape="0">
                    <a:schemeClr val="bg2"/>
                  </a:outerShdw>
                </a:effectLst>
                <a:ea typeface="+mn-ea"/>
                <a:cs typeface="Arial" panose="020B0604020202020204" pitchFamily="34" charset="0"/>
              </a:rPr>
              <a:t>الشعوب</a:t>
            </a:r>
            <a:endParaRPr lang="en-US" sz="4400" b="1" kern="0" dirty="0">
              <a:solidFill>
                <a:srgbClr val="FFFFFF"/>
              </a:solidFill>
              <a:effectLst>
                <a:outerShdw blurRad="50800" dist="50800" dir="5400000" algn="ctr" rotWithShape="0">
                  <a:schemeClr val="bg2"/>
                </a:outerShdw>
              </a:effectLst>
              <a:ea typeface="+mn-ea"/>
              <a:cs typeface="Arial" panose="020B0604020202020204" pitchFamily="34" charset="0"/>
            </a:endParaRPr>
          </a:p>
        </p:txBody>
      </p:sp>
      <p:sp>
        <p:nvSpPr>
          <p:cNvPr id="4" name="Rectangle 3">
            <a:extLst>
              <a:ext uri="{FF2B5EF4-FFF2-40B4-BE49-F238E27FC236}">
                <a16:creationId xmlns:a16="http://schemas.microsoft.com/office/drawing/2014/main" id="{9E052B54-D12B-4106-3276-2C9302E3A47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39E3D-EE41-7DBD-7F56-FA1986F631B5}"/>
            </a:ext>
          </a:extLst>
        </p:cNvPr>
        <p:cNvGrpSpPr/>
        <p:nvPr/>
      </p:nvGrpSpPr>
      <p:grpSpPr>
        <a:xfrm>
          <a:off x="0" y="0"/>
          <a:ext cx="0" cy="0"/>
          <a:chOff x="0" y="0"/>
          <a:chExt cx="0" cy="0"/>
        </a:xfrm>
      </p:grpSpPr>
      <p:pic>
        <p:nvPicPr>
          <p:cNvPr id="283649" name="Picture 2" descr="Med Sea today">
            <a:extLst>
              <a:ext uri="{FF2B5EF4-FFF2-40B4-BE49-F238E27FC236}">
                <a16:creationId xmlns:a16="http://schemas.microsoft.com/office/drawing/2014/main" id="{EFB85218-022E-6A73-AB49-CAF20A71C642}"/>
              </a:ext>
            </a:extLst>
          </p:cNvPr>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2547" name="Text Box 3">
            <a:extLst>
              <a:ext uri="{FF2B5EF4-FFF2-40B4-BE49-F238E27FC236}">
                <a16:creationId xmlns:a16="http://schemas.microsoft.com/office/drawing/2014/main" id="{49888E2C-AAA3-0ECF-771B-ECDF1FBC9FB1}"/>
              </a:ext>
            </a:extLst>
          </p:cNvPr>
          <p:cNvSpPr txBox="1">
            <a:spLocks noChangeArrowheads="1"/>
          </p:cNvSpPr>
          <p:nvPr/>
        </p:nvSpPr>
        <p:spPr bwMode="auto">
          <a:xfrm>
            <a:off x="5638800" y="2209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توبال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8" name="Text Box 4">
            <a:extLst>
              <a:ext uri="{FF2B5EF4-FFF2-40B4-BE49-F238E27FC236}">
                <a16:creationId xmlns:a16="http://schemas.microsoft.com/office/drawing/2014/main" id="{9DAAACF9-3D0F-C82F-30D0-682BACFFCFA3}"/>
              </a:ext>
            </a:extLst>
          </p:cNvPr>
          <p:cNvSpPr txBox="1">
            <a:spLocks noChangeArrowheads="1"/>
          </p:cNvSpPr>
          <p:nvPr/>
        </p:nvSpPr>
        <p:spPr bwMode="auto">
          <a:xfrm>
            <a:off x="3962400" y="1706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ماشك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9" name="Text Box 5">
            <a:extLst>
              <a:ext uri="{FF2B5EF4-FFF2-40B4-BE49-F238E27FC236}">
                <a16:creationId xmlns:a16="http://schemas.microsoft.com/office/drawing/2014/main" id="{6C8352D3-C14E-B6A9-254D-712D57A81576}"/>
              </a:ext>
            </a:extLst>
          </p:cNvPr>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فوط</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0" name="Text Box 6">
            <a:extLst>
              <a:ext uri="{FF2B5EF4-FFF2-40B4-BE49-F238E27FC236}">
                <a16:creationId xmlns:a16="http://schemas.microsoft.com/office/drawing/2014/main" id="{F602C463-00B8-8C7A-4325-A427701C7D44}"/>
              </a:ext>
            </a:extLst>
          </p:cNvPr>
          <p:cNvSpPr txBox="1">
            <a:spLocks noChangeArrowheads="1"/>
          </p:cNvSpPr>
          <p:nvPr/>
        </p:nvSpPr>
        <p:spPr bwMode="auto">
          <a:xfrm>
            <a:off x="2286000" y="563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دومر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1" name="Text Box 7">
            <a:extLst>
              <a:ext uri="{FF2B5EF4-FFF2-40B4-BE49-F238E27FC236}">
                <a16:creationId xmlns:a16="http://schemas.microsoft.com/office/drawing/2014/main" id="{58C9D1F4-7DF0-E968-1877-779EB6DE570F}"/>
              </a:ext>
            </a:extLst>
          </p:cNvPr>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آرام</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2" name="Text Box 8">
            <a:extLst>
              <a:ext uri="{FF2B5EF4-FFF2-40B4-BE49-F238E27FC236}">
                <a16:creationId xmlns:a16="http://schemas.microsoft.com/office/drawing/2014/main" id="{303B1D42-BE3E-753C-F98F-582839FC0D0F}"/>
              </a:ext>
            </a:extLst>
          </p:cNvPr>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آشور</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3" name="Text Box 9">
            <a:extLst>
              <a:ext uri="{FF2B5EF4-FFF2-40B4-BE49-F238E27FC236}">
                <a16:creationId xmlns:a16="http://schemas.microsoft.com/office/drawing/2014/main" id="{B2937E28-9479-3DA4-4E8E-C0D271960A87}"/>
              </a:ext>
            </a:extLst>
          </p:cNvPr>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كنعان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4" name="Text Box 10">
            <a:extLst>
              <a:ext uri="{FF2B5EF4-FFF2-40B4-BE49-F238E27FC236}">
                <a16:creationId xmlns:a16="http://schemas.microsoft.com/office/drawing/2014/main" id="{63C02BEF-DA14-AE6D-692E-B43CBB679BA0}"/>
              </a:ext>
            </a:extLst>
          </p:cNvPr>
          <p:cNvSpPr txBox="1">
            <a:spLocks noChangeArrowheads="1"/>
          </p:cNvSpPr>
          <p:nvPr/>
        </p:nvSpPr>
        <p:spPr bwMode="auto">
          <a:xfrm>
            <a:off x="3200400" y="4971174"/>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مصرايم</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5" name="Text Box 11">
            <a:extLst>
              <a:ext uri="{FF2B5EF4-FFF2-40B4-BE49-F238E27FC236}">
                <a16:creationId xmlns:a16="http://schemas.microsoft.com/office/drawing/2014/main" id="{29D547A3-A374-B98C-315F-49278B8C1654}"/>
              </a:ext>
            </a:extLst>
          </p:cNvPr>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لود</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6" name="Text Box 12">
            <a:extLst>
              <a:ext uri="{FF2B5EF4-FFF2-40B4-BE49-F238E27FC236}">
                <a16:creationId xmlns:a16="http://schemas.microsoft.com/office/drawing/2014/main" id="{46CE2544-998F-C34F-41D7-3784265B3BF8}"/>
              </a:ext>
            </a:extLst>
          </p:cNvPr>
          <p:cNvSpPr txBox="1">
            <a:spLocks noChangeArrowheads="1"/>
          </p:cNvSpPr>
          <p:nvPr/>
        </p:nvSpPr>
        <p:spPr bwMode="auto">
          <a:xfrm>
            <a:off x="6324600" y="1066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توجرمة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7" name="Text Box 13">
            <a:extLst>
              <a:ext uri="{FF2B5EF4-FFF2-40B4-BE49-F238E27FC236}">
                <a16:creationId xmlns:a16="http://schemas.microsoft.com/office/drawing/2014/main" id="{114C595F-8991-AFDA-C95F-0FEBFF898BE5}"/>
              </a:ext>
            </a:extLst>
          </p:cNvPr>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الكفتوريون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8" name="Text Box 14">
            <a:extLst>
              <a:ext uri="{FF2B5EF4-FFF2-40B4-BE49-F238E27FC236}">
                <a16:creationId xmlns:a16="http://schemas.microsoft.com/office/drawing/2014/main" id="{FCF8B807-AF15-84B3-5EE2-52F1B7F779F9}"/>
              </a:ext>
            </a:extLst>
          </p:cNvPr>
          <p:cNvSpPr txBox="1">
            <a:spLocks noChangeArrowheads="1"/>
          </p:cNvSpPr>
          <p:nvPr/>
        </p:nvSpPr>
        <p:spPr bwMode="auto">
          <a:xfrm>
            <a:off x="7255230" y="6308725"/>
            <a:ext cx="188877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 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83662" name="Text Box 15">
            <a:extLst>
              <a:ext uri="{FF2B5EF4-FFF2-40B4-BE49-F238E27FC236}">
                <a16:creationId xmlns:a16="http://schemas.microsoft.com/office/drawing/2014/main" id="{BE30FE5F-7596-FC94-79DB-429768B36E77}"/>
              </a:ext>
            </a:extLst>
          </p:cNvPr>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2560" name="Oval 16">
            <a:extLst>
              <a:ext uri="{FF2B5EF4-FFF2-40B4-BE49-F238E27FC236}">
                <a16:creationId xmlns:a16="http://schemas.microsoft.com/office/drawing/2014/main" id="{100DB496-5D10-6535-6449-11A67BD5544A}"/>
              </a:ext>
            </a:extLst>
          </p:cNvPr>
          <p:cNvSpPr>
            <a:spLocks noChangeArrowheads="1"/>
          </p:cNvSpPr>
          <p:nvPr/>
        </p:nvSpPr>
        <p:spPr bwMode="auto">
          <a:xfrm>
            <a:off x="2667000" y="1524000"/>
            <a:ext cx="6477000" cy="2514600"/>
          </a:xfrm>
          <a:prstGeom prst="ellipse">
            <a:avLst/>
          </a:prstGeom>
          <a:noFill/>
          <a:ln w="76200">
            <a:solidFill>
              <a:srgbClr val="FF0000"/>
            </a:solidFill>
            <a:round/>
            <a:headEnd/>
            <a:tailEnd/>
          </a:ln>
          <a:effectLst>
            <a:outerShdw blurRad="63500" dist="71842"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1" name="Oval 17">
            <a:extLst>
              <a:ext uri="{FF2B5EF4-FFF2-40B4-BE49-F238E27FC236}">
                <a16:creationId xmlns:a16="http://schemas.microsoft.com/office/drawing/2014/main" id="{45D221CE-2E7D-A7C7-5A9D-C0A38D151A41}"/>
              </a:ext>
            </a:extLst>
          </p:cNvPr>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blurRad="63500" dist="71842" dir="2700000" algn="ctr" rotWithShape="0">
              <a:schemeClr val="tx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2" name="Text Box 18">
            <a:extLst>
              <a:ext uri="{FF2B5EF4-FFF2-40B4-BE49-F238E27FC236}">
                <a16:creationId xmlns:a16="http://schemas.microsoft.com/office/drawing/2014/main" id="{751F4B36-449C-8541-3F00-5BEDD274122B}"/>
              </a:ext>
            </a:extLst>
          </p:cNvPr>
          <p:cNvSpPr txBox="1">
            <a:spLocks noChangeArrowheads="1"/>
          </p:cNvSpPr>
          <p:nvPr/>
        </p:nvSpPr>
        <p:spPr bwMode="auto">
          <a:xfrm>
            <a:off x="1647800" y="1554163"/>
            <a:ext cx="2390799"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ياوان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3" name="Oval 19">
            <a:extLst>
              <a:ext uri="{FF2B5EF4-FFF2-40B4-BE49-F238E27FC236}">
                <a16:creationId xmlns:a16="http://schemas.microsoft.com/office/drawing/2014/main" id="{967C02DC-8F0F-5B10-2A63-568F248198B8}"/>
              </a:ext>
            </a:extLst>
          </p:cNvPr>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pic>
        <p:nvPicPr>
          <p:cNvPr id="1132564" name="Picture 20" descr="DannyGoh">
            <a:extLst>
              <a:ext uri="{FF2B5EF4-FFF2-40B4-BE49-F238E27FC236}">
                <a16:creationId xmlns:a16="http://schemas.microsoft.com/office/drawing/2014/main" id="{57C39583-A882-EEC3-6F4B-55E5F6A69E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2971800"/>
            <a:ext cx="16002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2565" name="Picture 21" descr="RickNov02">
            <a:extLst>
              <a:ext uri="{FF2B5EF4-FFF2-40B4-BE49-F238E27FC236}">
                <a16:creationId xmlns:a16="http://schemas.microsoft.com/office/drawing/2014/main" id="{B7924513-7C9E-C602-33EC-7764EBBFDD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520" y="773659"/>
            <a:ext cx="1680121"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2918" name="Rectangle 22">
            <a:extLst>
              <a:ext uri="{FF2B5EF4-FFF2-40B4-BE49-F238E27FC236}">
                <a16:creationId xmlns:a16="http://schemas.microsoft.com/office/drawing/2014/main" id="{725B53D9-A99F-26E6-576F-C5379EF2A533}"/>
              </a:ext>
            </a:extLst>
          </p:cNvPr>
          <p:cNvSpPr>
            <a:spLocks noGrp="1" noChangeArrowheads="1"/>
          </p:cNvSpPr>
          <p:nvPr>
            <p:ph type="title" idx="4294967295"/>
          </p:nvPr>
        </p:nvSpPr>
        <p:spPr>
          <a:xfrm>
            <a:off x="-17405" y="6242014"/>
            <a:ext cx="7772400" cy="609600"/>
          </a:xfrm>
          <a:noFill/>
        </p:spPr>
        <p:txBody>
          <a:bodyPr/>
          <a:lstStyle/>
          <a:p>
            <a:pPr algn="l" eaLnBrk="1" hangingPunct="1">
              <a:defRPr/>
            </a:pPr>
            <a:r>
              <a:rPr lang="ar-JO" sz="3200" dirty="0">
                <a:solidFill>
                  <a:schemeClr val="bg1"/>
                </a:solidFill>
                <a:ea typeface="ＭＳ Ｐゴシック" charset="0"/>
                <a:cs typeface="Arial" panose="020B0604020202020204" pitchFamily="34" charset="0"/>
              </a:rPr>
              <a:t>نسل يافث،</a:t>
            </a:r>
            <a:r>
              <a:rPr lang="ar-JO" sz="3200" dirty="0">
                <a:solidFill>
                  <a:srgbClr val="FF201A"/>
                </a:solidFill>
                <a:ea typeface="ＭＳ Ｐゴシック" charset="0"/>
                <a:cs typeface="Arial" panose="020B0604020202020204" pitchFamily="34" charset="0"/>
              </a:rPr>
              <a:t> </a:t>
            </a:r>
            <a:r>
              <a:rPr lang="ar-JO" sz="3200" dirty="0">
                <a:solidFill>
                  <a:srgbClr val="0070C0"/>
                </a:solidFill>
                <a:ea typeface="ＭＳ Ｐゴシック" charset="0"/>
                <a:cs typeface="Arial" panose="020B0604020202020204" pitchFamily="34" charset="0"/>
              </a:rPr>
              <a:t>حام</a:t>
            </a:r>
            <a:r>
              <a:rPr lang="ar-JO" sz="3200" dirty="0">
                <a:solidFill>
                  <a:srgbClr val="FF201A"/>
                </a:solidFill>
                <a:ea typeface="ＭＳ Ｐゴシック" charset="0"/>
                <a:cs typeface="Arial" panose="020B0604020202020204" pitchFamily="34" charset="0"/>
              </a:rPr>
              <a:t> وسام</a:t>
            </a:r>
            <a:endParaRPr lang="en-US" sz="4000" dirty="0">
              <a:solidFill>
                <a:srgbClr val="FF201A"/>
              </a:solidFill>
              <a:ea typeface="ＭＳ Ｐゴシック" charset="0"/>
              <a:cs typeface="Arial" panose="020B0604020202020204" pitchFamily="34" charset="0"/>
            </a:endParaRPr>
          </a:p>
        </p:txBody>
      </p:sp>
      <p:pic>
        <p:nvPicPr>
          <p:cNvPr id="1132567" name="Picture 23" descr="Rick &amp; Susan">
            <a:extLst>
              <a:ext uri="{FF2B5EF4-FFF2-40B4-BE49-F238E27FC236}">
                <a16:creationId xmlns:a16="http://schemas.microsoft.com/office/drawing/2014/main" id="{4D31FA18-CBE3-14A4-642A-42EB42092FD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0" y="1676400"/>
            <a:ext cx="16002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Text Box 13">
            <a:extLst>
              <a:ext uri="{FF2B5EF4-FFF2-40B4-BE49-F238E27FC236}">
                <a16:creationId xmlns:a16="http://schemas.microsoft.com/office/drawing/2014/main" id="{9061BE21-C32D-0A15-B7C1-C3C9DB7AC17F}"/>
              </a:ext>
            </a:extLst>
          </p:cNvPr>
          <p:cNvSpPr txBox="1">
            <a:spLocks noChangeArrowheads="1"/>
          </p:cNvSpPr>
          <p:nvPr/>
        </p:nvSpPr>
        <p:spPr bwMode="auto">
          <a:xfrm>
            <a:off x="3676260" y="5569208"/>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كوش</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 name="Title 1">
            <a:extLst>
              <a:ext uri="{FF2B5EF4-FFF2-40B4-BE49-F238E27FC236}">
                <a16:creationId xmlns:a16="http://schemas.microsoft.com/office/drawing/2014/main" id="{CB3272A3-1ECE-EC1C-267D-35AC4F6B2D3A}"/>
              </a:ext>
            </a:extLst>
          </p:cNvPr>
          <p:cNvSpPr txBox="1">
            <a:spLocks/>
          </p:cNvSpPr>
          <p:nvPr/>
        </p:nvSpPr>
        <p:spPr bwMode="auto">
          <a:xfrm>
            <a:off x="685800" y="-26988"/>
            <a:ext cx="7772400" cy="44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نسل أولاد نوح</a:t>
            </a:r>
            <a:endParaRPr kumimoji="0" lang="en-US"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638851341"/>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Med Sea today"/>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2547" name="Text Box 3"/>
          <p:cNvSpPr txBox="1">
            <a:spLocks noChangeArrowheads="1"/>
          </p:cNvSpPr>
          <p:nvPr/>
        </p:nvSpPr>
        <p:spPr bwMode="auto">
          <a:xfrm>
            <a:off x="5638800" y="2209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توبال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8" name="Text Box 4"/>
          <p:cNvSpPr txBox="1">
            <a:spLocks noChangeArrowheads="1"/>
          </p:cNvSpPr>
          <p:nvPr/>
        </p:nvSpPr>
        <p:spPr bwMode="auto">
          <a:xfrm>
            <a:off x="3962400" y="1706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ماشك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9" name="Text Box 5"/>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فوط</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0" name="Text Box 6"/>
          <p:cNvSpPr txBox="1">
            <a:spLocks noChangeArrowheads="1"/>
          </p:cNvSpPr>
          <p:nvPr/>
        </p:nvSpPr>
        <p:spPr bwMode="auto">
          <a:xfrm>
            <a:off x="2286000" y="563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دومر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1" name="Text Box 7"/>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آرام</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2" name="Text Box 8"/>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آشور</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3" name="Text Box 9"/>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كنعان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4" name="Text Box 10"/>
          <p:cNvSpPr txBox="1">
            <a:spLocks noChangeArrowheads="1"/>
          </p:cNvSpPr>
          <p:nvPr/>
        </p:nvSpPr>
        <p:spPr bwMode="auto">
          <a:xfrm>
            <a:off x="3200400" y="4971174"/>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مصرايم</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5" name="Text Box 11"/>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لود</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6" name="Text Box 12"/>
          <p:cNvSpPr txBox="1">
            <a:spLocks noChangeArrowheads="1"/>
          </p:cNvSpPr>
          <p:nvPr/>
        </p:nvSpPr>
        <p:spPr bwMode="auto">
          <a:xfrm>
            <a:off x="6324600" y="1066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توجرمة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7" name="Text Box 13"/>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الكفتوريون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8" name="Text Box 14"/>
          <p:cNvSpPr txBox="1">
            <a:spLocks noChangeArrowheads="1"/>
          </p:cNvSpPr>
          <p:nvPr/>
        </p:nvSpPr>
        <p:spPr bwMode="auto">
          <a:xfrm>
            <a:off x="7255230" y="6308725"/>
            <a:ext cx="188877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 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83662"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2560" name="Oval 16"/>
          <p:cNvSpPr>
            <a:spLocks noChangeArrowheads="1"/>
          </p:cNvSpPr>
          <p:nvPr/>
        </p:nvSpPr>
        <p:spPr bwMode="auto">
          <a:xfrm>
            <a:off x="2667000" y="1524000"/>
            <a:ext cx="6477000" cy="2514600"/>
          </a:xfrm>
          <a:prstGeom prst="ellipse">
            <a:avLst/>
          </a:prstGeom>
          <a:noFill/>
          <a:ln w="76200">
            <a:solidFill>
              <a:srgbClr val="FF0000"/>
            </a:solidFill>
            <a:round/>
            <a:headEnd/>
            <a:tailEnd/>
          </a:ln>
          <a:effectLst>
            <a:outerShdw blurRad="63500" dist="71842"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1" name="Oval 17"/>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blurRad="63500" dist="71842" dir="2700000" algn="ctr" rotWithShape="0">
              <a:schemeClr val="tx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2" name="Text Box 18"/>
          <p:cNvSpPr txBox="1">
            <a:spLocks noChangeArrowheads="1"/>
          </p:cNvSpPr>
          <p:nvPr/>
        </p:nvSpPr>
        <p:spPr bwMode="auto">
          <a:xfrm>
            <a:off x="1647800" y="1554163"/>
            <a:ext cx="2390799"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ياوان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3" name="Oval 19"/>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pic>
        <p:nvPicPr>
          <p:cNvPr id="1132564" name="Picture 20" descr="DannyGo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2971800"/>
            <a:ext cx="1600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2565" name="Picture 21" descr="RickNov0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520" y="773659"/>
            <a:ext cx="1680121"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918" name="Rectangle 22"/>
          <p:cNvSpPr>
            <a:spLocks noGrp="1" noChangeArrowheads="1"/>
          </p:cNvSpPr>
          <p:nvPr>
            <p:ph type="title" idx="4294967295"/>
          </p:nvPr>
        </p:nvSpPr>
        <p:spPr>
          <a:xfrm>
            <a:off x="-17405" y="6242014"/>
            <a:ext cx="7772400" cy="609600"/>
          </a:xfrm>
          <a:noFill/>
        </p:spPr>
        <p:txBody>
          <a:bodyPr/>
          <a:lstStyle/>
          <a:p>
            <a:pPr algn="l" eaLnBrk="1" hangingPunct="1">
              <a:defRPr/>
            </a:pPr>
            <a:r>
              <a:rPr lang="ar-JO" sz="3200" dirty="0">
                <a:solidFill>
                  <a:schemeClr val="bg1"/>
                </a:solidFill>
                <a:ea typeface="ＭＳ Ｐゴシック" charset="0"/>
                <a:cs typeface="Arial" panose="020B0604020202020204" pitchFamily="34" charset="0"/>
              </a:rPr>
              <a:t>نسل يافث،</a:t>
            </a:r>
            <a:r>
              <a:rPr lang="ar-JO" sz="3200" dirty="0">
                <a:solidFill>
                  <a:srgbClr val="FF201A"/>
                </a:solidFill>
                <a:ea typeface="ＭＳ Ｐゴシック" charset="0"/>
                <a:cs typeface="Arial" panose="020B0604020202020204" pitchFamily="34" charset="0"/>
              </a:rPr>
              <a:t> </a:t>
            </a:r>
            <a:r>
              <a:rPr lang="ar-JO" sz="3200" dirty="0">
                <a:solidFill>
                  <a:srgbClr val="0070C0"/>
                </a:solidFill>
                <a:ea typeface="ＭＳ Ｐゴシック" charset="0"/>
                <a:cs typeface="Arial" panose="020B0604020202020204" pitchFamily="34" charset="0"/>
              </a:rPr>
              <a:t>حام</a:t>
            </a:r>
            <a:r>
              <a:rPr lang="ar-JO" sz="3200" dirty="0">
                <a:solidFill>
                  <a:srgbClr val="FF201A"/>
                </a:solidFill>
                <a:ea typeface="ＭＳ Ｐゴシック" charset="0"/>
                <a:cs typeface="Arial" panose="020B0604020202020204" pitchFamily="34" charset="0"/>
              </a:rPr>
              <a:t> وسام</a:t>
            </a:r>
            <a:endParaRPr lang="en-US" sz="4000" dirty="0">
              <a:solidFill>
                <a:srgbClr val="FF201A"/>
              </a:solidFill>
              <a:ea typeface="ＭＳ Ｐゴシック" charset="0"/>
              <a:cs typeface="Arial" panose="020B0604020202020204" pitchFamily="34" charset="0"/>
            </a:endParaRPr>
          </a:p>
        </p:txBody>
      </p:sp>
      <p:pic>
        <p:nvPicPr>
          <p:cNvPr id="1132567" name="Picture 23" descr="Rick &amp; Sus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0" y="1676400"/>
            <a:ext cx="1600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 Box 13"/>
          <p:cNvSpPr txBox="1">
            <a:spLocks noChangeArrowheads="1"/>
          </p:cNvSpPr>
          <p:nvPr/>
        </p:nvSpPr>
        <p:spPr bwMode="auto">
          <a:xfrm>
            <a:off x="3676260" y="5569208"/>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كوش</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 name="Title 1">
            <a:extLst>
              <a:ext uri="{FF2B5EF4-FFF2-40B4-BE49-F238E27FC236}">
                <a16:creationId xmlns:a16="http://schemas.microsoft.com/office/drawing/2014/main" id="{35230DE5-97DA-0586-F90B-5427DA3B6682}"/>
              </a:ext>
            </a:extLst>
          </p:cNvPr>
          <p:cNvSpPr txBox="1">
            <a:spLocks/>
          </p:cNvSpPr>
          <p:nvPr/>
        </p:nvSpPr>
        <p:spPr bwMode="auto">
          <a:xfrm>
            <a:off x="685800" y="-26988"/>
            <a:ext cx="7772400" cy="44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نسل أولاد نوح</a:t>
            </a:r>
            <a:endParaRPr kumimoji="0" lang="en-US"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3" name="Picture 24" descr="Rick &amp; Susan">
            <a:extLst>
              <a:ext uri="{FF2B5EF4-FFF2-40B4-BE49-F238E27FC236}">
                <a16:creationId xmlns:a16="http://schemas.microsoft.com/office/drawing/2014/main" id="{0508CA19-DB6C-5F14-F575-5E7D6B322BB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70248" y="980728"/>
            <a:ext cx="6934200" cy="448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7802370"/>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نوح</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يافث</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حام</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سام</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القوقازيون</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الكنعانيون</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الساميون</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3" name="Text Box 11"/>
          <p:cNvSpPr txBox="1">
            <a:spLocks noChangeArrowheads="1"/>
          </p:cNvSpPr>
          <p:nvPr/>
        </p:nvSpPr>
        <p:spPr bwMode="auto">
          <a:xfrm>
            <a:off x="144677" y="5105400"/>
            <a:ext cx="255069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والهنود الشرقيون</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8507" y="5105400"/>
            <a:ext cx="174759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والآسيويون</a:t>
            </a:r>
            <a:endParaRPr kumimoji="0" lang="en-US" sz="3200" b="1" i="0"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97568" y="5105400"/>
            <a:ext cx="114646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والعرب</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92</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سيناء</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سينو</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1"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 name="Text Box 24">
            <a:extLst>
              <a:ext uri="{FF2B5EF4-FFF2-40B4-BE49-F238E27FC236}">
                <a16:creationId xmlns:a16="http://schemas.microsoft.com/office/drawing/2014/main" id="{EF3604F7-1C29-315F-D6EE-ECC84B4EAFD7}"/>
              </a:ext>
            </a:extLst>
          </p:cNvPr>
          <p:cNvSpPr txBox="1">
            <a:spLocks noChangeArrowheads="1"/>
          </p:cNvSpPr>
          <p:nvPr/>
        </p:nvSpPr>
        <p:spPr bwMode="auto">
          <a:xfrm>
            <a:off x="0" y="858838"/>
            <a:ext cx="92202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أخبار الأيام الأول 1: 4-27</a:t>
            </a:r>
          </a:p>
        </p:txBody>
      </p:sp>
    </p:spTree>
    <p:extLst>
      <p:ext uri="{BB962C8B-B14F-4D97-AF65-F5344CB8AC3E}">
        <p14:creationId xmlns:p14="http://schemas.microsoft.com/office/powerpoint/2010/main" val="20036840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1"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الفلسطيين</a:t>
            </a:r>
            <a:endParaRPr kumimoji="0" lang="en-US" sz="2000" b="1" i="0" u="none" strike="noStrike" kern="10" cap="none" spc="0" normalizeH="1"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47" name="WordArt 5"/>
          <p:cNvSpPr>
            <a:spLocks noChangeArrowheads="1" noChangeShapeType="1" noTextEdit="1"/>
          </p:cNvSpPr>
          <p:nvPr/>
        </p:nvSpPr>
        <p:spPr bwMode="auto">
          <a:xfrm>
            <a:off x="2920752" y="4941168"/>
            <a:ext cx="1219200" cy="295275"/>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المؤابيين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العمونيين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عماليق</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الكنعانيين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1" name="WordArt 9"/>
          <p:cNvSpPr>
            <a:spLocks noChangeArrowheads="1" noChangeShapeType="1" noTextEdit="1"/>
          </p:cNvSpPr>
          <p:nvPr/>
        </p:nvSpPr>
        <p:spPr bwMode="auto">
          <a:xfrm rot="-2803389">
            <a:off x="1514476" y="4527550"/>
            <a:ext cx="1066800" cy="371475"/>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اليبوسيين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2" name="WordArt 10"/>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الأموريين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الصيدونيين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4" name="WordArt 12"/>
          <p:cNvSpPr>
            <a:spLocks noChangeArrowheads="1" noChangeShapeType="1" noTextEdit="1"/>
          </p:cNvSpPr>
          <p:nvPr/>
        </p:nvSpPr>
        <p:spPr bwMode="auto">
          <a:xfrm>
            <a:off x="3428992" y="72844"/>
            <a:ext cx="1214446" cy="5905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ما بين النهرين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الأدوميين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الفرزيين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7" name="WordArt 15"/>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الحويين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8" name="WordArt 16"/>
          <p:cNvSpPr>
            <a:spLocks noChangeArrowheads="1" noChangeShapeType="1" noTextEdit="1"/>
          </p:cNvSpPr>
          <p:nvPr/>
        </p:nvSpPr>
        <p:spPr bwMode="auto">
          <a:xfrm rot="-4829266">
            <a:off x="1279525" y="2600144"/>
            <a:ext cx="4016375" cy="371475"/>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الأموريين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59" name="Text Box 17"/>
          <p:cNvSpPr txBox="1">
            <a:spLocks noChangeArrowheads="1"/>
          </p:cNvSpPr>
          <p:nvPr/>
        </p:nvSpPr>
        <p:spPr bwMode="auto">
          <a:xfrm>
            <a:off x="8213725" y="412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rPr>
              <a:t>الفينيقيين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panose="020B0604020202020204" pitchFamily="34" charset="0"/>
              <a:ea typeface="Arial"/>
              <a:cs typeface="Arial" panose="020B0604020202020204" pitchFamily="34" charset="0"/>
            </a:endParaRP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ar-JO" sz="3200" dirty="0">
                <a:ea typeface="ＭＳ Ｐゴシック" charset="0"/>
              </a:rPr>
              <a:t>الأعداء في كنعان          خلال فترة القضاة (3: 5)</a:t>
            </a:r>
            <a:endParaRPr lang="en-US" dirty="0">
              <a:solidFill>
                <a:schemeClr val="bg1"/>
              </a:solidFill>
              <a:ea typeface="ＭＳ Ｐゴシック" charset="0"/>
            </a:endParaRPr>
          </a:p>
        </p:txBody>
      </p:sp>
    </p:spTree>
    <p:extLst>
      <p:ext uri="{BB962C8B-B14F-4D97-AF65-F5344CB8AC3E}">
        <p14:creationId xmlns:p14="http://schemas.microsoft.com/office/powerpoint/2010/main" val="82680472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82" name="Rectangle 6"/>
          <p:cNvSpPr>
            <a:spLocks noGrp="1" noRot="1" noChangeArrowheads="1"/>
          </p:cNvSpPr>
          <p:nvPr>
            <p:ph type="title" idx="4294967295"/>
          </p:nvPr>
        </p:nvSpPr>
        <p:spPr>
          <a:xfrm>
            <a:off x="-36513" y="228600"/>
            <a:ext cx="9180513"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ar-JO" altLang="en-US" sz="3200" dirty="0">
                <a:latin typeface="Arial" panose="020B0604020202020204" pitchFamily="34" charset="0"/>
                <a:ea typeface="ＭＳ Ｐゴシック" pitchFamily="34" charset="-128"/>
                <a:cs typeface="Arial" pitchFamily="34" charset="0"/>
              </a:rPr>
              <a:t>ماذا كان موقف إسرائيل تجاه الشعوب؟</a:t>
            </a:r>
            <a:endParaRPr lang="en-US" altLang="en-US" sz="3200" dirty="0">
              <a:latin typeface="Arial" panose="020B0604020202020204" pitchFamily="34" charset="0"/>
              <a:ea typeface="ＭＳ Ｐゴシック" pitchFamily="34" charset="-128"/>
              <a:cs typeface="Arial" pitchFamily="34" charset="0"/>
            </a:endParaRPr>
          </a:p>
        </p:txBody>
      </p:sp>
      <p:sp>
        <p:nvSpPr>
          <p:cNvPr id="408581" name="Oval 5"/>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FF0000"/>
              </a:solidFill>
              <a:cs typeface="Arial" panose="020B0604020202020204" pitchFamily="34" charset="0"/>
            </a:endParaRPr>
          </a:p>
        </p:txBody>
      </p:sp>
      <p:grpSp>
        <p:nvGrpSpPr>
          <p:cNvPr id="2" name="Group 2"/>
          <p:cNvGrpSpPr>
            <a:grpSpLocks/>
          </p:cNvGrpSpPr>
          <p:nvPr/>
        </p:nvGrpSpPr>
        <p:grpSpPr bwMode="auto">
          <a:xfrm>
            <a:off x="914400" y="1295400"/>
            <a:ext cx="7315200" cy="5105400"/>
            <a:chOff x="480" y="816"/>
            <a:chExt cx="4608" cy="3216"/>
          </a:xfrm>
        </p:grpSpPr>
        <p:pic>
          <p:nvPicPr>
            <p:cNvPr id="96261" name="Picture 4" descr="JerusalemCenterofWorl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0" y="816"/>
              <a:ext cx="4128" cy="3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2" name="Text Box 3"/>
            <p:cNvSpPr txBox="1">
              <a:spLocks noChangeArrowheads="1"/>
            </p:cNvSpPr>
            <p:nvPr/>
          </p:nvSpPr>
          <p:spPr bwMode="auto">
            <a:xfrm>
              <a:off x="3312" y="2688"/>
              <a:ext cx="1776" cy="75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ar-JO" altLang="en-US" b="1" dirty="0">
                  <a:cs typeface="Arial" panose="020B0604020202020204" pitchFamily="34" charset="0"/>
                </a:rPr>
                <a:t>رأى مسيحيو العصور الوسطى أورشليم كمركز العالم (1580 م)</a:t>
              </a:r>
              <a:endParaRPr lang="en-US" altLang="en-US" b="1" dirty="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animEffect transition="in" filter="fade">
                                      <p:cBhvr>
                                        <p:cTn id="7" dur="500"/>
                                        <p:tgtEl>
                                          <p:spTgt spid="408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5" name="Rectangle 3"/>
          <p:cNvSpPr>
            <a:spLocks noGrp="1" noRot="1" noChangeArrowheads="1"/>
          </p:cNvSpPr>
          <p:nvPr>
            <p:ph type="title" idx="4294967295"/>
          </p:nvPr>
        </p:nvSpPr>
        <p:spPr>
          <a:xfrm>
            <a:off x="0" y="228600"/>
            <a:ext cx="9144000"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ماذا كان موقف إسرائيل من الأمم؟</a:t>
            </a:r>
            <a:endParaRPr lang="en-US" sz="3200" dirty="0">
              <a:latin typeface="Arial" panose="020B0604020202020204" pitchFamily="34" charset="0"/>
              <a:ea typeface="ＭＳ Ｐゴシック" charset="0"/>
              <a:cs typeface="Arial" panose="020B0604020202020204" pitchFamily="34" charset="0"/>
            </a:endParaRPr>
          </a:p>
        </p:txBody>
      </p:sp>
      <p:sp>
        <p:nvSpPr>
          <p:cNvPr id="182276" name="Oval 4"/>
          <p:cNvSpPr>
            <a:spLocks noChangeArrowheads="1"/>
          </p:cNvSpPr>
          <p:nvPr/>
        </p:nvSpPr>
        <p:spPr bwMode="auto">
          <a:xfrm>
            <a:off x="5593432"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82280" name="Rectangle 8"/>
          <p:cNvSpPr>
            <a:spLocks noRot="1" noChangeArrowheads="1"/>
          </p:cNvSpPr>
          <p:nvPr/>
        </p:nvSpPr>
        <p:spPr bwMode="auto">
          <a:xfrm>
            <a:off x="2743200" y="6248400"/>
            <a:ext cx="6400800" cy="6096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قراءة من عالم القرن الأول، 23</a:t>
            </a:r>
            <a:endParaRPr kumimoji="0" lang="en-US" sz="2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fade">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07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1" name="Rectangle 3"/>
          <p:cNvSpPr>
            <a:spLocks noGrp="1" noRot="1" noChangeArrowheads="1"/>
          </p:cNvSpPr>
          <p:nvPr>
            <p:ph type="title" idx="4294967295"/>
          </p:nvPr>
        </p:nvSpPr>
        <p:spPr>
          <a:xfrm>
            <a:off x="0" y="228600"/>
            <a:ext cx="91440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عشرة مستويات يهودية من القداسة في الأرض</a:t>
            </a:r>
            <a:endParaRPr lang="en-US" sz="3200" dirty="0">
              <a:latin typeface="Arial" panose="020B0604020202020204" pitchFamily="34" charset="0"/>
              <a:ea typeface="ＭＳ Ｐゴシック" charset="0"/>
              <a:cs typeface="Arial" panose="020B0604020202020204" pitchFamily="34" charset="0"/>
            </a:endParaRPr>
          </a:p>
        </p:txBody>
      </p:sp>
      <p:sp>
        <p:nvSpPr>
          <p:cNvPr id="140292" name="Oval 4"/>
          <p:cNvSpPr>
            <a:spLocks noChangeArrowheads="1"/>
          </p:cNvSpPr>
          <p:nvPr/>
        </p:nvSpPr>
        <p:spPr bwMode="auto">
          <a:xfrm>
            <a:off x="5593432"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40296" name="Text Box 8"/>
          <p:cNvSpPr txBox="1">
            <a:spLocks noChangeArrowheads="1"/>
          </p:cNvSpPr>
          <p:nvPr/>
        </p:nvSpPr>
        <p:spPr bwMode="auto">
          <a:xfrm>
            <a:off x="179512" y="3640668"/>
            <a:ext cx="4968552" cy="2062103"/>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square" anchor="b">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هناك عشر درجات من القداسة.     إن أرض إسرائيل أقدس من أي أرض أخرى... حيث يخرجون منها الباكورة والرغيفين...</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8" name="Rectangle 10"/>
          <p:cNvSpPr>
            <a:spLocks noRot="1" noChangeArrowheads="1"/>
          </p:cNvSpPr>
          <p:nvPr/>
        </p:nvSpPr>
        <p:spPr bwMode="auto">
          <a:xfrm>
            <a:off x="34798" y="1052736"/>
            <a:ext cx="6355432" cy="864096"/>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إسرائيل مقابل المدن الأخرى</a:t>
            </a:r>
            <a:endParaRPr kumimoji="0" 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0299" name="Text Box 11"/>
          <p:cNvSpPr txBox="1">
            <a:spLocks noChangeArrowheads="1"/>
          </p:cNvSpPr>
          <p:nvPr/>
        </p:nvSpPr>
        <p:spPr bwMode="auto">
          <a:xfrm>
            <a:off x="0" y="6400800"/>
            <a:ext cx="4038600" cy="519113"/>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عاشر أقدس مكان</a:t>
            </a:r>
            <a:endParaRPr kumimoji="0" 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6"/>
                                        </p:tgtEl>
                                        <p:attrNameLst>
                                          <p:attrName>style.visibility</p:attrName>
                                        </p:attrNameLst>
                                      </p:cBhvr>
                                      <p:to>
                                        <p:strVal val="visible"/>
                                      </p:to>
                                    </p:set>
                                    <p:animEffect transition="in" filter="fade">
                                      <p:cBhvr>
                                        <p:cTn id="7" dur="500"/>
                                        <p:tgtEl>
                                          <p:spTgt spid="140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0292"/>
                                        </p:tgtEl>
                                        <p:attrNameLst>
                                          <p:attrName>style.visibility</p:attrName>
                                        </p:attrNameLst>
                                      </p:cBhvr>
                                      <p:to>
                                        <p:strVal val="visible"/>
                                      </p:to>
                                    </p:set>
                                    <p:animEffect transition="in" filter="fade">
                                      <p:cBhvr>
                                        <p:cTn id="12"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nimBg="1" autoUpdateAnimBg="0"/>
      <p:bldP spid="140296"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4498" name="Picture 3"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9" name="Rectangle 4"/>
          <p:cNvSpPr>
            <a:spLocks noGrp="1" noChangeArrowheads="1"/>
          </p:cNvSpPr>
          <p:nvPr>
            <p:ph type="title"/>
          </p:nvPr>
        </p:nvSpPr>
        <p:spPr>
          <a:xfrm>
            <a:off x="4876800" y="3810000"/>
            <a:ext cx="4267200" cy="3074988"/>
          </a:xfrm>
          <a:solidFill>
            <a:srgbClr val="060400"/>
          </a:solidFill>
        </p:spPr>
        <p:txBody>
          <a:bodyPr/>
          <a:lstStyle/>
          <a:p>
            <a:pPr eaLnBrk="1" hangingPunct="1"/>
            <a:r>
              <a:rPr lang="ar-JO" b="1" dirty="0">
                <a:effectLst/>
                <a:latin typeface="Arial" panose="020B0604020202020204" pitchFamily="34" charset="0"/>
                <a:ea typeface="ＭＳ Ｐゴシック" charset="0"/>
                <a:cs typeface="Arial" panose="020B0604020202020204" pitchFamily="34" charset="0"/>
              </a:rPr>
              <a:t>الباكورة: تقدمة    حزمة الترديد</a:t>
            </a:r>
            <a:endParaRPr lang="en-US" b="1" dirty="0">
              <a:effectLst/>
              <a:latin typeface="Arial" panose="020B0604020202020204" pitchFamily="34" charset="0"/>
              <a:ea typeface="ＭＳ Ｐゴシック" charset="0"/>
              <a:cs typeface="Arial" panose="020B0604020202020204" pitchFamily="34" charset="0"/>
            </a:endParaRPr>
          </a:p>
        </p:txBody>
      </p:sp>
      <p:sp>
        <p:nvSpPr>
          <p:cNvPr id="236549" name="Rectangle 5"/>
          <p:cNvSpPr>
            <a:spLocks noGrp="1" noChangeArrowheads="1"/>
          </p:cNvSpPr>
          <p:nvPr>
            <p:ph type="body" sz="half" idx="2"/>
          </p:nvPr>
        </p:nvSpPr>
        <p:spPr>
          <a:xfrm>
            <a:off x="5105400" y="304800"/>
            <a:ext cx="4038600" cy="2362200"/>
          </a:xfrm>
        </p:spPr>
        <p:txBody>
          <a:bodyPr/>
          <a:lstStyle/>
          <a:p>
            <a:pPr algn="r" rtl="1" eaLnBrk="1" hangingPunct="1">
              <a:defRPr/>
            </a:pPr>
            <a:r>
              <a:rPr lang="ar-JO" sz="3200" b="1" dirty="0">
                <a:latin typeface="Arial" panose="020B0604020202020204" pitchFamily="34" charset="0"/>
                <a:ea typeface="ＭＳ Ｐゴシック" charset="0"/>
                <a:cs typeface="Arial" panose="020B0604020202020204" pitchFamily="34" charset="0"/>
              </a:rPr>
              <a:t>تم حصادها في أقصى شمال إسرائيل</a:t>
            </a:r>
          </a:p>
          <a:p>
            <a:pPr algn="r" rtl="1" eaLnBrk="1" hangingPunct="1">
              <a:defRPr/>
            </a:pPr>
            <a:r>
              <a:rPr lang="ar-JO" sz="3200" b="1" dirty="0">
                <a:latin typeface="Arial" panose="020B0604020202020204" pitchFamily="34" charset="0"/>
                <a:ea typeface="ＭＳ Ｐゴシック" charset="0"/>
                <a:cs typeface="Arial" panose="020B0604020202020204" pitchFamily="34" charset="0"/>
              </a:rPr>
              <a:t>يتم إحضارها إلى أورشليم</a:t>
            </a:r>
            <a:endParaRPr lang="en-US" sz="3200" b="1" dirty="0">
              <a:latin typeface="Arial" panose="020B0604020202020204" pitchFamily="34" charset="0"/>
              <a:ea typeface="ＭＳ Ｐゴシック" charset="0"/>
              <a:cs typeface="Arial" panose="020B0604020202020204" pitchFamily="34" charset="0"/>
            </a:endParaRPr>
          </a:p>
        </p:txBody>
      </p:sp>
      <p:pic>
        <p:nvPicPr>
          <p:cNvPr id="236550" name="Picture 6" descr="3 Rainfa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4822825"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51" name="AutoShape 7"/>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6552" name="Text Box 8"/>
          <p:cNvSpPr txBox="1">
            <a:spLocks noChangeArrowheads="1"/>
          </p:cNvSpPr>
          <p:nvPr/>
        </p:nvSpPr>
        <p:spPr bwMode="auto">
          <a:xfrm>
            <a:off x="4929188" y="6453188"/>
            <a:ext cx="3789820" cy="369332"/>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بيتزل، أطلس مودي لأراضي الكتاب المقدس، 50</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50"/>
                                        </p:tgtEl>
                                        <p:attrNameLst>
                                          <p:attrName>style.visibility</p:attrName>
                                        </p:attrNameLst>
                                      </p:cBhvr>
                                      <p:to>
                                        <p:strVal val="visible"/>
                                      </p:to>
                                    </p:set>
                                    <p:animEffect transition="in" filter="dissolve">
                                      <p:cBhvr>
                                        <p:cTn id="7" dur="500"/>
                                        <p:tgtEl>
                                          <p:spTgt spid="2365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36549">
                                            <p:txEl>
                                              <p:pRg st="0" end="0"/>
                                            </p:txEl>
                                          </p:spTgt>
                                        </p:tgtEl>
                                        <p:attrNameLst>
                                          <p:attrName>style.visibility</p:attrName>
                                        </p:attrNameLst>
                                      </p:cBhvr>
                                      <p:to>
                                        <p:strVal val="visible"/>
                                      </p:to>
                                    </p:set>
                                    <p:anim calcmode="lin" valueType="num">
                                      <p:cBhvr>
                                        <p:cTn id="12" dur="1000" fill="hold"/>
                                        <p:tgtEl>
                                          <p:spTgt spid="236549">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654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654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36549">
                                            <p:txEl>
                                              <p:pRg st="1" end="1"/>
                                            </p:txEl>
                                          </p:spTgt>
                                        </p:tgtEl>
                                        <p:attrNameLst>
                                          <p:attrName>style.visibility</p:attrName>
                                        </p:attrNameLst>
                                      </p:cBhvr>
                                      <p:to>
                                        <p:strVal val="visible"/>
                                      </p:to>
                                    </p:set>
                                    <p:anim calcmode="lin" valueType="num">
                                      <p:cBhvr>
                                        <p:cTn id="19" dur="1000" fill="hold"/>
                                        <p:tgtEl>
                                          <p:spTgt spid="236549">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236549">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36549">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6551"/>
                                        </p:tgtEl>
                                        <p:attrNameLst>
                                          <p:attrName>style.visibility</p:attrName>
                                        </p:attrNameLst>
                                      </p:cBhvr>
                                      <p:to>
                                        <p:strVal val="visible"/>
                                      </p:to>
                                    </p:set>
                                    <p:animEffect transition="in" filter="wipe(up)">
                                      <p:cBhvr>
                                        <p:cTn id="24" dur="2000"/>
                                        <p:tgtEl>
                                          <p:spTgt spid="23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654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p:spPr>
      </p:pic>
      <p:sp>
        <p:nvSpPr>
          <p:cNvPr id="141315" name="Rectangle 3"/>
          <p:cNvSpPr>
            <a:spLocks noGrp="1" noRot="1" noChangeArrowheads="1"/>
          </p:cNvSpPr>
          <p:nvPr>
            <p:ph type="title"/>
          </p:nvPr>
        </p:nvSpPr>
        <p:spPr>
          <a:xfrm>
            <a:off x="115888"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600" dirty="0">
                <a:latin typeface="Arial"/>
                <a:ea typeface="ＭＳ Ｐゴシック" charset="0"/>
                <a:cs typeface="Arial"/>
              </a:rPr>
              <a:t>الأراضي الحضرية مقابل الريفية</a:t>
            </a:r>
            <a:endParaRPr lang="en-US" sz="3600" dirty="0">
              <a:latin typeface="Arial"/>
              <a:ea typeface="ＭＳ Ｐゴシック" charset="0"/>
              <a:cs typeface="Arial"/>
            </a:endParaRPr>
          </a:p>
        </p:txBody>
      </p:sp>
      <p:sp>
        <p:nvSpPr>
          <p:cNvPr id="141316" name="Text Box 4"/>
          <p:cNvSpPr txBox="1">
            <a:spLocks noChangeArrowheads="1"/>
          </p:cNvSpPr>
          <p:nvPr/>
        </p:nvSpPr>
        <p:spPr bwMode="auto">
          <a:xfrm>
            <a:off x="-36512" y="2971800"/>
            <a:ext cx="39624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المدن المسورة لا تزال أكثر قدسية حيث أنها يجب أن تخرج البرص والجثث من وسطها</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rPr>
              <a:t>عشرة مستويات يهودية من القداسة في الأرض</a:t>
            </a:r>
            <a:endParaRPr kumimoji="0" 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endParaRPr>
          </a:p>
        </p:txBody>
      </p:sp>
      <p:sp>
        <p:nvSpPr>
          <p:cNvPr id="141359" name="Text Box 47"/>
          <p:cNvSpPr txBox="1">
            <a:spLocks noChangeArrowheads="1"/>
          </p:cNvSpPr>
          <p:nvPr/>
        </p:nvSpPr>
        <p:spPr bwMode="auto">
          <a:xfrm>
            <a:off x="-36512"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rPr>
              <a:t>تاسع أقدس مكان</a:t>
            </a:r>
            <a:endParaRPr kumimoji="0" 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0"/>
            <a:ext cx="5146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Rot="1" noChangeArrowheads="1"/>
          </p:cNvSpPr>
          <p:nvPr>
            <p:ph type="title"/>
          </p:nvPr>
        </p:nvSpPr>
        <p:spPr>
          <a:xfrm>
            <a:off x="152400"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600" dirty="0">
                <a:latin typeface="Arial"/>
                <a:ea typeface="ＭＳ Ｐゴシック" charset="0"/>
                <a:cs typeface="Arial"/>
              </a:rPr>
              <a:t>أورشليم مقابل المدن الأخرى</a:t>
            </a:r>
            <a:endParaRPr lang="en-US" sz="3600" dirty="0">
              <a:latin typeface="Arial"/>
              <a:ea typeface="ＭＳ Ｐゴシック" charset="0"/>
              <a:cs typeface="Arial"/>
            </a:endParaRPr>
          </a:p>
        </p:txBody>
      </p:sp>
      <p:sp>
        <p:nvSpPr>
          <p:cNvPr id="141316" name="Text Box 4"/>
          <p:cNvSpPr txBox="1">
            <a:spLocks noChangeArrowheads="1"/>
          </p:cNvSpPr>
          <p:nvPr/>
        </p:nvSpPr>
        <p:spPr bwMode="auto">
          <a:xfrm>
            <a:off x="0" y="2971800"/>
            <a:ext cx="39624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 سور أورشليم لا يزال هناك أكثر قدسية لأنهم هناك فقط يأكلون الطعام المقدس</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rPr>
              <a:t>عشرة مستويات يهودية من القداسة في الأرض</a:t>
            </a:r>
          </a:p>
        </p:txBody>
      </p:sp>
      <p:sp>
        <p:nvSpPr>
          <p:cNvPr id="141359" name="Text Box 47"/>
          <p:cNvSpPr txBox="1">
            <a:spLocks noChangeArrowheads="1"/>
          </p:cNvSpPr>
          <p:nvPr/>
        </p:nvSpPr>
        <p:spPr bwMode="auto">
          <a:xfrm>
            <a:off x="0"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rPr>
              <a:t>ثامن أقدس مكان</a:t>
            </a:r>
            <a:endParaRPr kumimoji="0" 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endParaRPr>
          </a:p>
        </p:txBody>
      </p:sp>
      <p:sp>
        <p:nvSpPr>
          <p:cNvPr id="238631"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أورشليم</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1"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8"/>
          <p:cNvSpPr>
            <a:spLocks noChangeArrowheads="1"/>
          </p:cNvSpPr>
          <p:nvPr/>
        </p:nvSpPr>
        <p:spPr bwMode="auto">
          <a:xfrm>
            <a:off x="0" y="0"/>
            <a:ext cx="7924800" cy="6858000"/>
          </a:xfrm>
          <a:prstGeom prst="rect">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cs typeface="Arial" panose="020B0604020202020204" pitchFamily="34" charset="0"/>
            </a:endParaRPr>
          </a:p>
        </p:txBody>
      </p:sp>
      <p:sp>
        <p:nvSpPr>
          <p:cNvPr id="20482" name="Rectangle 2"/>
          <p:cNvSpPr>
            <a:spLocks noGrp="1" noChangeArrowheads="1"/>
          </p:cNvSpPr>
          <p:nvPr>
            <p:ph type="title"/>
          </p:nvPr>
        </p:nvSpPr>
        <p:spPr>
          <a:effectLst>
            <a:outerShdw blurRad="63500" dist="107763" dir="18900000" algn="ctr" rotWithShape="0">
              <a:schemeClr val="bg2">
                <a:alpha val="50000"/>
              </a:schemeClr>
            </a:outerShdw>
          </a:effectLst>
        </p:spPr>
        <p:txBody>
          <a:bodyPr/>
          <a:lstStyle/>
          <a:p>
            <a:pPr algn="ctr" eaLnBrk="1" hangingPunct="1"/>
            <a:r>
              <a:rPr lang="ar-JO" altLang="en-US" sz="3600" b="1" dirty="0">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الأساس المنطقي</a:t>
            </a:r>
            <a:br>
              <a:rPr lang="en-US" altLang="en-US" sz="3600" b="1" dirty="0">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br>
            <a:r>
              <a:rPr lang="ar-JO" altLang="en-US" sz="3600" b="1" dirty="0">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لماذا ندرس شعوب الشرق الأدنى القديم</a:t>
            </a:r>
            <a:endParaRPr lang="en-US" altLang="en-US" sz="3600" b="1" dirty="0">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p:txBody>
      </p:sp>
      <p:sp>
        <p:nvSpPr>
          <p:cNvPr id="20483" name="Rectangle 3"/>
          <p:cNvSpPr>
            <a:spLocks noGrp="1" noChangeArrowheads="1"/>
          </p:cNvSpPr>
          <p:nvPr>
            <p:ph type="body" idx="1"/>
          </p:nvPr>
        </p:nvSpPr>
        <p:spPr>
          <a:xfrm>
            <a:off x="263525" y="1598613"/>
            <a:ext cx="7661275" cy="534987"/>
          </a:xfrm>
          <a:effectLst>
            <a:outerShdw blurRad="50800" dist="38100" dir="2700000" rotWithShape="0">
              <a:srgbClr val="000000">
                <a:alpha val="42999"/>
              </a:srgbClr>
            </a:outerShdw>
          </a:effectLst>
        </p:spPr>
        <p:txBody>
          <a:bodyPr/>
          <a:lstStyle/>
          <a:p>
            <a:pPr algn="r" rtl="1" eaLnBrk="1" hangingPunct="1">
              <a:lnSpc>
                <a:spcPct val="90000"/>
              </a:lnSpc>
            </a:pPr>
            <a:r>
              <a:rPr lang="ar-JO" altLang="en-US"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تفسير النص الكتابي في العهد القديم</a:t>
            </a:r>
            <a:endParaRPr lang="en-US" altLang="en-US"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p:txBody>
      </p:sp>
      <p:sp>
        <p:nvSpPr>
          <p:cNvPr id="40964" name="Text Box 4"/>
          <p:cNvSpPr txBox="1">
            <a:spLocks noChangeArrowheads="1"/>
          </p:cNvSpPr>
          <p:nvPr/>
        </p:nvSpPr>
        <p:spPr bwMode="auto">
          <a:xfrm>
            <a:off x="8620125" y="0"/>
            <a:ext cx="530915" cy="461665"/>
          </a:xfrm>
          <a:prstGeom prst="rect">
            <a:avLst/>
          </a:prstGeom>
          <a:solidFill>
            <a:srgbClr val="0000FF"/>
          </a:solidFill>
          <a:ln w="9525">
            <a:noFill/>
            <a:miter lim="800000"/>
            <a:headEnd/>
            <a:tailEnd/>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ar-JO" altLang="en-US" b="1" dirty="0">
                <a:solidFill>
                  <a:srgbClr val="FFFFFF"/>
                </a:solidFill>
                <a:effectLst>
                  <a:outerShdw blurRad="38100" dist="38100" dir="2700000" algn="tl">
                    <a:srgbClr val="000000"/>
                  </a:outerShdw>
                </a:effectLst>
                <a:cs typeface="Arial" panose="020B0604020202020204" pitchFamily="34" charset="0"/>
              </a:rPr>
              <a:t>71</a:t>
            </a:r>
            <a:endParaRPr lang="en-US" altLang="en-US" b="1" dirty="0">
              <a:solidFill>
                <a:srgbClr val="FFFFFF"/>
              </a:solidFill>
              <a:effectLst>
                <a:outerShdw blurRad="38100" dist="38100" dir="2700000" algn="tl">
                  <a:srgbClr val="000000"/>
                </a:outerShdw>
              </a:effectLst>
              <a:cs typeface="Arial" panose="020B0604020202020204" pitchFamily="34" charset="0"/>
            </a:endParaRPr>
          </a:p>
        </p:txBody>
      </p:sp>
      <p:sp>
        <p:nvSpPr>
          <p:cNvPr id="5" name="Rectangle 3"/>
          <p:cNvSpPr txBox="1">
            <a:spLocks noChangeArrowheads="1"/>
          </p:cNvSpPr>
          <p:nvPr/>
        </p:nvSpPr>
        <p:spPr bwMode="auto">
          <a:xfrm>
            <a:off x="0" y="2362200"/>
            <a:ext cx="7524329" cy="1066800"/>
          </a:xfrm>
          <a:prstGeom prst="rect">
            <a:avLst/>
          </a:prstGeom>
          <a:noFill/>
          <a:ln>
            <a:noFill/>
          </a:ln>
          <a:effectLst>
            <a:outerShdw blurRad="50800" dist="38100" dir="2700000" rotWithShape="0">
              <a:srgbClr val="808080">
                <a:alpha val="42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algn="r" rtl="1" eaLnBrk="1" hangingPunct="1">
              <a:lnSpc>
                <a:spcPct val="90000"/>
              </a:lnSpc>
              <a:spcBef>
                <a:spcPct val="20000"/>
              </a:spcBef>
              <a:buSzPct val="80000"/>
              <a:buFontTx/>
              <a:buBlip>
                <a:blip r:embed="rId3"/>
              </a:buBlip>
            </a:pPr>
            <a:r>
              <a:rPr lang="ar-JO" altLang="en-US" sz="2800" b="1" dirty="0">
                <a:solidFill>
                  <a:schemeClr val="hlink"/>
                </a:solidFill>
                <a:effectLst>
                  <a:outerShdw blurRad="38100" dist="38100" dir="2700000" algn="tl">
                    <a:srgbClr val="000000"/>
                  </a:outerShdw>
                </a:effectLst>
                <a:cs typeface="Arial" panose="020B0604020202020204" pitchFamily="34" charset="0"/>
              </a:rPr>
              <a:t>تكوين 12: 1-3 ــــ  لماذا ترك إبراهيم أور مع عائلته كلها؟</a:t>
            </a:r>
            <a:endParaRPr lang="en-US" altLang="en-US" sz="2800" b="1" dirty="0">
              <a:solidFill>
                <a:schemeClr val="hlink"/>
              </a:solidFill>
              <a:effectLst>
                <a:outerShdw blurRad="38100" dist="38100" dir="2700000" algn="tl">
                  <a:srgbClr val="000000"/>
                </a:outerShdw>
              </a:effectLst>
              <a:cs typeface="Arial" panose="020B0604020202020204" pitchFamily="34" charset="0"/>
            </a:endParaRPr>
          </a:p>
        </p:txBody>
      </p:sp>
      <p:sp>
        <p:nvSpPr>
          <p:cNvPr id="6" name="Rectangle 3"/>
          <p:cNvSpPr txBox="1">
            <a:spLocks noChangeArrowheads="1"/>
          </p:cNvSpPr>
          <p:nvPr/>
        </p:nvSpPr>
        <p:spPr bwMode="auto">
          <a:xfrm>
            <a:off x="0" y="3581400"/>
            <a:ext cx="7524329" cy="1066800"/>
          </a:xfrm>
          <a:prstGeom prst="rect">
            <a:avLst/>
          </a:prstGeom>
          <a:noFill/>
          <a:ln>
            <a:noFill/>
          </a:ln>
          <a:effectLst>
            <a:outerShdw blurRad="50800" dist="38100" dir="2700000" rotWithShape="0">
              <a:srgbClr val="808080">
                <a:alpha val="42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algn="r" rtl="1" eaLnBrk="1" hangingPunct="1">
              <a:lnSpc>
                <a:spcPct val="90000"/>
              </a:lnSpc>
              <a:spcBef>
                <a:spcPct val="20000"/>
              </a:spcBef>
              <a:buSzPct val="80000"/>
              <a:buFontTx/>
              <a:buBlip>
                <a:blip r:embed="rId3"/>
              </a:buBlip>
            </a:pPr>
            <a:r>
              <a:rPr lang="ar-JO" altLang="en-US" sz="2800" b="1" dirty="0">
                <a:solidFill>
                  <a:schemeClr val="hlink"/>
                </a:solidFill>
                <a:effectLst>
                  <a:outerShdw blurRad="38100" dist="38100" dir="2700000" algn="tl">
                    <a:srgbClr val="000000"/>
                  </a:outerShdw>
                </a:effectLst>
                <a:cs typeface="Arial" panose="020B0604020202020204" pitchFamily="34" charset="0"/>
              </a:rPr>
              <a:t>1 صموئيل 13: 19 ـــ لماذا ذهب بني إسرائيل إلى مخيم الفلسطينيين ليصقلوا أسلحتهم لاستخدامها ضدهم؟ </a:t>
            </a:r>
            <a:endParaRPr lang="en-US" altLang="en-US" sz="2800" b="1" dirty="0">
              <a:solidFill>
                <a:schemeClr val="hlink"/>
              </a:solidFill>
              <a:effectLst>
                <a:outerShdw blurRad="38100" dist="38100" dir="2700000" algn="tl">
                  <a:srgbClr val="000000"/>
                </a:outerShdw>
              </a:effectLst>
              <a:cs typeface="Arial" panose="020B0604020202020204" pitchFamily="34" charset="0"/>
            </a:endParaRPr>
          </a:p>
        </p:txBody>
      </p:sp>
      <p:sp>
        <p:nvSpPr>
          <p:cNvPr id="7" name="Rectangle 3"/>
          <p:cNvSpPr txBox="1">
            <a:spLocks noChangeArrowheads="1"/>
          </p:cNvSpPr>
          <p:nvPr/>
        </p:nvSpPr>
        <p:spPr bwMode="auto">
          <a:xfrm>
            <a:off x="0" y="4800600"/>
            <a:ext cx="7524329" cy="2057400"/>
          </a:xfrm>
          <a:prstGeom prst="rect">
            <a:avLst/>
          </a:prstGeom>
          <a:noFill/>
          <a:ln>
            <a:noFill/>
          </a:ln>
          <a:effectLst>
            <a:outerShdw blurRad="50800" dist="38100" dir="2700000" rotWithShape="0">
              <a:srgbClr val="808080">
                <a:alpha val="42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algn="r" rtl="1" eaLnBrk="1" hangingPunct="1">
              <a:lnSpc>
                <a:spcPct val="90000"/>
              </a:lnSpc>
              <a:spcBef>
                <a:spcPct val="20000"/>
              </a:spcBef>
              <a:buSzPct val="80000"/>
              <a:buFontTx/>
              <a:buBlip>
                <a:blip r:embed="rId3"/>
              </a:buBlip>
            </a:pPr>
            <a:r>
              <a:rPr lang="ar-JO" altLang="en-US" sz="2800" b="1" dirty="0">
                <a:solidFill>
                  <a:schemeClr val="hlink"/>
                </a:solidFill>
                <a:effectLst>
                  <a:outerShdw blurRad="38100" dist="38100" dir="2700000" algn="tl">
                    <a:srgbClr val="000000"/>
                  </a:outerShdw>
                </a:effectLst>
                <a:cs typeface="Arial" panose="020B0604020202020204" pitchFamily="34" charset="0"/>
              </a:rPr>
              <a:t>مزمور 29: 3 ــــ لماذا يدعي كاتب المزمور أن الرب فوق المياه؟</a:t>
            </a:r>
            <a:endParaRPr lang="en-US" altLang="en-US" sz="2800" b="1" dirty="0">
              <a:solidFill>
                <a:schemeClr val="hlink"/>
              </a:solidFill>
              <a:effectLst>
                <a:outerShdw blurRad="38100" dist="38100" dir="2700000" algn="tl">
                  <a:srgbClr val="00000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autoUpdateAnimBg="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6451" name="Rectangle 19"/>
          <p:cNvSpPr>
            <a:spLocks noGrp="1" noRot="1" noChangeArrowheads="1"/>
          </p:cNvSpPr>
          <p:nvPr>
            <p:ph type="title"/>
          </p:nvPr>
        </p:nvSpPr>
        <p:spPr>
          <a:xfrm>
            <a:off x="5029200" y="1189038"/>
            <a:ext cx="3733800" cy="868362"/>
          </a:xfrm>
        </p:spPr>
        <p:txBody>
          <a:bodyPr/>
          <a:lstStyle/>
          <a:p>
            <a:pPr eaLnBrk="1" hangingPunct="1">
              <a:defRPr/>
            </a:pPr>
            <a:r>
              <a:rPr lang="en-US">
                <a:latin typeface="Garamond" charset="0"/>
                <a:ea typeface="ＭＳ Ｐゴシック" charset="0"/>
                <a:cs typeface="ＭＳ Ｐゴシック" charset="0"/>
              </a:rPr>
              <a:t>Temple Mount</a:t>
            </a:r>
          </a:p>
        </p:txBody>
      </p:sp>
      <p:pic>
        <p:nvPicPr>
          <p:cNvPr id="240643"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4249738" y="0"/>
            <a:ext cx="4894262" cy="6858000"/>
          </a:xfrm>
        </p:spPr>
      </p:pic>
      <p:sp>
        <p:nvSpPr>
          <p:cNvPr id="146440" name="Rectangle 8"/>
          <p:cNvSpPr>
            <a:spLocks noRot="1" noChangeArrowheads="1"/>
          </p:cNvSpPr>
          <p:nvPr/>
        </p:nvSpPr>
        <p:spPr bwMode="auto">
          <a:xfrm>
            <a:off x="152400" y="1295400"/>
            <a:ext cx="4648200" cy="16764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جبل الهيكل مقابل        الأقسام الأخرى</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46441" name="Text Box 9"/>
          <p:cNvSpPr txBox="1">
            <a:spLocks noChangeArrowheads="1"/>
          </p:cNvSpPr>
          <p:nvPr/>
        </p:nvSpPr>
        <p:spPr bwMode="auto">
          <a:xfrm>
            <a:off x="0" y="3200400"/>
            <a:ext cx="40386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 يدخلها رجل ولا امرأة معه سيل ولا حائض ولا امرأة بعد الولادة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6448" name="Text Box 16"/>
          <p:cNvSpPr txBox="1">
            <a:spLocks noChangeArrowheads="1"/>
          </p:cNvSpPr>
          <p:nvPr/>
        </p:nvSpPr>
        <p:spPr bwMode="auto">
          <a:xfrm>
            <a:off x="0" y="6278563"/>
            <a:ext cx="4267200" cy="579437"/>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سابع أقدس مكان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46450" name="Rectangle 1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عشرة مستويات يهودية من القداسة في الأرض</a:t>
            </a:r>
          </a:p>
        </p:txBody>
      </p:sp>
      <p:sp>
        <p:nvSpPr>
          <p:cNvPr id="9" name="Rectangle 6"/>
          <p:cNvSpPr>
            <a:spLocks noChangeArrowheads="1"/>
          </p:cNvSpPr>
          <p:nvPr/>
        </p:nvSpPr>
        <p:spPr bwMode="auto">
          <a:xfrm rot="21045103">
            <a:off x="7173913" y="2366963"/>
            <a:ext cx="990600" cy="1612900"/>
          </a:xfrm>
          <a:prstGeom prst="rect">
            <a:avLst/>
          </a:prstGeom>
          <a:noFill/>
          <a:ln w="57150">
            <a:solidFill>
              <a:schemeClr val="bg1"/>
            </a:solidFill>
            <a:miter lim="800000"/>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41"/>
                                        </p:tgtEl>
                                        <p:attrNameLst>
                                          <p:attrName>style.visibility</p:attrName>
                                        </p:attrNameLst>
                                      </p:cBhvr>
                                      <p:to>
                                        <p:strVal val="visible"/>
                                      </p:to>
                                    </p:set>
                                    <p:animEffect transition="in" filter="fade">
                                      <p:cBhvr>
                                        <p:cTn id="7" dur="5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3"/>
          <p:cNvSpPr>
            <a:spLocks noGrp="1" noChangeArrowheads="1"/>
          </p:cNvSpPr>
          <p:nvPr>
            <p:ph type="title"/>
          </p:nvPr>
        </p:nvSpPr>
        <p:spPr>
          <a:xfrm>
            <a:off x="457200" y="1600200"/>
            <a:ext cx="3352800" cy="1143000"/>
          </a:xfrm>
        </p:spPr>
        <p:txBody>
          <a:bodyPr/>
          <a:lstStyle/>
          <a:p>
            <a:pPr eaLnBrk="1" hangingPunct="1"/>
            <a:r>
              <a:rPr lang="en-US">
                <a:latin typeface="Arial" charset="0"/>
                <a:ea typeface="ＭＳ Ｐゴシック" charset="0"/>
                <a:cs typeface="ＭＳ Ｐゴシック" charset="0"/>
              </a:rPr>
              <a:t>The Rampart</a:t>
            </a:r>
          </a:p>
        </p:txBody>
      </p:sp>
      <p:pic>
        <p:nvPicPr>
          <p:cNvPr id="242690" name="Picture 12" descr="Temple Chambers Above Grou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5025" y="381000"/>
            <a:ext cx="4498975"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8" name="Rectangle 4"/>
          <p:cNvSpPr>
            <a:spLocks noRot="1" noChangeArrowheads="1"/>
          </p:cNvSpPr>
          <p:nvPr/>
        </p:nvSpPr>
        <p:spPr bwMode="auto">
          <a:xfrm>
            <a:off x="152400" y="1081088"/>
            <a:ext cx="4191000" cy="2133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Geneva" charset="0"/>
              </a:rPr>
              <a:t>السور مقابل             بقية جبل الهيكل</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charset="0"/>
              <a:cs typeface="Geneva" charset="0"/>
            </a:endParaRPr>
          </a:p>
        </p:txBody>
      </p:sp>
      <p:sp>
        <p:nvSpPr>
          <p:cNvPr id="149509" name="Text Box 5"/>
          <p:cNvSpPr txBox="1">
            <a:spLocks noChangeArrowheads="1"/>
          </p:cNvSpPr>
          <p:nvPr/>
        </p:nvSpPr>
        <p:spPr bwMode="auto">
          <a:xfrm>
            <a:off x="0" y="3271838"/>
            <a:ext cx="4267200" cy="1077218"/>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s" charset="0"/>
                <a:ea typeface="ＭＳ Ｐゴシック" charset="0"/>
                <a:cs typeface="Arials" charset="0"/>
              </a:rPr>
              <a:t>لا يجوز دخول الأمم ولا الذي به نجاسة من جثة</a:t>
            </a:r>
            <a:endParaRPr kumimoji="0" lang="en-US" sz="3200" b="1" i="0" u="none" strike="noStrike" kern="1200" cap="none" spc="0" normalizeH="0" baseline="0" noProof="0" dirty="0">
              <a:ln>
                <a:noFill/>
              </a:ln>
              <a:solidFill>
                <a:srgbClr val="FFFFFF"/>
              </a:solidFill>
              <a:effectLst/>
              <a:uLnTx/>
              <a:uFillTx/>
              <a:latin typeface="Arials" charset="0"/>
              <a:ea typeface="ＭＳ Ｐゴシック" charset="0"/>
              <a:cs typeface="Arials" charset="0"/>
            </a:endParaRPr>
          </a:p>
        </p:txBody>
      </p:sp>
      <p:sp>
        <p:nvSpPr>
          <p:cNvPr id="149510" name="Rectangle 6"/>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Geneva" charset="0"/>
              </a:rPr>
              <a:t>عشرة مستويات يهودية من القداسة في الأرض</a:t>
            </a:r>
          </a:p>
        </p:txBody>
      </p:sp>
      <p:sp>
        <p:nvSpPr>
          <p:cNvPr id="242694" name="Text Box 9"/>
          <p:cNvSpPr txBox="1">
            <a:spLocks noChangeArrowheads="1"/>
          </p:cNvSpPr>
          <p:nvPr/>
        </p:nvSpPr>
        <p:spPr bwMode="auto">
          <a:xfrm>
            <a:off x="0" y="6216650"/>
            <a:ext cx="4495800" cy="584200"/>
          </a:xfrm>
          <a:prstGeom prst="rect">
            <a:avLst/>
          </a:prstGeom>
          <a:gradFill rotWithShape="0">
            <a:gsLst>
              <a:gs pos="0">
                <a:srgbClr val="0000FF"/>
              </a:gs>
              <a:gs pos="100000">
                <a:srgbClr val="000076"/>
              </a:gs>
            </a:gsLst>
            <a:path path="shape">
              <a:fillToRect l="50000" t="50000" r="50000" b="50000"/>
            </a:path>
          </a:gra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s" charset="0"/>
                <a:ea typeface="ＭＳ Ｐゴシック" charset="0"/>
                <a:cs typeface="Arials" charset="0"/>
              </a:rPr>
              <a:t>سادس أقدس مكان</a:t>
            </a:r>
            <a:endParaRPr kumimoji="0" lang="en-US" sz="3200" b="1" i="0" u="none" strike="noStrike" kern="1200" cap="none" spc="0" normalizeH="0" baseline="0" noProof="0" dirty="0">
              <a:ln>
                <a:noFill/>
              </a:ln>
              <a:solidFill>
                <a:srgbClr val="FFFFFF"/>
              </a:solidFill>
              <a:effectLst/>
              <a:uLnTx/>
              <a:uFillTx/>
              <a:latin typeface="Arials" charset="0"/>
              <a:ea typeface="ＭＳ Ｐゴシック" charset="0"/>
              <a:cs typeface="Arial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a:xfrm>
            <a:off x="3810000" y="1828800"/>
            <a:ext cx="4953000" cy="350838"/>
          </a:xfrm>
        </p:spPr>
        <p:txBody>
          <a:bodyPr/>
          <a:lstStyle/>
          <a:p>
            <a:pPr eaLnBrk="1" hangingPunct="1"/>
            <a:r>
              <a:rPr lang="en-US">
                <a:solidFill>
                  <a:schemeClr val="bg1"/>
                </a:solidFill>
                <a:latin typeface="Arial" panose="020B0604020202020204" pitchFamily="34" charset="0"/>
                <a:ea typeface="ＭＳ Ｐゴシック" charset="0"/>
                <a:cs typeface="Arial" panose="020B0604020202020204" pitchFamily="34" charset="0"/>
              </a:rPr>
              <a:t>Court of Women</a:t>
            </a:r>
          </a:p>
        </p:txBody>
      </p:sp>
      <p:pic>
        <p:nvPicPr>
          <p:cNvPr id="244738" name="Picture 7" descr="Model of the Temple 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447800"/>
            <a:ext cx="8153400" cy="502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2" name="Rectangle 4"/>
          <p:cNvSpPr>
            <a:spLocks noRot="1" noChangeArrowheads="1"/>
          </p:cNvSpPr>
          <p:nvPr/>
        </p:nvSpPr>
        <p:spPr bwMode="auto">
          <a:xfrm>
            <a:off x="152400" y="11255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ساحة النساء</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50533" name="Text Box 5"/>
          <p:cNvSpPr txBox="1">
            <a:spLocks noChangeArrowheads="1"/>
          </p:cNvSpPr>
          <p:nvPr/>
        </p:nvSpPr>
        <p:spPr bwMode="auto">
          <a:xfrm>
            <a:off x="0" y="2209800"/>
            <a:ext cx="3276600" cy="206210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هذا المكان الأقرب للنساء يستبعد أيضاً الرجال الذين غسلوا أنفسهم في نفس اليوم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0534"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خامس أقدس مكان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0536"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عشرة مستويات يهودية من القداسة في الأرض</a:t>
            </a:r>
          </a:p>
        </p:txBody>
      </p:sp>
      <p:sp>
        <p:nvSpPr>
          <p:cNvPr id="150538" name="Text Box 10"/>
          <p:cNvSpPr txBox="1">
            <a:spLocks noChangeArrowheads="1"/>
          </p:cNvSpPr>
          <p:nvPr/>
        </p:nvSpPr>
        <p:spPr bwMode="auto">
          <a:xfrm>
            <a:off x="3635375" y="4648200"/>
            <a:ext cx="2592388" cy="646113"/>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بني إسرائيل</a:t>
            </a:r>
            <a:endParaRPr kumimoji="0" lang="en-US" sz="36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50539" name="Text Box 11"/>
          <p:cNvSpPr txBox="1">
            <a:spLocks noChangeArrowheads="1"/>
          </p:cNvSpPr>
          <p:nvPr/>
        </p:nvSpPr>
        <p:spPr bwMode="auto">
          <a:xfrm rot="4190545">
            <a:off x="5657056" y="3671094"/>
            <a:ext cx="2668588" cy="64770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بني إسرائيل</a:t>
            </a:r>
            <a:endParaRPr kumimoji="0" lang="en-US" sz="36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50540" name="Text Box 12"/>
          <p:cNvSpPr txBox="1">
            <a:spLocks noChangeArrowheads="1"/>
          </p:cNvSpPr>
          <p:nvPr/>
        </p:nvSpPr>
        <p:spPr bwMode="auto">
          <a:xfrm rot="4130650">
            <a:off x="5493544" y="3613944"/>
            <a:ext cx="4535488" cy="64135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النساء؟ / الأمم</a:t>
            </a:r>
            <a:endParaRPr kumimoji="0" lang="en-US" sz="36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50541" name="Text Box 13"/>
          <p:cNvSpPr txBox="1">
            <a:spLocks noChangeArrowheads="1"/>
          </p:cNvSpPr>
          <p:nvPr/>
        </p:nvSpPr>
        <p:spPr bwMode="auto">
          <a:xfrm>
            <a:off x="4038600" y="2895600"/>
            <a:ext cx="2111375" cy="64135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الكهنة</a:t>
            </a:r>
            <a:endParaRPr kumimoji="0" lang="en-US" sz="3600" b="0"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50542" name="Line 14"/>
          <p:cNvSpPr>
            <a:spLocks noChangeShapeType="1"/>
          </p:cNvSpPr>
          <p:nvPr/>
        </p:nvSpPr>
        <p:spPr bwMode="auto">
          <a:xfrm>
            <a:off x="6629400" y="1752600"/>
            <a:ext cx="1752600" cy="4800600"/>
          </a:xfrm>
          <a:prstGeom prst="line">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fade">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40"/>
                                        </p:tgtEl>
                                        <p:attrNameLst>
                                          <p:attrName>style.visibility</p:attrName>
                                        </p:attrNameLst>
                                      </p:cBhvr>
                                      <p:to>
                                        <p:strVal val="visible"/>
                                      </p:to>
                                    </p:set>
                                    <p:animEffect transition="in" filter="fade">
                                      <p:cBhvr>
                                        <p:cTn id="12" dur="500"/>
                                        <p:tgtEl>
                                          <p:spTgt spid="150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0542"/>
                                        </p:tgtEl>
                                        <p:attrNameLst>
                                          <p:attrName>style.visibility</p:attrName>
                                        </p:attrNameLst>
                                      </p:cBhvr>
                                      <p:to>
                                        <p:strVal val="visible"/>
                                      </p:to>
                                    </p:set>
                                    <p:animEffect transition="in" filter="fade">
                                      <p:cBhvr>
                                        <p:cTn id="17" dur="500"/>
                                        <p:tgtEl>
                                          <p:spTgt spid="1505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9"/>
                                        </p:tgtEl>
                                        <p:attrNameLst>
                                          <p:attrName>style.visibility</p:attrName>
                                        </p:attrNameLst>
                                      </p:cBhvr>
                                      <p:to>
                                        <p:strVal val="visible"/>
                                      </p:to>
                                    </p:set>
                                    <p:animEffect transition="in" filter="fade">
                                      <p:cBhvr>
                                        <p:cTn id="22" dur="500"/>
                                        <p:tgtEl>
                                          <p:spTgt spid="1505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8"/>
                                        </p:tgtEl>
                                        <p:attrNameLst>
                                          <p:attrName>style.visibility</p:attrName>
                                        </p:attrNameLst>
                                      </p:cBhvr>
                                      <p:to>
                                        <p:strVal val="visible"/>
                                      </p:to>
                                    </p:set>
                                    <p:animEffect transition="in" filter="fade">
                                      <p:cBhvr>
                                        <p:cTn id="27" dur="500"/>
                                        <p:tgtEl>
                                          <p:spTgt spid="150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0541"/>
                                        </p:tgtEl>
                                        <p:attrNameLst>
                                          <p:attrName>style.visibility</p:attrName>
                                        </p:attrNameLst>
                                      </p:cBhvr>
                                      <p:to>
                                        <p:strVal val="visible"/>
                                      </p:to>
                                    </p:set>
                                    <p:animEffect transition="in" filter="fade">
                                      <p:cBhvr>
                                        <p:cTn id="32" dur="500"/>
                                        <p:tgtEl>
                                          <p:spTgt spid="150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autoUpdateAnimBg="0"/>
      <p:bldP spid="150538" grpId="0" autoUpdateAnimBg="0"/>
      <p:bldP spid="150539" grpId="0" autoUpdateAnimBg="0"/>
      <p:bldP spid="150540" grpId="0" autoUpdateAnimBg="0"/>
      <p:bldP spid="15054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3810000" y="1828800"/>
            <a:ext cx="4953000" cy="350838"/>
          </a:xfrm>
        </p:spPr>
        <p:txBody>
          <a:bodyPr/>
          <a:lstStyle/>
          <a:p>
            <a:pPr eaLnBrk="1" hangingPunct="1"/>
            <a:r>
              <a:rPr lang="en-US" b="1">
                <a:solidFill>
                  <a:schemeClr val="bg1"/>
                </a:solidFill>
                <a:latin typeface="Arial" charset="0"/>
                <a:ea typeface="ＭＳ Ｐゴシック" charset="0"/>
                <a:cs typeface="ＭＳ Ｐゴシック" charset="0"/>
              </a:rPr>
              <a:t>Court of Israelites</a:t>
            </a:r>
          </a:p>
        </p:txBody>
      </p:sp>
      <p:pic>
        <p:nvPicPr>
          <p:cNvPr id="246786" name="Picture 3" descr="Court Of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0" y="1371600"/>
            <a:ext cx="8382000" cy="5116513"/>
          </a:xfrm>
        </p:spPr>
      </p:pic>
      <p:sp>
        <p:nvSpPr>
          <p:cNvPr id="167940" name="Rectangle 4"/>
          <p:cNvSpPr>
            <a:spLocks noRot="1" noChangeArrowheads="1"/>
          </p:cNvSpPr>
          <p:nvPr/>
        </p:nvSpPr>
        <p:spPr bwMode="auto">
          <a:xfrm>
            <a:off x="152400" y="1219200"/>
            <a:ext cx="4724400" cy="9144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Geneva" charset="0"/>
              </a:rPr>
              <a:t>ساحة بني إسرائيل</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Geneva" charset="0"/>
            </a:endParaRPr>
          </a:p>
        </p:txBody>
      </p:sp>
      <p:sp>
        <p:nvSpPr>
          <p:cNvPr id="167941" name="Text Box 5"/>
          <p:cNvSpPr txBox="1">
            <a:spLocks noChangeArrowheads="1"/>
          </p:cNvSpPr>
          <p:nvPr/>
        </p:nvSpPr>
        <p:spPr bwMode="auto">
          <a:xfrm>
            <a:off x="0" y="2362200"/>
            <a:ext cx="3492500" cy="206210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فقط الرجال الذين اكتملت كفارتهم يمكنهم الدخول (وإلا كانوا بحاجة إلى ذبيحة خطية)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67942"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رابع أقدس مكان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67944"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Geneva" charset="0"/>
              </a:rPr>
              <a:t>عشرة مستويات يهودية من القداسة في الأرض</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fade">
                                      <p:cBhvr>
                                        <p:cTn id="7"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a:xfrm>
            <a:off x="3962400" y="304800"/>
            <a:ext cx="3276600" cy="6278563"/>
          </a:xfrm>
        </p:spPr>
        <p:txBody>
          <a:bodyPr/>
          <a:lstStyle/>
          <a:p>
            <a:pPr eaLnBrk="1" hangingPunct="1"/>
            <a:r>
              <a:rPr lang="en-US" b="1">
                <a:solidFill>
                  <a:schemeClr val="bg1"/>
                </a:solidFill>
                <a:latin typeface="Arial" panose="020B0604020202020204" pitchFamily="34" charset="0"/>
                <a:ea typeface="ＭＳ Ｐゴシック" charset="0"/>
                <a:cs typeface="Arial" panose="020B0604020202020204" pitchFamily="34" charset="0"/>
              </a:rPr>
              <a:t>The Inner Temple Court and the steps leading to the Nicanor Gate</a:t>
            </a:r>
          </a:p>
        </p:txBody>
      </p:sp>
      <p:pic>
        <p:nvPicPr>
          <p:cNvPr id="248834" name="Picture 3" descr="The inner Temple Court leading to the Nicanor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04800"/>
            <a:ext cx="512603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6"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عشرة مستويات يهودية من القداسة في الأرض</a:t>
            </a:r>
          </a:p>
        </p:txBody>
      </p:sp>
      <p:sp>
        <p:nvSpPr>
          <p:cNvPr id="151557" name="Rectangle 5"/>
          <p:cNvSpPr>
            <a:spLocks noRot="1" noChangeArrowheads="1"/>
          </p:cNvSpPr>
          <p:nvPr/>
        </p:nvSpPr>
        <p:spPr bwMode="auto">
          <a:xfrm>
            <a:off x="152400" y="10493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ساحة الكهنة</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1558" name="Text Box 6"/>
          <p:cNvSpPr txBox="1">
            <a:spLocks noChangeArrowheads="1"/>
          </p:cNvSpPr>
          <p:nvPr/>
        </p:nvSpPr>
        <p:spPr bwMode="auto">
          <a:xfrm>
            <a:off x="76200" y="2514600"/>
            <a:ext cx="3632200" cy="1569660"/>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فقط للكهنة والرجال الذين يجب عليهم وضع الأيدي والذبح والترديد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1559"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ثالث أقدس مكان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500"/>
                                        <p:tgtEl>
                                          <p:spTgt spid="151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a:xfrm>
            <a:off x="1905000" y="2438400"/>
            <a:ext cx="5715000" cy="1219200"/>
          </a:xfrm>
        </p:spPr>
        <p:txBody>
          <a:bodyPr/>
          <a:lstStyle/>
          <a:p>
            <a:pPr eaLnBrk="1" hangingPunct="1"/>
            <a:r>
              <a:rPr lang="en-US" sz="4000">
                <a:solidFill>
                  <a:schemeClr val="bg1"/>
                </a:solidFill>
                <a:latin typeface="Arial" panose="020B0604020202020204" pitchFamily="34" charset="0"/>
                <a:ea typeface="ＭＳ Ｐゴシック" charset="0"/>
                <a:cs typeface="Arial" panose="020B0604020202020204" pitchFamily="34" charset="0"/>
              </a:rPr>
              <a:t>The Great Basin in the Court of the Priests.</a:t>
            </a:r>
          </a:p>
        </p:txBody>
      </p:sp>
      <p:pic>
        <p:nvPicPr>
          <p:cNvPr id="250882" name="Picture 3" descr="Great Bas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339850"/>
            <a:ext cx="8458200" cy="509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عشرة مستويات يهودية من القداسة في الأرض</a:t>
            </a:r>
          </a:p>
        </p:txBody>
      </p:sp>
      <p:sp>
        <p:nvSpPr>
          <p:cNvPr id="152581" name="Rectangle 5"/>
          <p:cNvSpPr>
            <a:spLocks noRot="1" noChangeArrowheads="1"/>
          </p:cNvSpPr>
          <p:nvPr/>
        </p:nvSpPr>
        <p:spPr bwMode="auto">
          <a:xfrm>
            <a:off x="152400" y="1143000"/>
            <a:ext cx="4267200" cy="1371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بين الرواق والمذبح</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2582" name="Text Box 6"/>
          <p:cNvSpPr txBox="1">
            <a:spLocks noChangeArrowheads="1"/>
          </p:cNvSpPr>
          <p:nvPr/>
        </p:nvSpPr>
        <p:spPr bwMode="auto">
          <a:xfrm>
            <a:off x="0" y="2971800"/>
            <a:ext cx="3810000" cy="206210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فقط الكهنة الذين ليس لديهم عيوب وشعر مربوط يمكنهم الدخول إلى هنا لغسل أيديهم وأرجلهم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2583"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ثاني أقدس مكان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2584" name="Text Box 8"/>
          <p:cNvSpPr txBox="1">
            <a:spLocks noChangeArrowheads="1"/>
          </p:cNvSpPr>
          <p:nvPr/>
        </p:nvSpPr>
        <p:spPr bwMode="auto">
          <a:xfrm>
            <a:off x="7667625" y="3059113"/>
            <a:ext cx="1075936"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969696"/>
                  </a:outerShdw>
                </a:effectLst>
                <a:uLnTx/>
                <a:uFillTx/>
                <a:latin typeface="Arial" panose="020B0604020202020204" pitchFamily="34" charset="0"/>
                <a:ea typeface="ＭＳ Ｐゴシック" charset="0"/>
                <a:cs typeface="Arial" panose="020B0604020202020204" pitchFamily="34" charset="0"/>
              </a:rPr>
              <a:t>الرواق</a:t>
            </a:r>
            <a:endParaRPr kumimoji="0" lang="en-US" sz="3200" b="1" i="0" u="none" strike="noStrike" kern="1200" cap="none" spc="0" normalizeH="0" baseline="0" noProof="0" dirty="0">
              <a:ln>
                <a:noFill/>
              </a:ln>
              <a:solidFill>
                <a:srgbClr val="FFFFFF"/>
              </a:solidFill>
              <a:effectLst>
                <a:outerShdw blurRad="38100" dist="38100" dir="2700000" algn="tl">
                  <a:srgbClr val="969696"/>
                </a:outerShdw>
              </a:effectLst>
              <a:uLnTx/>
              <a:uFillTx/>
              <a:latin typeface="Arial" panose="020B0604020202020204" pitchFamily="34" charset="0"/>
              <a:ea typeface="ＭＳ Ｐゴシック" charset="0"/>
              <a:cs typeface="Arial" panose="020B0604020202020204" pitchFamily="34" charset="0"/>
            </a:endParaRPr>
          </a:p>
        </p:txBody>
      </p:sp>
      <p:sp>
        <p:nvSpPr>
          <p:cNvPr id="152585" name="Text Box 9"/>
          <p:cNvSpPr txBox="1">
            <a:spLocks noChangeArrowheads="1"/>
          </p:cNvSpPr>
          <p:nvPr/>
        </p:nvSpPr>
        <p:spPr bwMode="auto">
          <a:xfrm>
            <a:off x="7720013" y="4724400"/>
            <a:ext cx="1023037"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969696"/>
                  </a:outerShdw>
                </a:effectLst>
                <a:uLnTx/>
                <a:uFillTx/>
                <a:latin typeface="Arial" panose="020B0604020202020204" pitchFamily="34" charset="0"/>
                <a:ea typeface="ＭＳ Ｐゴシック" charset="0"/>
                <a:cs typeface="Arial" panose="020B0604020202020204" pitchFamily="34" charset="0"/>
              </a:rPr>
              <a:t>المذبح</a:t>
            </a:r>
            <a:endParaRPr kumimoji="0" lang="en-US" sz="3200" b="1" i="0" u="none" strike="noStrike" kern="1200" cap="none" spc="0" normalizeH="0" baseline="0" noProof="0" dirty="0">
              <a:ln>
                <a:noFill/>
              </a:ln>
              <a:solidFill>
                <a:srgbClr val="FFFFFF"/>
              </a:solidFill>
              <a:effectLst>
                <a:outerShdw blurRad="38100" dist="38100" dir="2700000" algn="tl">
                  <a:srgbClr val="969696"/>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fad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title"/>
          </p:nvPr>
        </p:nvSpPr>
        <p:spPr>
          <a:xfrm>
            <a:off x="5257800" y="274638"/>
            <a:ext cx="3733800" cy="1401762"/>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البوابات العظمى</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52930" name="Picture 3" descr="The Great Ga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4787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8" name="Rectangle 4"/>
          <p:cNvSpPr>
            <a:spLocks noChangeArrowheads="1"/>
          </p:cNvSpPr>
          <p:nvPr/>
        </p:nvSpPr>
        <p:spPr bwMode="auto">
          <a:xfrm>
            <a:off x="5334000" y="2438400"/>
            <a:ext cx="3581400" cy="2800767"/>
          </a:xfrm>
          <a:prstGeom prst="rect">
            <a:avLst/>
          </a:prstGeom>
          <a:noFill/>
          <a:ln w="9525">
            <a:noFill/>
            <a:miter lim="800000"/>
            <a:headEnd/>
            <a:tailEnd/>
          </a:ln>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هذه تؤدي إلى حرم الهيكل. </a:t>
            </a:r>
          </a:p>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فقط الكهنة الذين غسلت أيديهم وأرجلهم يمكنهم الدخول هنا.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4724400" y="2438400"/>
            <a:ext cx="2819400" cy="1676400"/>
          </a:xfrm>
        </p:spPr>
        <p:txBody>
          <a:bodyPr/>
          <a:lstStyle/>
          <a:p>
            <a:pPr eaLnBrk="1" hangingPunct="1"/>
            <a:r>
              <a:rPr lang="en-US" b="1">
                <a:solidFill>
                  <a:schemeClr val="bg1"/>
                </a:solidFill>
                <a:latin typeface="Arial" panose="020B0604020202020204" pitchFamily="34" charset="0"/>
                <a:ea typeface="ＭＳ Ｐゴシック" charset="0"/>
                <a:cs typeface="Arial" panose="020B0604020202020204" pitchFamily="34" charset="0"/>
              </a:rPr>
              <a:t>The Holy Place</a:t>
            </a:r>
          </a:p>
        </p:txBody>
      </p:sp>
      <p:pic>
        <p:nvPicPr>
          <p:cNvPr id="254978" name="Picture 3" descr="the holy pla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75" y="228600"/>
            <a:ext cx="455612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9"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Ten Jewish Levels of Holiness in the Land</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05" name="Rectangle 5"/>
          <p:cNvSpPr>
            <a:spLocks noRot="1" noChangeArrowheads="1"/>
          </p:cNvSpPr>
          <p:nvPr/>
        </p:nvSpPr>
        <p:spPr bwMode="auto">
          <a:xfrm>
            <a:off x="0" y="0"/>
            <a:ext cx="9144000" cy="9906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عشرة مستويات يهودية من القداسة في الأرض</a:t>
            </a:r>
          </a:p>
        </p:txBody>
      </p:sp>
      <p:sp>
        <p:nvSpPr>
          <p:cNvPr id="153607" name="Text Box 7"/>
          <p:cNvSpPr txBox="1">
            <a:spLocks noChangeArrowheads="1"/>
          </p:cNvSpPr>
          <p:nvPr/>
        </p:nvSpPr>
        <p:spPr bwMode="auto">
          <a:xfrm>
            <a:off x="381000" y="2590800"/>
            <a:ext cx="3200400" cy="1569660"/>
          </a:xfrm>
          <a:prstGeom prst="rect">
            <a:avLst/>
          </a:prstGeom>
          <a:noFill/>
          <a:ln w="9525">
            <a:noFill/>
            <a:miter lim="800000"/>
            <a:headEnd/>
            <a:tailEnd/>
          </a:ln>
          <a:effectLst/>
        </p:spPr>
        <p:txBody>
          <a:bodyPr>
            <a:spAutoFit/>
          </a:bodyPr>
          <a:lstStyle>
            <a:defPPr>
              <a:defRPr lang="en-US"/>
            </a:defPPr>
            <a:lvl1pPr algn="ctr">
              <a:defRPr sz="3200">
                <a:solidFill>
                  <a:schemeClr val="bg1"/>
                </a:solidFill>
                <a:effectLst/>
                <a:latin typeface="Arial" pitchFamily="-105" charset="0"/>
                <a:ea typeface="+mn-ea"/>
                <a:cs typeface="+mn-cs"/>
              </a:defRPr>
            </a:lvl1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فقط الكهنة الذين غسلت أيديهم وأرجلهم يمكنهم الدخول هنا.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أقدس مكان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القدس</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07"/>
                                        </p:tgtEl>
                                        <p:attrNameLst>
                                          <p:attrName>style.visibility</p:attrName>
                                        </p:attrNameLst>
                                      </p:cBhvr>
                                      <p:to>
                                        <p:strVal val="visible"/>
                                      </p:to>
                                    </p:set>
                                    <p:animEffect transition="in" filter="fade">
                                      <p:cBhvr>
                                        <p:cTn id="7" dur="500"/>
                                        <p:tgtEl>
                                          <p:spTgt spid="153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4724400" y="2438400"/>
            <a:ext cx="2819400" cy="1676400"/>
          </a:xfrm>
        </p:spPr>
        <p:txBody>
          <a:bodyPr/>
          <a:lstStyle/>
          <a:p>
            <a:pPr eaLnBrk="1" hangingPunct="1"/>
            <a:r>
              <a:rPr lang="en-US">
                <a:solidFill>
                  <a:schemeClr val="bg1"/>
                </a:solidFill>
                <a:latin typeface="Arial" panose="020B0604020202020204" pitchFamily="34" charset="0"/>
                <a:ea typeface="ＭＳ Ｐゴシック" charset="0"/>
                <a:cs typeface="Arial" panose="020B0604020202020204" pitchFamily="34" charset="0"/>
              </a:rPr>
              <a:t>The Holy Place</a:t>
            </a:r>
          </a:p>
        </p:txBody>
      </p:sp>
      <p:pic>
        <p:nvPicPr>
          <p:cNvPr id="254978" name="Picture 3" descr="the holy pla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75" y="228600"/>
            <a:ext cx="455612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9"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Ten Jewish Levels of Holiness in the Land</a:t>
            </a:r>
            <a:endParaRPr kumimoji="0" 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عشرة مستويات يهودية من القداسة في الأرض</a:t>
            </a:r>
          </a:p>
        </p:txBody>
      </p:sp>
      <p:sp>
        <p:nvSpPr>
          <p:cNvPr id="153607" name="Text Box 7"/>
          <p:cNvSpPr txBox="1">
            <a:spLocks noChangeArrowheads="1"/>
          </p:cNvSpPr>
          <p:nvPr/>
        </p:nvSpPr>
        <p:spPr bwMode="auto">
          <a:xfrm>
            <a:off x="381000" y="2590800"/>
            <a:ext cx="3200400" cy="2862322"/>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Only priests with hands and feet washed can enter here</a:t>
            </a:r>
          </a:p>
        </p:txBody>
      </p:sp>
      <p:pic>
        <p:nvPicPr>
          <p:cNvPr id="153609" name="Picture 9" descr="high priest with tor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73263"/>
            <a:ext cx="9144000" cy="4884737"/>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أقدس مكان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القدس</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6498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عشرة مستويات يهودية من القداسة في الأرض</a:t>
            </a:r>
          </a:p>
        </p:txBody>
      </p:sp>
      <p:sp>
        <p:nvSpPr>
          <p:cNvPr id="257026" name="Rectangle 2"/>
          <p:cNvSpPr>
            <a:spLocks noGrp="1" noChangeArrowheads="1"/>
          </p:cNvSpPr>
          <p:nvPr>
            <p:ph type="title"/>
          </p:nvPr>
        </p:nvSpPr>
        <p:spPr>
          <a:xfrm>
            <a:off x="1600200" y="2362200"/>
            <a:ext cx="5867400" cy="990600"/>
          </a:xfrm>
        </p:spPr>
        <p:txBody>
          <a:bodyPr/>
          <a:lstStyle/>
          <a:p>
            <a:pPr eaLnBrk="1" hangingPunct="1"/>
            <a:r>
              <a:rPr lang="en-US">
                <a:solidFill>
                  <a:schemeClr val="bg1"/>
                </a:solidFill>
                <a:latin typeface="Arial" panose="020B0604020202020204" pitchFamily="34" charset="0"/>
                <a:ea typeface="ＭＳ Ｐゴシック" charset="0"/>
                <a:cs typeface="Arial" panose="020B0604020202020204" pitchFamily="34" charset="0"/>
              </a:rPr>
              <a:t>The Holy of Holies</a:t>
            </a:r>
          </a:p>
        </p:txBody>
      </p:sp>
      <p:pic>
        <p:nvPicPr>
          <p:cNvPr id="257027" name="Picture 3" descr="the ar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524000"/>
            <a:ext cx="7696200" cy="500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9" name="Rectangle 5"/>
          <p:cNvSpPr>
            <a:spLocks noRot="1" noChangeArrowheads="1"/>
          </p:cNvSpPr>
          <p:nvPr/>
        </p:nvSpPr>
        <p:spPr bwMode="auto">
          <a:xfrm>
            <a:off x="152400" y="1277938"/>
            <a:ext cx="44958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قدس الأقداس</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7029" name="Text Box 6"/>
          <p:cNvSpPr txBox="1">
            <a:spLocks noChangeArrowheads="1"/>
          </p:cNvSpPr>
          <p:nvPr/>
        </p:nvSpPr>
        <p:spPr bwMode="auto">
          <a:xfrm>
            <a:off x="0" y="2143125"/>
            <a:ext cx="3132138" cy="2554545"/>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فقط رئيس الكهنة يمكنه الدخول من وراء الحجاب ومرة ​​واحدة فقط سنوياً في يوم الكفارة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4631" name="Text Box 7"/>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المكان الأكثر قداسة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6"/>
          <p:cNvPicPr>
            <a:picLocks noChangeAspect="1" noChangeArrowheads="1"/>
          </p:cNvPicPr>
          <p:nvPr/>
        </p:nvPicPr>
        <p:blipFill>
          <a:blip r:embed="rId3" cstate="screen">
            <a:lum bright="-38000"/>
            <a:extLst>
              <a:ext uri="{28A0092B-C50C-407E-A947-70E740481C1C}">
                <a14:useLocalDpi xmlns:a14="http://schemas.microsoft.com/office/drawing/2010/main" val="0"/>
              </a:ext>
            </a:extLst>
          </a:blip>
          <a:srcRect/>
          <a:stretch>
            <a:fillRect/>
          </a:stretch>
        </p:blipFill>
        <p:spPr bwMode="auto">
          <a:xfrm>
            <a:off x="-381000" y="0"/>
            <a:ext cx="9525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2" name="Rectangle 2"/>
          <p:cNvSpPr>
            <a:spLocks noGrp="1" noChangeArrowheads="1"/>
          </p:cNvSpPr>
          <p:nvPr>
            <p:ph type="title"/>
          </p:nvPr>
        </p:nvSpPr>
        <p:spPr>
          <a:effectLst>
            <a:outerShdw blurRad="63500" dist="107763" dir="18900000" algn="ctr" rotWithShape="0">
              <a:schemeClr val="bg2">
                <a:alpha val="50000"/>
              </a:schemeClr>
            </a:outerShdw>
          </a:effectLst>
        </p:spPr>
        <p:txBody>
          <a:bodyPr/>
          <a:lstStyle/>
          <a:p>
            <a:pPr algn="r" eaLnBrk="1" hangingPunct="1">
              <a:defRPr/>
            </a:pPr>
            <a:r>
              <a:rPr lang="ar-JO" sz="3600" dirty="0">
                <a:latin typeface="Arial" panose="020B0604020202020204" pitchFamily="34" charset="0"/>
                <a:ea typeface="+mj-ea"/>
                <a:cs typeface="Arial" panose="020B0604020202020204" pitchFamily="34" charset="0"/>
              </a:rPr>
              <a:t>الأساس المنطقي</a:t>
            </a:r>
            <a:br>
              <a:rPr lang="en-US" sz="3600" dirty="0">
                <a:latin typeface="Arial" panose="020B0604020202020204" pitchFamily="34" charset="0"/>
                <a:ea typeface="+mj-ea"/>
                <a:cs typeface="Arial" panose="020B0604020202020204" pitchFamily="34" charset="0"/>
              </a:rPr>
            </a:br>
            <a:r>
              <a:rPr lang="ar-JO" sz="3600" dirty="0">
                <a:latin typeface="Arial" panose="020B0604020202020204" pitchFamily="34" charset="0"/>
                <a:ea typeface="+mj-ea"/>
                <a:cs typeface="Arial" panose="020B0604020202020204" pitchFamily="34" charset="0"/>
              </a:rPr>
              <a:t>لماذا ندرس شعوب الشرق الأدنى القديم؟</a:t>
            </a:r>
            <a:endParaRPr lang="en-US" sz="3600" dirty="0">
              <a:latin typeface="Arial" panose="020B0604020202020204" pitchFamily="34" charset="0"/>
              <a:ea typeface="+mj-ea"/>
              <a:cs typeface="Arial" panose="020B0604020202020204" pitchFamily="34" charset="0"/>
            </a:endParaRPr>
          </a:p>
        </p:txBody>
      </p:sp>
      <p:sp>
        <p:nvSpPr>
          <p:cNvPr id="158723" name="Rectangle 3"/>
          <p:cNvSpPr>
            <a:spLocks noGrp="1" noChangeArrowheads="1"/>
          </p:cNvSpPr>
          <p:nvPr>
            <p:ph type="body" idx="1"/>
          </p:nvPr>
        </p:nvSpPr>
        <p:spPr>
          <a:xfrm>
            <a:off x="263525" y="1598613"/>
            <a:ext cx="8052891" cy="4497387"/>
          </a:xfrm>
        </p:spPr>
        <p:txBody>
          <a:bodyPr/>
          <a:lstStyle/>
          <a:p>
            <a:pPr algn="r" rtl="1" eaLnBrk="1" hangingPunct="1"/>
            <a:r>
              <a:rPr lang="ar-JO" altLang="en-US" sz="36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تفسير الثقافة الحالية</a:t>
            </a:r>
            <a:endParaRPr lang="en-US" altLang="en-US" sz="36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a:p>
            <a:pPr lvl="1" eaLnBrk="1" hangingPunct="1"/>
            <a:endParaRPr lang="en-US"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a:p>
            <a:pPr lvl="1" algn="r" rtl="1" eaLnBrk="1" hangingPunct="1"/>
            <a:r>
              <a:rPr lang="ar-JO"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ما هي القيم الثقافية لغير المؤمنين والتي تلاحظها في بلدك؟</a:t>
            </a:r>
            <a:endParaRPr lang="en-US"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a:p>
            <a:pPr lvl="1" eaLnBrk="1" hangingPunct="1"/>
            <a:endParaRPr lang="en-US"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a:p>
            <a:pPr lvl="1" algn="r" rtl="1" eaLnBrk="1" hangingPunct="1"/>
            <a:r>
              <a:rPr lang="ar-JO"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كيف تختلف هذه القيم عن قيمك الشخصية؟</a:t>
            </a:r>
            <a:endParaRPr lang="en-US" altLang="en-US" sz="3200" b="1" dirty="0">
              <a:solidFill>
                <a:schemeClr val="hlink"/>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p:txBody>
      </p:sp>
      <p:sp>
        <p:nvSpPr>
          <p:cNvPr id="81924" name="Text Box 4"/>
          <p:cNvSpPr txBox="1">
            <a:spLocks noChangeArrowheads="1"/>
          </p:cNvSpPr>
          <p:nvPr/>
        </p:nvSpPr>
        <p:spPr bwMode="auto">
          <a:xfrm>
            <a:off x="8615363" y="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ar-JO" altLang="en-US" b="1" dirty="0">
                <a:solidFill>
                  <a:srgbClr val="FFFFFF"/>
                </a:solidFill>
                <a:cs typeface="Arial" panose="020B0604020202020204" pitchFamily="34" charset="0"/>
              </a:rPr>
              <a:t>71</a:t>
            </a:r>
            <a:endParaRPr lang="en-US" altLang="en-US"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72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8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endParaRPr lang="en-US" altLang="en-US">
              <a:ea typeface="ＭＳ Ｐゴシック" pitchFamily="34" charset="-128"/>
            </a:endParaRPr>
          </a:p>
        </p:txBody>
      </p:sp>
      <p:sp>
        <p:nvSpPr>
          <p:cNvPr id="126978" name="Rectangle 3"/>
          <p:cNvSpPr>
            <a:spLocks noGrp="1" noChangeArrowheads="1"/>
          </p:cNvSpPr>
          <p:nvPr>
            <p:ph type="body" idx="1"/>
          </p:nvPr>
        </p:nvSpPr>
        <p:spPr/>
        <p:txBody>
          <a:bodyPr/>
          <a:lstStyle/>
          <a:p>
            <a:pPr eaLnBrk="1" hangingPunct="1"/>
            <a:endParaRPr lang="en-US" altLang="en-US">
              <a:ea typeface="ＭＳ Ｐゴシック" pitchFamily="34" charset="-128"/>
            </a:endParaRPr>
          </a:p>
        </p:txBody>
      </p:sp>
      <p:sp>
        <p:nvSpPr>
          <p:cNvPr id="126979" name="Rectangle 4"/>
          <p:cNvSpPr>
            <a:spLocks noChangeArrowheads="1"/>
          </p:cNvSpPr>
          <p:nvPr/>
        </p:nvSpPr>
        <p:spPr bwMode="auto">
          <a:xfrm>
            <a:off x="0" y="0"/>
            <a:ext cx="9448800" cy="68580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"خلفيَّات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a:outerShdw blurRad="63500" dist="107763" dir="2700000" algn="ctr" rotWithShape="0">
              <a:schemeClr val="bg2">
                <a:alpha val="50000"/>
              </a:schemeClr>
            </a:outerShdw>
          </a:effectLst>
        </p:spPr>
        <p:txBody>
          <a:bodyPr/>
          <a:lstStyle/>
          <a:p>
            <a:pPr algn="ctr" eaLnBrk="1" hangingPunct="1">
              <a:defRPr/>
            </a:pPr>
            <a:r>
              <a:rPr lang="ar-JO" b="1" dirty="0">
                <a:latin typeface="Arial" panose="020B0604020202020204" pitchFamily="34" charset="0"/>
                <a:ea typeface="+mj-ea"/>
                <a:cs typeface="Arial" panose="020B0604020202020204" pitchFamily="34" charset="0"/>
              </a:rPr>
              <a:t>تاريخ الشرق الأدنى القديم (نظرة عامة)</a:t>
            </a:r>
            <a:endParaRPr lang="en-US" b="1" dirty="0">
              <a:latin typeface="Arial" panose="020B0604020202020204" pitchFamily="34" charset="0"/>
              <a:ea typeface="+mj-ea"/>
              <a:cs typeface="Arial" panose="020B0604020202020204" pitchFamily="34" charset="0"/>
            </a:endParaRPr>
          </a:p>
        </p:txBody>
      </p:sp>
      <p:pic>
        <p:nvPicPr>
          <p:cNvPr id="8397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371600"/>
            <a:ext cx="7326313" cy="4887913"/>
          </a:xfrm>
          <a:noFill/>
        </p:spPr>
      </p:pic>
      <p:sp>
        <p:nvSpPr>
          <p:cNvPr id="21510" name="Text Box 6"/>
          <p:cNvSpPr txBox="1">
            <a:spLocks noChangeArrowheads="1"/>
          </p:cNvSpPr>
          <p:nvPr/>
        </p:nvSpPr>
        <p:spPr bwMode="auto">
          <a:xfrm>
            <a:off x="304800" y="5368925"/>
            <a:ext cx="16764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ar-JO" altLang="en-US" sz="3600" b="1" dirty="0">
                <a:solidFill>
                  <a:schemeClr val="tx2"/>
                </a:solidFill>
              </a:rPr>
              <a:t>مصر</a:t>
            </a:r>
            <a:endParaRPr lang="en-US" altLang="en-US" sz="3600" b="1" dirty="0">
              <a:solidFill>
                <a:schemeClr val="tx2"/>
              </a:solidFill>
            </a:endParaRPr>
          </a:p>
        </p:txBody>
      </p:sp>
      <p:sp>
        <p:nvSpPr>
          <p:cNvPr id="21511" name="Text Box 7"/>
          <p:cNvSpPr txBox="1">
            <a:spLocks noChangeArrowheads="1"/>
          </p:cNvSpPr>
          <p:nvPr/>
        </p:nvSpPr>
        <p:spPr bwMode="auto">
          <a:xfrm>
            <a:off x="1828800" y="3752850"/>
            <a:ext cx="2362200" cy="1200329"/>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ar-JO" altLang="en-US" sz="3600" b="1" dirty="0">
                <a:solidFill>
                  <a:schemeClr val="tx2"/>
                </a:solidFill>
              </a:rPr>
              <a:t>سوريا - فلسطين</a:t>
            </a:r>
            <a:endParaRPr lang="en-US" altLang="en-US" sz="3600" b="1" dirty="0">
              <a:solidFill>
                <a:schemeClr val="tx2"/>
              </a:solidFill>
            </a:endParaRPr>
          </a:p>
        </p:txBody>
      </p:sp>
      <p:sp>
        <p:nvSpPr>
          <p:cNvPr id="21512" name="Text Box 8"/>
          <p:cNvSpPr txBox="1">
            <a:spLocks noChangeArrowheads="1"/>
          </p:cNvSpPr>
          <p:nvPr/>
        </p:nvSpPr>
        <p:spPr bwMode="auto">
          <a:xfrm>
            <a:off x="3352800" y="2438400"/>
            <a:ext cx="31242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ar-JO" altLang="en-US" sz="3600" b="1" dirty="0">
                <a:solidFill>
                  <a:schemeClr val="tx2"/>
                </a:solidFill>
              </a:rPr>
              <a:t>بلاد ما بين النهرين</a:t>
            </a:r>
            <a:endParaRPr lang="en-US" altLang="en-US" sz="3600" b="1" dirty="0">
              <a:solidFill>
                <a:schemeClr val="tx2"/>
              </a:solidFill>
            </a:endParaRPr>
          </a:p>
        </p:txBody>
      </p:sp>
      <p:sp>
        <p:nvSpPr>
          <p:cNvPr id="83974" name="Text Box 9"/>
          <p:cNvSpPr txBox="1">
            <a:spLocks noChangeArrowheads="1"/>
          </p:cNvSpPr>
          <p:nvPr/>
        </p:nvSpPr>
        <p:spPr bwMode="auto">
          <a:xfrm>
            <a:off x="8615363" y="0"/>
            <a:ext cx="530915" cy="461665"/>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ar-JO" altLang="en-US" b="1" dirty="0">
                <a:solidFill>
                  <a:srgbClr val="FFFFFF"/>
                </a:solidFill>
              </a:rPr>
              <a:t>73</a:t>
            </a:r>
            <a:endParaRPr lang="en-US" altLang="en-US"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1000" fill="hold"/>
                                        <p:tgtEl>
                                          <p:spTgt spid="21510"/>
                                        </p:tgtEl>
                                        <p:attrNameLst>
                                          <p:attrName>ppt_w</p:attrName>
                                        </p:attrNameLst>
                                      </p:cBhvr>
                                      <p:tavLst>
                                        <p:tav tm="0">
                                          <p:val>
                                            <p:strVal val="#ppt_w*0.70"/>
                                          </p:val>
                                        </p:tav>
                                        <p:tav tm="100000">
                                          <p:val>
                                            <p:strVal val="#ppt_w"/>
                                          </p:val>
                                        </p:tav>
                                      </p:tavLst>
                                    </p:anim>
                                    <p:anim calcmode="lin" valueType="num">
                                      <p:cBhvr>
                                        <p:cTn id="8" dur="1000" fill="hold"/>
                                        <p:tgtEl>
                                          <p:spTgt spid="21510"/>
                                        </p:tgtEl>
                                        <p:attrNameLst>
                                          <p:attrName>ppt_h</p:attrName>
                                        </p:attrNameLst>
                                      </p:cBhvr>
                                      <p:tavLst>
                                        <p:tav tm="0">
                                          <p:val>
                                            <p:strVal val="#ppt_h"/>
                                          </p:val>
                                        </p:tav>
                                        <p:tav tm="100000">
                                          <p:val>
                                            <p:strVal val="#ppt_h"/>
                                          </p:val>
                                        </p:tav>
                                      </p:tavLst>
                                    </p:anim>
                                    <p:animEffect transition="in" filter="fade">
                                      <p:cBhvr>
                                        <p:cTn id="9" dur="1000"/>
                                        <p:tgtEl>
                                          <p:spTgt spid="215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511"/>
                                        </p:tgtEl>
                                        <p:attrNameLst>
                                          <p:attrName>style.visibility</p:attrName>
                                        </p:attrNameLst>
                                      </p:cBhvr>
                                      <p:to>
                                        <p:strVal val="visible"/>
                                      </p:to>
                                    </p:set>
                                    <p:anim calcmode="lin" valueType="num">
                                      <p:cBhvr>
                                        <p:cTn id="14" dur="1000" fill="hold"/>
                                        <p:tgtEl>
                                          <p:spTgt spid="21511"/>
                                        </p:tgtEl>
                                        <p:attrNameLst>
                                          <p:attrName>ppt_w</p:attrName>
                                        </p:attrNameLst>
                                      </p:cBhvr>
                                      <p:tavLst>
                                        <p:tav tm="0">
                                          <p:val>
                                            <p:strVal val="#ppt_w*0.70"/>
                                          </p:val>
                                        </p:tav>
                                        <p:tav tm="100000">
                                          <p:val>
                                            <p:strVal val="#ppt_w"/>
                                          </p:val>
                                        </p:tav>
                                      </p:tavLst>
                                    </p:anim>
                                    <p:anim calcmode="lin" valueType="num">
                                      <p:cBhvr>
                                        <p:cTn id="15" dur="1000" fill="hold"/>
                                        <p:tgtEl>
                                          <p:spTgt spid="21511"/>
                                        </p:tgtEl>
                                        <p:attrNameLst>
                                          <p:attrName>ppt_h</p:attrName>
                                        </p:attrNameLst>
                                      </p:cBhvr>
                                      <p:tavLst>
                                        <p:tav tm="0">
                                          <p:val>
                                            <p:strVal val="#ppt_h"/>
                                          </p:val>
                                        </p:tav>
                                        <p:tav tm="100000">
                                          <p:val>
                                            <p:strVal val="#ppt_h"/>
                                          </p:val>
                                        </p:tav>
                                      </p:tavLst>
                                    </p:anim>
                                    <p:animEffect transition="in" filter="fade">
                                      <p:cBhvr>
                                        <p:cTn id="16" dur="1000"/>
                                        <p:tgtEl>
                                          <p:spTgt spid="215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1512"/>
                                        </p:tgtEl>
                                        <p:attrNameLst>
                                          <p:attrName>style.visibility</p:attrName>
                                        </p:attrNameLst>
                                      </p:cBhvr>
                                      <p:to>
                                        <p:strVal val="visible"/>
                                      </p:to>
                                    </p:set>
                                    <p:anim calcmode="lin" valueType="num">
                                      <p:cBhvr>
                                        <p:cTn id="21" dur="1000" fill="hold"/>
                                        <p:tgtEl>
                                          <p:spTgt spid="21512"/>
                                        </p:tgtEl>
                                        <p:attrNameLst>
                                          <p:attrName>ppt_w</p:attrName>
                                        </p:attrNameLst>
                                      </p:cBhvr>
                                      <p:tavLst>
                                        <p:tav tm="0">
                                          <p:val>
                                            <p:strVal val="#ppt_w*0.70"/>
                                          </p:val>
                                        </p:tav>
                                        <p:tav tm="100000">
                                          <p:val>
                                            <p:strVal val="#ppt_w"/>
                                          </p:val>
                                        </p:tav>
                                      </p:tavLst>
                                    </p:anim>
                                    <p:anim calcmode="lin" valueType="num">
                                      <p:cBhvr>
                                        <p:cTn id="22" dur="1000" fill="hold"/>
                                        <p:tgtEl>
                                          <p:spTgt spid="21512"/>
                                        </p:tgtEl>
                                        <p:attrNameLst>
                                          <p:attrName>ppt_h</p:attrName>
                                        </p:attrNameLst>
                                      </p:cBhvr>
                                      <p:tavLst>
                                        <p:tav tm="0">
                                          <p:val>
                                            <p:strVal val="#ppt_h"/>
                                          </p:val>
                                        </p:tav>
                                        <p:tav tm="100000">
                                          <p:val>
                                            <p:strVal val="#ppt_h"/>
                                          </p:val>
                                        </p:tav>
                                      </p:tavLst>
                                    </p:anim>
                                    <p:animEffect transition="in" filter="fade">
                                      <p:cBhvr>
                                        <p:cTn id="23" dur="1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P spid="215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2"/>
          <p:cNvSpPr>
            <a:spLocks noChangeArrowheads="1"/>
          </p:cNvSpPr>
          <p:nvPr/>
        </p:nvSpPr>
        <p:spPr bwMode="auto">
          <a:xfrm>
            <a:off x="0" y="0"/>
            <a:ext cx="9144000" cy="6858000"/>
          </a:xfrm>
          <a:prstGeom prst="rect">
            <a:avLst/>
          </a:prstGeom>
          <a:gradFill rotWithShape="0">
            <a:gsLst>
              <a:gs pos="0">
                <a:schemeClr val="tx1"/>
              </a:gs>
              <a:gs pos="100000">
                <a:schemeClr val="bg2">
                  <a:lumMod val="50000"/>
                </a:schemeClr>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91842" name="Picture 3" descr="OGEN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1338" y="0"/>
            <a:ext cx="52752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6452" name="Text Box 4"/>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تكوين 11</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6453" name="Rectangle 5"/>
          <p:cNvSpPr>
            <a:spLocks noGrp="1" noChangeArrowheads="1"/>
          </p:cNvSpPr>
          <p:nvPr>
            <p:ph type="title" idx="4294967295"/>
          </p:nvPr>
        </p:nvSpPr>
        <p:spPr>
          <a:xfrm>
            <a:off x="-33338" y="1052513"/>
            <a:ext cx="9167813" cy="1052513"/>
          </a:xfrm>
          <a:effectLst/>
        </p:spPr>
        <p:txBody>
          <a:bodyPr/>
          <a:lstStyle/>
          <a:p>
            <a:pPr eaLnBrk="1" hangingPunct="1">
              <a:defRPr/>
            </a:pPr>
            <a:r>
              <a:rPr lang="ar-JO" sz="4000" dirty="0">
                <a:solidFill>
                  <a:schemeClr val="bg1"/>
                </a:solidFill>
                <a:effectLst>
                  <a:glow rad="139700">
                    <a:schemeClr val="tx1">
                      <a:alpha val="94000"/>
                    </a:schemeClr>
                  </a:glow>
                </a:effectLst>
                <a:ea typeface="ＭＳ Ｐゴシック" charset="0"/>
                <a:cs typeface="Arial" panose="020B0604020202020204" pitchFamily="34" charset="0"/>
              </a:rPr>
              <a:t>يدين الله أساس قلب الإنسان ثانية</a:t>
            </a:r>
            <a:endParaRPr lang="en-US" sz="4000" dirty="0">
              <a:solidFill>
                <a:schemeClr val="bg1"/>
              </a:solidFill>
              <a:effectLst>
                <a:glow rad="139700">
                  <a:schemeClr val="tx1">
                    <a:alpha val="94000"/>
                  </a:schemeClr>
                </a:glow>
              </a:effectLst>
              <a:ea typeface="ＭＳ Ｐゴシック" charset="0"/>
              <a:cs typeface="Arial" panose="020B0604020202020204" pitchFamily="34" charset="0"/>
            </a:endParaRPr>
          </a:p>
        </p:txBody>
      </p:sp>
      <p:sp>
        <p:nvSpPr>
          <p:cNvPr id="616454" name="Rectangle 6"/>
          <p:cNvSpPr>
            <a:spLocks noChangeArrowheads="1"/>
          </p:cNvSpPr>
          <p:nvPr/>
        </p:nvSpPr>
        <p:spPr bwMode="auto">
          <a:xfrm>
            <a:off x="-33338" y="1828800"/>
            <a:ext cx="9177338"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39700">
                    <a:srgbClr val="000000">
                      <a:alpha val="94000"/>
                    </a:srgbClr>
                  </a:glow>
                </a:effectLst>
                <a:uLnTx/>
                <a:uFillTx/>
                <a:latin typeface="Arial" panose="020B0604020202020204" pitchFamily="34" charset="0"/>
                <a:ea typeface="ＭＳ Ｐゴシック" pitchFamily="-112" charset="-128"/>
                <a:cs typeface="Arial" panose="020B0604020202020204" pitchFamily="34" charset="0"/>
              </a:rPr>
              <a:t>نتجت الشعوب واللغات عن الخطية</a:t>
            </a:r>
            <a:endParaRPr kumimoji="0" lang="en-US" sz="4000" b="1" i="0" u="none" strike="noStrike" kern="1200" cap="none" spc="0" normalizeH="0" baseline="0" noProof="0" dirty="0">
              <a:ln>
                <a:noFill/>
              </a:ln>
              <a:solidFill>
                <a:srgbClr val="FFFFFF"/>
              </a:solidFill>
              <a:effectLst>
                <a:glow rad="139700">
                  <a:srgbClr val="000000">
                    <a:alpha val="94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616455" name="Rectangle 7"/>
          <p:cNvSpPr>
            <a:spLocks noChangeArrowheads="1"/>
          </p:cNvSpPr>
          <p:nvPr/>
        </p:nvSpPr>
        <p:spPr bwMode="auto">
          <a:xfrm>
            <a:off x="-33338" y="2590800"/>
            <a:ext cx="9177338"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39700">
                    <a:srgbClr val="000000">
                      <a:alpha val="94000"/>
                    </a:srgbClr>
                  </a:glow>
                </a:effectLst>
                <a:uLnTx/>
                <a:uFillTx/>
                <a:latin typeface="Arial" panose="020B0604020202020204" pitchFamily="34" charset="0"/>
                <a:ea typeface="ＭＳ Ｐゴシック" pitchFamily="-112" charset="-128"/>
                <a:cs typeface="Arial" panose="020B0604020202020204" pitchFamily="34" charset="0"/>
              </a:rPr>
              <a:t>يحفظ الله البشر بنعمته</a:t>
            </a:r>
            <a:endParaRPr kumimoji="0" lang="en-US" sz="4000" b="1" i="0" u="none" strike="noStrike" kern="1200" cap="none" spc="0" normalizeH="0" baseline="0" noProof="0" dirty="0">
              <a:ln>
                <a:noFill/>
              </a:ln>
              <a:solidFill>
                <a:srgbClr val="FFFFFF"/>
              </a:solidFill>
              <a:effectLst>
                <a:glow rad="139700">
                  <a:srgbClr val="000000">
                    <a:alpha val="94000"/>
                  </a:srgbClr>
                </a:glow>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522361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6453"/>
                                        </p:tgtEl>
                                        <p:attrNameLst>
                                          <p:attrName>style.visibility</p:attrName>
                                        </p:attrNameLst>
                                      </p:cBhvr>
                                      <p:to>
                                        <p:strVal val="visible"/>
                                      </p:to>
                                    </p:set>
                                    <p:animEffect transition="in" filter="dissolve">
                                      <p:cBhvr>
                                        <p:cTn id="7" dur="500"/>
                                        <p:tgtEl>
                                          <p:spTgt spid="6164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6454"/>
                                        </p:tgtEl>
                                        <p:attrNameLst>
                                          <p:attrName>style.visibility</p:attrName>
                                        </p:attrNameLst>
                                      </p:cBhvr>
                                      <p:to>
                                        <p:strVal val="visible"/>
                                      </p:to>
                                    </p:set>
                                    <p:animEffect transition="in" filter="dissolve">
                                      <p:cBhvr>
                                        <p:cTn id="12" dur="500"/>
                                        <p:tgtEl>
                                          <p:spTgt spid="6164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6455"/>
                                        </p:tgtEl>
                                        <p:attrNameLst>
                                          <p:attrName>style.visibility</p:attrName>
                                        </p:attrNameLst>
                                      </p:cBhvr>
                                      <p:to>
                                        <p:strVal val="visible"/>
                                      </p:to>
                                    </p:set>
                                    <p:animEffect transition="in" filter="dissolve">
                                      <p:cBhvr>
                                        <p:cTn id="17" dur="500"/>
                                        <p:tgtEl>
                                          <p:spTgt spid="616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3" grpId="0"/>
      <p:bldP spid="616454" grpId="0"/>
      <p:bldP spid="6164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20200" cy="6858000"/>
          </a:xfrm>
        </p:spPr>
      </p:pic>
      <p:sp>
        <p:nvSpPr>
          <p:cNvPr id="122883" name="AutoShape 3"/>
          <p:cNvSpPr>
            <a:spLocks noChangeArrowheads="1"/>
          </p:cNvSpPr>
          <p:nvPr/>
        </p:nvSpPr>
        <p:spPr bwMode="auto">
          <a:xfrm>
            <a:off x="4343400" y="12192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2F1311"/>
              </a:solidFill>
              <a:effectLst/>
              <a:uLnTx/>
              <a:uFillTx/>
              <a:ea typeface="ＭＳ Ｐゴシック" charset="0"/>
              <a:cs typeface="Arial" panose="020B0604020202020204" pitchFamily="34" charset="0"/>
            </a:endParaRPr>
          </a:p>
        </p:txBody>
      </p:sp>
      <p:sp>
        <p:nvSpPr>
          <p:cNvPr id="122884" name="Rectangle 4"/>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8"/>
              </a:schemeClr>
            </a:outerShdw>
          </a:effectLst>
        </p:spPr>
        <p:txBody>
          <a:bodyPr/>
          <a:lstStyle/>
          <a:p>
            <a:pPr algn="ctr" eaLnBrk="1" hangingPunct="1">
              <a:defRPr/>
            </a:pPr>
            <a:r>
              <a:rPr lang="ar-JO" sz="3600" dirty="0">
                <a:solidFill>
                  <a:srgbClr val="FFFFFF"/>
                </a:solidFill>
                <a:ea typeface="+mj-ea"/>
                <a:cs typeface="Arial" panose="020B0604020202020204" pitchFamily="34" charset="0"/>
              </a:rPr>
              <a:t>قائمة الشعوب</a:t>
            </a:r>
            <a:endParaRPr lang="en-US" sz="3600" dirty="0">
              <a:solidFill>
                <a:srgbClr val="FFFFFF"/>
              </a:solidFill>
              <a:ea typeface="+mj-ea"/>
              <a:cs typeface="Arial" panose="020B0604020202020204" pitchFamily="34" charset="0"/>
            </a:endParaRPr>
          </a:p>
        </p:txBody>
      </p:sp>
      <p:sp>
        <p:nvSpPr>
          <p:cNvPr id="122885" name="Text Box 5"/>
          <p:cNvSpPr txBox="1">
            <a:spLocks noChangeArrowheads="1"/>
          </p:cNvSpPr>
          <p:nvPr/>
        </p:nvSpPr>
        <p:spPr bwMode="auto">
          <a:xfrm>
            <a:off x="6019800" y="350520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السومريين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86" name="Text Box 6"/>
          <p:cNvSpPr txBox="1">
            <a:spLocks noChangeArrowheads="1"/>
          </p:cNvSpPr>
          <p:nvPr/>
        </p:nvSpPr>
        <p:spPr bwMode="auto">
          <a:xfrm>
            <a:off x="4724400"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A51FF"/>
                </a:solidFill>
                <a:effectLst/>
                <a:uLnTx/>
                <a:uFillTx/>
                <a:latin typeface="Arial" panose="020B0604020202020204" pitchFamily="34" charset="0"/>
                <a:cs typeface="Arial" panose="020B0604020202020204" pitchFamily="34" charset="0"/>
              </a:rPr>
              <a:t>أمم سام</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87" name="Text Box 7"/>
          <p:cNvSpPr txBox="1">
            <a:spLocks noChangeArrowheads="1"/>
          </p:cNvSpPr>
          <p:nvPr/>
        </p:nvSpPr>
        <p:spPr bwMode="auto">
          <a:xfrm>
            <a:off x="95250" y="385445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47E1C"/>
                </a:solidFill>
                <a:effectLst/>
                <a:uLnTx/>
                <a:uFillTx/>
                <a:latin typeface="Arial" panose="020B0604020202020204" pitchFamily="34" charset="0"/>
                <a:cs typeface="Arial" panose="020B0604020202020204" pitchFamily="34" charset="0"/>
              </a:rPr>
              <a:t>أمم حام</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88" name="Oval 8"/>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2A51FF"/>
              </a:solidFill>
              <a:effectLst/>
              <a:uLnTx/>
              <a:uFillTx/>
              <a:ea typeface="ＭＳ Ｐゴシック" charset="0"/>
              <a:cs typeface="Arial" panose="020B0604020202020204" pitchFamily="34" charset="0"/>
            </a:endParaRPr>
          </a:p>
        </p:txBody>
      </p:sp>
      <p:sp>
        <p:nvSpPr>
          <p:cNvPr id="122889" name="Oval 9"/>
          <p:cNvSpPr>
            <a:spLocks noChangeArrowheads="1"/>
          </p:cNvSpPr>
          <p:nvPr/>
        </p:nvSpPr>
        <p:spPr bwMode="auto">
          <a:xfrm rot="1788420">
            <a:off x="4554538" y="192088"/>
            <a:ext cx="4730750" cy="2514600"/>
          </a:xfrm>
          <a:prstGeom prst="ellipse">
            <a:avLst/>
          </a:prstGeom>
          <a:noFill/>
          <a:ln w="38100">
            <a:solidFill>
              <a:srgbClr val="F10B0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2A51FF"/>
              </a:solidFill>
              <a:effectLst/>
              <a:uLnTx/>
              <a:uFillTx/>
              <a:ea typeface="ＭＳ Ｐゴシック" charset="0"/>
              <a:cs typeface="Arial" panose="020B0604020202020204" pitchFamily="34" charset="0"/>
            </a:endParaRPr>
          </a:p>
        </p:txBody>
      </p:sp>
      <p:sp>
        <p:nvSpPr>
          <p:cNvPr id="122890" name="Oval 10"/>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2A51FF"/>
              </a:solidFill>
              <a:effectLst/>
              <a:uLnTx/>
              <a:uFillTx/>
              <a:ea typeface="ＭＳ Ｐゴシック" charset="0"/>
              <a:cs typeface="Arial" panose="020B0604020202020204" pitchFamily="34" charset="0"/>
            </a:endParaRPr>
          </a:p>
        </p:txBody>
      </p:sp>
      <p:sp>
        <p:nvSpPr>
          <p:cNvPr id="122891" name="Text Box 11"/>
          <p:cNvSpPr txBox="1">
            <a:spLocks noChangeArrowheads="1"/>
          </p:cNvSpPr>
          <p:nvPr/>
        </p:nvSpPr>
        <p:spPr bwMode="auto">
          <a:xfrm>
            <a:off x="4572000" y="381000"/>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10B05"/>
                </a:solidFill>
                <a:effectLst/>
                <a:uLnTx/>
                <a:uFillTx/>
                <a:latin typeface="Arial" panose="020B0604020202020204" pitchFamily="34" charset="0"/>
                <a:cs typeface="Arial" panose="020B0604020202020204" pitchFamily="34" charset="0"/>
              </a:rPr>
              <a:t>أمم يافث</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92" name="Text Box 12"/>
          <p:cNvSpPr txBox="1">
            <a:spLocks noChangeArrowheads="1"/>
          </p:cNvSpPr>
          <p:nvPr/>
        </p:nvSpPr>
        <p:spPr bwMode="auto">
          <a:xfrm>
            <a:off x="1543050" y="4235450"/>
            <a:ext cx="28003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الكنعانيين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pic>
        <p:nvPicPr>
          <p:cNvPr id="153612"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00600" y="1447800"/>
            <a:ext cx="1427163"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94" name="Text Box 14"/>
          <p:cNvSpPr txBox="1">
            <a:spLocks noChangeArrowheads="1"/>
          </p:cNvSpPr>
          <p:nvPr/>
        </p:nvSpPr>
        <p:spPr bwMode="auto">
          <a:xfrm>
            <a:off x="4572000" y="1524000"/>
            <a:ext cx="1600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أراراط</a:t>
            </a:r>
            <a:endParaRPr kumimoji="0" lang="en-US" sz="3600" b="1" i="0" u="none" strike="noStrike" kern="1200" cap="none" spc="0" normalizeH="0" baseline="0" noProof="0" dirty="0">
              <a:ln>
                <a:noFill/>
              </a:ln>
              <a:solidFill>
                <a:srgbClr val="A7463F"/>
              </a:solidFill>
              <a:effectLst/>
              <a:uLnTx/>
              <a:uFillTx/>
              <a:latin typeface="Arial" panose="020B0604020202020204" pitchFamily="34" charset="0"/>
              <a:cs typeface="Arial" panose="020B0604020202020204" pitchFamily="34" charset="0"/>
            </a:endParaRPr>
          </a:p>
        </p:txBody>
      </p:sp>
      <p:sp>
        <p:nvSpPr>
          <p:cNvPr id="122895" name="Text Box 15"/>
          <p:cNvSpPr txBox="1">
            <a:spLocks noChangeArrowheads="1"/>
          </p:cNvSpPr>
          <p:nvPr/>
        </p:nvSpPr>
        <p:spPr bwMode="auto">
          <a:xfrm>
            <a:off x="-152400" y="472440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المصريين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53615" name="Text Box 16"/>
          <p:cNvSpPr txBox="1">
            <a:spLocks noChangeArrowheads="1"/>
          </p:cNvSpPr>
          <p:nvPr/>
        </p:nvSpPr>
        <p:spPr bwMode="auto">
          <a:xfrm>
            <a:off x="8615363" y="0"/>
            <a:ext cx="530915" cy="461665"/>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94"/>
                                        </p:tgtEl>
                                        <p:attrNameLst>
                                          <p:attrName>style.visibility</p:attrName>
                                        </p:attrNameLst>
                                      </p:cBhvr>
                                      <p:to>
                                        <p:strVal val="visible"/>
                                      </p:to>
                                    </p:set>
                                    <p:animEffect transition="in" filter="dissolve">
                                      <p:cBhvr>
                                        <p:cTn id="7" dur="500"/>
                                        <p:tgtEl>
                                          <p:spTgt spid="122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fade">
                                      <p:cBhvr>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891"/>
                                        </p:tgtEl>
                                        <p:attrNameLst>
                                          <p:attrName>style.visibility</p:attrName>
                                        </p:attrNameLst>
                                      </p:cBhvr>
                                      <p:to>
                                        <p:strVal val="visible"/>
                                      </p:to>
                                    </p:set>
                                    <p:animEffect transition="in" filter="dissolve">
                                      <p:cBhvr>
                                        <p:cTn id="22" dur="500"/>
                                        <p:tgtEl>
                                          <p:spTgt spid="1228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8"/>
                                        </p:tgtEl>
                                        <p:attrNameLst>
                                          <p:attrName>style.visibility</p:attrName>
                                        </p:attrNameLst>
                                      </p:cBhvr>
                                      <p:to>
                                        <p:strVal val="visible"/>
                                      </p:to>
                                    </p:set>
                                    <p:animEffect transition="in" filter="fade">
                                      <p:cBhvr>
                                        <p:cTn id="27" dur="500"/>
                                        <p:tgtEl>
                                          <p:spTgt spid="1228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886"/>
                                        </p:tgtEl>
                                        <p:attrNameLst>
                                          <p:attrName>style.visibility</p:attrName>
                                        </p:attrNameLst>
                                      </p:cBhvr>
                                      <p:to>
                                        <p:strVal val="visible"/>
                                      </p:to>
                                    </p:set>
                                    <p:animEffect transition="in" filter="dissolve">
                                      <p:cBhvr>
                                        <p:cTn id="32" dur="500"/>
                                        <p:tgtEl>
                                          <p:spTgt spid="1228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885"/>
                                        </p:tgtEl>
                                        <p:attrNameLst>
                                          <p:attrName>style.visibility</p:attrName>
                                        </p:attrNameLst>
                                      </p:cBhvr>
                                      <p:to>
                                        <p:strVal val="visible"/>
                                      </p:to>
                                    </p:set>
                                    <p:animEffect transition="in" filter="dissolve">
                                      <p:cBhvr>
                                        <p:cTn id="37" dur="500"/>
                                        <p:tgtEl>
                                          <p:spTgt spid="122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890"/>
                                        </p:tgtEl>
                                        <p:attrNameLst>
                                          <p:attrName>style.visibility</p:attrName>
                                        </p:attrNameLst>
                                      </p:cBhvr>
                                      <p:to>
                                        <p:strVal val="visible"/>
                                      </p:to>
                                    </p:set>
                                    <p:animEffect transition="in" filter="fade">
                                      <p:cBhvr>
                                        <p:cTn id="42" dur="500"/>
                                        <p:tgtEl>
                                          <p:spTgt spid="1228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dissolve">
                                      <p:cBhvr>
                                        <p:cTn id="47" dur="500"/>
                                        <p:tgtEl>
                                          <p:spTgt spid="122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2895"/>
                                        </p:tgtEl>
                                        <p:attrNameLst>
                                          <p:attrName>style.visibility</p:attrName>
                                        </p:attrNameLst>
                                      </p:cBhvr>
                                      <p:to>
                                        <p:strVal val="visible"/>
                                      </p:to>
                                    </p:set>
                                    <p:animEffect transition="in" filter="dissolve">
                                      <p:cBhvr>
                                        <p:cTn id="52" dur="500"/>
                                        <p:tgtEl>
                                          <p:spTgt spid="1228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2892"/>
                                        </p:tgtEl>
                                        <p:attrNameLst>
                                          <p:attrName>style.visibility</p:attrName>
                                        </p:attrNameLst>
                                      </p:cBhvr>
                                      <p:to>
                                        <p:strVal val="visible"/>
                                      </p:to>
                                    </p:set>
                                    <p:animEffect transition="in" filter="dissolve">
                                      <p:cBhvr>
                                        <p:cTn id="57"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5" grpId="0" autoUpdateAnimBg="0"/>
      <p:bldP spid="122886" grpId="0" autoUpdateAnimBg="0"/>
      <p:bldP spid="122887" grpId="0" autoUpdateAnimBg="0"/>
      <p:bldP spid="122888" grpId="0" animBg="1" autoUpdateAnimBg="0"/>
      <p:bldP spid="122889" grpId="0" animBg="1" autoUpdateAnimBg="0"/>
      <p:bldP spid="122890" grpId="0" animBg="1" autoUpdateAnimBg="0"/>
      <p:bldP spid="122891" grpId="0" autoUpdateAnimBg="0"/>
      <p:bldP spid="122892" grpId="0" autoUpdateAnimBg="0"/>
      <p:bldP spid="122894" grpId="0" autoUpdateAnimBg="0"/>
      <p:bldP spid="12289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53458-61B5-7ACD-0B11-F607AB290931}"/>
            </a:ext>
          </a:extLst>
        </p:cNvPr>
        <p:cNvGrpSpPr/>
        <p:nvPr/>
      </p:nvGrpSpPr>
      <p:grpSpPr>
        <a:xfrm>
          <a:off x="0" y="0"/>
          <a:ext cx="0" cy="0"/>
          <a:chOff x="0" y="0"/>
          <a:chExt cx="0" cy="0"/>
        </a:xfrm>
      </p:grpSpPr>
      <p:pic>
        <p:nvPicPr>
          <p:cNvPr id="283649" name="Picture 2" descr="Med Sea today">
            <a:extLst>
              <a:ext uri="{FF2B5EF4-FFF2-40B4-BE49-F238E27FC236}">
                <a16:creationId xmlns:a16="http://schemas.microsoft.com/office/drawing/2014/main" id="{807E6DB0-F109-3666-ED8B-9BA2D744C4A1}"/>
              </a:ext>
            </a:extLst>
          </p:cNvPr>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2547" name="Text Box 3">
            <a:extLst>
              <a:ext uri="{FF2B5EF4-FFF2-40B4-BE49-F238E27FC236}">
                <a16:creationId xmlns:a16="http://schemas.microsoft.com/office/drawing/2014/main" id="{871A5959-799F-13D7-06E1-5E13726F91B3}"/>
              </a:ext>
            </a:extLst>
          </p:cNvPr>
          <p:cNvSpPr txBox="1">
            <a:spLocks noChangeArrowheads="1"/>
          </p:cNvSpPr>
          <p:nvPr/>
        </p:nvSpPr>
        <p:spPr bwMode="auto">
          <a:xfrm>
            <a:off x="5638800" y="2209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توبال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8" name="Text Box 4">
            <a:extLst>
              <a:ext uri="{FF2B5EF4-FFF2-40B4-BE49-F238E27FC236}">
                <a16:creationId xmlns:a16="http://schemas.microsoft.com/office/drawing/2014/main" id="{852C255C-2A2A-D437-4EAA-ADF7BAFEC1A7}"/>
              </a:ext>
            </a:extLst>
          </p:cNvPr>
          <p:cNvSpPr txBox="1">
            <a:spLocks noChangeArrowheads="1"/>
          </p:cNvSpPr>
          <p:nvPr/>
        </p:nvSpPr>
        <p:spPr bwMode="auto">
          <a:xfrm>
            <a:off x="3962400" y="1706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ماشك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9" name="Text Box 5">
            <a:extLst>
              <a:ext uri="{FF2B5EF4-FFF2-40B4-BE49-F238E27FC236}">
                <a16:creationId xmlns:a16="http://schemas.microsoft.com/office/drawing/2014/main" id="{60E149DD-5A1B-7E15-E39A-915D0067CAF0}"/>
              </a:ext>
            </a:extLst>
          </p:cNvPr>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فوط</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0" name="Text Box 6">
            <a:extLst>
              <a:ext uri="{FF2B5EF4-FFF2-40B4-BE49-F238E27FC236}">
                <a16:creationId xmlns:a16="http://schemas.microsoft.com/office/drawing/2014/main" id="{10F3A6B5-A688-7C4F-DF41-ECAEBFD6299B}"/>
              </a:ext>
            </a:extLst>
          </p:cNvPr>
          <p:cNvSpPr txBox="1">
            <a:spLocks noChangeArrowheads="1"/>
          </p:cNvSpPr>
          <p:nvPr/>
        </p:nvSpPr>
        <p:spPr bwMode="auto">
          <a:xfrm>
            <a:off x="2286000" y="563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دومر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1" name="Text Box 7">
            <a:extLst>
              <a:ext uri="{FF2B5EF4-FFF2-40B4-BE49-F238E27FC236}">
                <a16:creationId xmlns:a16="http://schemas.microsoft.com/office/drawing/2014/main" id="{5F32F278-365A-DFA0-630D-08FE42987ED9}"/>
              </a:ext>
            </a:extLst>
          </p:cNvPr>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آرام</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2" name="Text Box 8">
            <a:extLst>
              <a:ext uri="{FF2B5EF4-FFF2-40B4-BE49-F238E27FC236}">
                <a16:creationId xmlns:a16="http://schemas.microsoft.com/office/drawing/2014/main" id="{DAEE2323-9472-939C-6E93-80FD83012B23}"/>
              </a:ext>
            </a:extLst>
          </p:cNvPr>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آشور</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3" name="Text Box 9">
            <a:extLst>
              <a:ext uri="{FF2B5EF4-FFF2-40B4-BE49-F238E27FC236}">
                <a16:creationId xmlns:a16="http://schemas.microsoft.com/office/drawing/2014/main" id="{11C5395C-7C7C-C474-8AC2-30AE6D7DD89E}"/>
              </a:ext>
            </a:extLst>
          </p:cNvPr>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كنعان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4" name="Text Box 10">
            <a:extLst>
              <a:ext uri="{FF2B5EF4-FFF2-40B4-BE49-F238E27FC236}">
                <a16:creationId xmlns:a16="http://schemas.microsoft.com/office/drawing/2014/main" id="{9C401109-2209-11E6-720B-B726034B7CF0}"/>
              </a:ext>
            </a:extLst>
          </p:cNvPr>
          <p:cNvSpPr txBox="1">
            <a:spLocks noChangeArrowheads="1"/>
          </p:cNvSpPr>
          <p:nvPr/>
        </p:nvSpPr>
        <p:spPr bwMode="auto">
          <a:xfrm>
            <a:off x="3200400" y="4971174"/>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مصرايم</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5" name="Text Box 11">
            <a:extLst>
              <a:ext uri="{FF2B5EF4-FFF2-40B4-BE49-F238E27FC236}">
                <a16:creationId xmlns:a16="http://schemas.microsoft.com/office/drawing/2014/main" id="{9FD19812-59B8-814D-B204-076BC0F3517E}"/>
              </a:ext>
            </a:extLst>
          </p:cNvPr>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لود</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6" name="Text Box 12">
            <a:extLst>
              <a:ext uri="{FF2B5EF4-FFF2-40B4-BE49-F238E27FC236}">
                <a16:creationId xmlns:a16="http://schemas.microsoft.com/office/drawing/2014/main" id="{7784740E-53E6-5B5D-8373-D484F7500108}"/>
              </a:ext>
            </a:extLst>
          </p:cNvPr>
          <p:cNvSpPr txBox="1">
            <a:spLocks noChangeArrowheads="1"/>
          </p:cNvSpPr>
          <p:nvPr/>
        </p:nvSpPr>
        <p:spPr bwMode="auto">
          <a:xfrm>
            <a:off x="6324600" y="1066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توجرمة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7" name="Text Box 13">
            <a:extLst>
              <a:ext uri="{FF2B5EF4-FFF2-40B4-BE49-F238E27FC236}">
                <a16:creationId xmlns:a16="http://schemas.microsoft.com/office/drawing/2014/main" id="{C4F3E4CD-7905-AF41-2A46-DF8D43735914}"/>
              </a:ext>
            </a:extLst>
          </p:cNvPr>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الكفتوريون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8" name="Text Box 14">
            <a:extLst>
              <a:ext uri="{FF2B5EF4-FFF2-40B4-BE49-F238E27FC236}">
                <a16:creationId xmlns:a16="http://schemas.microsoft.com/office/drawing/2014/main" id="{F78D3941-F616-778D-C31D-9712CC442ECC}"/>
              </a:ext>
            </a:extLst>
          </p:cNvPr>
          <p:cNvSpPr txBox="1">
            <a:spLocks noChangeArrowheads="1"/>
          </p:cNvSpPr>
          <p:nvPr/>
        </p:nvSpPr>
        <p:spPr bwMode="auto">
          <a:xfrm>
            <a:off x="7255230" y="6308725"/>
            <a:ext cx="188877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 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83662" name="Text Box 15">
            <a:extLst>
              <a:ext uri="{FF2B5EF4-FFF2-40B4-BE49-F238E27FC236}">
                <a16:creationId xmlns:a16="http://schemas.microsoft.com/office/drawing/2014/main" id="{46F5E6EC-8BC1-2E4C-A008-792182A2D1CA}"/>
              </a:ext>
            </a:extLst>
          </p:cNvPr>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2562" name="Text Box 18">
            <a:extLst>
              <a:ext uri="{FF2B5EF4-FFF2-40B4-BE49-F238E27FC236}">
                <a16:creationId xmlns:a16="http://schemas.microsoft.com/office/drawing/2014/main" id="{09142FD2-74D0-D289-A7AF-35974531B892}"/>
              </a:ext>
            </a:extLst>
          </p:cNvPr>
          <p:cNvSpPr txBox="1">
            <a:spLocks noChangeArrowheads="1"/>
          </p:cNvSpPr>
          <p:nvPr/>
        </p:nvSpPr>
        <p:spPr bwMode="auto">
          <a:xfrm>
            <a:off x="1647800" y="1554163"/>
            <a:ext cx="2390799"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ياوان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592918" name="Rectangle 22">
            <a:extLst>
              <a:ext uri="{FF2B5EF4-FFF2-40B4-BE49-F238E27FC236}">
                <a16:creationId xmlns:a16="http://schemas.microsoft.com/office/drawing/2014/main" id="{B07F7AE9-9C73-00EC-D333-861034F08A74}"/>
              </a:ext>
            </a:extLst>
          </p:cNvPr>
          <p:cNvSpPr>
            <a:spLocks noGrp="1" noChangeArrowheads="1"/>
          </p:cNvSpPr>
          <p:nvPr>
            <p:ph type="title" idx="4294967295"/>
          </p:nvPr>
        </p:nvSpPr>
        <p:spPr>
          <a:xfrm>
            <a:off x="-17405" y="6242014"/>
            <a:ext cx="7772400" cy="609600"/>
          </a:xfrm>
          <a:noFill/>
        </p:spPr>
        <p:txBody>
          <a:bodyPr/>
          <a:lstStyle/>
          <a:p>
            <a:pPr algn="l" eaLnBrk="1" hangingPunct="1">
              <a:defRPr/>
            </a:pPr>
            <a:r>
              <a:rPr lang="ar-JO" sz="3200" dirty="0">
                <a:solidFill>
                  <a:schemeClr val="bg1"/>
                </a:solidFill>
                <a:ea typeface="ＭＳ Ｐゴシック" charset="0"/>
                <a:cs typeface="Arial" panose="020B0604020202020204" pitchFamily="34" charset="0"/>
              </a:rPr>
              <a:t>نسل يافث،</a:t>
            </a:r>
            <a:r>
              <a:rPr lang="ar-JO" sz="3200" dirty="0">
                <a:solidFill>
                  <a:srgbClr val="FF201A"/>
                </a:solidFill>
                <a:ea typeface="ＭＳ Ｐゴシック" charset="0"/>
                <a:cs typeface="Arial" panose="020B0604020202020204" pitchFamily="34" charset="0"/>
              </a:rPr>
              <a:t> </a:t>
            </a:r>
            <a:r>
              <a:rPr lang="ar-JO" sz="3200" dirty="0">
                <a:solidFill>
                  <a:srgbClr val="0070C0"/>
                </a:solidFill>
                <a:ea typeface="ＭＳ Ｐゴシック" charset="0"/>
                <a:cs typeface="Arial" panose="020B0604020202020204" pitchFamily="34" charset="0"/>
              </a:rPr>
              <a:t>حام</a:t>
            </a:r>
            <a:r>
              <a:rPr lang="ar-JO" sz="3200" dirty="0">
                <a:solidFill>
                  <a:srgbClr val="FF201A"/>
                </a:solidFill>
                <a:ea typeface="ＭＳ Ｐゴシック" charset="0"/>
                <a:cs typeface="Arial" panose="020B0604020202020204" pitchFamily="34" charset="0"/>
              </a:rPr>
              <a:t> وسام</a:t>
            </a:r>
            <a:endParaRPr lang="en-US" sz="4000" dirty="0">
              <a:solidFill>
                <a:srgbClr val="FF201A"/>
              </a:solidFill>
              <a:ea typeface="ＭＳ Ｐゴシック" charset="0"/>
              <a:cs typeface="Arial" panose="020B0604020202020204" pitchFamily="34" charset="0"/>
            </a:endParaRPr>
          </a:p>
        </p:txBody>
      </p:sp>
      <p:sp>
        <p:nvSpPr>
          <p:cNvPr id="25" name="Text Box 13">
            <a:extLst>
              <a:ext uri="{FF2B5EF4-FFF2-40B4-BE49-F238E27FC236}">
                <a16:creationId xmlns:a16="http://schemas.microsoft.com/office/drawing/2014/main" id="{5D917247-27FA-C0D6-CFAF-9E5DD238E8AA}"/>
              </a:ext>
            </a:extLst>
          </p:cNvPr>
          <p:cNvSpPr txBox="1">
            <a:spLocks noChangeArrowheads="1"/>
          </p:cNvSpPr>
          <p:nvPr/>
        </p:nvSpPr>
        <p:spPr bwMode="auto">
          <a:xfrm>
            <a:off x="3676260" y="5569208"/>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كوش</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 name="Title 1">
            <a:extLst>
              <a:ext uri="{FF2B5EF4-FFF2-40B4-BE49-F238E27FC236}">
                <a16:creationId xmlns:a16="http://schemas.microsoft.com/office/drawing/2014/main" id="{E01615CE-8541-8455-7920-EA5B4C27C8EB}"/>
              </a:ext>
            </a:extLst>
          </p:cNvPr>
          <p:cNvSpPr txBox="1">
            <a:spLocks/>
          </p:cNvSpPr>
          <p:nvPr/>
        </p:nvSpPr>
        <p:spPr bwMode="auto">
          <a:xfrm>
            <a:off x="685800" y="-26988"/>
            <a:ext cx="7772400" cy="44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نسل أولاد نوح</a:t>
            </a:r>
            <a:endParaRPr kumimoji="0" lang="en-US"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581258504"/>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4158D-F09E-99A9-E802-7D81A4DA0257}"/>
            </a:ext>
          </a:extLst>
        </p:cNvPr>
        <p:cNvGrpSpPr/>
        <p:nvPr/>
      </p:nvGrpSpPr>
      <p:grpSpPr>
        <a:xfrm>
          <a:off x="0" y="0"/>
          <a:ext cx="0" cy="0"/>
          <a:chOff x="0" y="0"/>
          <a:chExt cx="0" cy="0"/>
        </a:xfrm>
      </p:grpSpPr>
      <p:pic>
        <p:nvPicPr>
          <p:cNvPr id="283649" name="Picture 2" descr="Med Sea today">
            <a:extLst>
              <a:ext uri="{FF2B5EF4-FFF2-40B4-BE49-F238E27FC236}">
                <a16:creationId xmlns:a16="http://schemas.microsoft.com/office/drawing/2014/main" id="{1B461092-5102-CE1C-9509-665AF8D20A93}"/>
              </a:ext>
            </a:extLst>
          </p:cNvPr>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2547" name="Text Box 3">
            <a:extLst>
              <a:ext uri="{FF2B5EF4-FFF2-40B4-BE49-F238E27FC236}">
                <a16:creationId xmlns:a16="http://schemas.microsoft.com/office/drawing/2014/main" id="{6811C9E3-9D0F-C4FC-69FE-D71FDE9BC6F2}"/>
              </a:ext>
            </a:extLst>
          </p:cNvPr>
          <p:cNvSpPr txBox="1">
            <a:spLocks noChangeArrowheads="1"/>
          </p:cNvSpPr>
          <p:nvPr/>
        </p:nvSpPr>
        <p:spPr bwMode="auto">
          <a:xfrm>
            <a:off x="5638800" y="2209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توبال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8" name="Text Box 4">
            <a:extLst>
              <a:ext uri="{FF2B5EF4-FFF2-40B4-BE49-F238E27FC236}">
                <a16:creationId xmlns:a16="http://schemas.microsoft.com/office/drawing/2014/main" id="{8A98CF1E-8B62-9CA4-439D-AB1FE0DE3B17}"/>
              </a:ext>
            </a:extLst>
          </p:cNvPr>
          <p:cNvSpPr txBox="1">
            <a:spLocks noChangeArrowheads="1"/>
          </p:cNvSpPr>
          <p:nvPr/>
        </p:nvSpPr>
        <p:spPr bwMode="auto">
          <a:xfrm>
            <a:off x="3962400" y="1706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ماشك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9" name="Text Box 5">
            <a:extLst>
              <a:ext uri="{FF2B5EF4-FFF2-40B4-BE49-F238E27FC236}">
                <a16:creationId xmlns:a16="http://schemas.microsoft.com/office/drawing/2014/main" id="{69B46A08-DD5F-2DE7-CCF5-2CC03FDBCAEB}"/>
              </a:ext>
            </a:extLst>
          </p:cNvPr>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فوط</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0" name="Text Box 6">
            <a:extLst>
              <a:ext uri="{FF2B5EF4-FFF2-40B4-BE49-F238E27FC236}">
                <a16:creationId xmlns:a16="http://schemas.microsoft.com/office/drawing/2014/main" id="{05758FFC-7570-4C3E-940E-098C3AAB05D8}"/>
              </a:ext>
            </a:extLst>
          </p:cNvPr>
          <p:cNvSpPr txBox="1">
            <a:spLocks noChangeArrowheads="1"/>
          </p:cNvSpPr>
          <p:nvPr/>
        </p:nvSpPr>
        <p:spPr bwMode="auto">
          <a:xfrm>
            <a:off x="2286000" y="563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دومر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1" name="Text Box 7">
            <a:extLst>
              <a:ext uri="{FF2B5EF4-FFF2-40B4-BE49-F238E27FC236}">
                <a16:creationId xmlns:a16="http://schemas.microsoft.com/office/drawing/2014/main" id="{FD85D6DD-DD71-C894-F4CF-9CF7BD19FACE}"/>
              </a:ext>
            </a:extLst>
          </p:cNvPr>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آرام</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2" name="Text Box 8">
            <a:extLst>
              <a:ext uri="{FF2B5EF4-FFF2-40B4-BE49-F238E27FC236}">
                <a16:creationId xmlns:a16="http://schemas.microsoft.com/office/drawing/2014/main" id="{59970756-C2F6-7E6C-FB4E-0F7CB4AD0641}"/>
              </a:ext>
            </a:extLst>
          </p:cNvPr>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آشور</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3" name="Text Box 9">
            <a:extLst>
              <a:ext uri="{FF2B5EF4-FFF2-40B4-BE49-F238E27FC236}">
                <a16:creationId xmlns:a16="http://schemas.microsoft.com/office/drawing/2014/main" id="{844BFA0A-4FBC-E7E4-FB4A-A54C9C6A8ED1}"/>
              </a:ext>
            </a:extLst>
          </p:cNvPr>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كنعان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4" name="Text Box 10">
            <a:extLst>
              <a:ext uri="{FF2B5EF4-FFF2-40B4-BE49-F238E27FC236}">
                <a16:creationId xmlns:a16="http://schemas.microsoft.com/office/drawing/2014/main" id="{25779110-DD67-44C4-E176-110F46CAF20F}"/>
              </a:ext>
            </a:extLst>
          </p:cNvPr>
          <p:cNvSpPr txBox="1">
            <a:spLocks noChangeArrowheads="1"/>
          </p:cNvSpPr>
          <p:nvPr/>
        </p:nvSpPr>
        <p:spPr bwMode="auto">
          <a:xfrm>
            <a:off x="3200400" y="4971174"/>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مصرايم</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5" name="Text Box 11">
            <a:extLst>
              <a:ext uri="{FF2B5EF4-FFF2-40B4-BE49-F238E27FC236}">
                <a16:creationId xmlns:a16="http://schemas.microsoft.com/office/drawing/2014/main" id="{1A7827D0-C01B-70A6-C41C-1B9EFF04E567}"/>
              </a:ext>
            </a:extLst>
          </p:cNvPr>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لود</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6" name="Text Box 12">
            <a:extLst>
              <a:ext uri="{FF2B5EF4-FFF2-40B4-BE49-F238E27FC236}">
                <a16:creationId xmlns:a16="http://schemas.microsoft.com/office/drawing/2014/main" id="{52F63E85-77BA-A84E-67DE-4E7A94F4268F}"/>
              </a:ext>
            </a:extLst>
          </p:cNvPr>
          <p:cNvSpPr txBox="1">
            <a:spLocks noChangeArrowheads="1"/>
          </p:cNvSpPr>
          <p:nvPr/>
        </p:nvSpPr>
        <p:spPr bwMode="auto">
          <a:xfrm>
            <a:off x="6324600" y="1066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توجرمة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7" name="Text Box 13">
            <a:extLst>
              <a:ext uri="{FF2B5EF4-FFF2-40B4-BE49-F238E27FC236}">
                <a16:creationId xmlns:a16="http://schemas.microsoft.com/office/drawing/2014/main" id="{89A1C0C5-45B4-6A2E-0ADC-9573E7A00935}"/>
              </a:ext>
            </a:extLst>
          </p:cNvPr>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الكفتوريون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8" name="Text Box 14">
            <a:extLst>
              <a:ext uri="{FF2B5EF4-FFF2-40B4-BE49-F238E27FC236}">
                <a16:creationId xmlns:a16="http://schemas.microsoft.com/office/drawing/2014/main" id="{0DF20E4D-0377-64C3-C9DA-AA7829680BF7}"/>
              </a:ext>
            </a:extLst>
          </p:cNvPr>
          <p:cNvSpPr txBox="1">
            <a:spLocks noChangeArrowheads="1"/>
          </p:cNvSpPr>
          <p:nvPr/>
        </p:nvSpPr>
        <p:spPr bwMode="auto">
          <a:xfrm>
            <a:off x="7255230" y="6308725"/>
            <a:ext cx="188877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 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83662" name="Text Box 15">
            <a:extLst>
              <a:ext uri="{FF2B5EF4-FFF2-40B4-BE49-F238E27FC236}">
                <a16:creationId xmlns:a16="http://schemas.microsoft.com/office/drawing/2014/main" id="{8DD7DE01-B065-964A-4D46-DE4667BA9726}"/>
              </a:ext>
            </a:extLst>
          </p:cNvPr>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2562" name="Text Box 18">
            <a:extLst>
              <a:ext uri="{FF2B5EF4-FFF2-40B4-BE49-F238E27FC236}">
                <a16:creationId xmlns:a16="http://schemas.microsoft.com/office/drawing/2014/main" id="{85D30F6C-E89E-9770-A161-3C6C2648DC57}"/>
              </a:ext>
            </a:extLst>
          </p:cNvPr>
          <p:cNvSpPr txBox="1">
            <a:spLocks noChangeArrowheads="1"/>
          </p:cNvSpPr>
          <p:nvPr/>
        </p:nvSpPr>
        <p:spPr bwMode="auto">
          <a:xfrm>
            <a:off x="1647800" y="1554163"/>
            <a:ext cx="2390799"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ياوان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3" name="Oval 19">
            <a:extLst>
              <a:ext uri="{FF2B5EF4-FFF2-40B4-BE49-F238E27FC236}">
                <a16:creationId xmlns:a16="http://schemas.microsoft.com/office/drawing/2014/main" id="{8F7A326D-B9E7-940F-8AEA-6F7576482562}"/>
              </a:ext>
            </a:extLst>
          </p:cNvPr>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pic>
        <p:nvPicPr>
          <p:cNvPr id="1132565" name="Picture 21" descr="RickNov02">
            <a:extLst>
              <a:ext uri="{FF2B5EF4-FFF2-40B4-BE49-F238E27FC236}">
                <a16:creationId xmlns:a16="http://schemas.microsoft.com/office/drawing/2014/main" id="{F25AFDD9-5370-520F-7CC7-A41AE9FCD63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773659"/>
            <a:ext cx="1680121"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918" name="Rectangle 22">
            <a:extLst>
              <a:ext uri="{FF2B5EF4-FFF2-40B4-BE49-F238E27FC236}">
                <a16:creationId xmlns:a16="http://schemas.microsoft.com/office/drawing/2014/main" id="{92CACE72-57BF-FFD4-37DF-B804BB469C08}"/>
              </a:ext>
            </a:extLst>
          </p:cNvPr>
          <p:cNvSpPr>
            <a:spLocks noGrp="1" noChangeArrowheads="1"/>
          </p:cNvSpPr>
          <p:nvPr>
            <p:ph type="title" idx="4294967295"/>
          </p:nvPr>
        </p:nvSpPr>
        <p:spPr>
          <a:xfrm>
            <a:off x="-17405" y="6242014"/>
            <a:ext cx="7772400" cy="609600"/>
          </a:xfrm>
          <a:noFill/>
        </p:spPr>
        <p:txBody>
          <a:bodyPr/>
          <a:lstStyle/>
          <a:p>
            <a:pPr algn="l" eaLnBrk="1" hangingPunct="1">
              <a:defRPr/>
            </a:pPr>
            <a:r>
              <a:rPr lang="ar-JO" sz="3200" dirty="0">
                <a:solidFill>
                  <a:schemeClr val="bg1"/>
                </a:solidFill>
                <a:ea typeface="ＭＳ Ｐゴシック" charset="0"/>
                <a:cs typeface="Arial" panose="020B0604020202020204" pitchFamily="34" charset="0"/>
              </a:rPr>
              <a:t>نسل يافث،</a:t>
            </a:r>
            <a:r>
              <a:rPr lang="ar-JO" sz="3200" dirty="0">
                <a:solidFill>
                  <a:srgbClr val="FF201A"/>
                </a:solidFill>
                <a:ea typeface="ＭＳ Ｐゴシック" charset="0"/>
                <a:cs typeface="Arial" panose="020B0604020202020204" pitchFamily="34" charset="0"/>
              </a:rPr>
              <a:t> </a:t>
            </a:r>
            <a:r>
              <a:rPr lang="ar-JO" sz="3200" dirty="0">
                <a:solidFill>
                  <a:srgbClr val="0070C0"/>
                </a:solidFill>
                <a:ea typeface="ＭＳ Ｐゴシック" charset="0"/>
                <a:cs typeface="Arial" panose="020B0604020202020204" pitchFamily="34" charset="0"/>
              </a:rPr>
              <a:t>حام</a:t>
            </a:r>
            <a:r>
              <a:rPr lang="ar-JO" sz="3200" dirty="0">
                <a:solidFill>
                  <a:srgbClr val="FF201A"/>
                </a:solidFill>
                <a:ea typeface="ＭＳ Ｐゴシック" charset="0"/>
                <a:cs typeface="Arial" panose="020B0604020202020204" pitchFamily="34" charset="0"/>
              </a:rPr>
              <a:t> وسام</a:t>
            </a:r>
            <a:endParaRPr lang="en-US" sz="4000" dirty="0">
              <a:solidFill>
                <a:srgbClr val="FF201A"/>
              </a:solidFill>
              <a:ea typeface="ＭＳ Ｐゴシック" charset="0"/>
              <a:cs typeface="Arial" panose="020B0604020202020204" pitchFamily="34" charset="0"/>
            </a:endParaRPr>
          </a:p>
        </p:txBody>
      </p:sp>
      <p:sp>
        <p:nvSpPr>
          <p:cNvPr id="25" name="Text Box 13">
            <a:extLst>
              <a:ext uri="{FF2B5EF4-FFF2-40B4-BE49-F238E27FC236}">
                <a16:creationId xmlns:a16="http://schemas.microsoft.com/office/drawing/2014/main" id="{C7F59B27-5C1A-7F99-EBFE-AE56347CF8B0}"/>
              </a:ext>
            </a:extLst>
          </p:cNvPr>
          <p:cNvSpPr txBox="1">
            <a:spLocks noChangeArrowheads="1"/>
          </p:cNvSpPr>
          <p:nvPr/>
        </p:nvSpPr>
        <p:spPr bwMode="auto">
          <a:xfrm>
            <a:off x="3676260" y="5569208"/>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كوش</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 name="Title 1">
            <a:extLst>
              <a:ext uri="{FF2B5EF4-FFF2-40B4-BE49-F238E27FC236}">
                <a16:creationId xmlns:a16="http://schemas.microsoft.com/office/drawing/2014/main" id="{CB56153D-26A7-7361-3979-F6B8EC666C4C}"/>
              </a:ext>
            </a:extLst>
          </p:cNvPr>
          <p:cNvSpPr txBox="1">
            <a:spLocks/>
          </p:cNvSpPr>
          <p:nvPr/>
        </p:nvSpPr>
        <p:spPr bwMode="auto">
          <a:xfrm>
            <a:off x="685800" y="-26988"/>
            <a:ext cx="7772400" cy="44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نسل أولاد نوح</a:t>
            </a:r>
            <a:endParaRPr kumimoji="0" lang="en-US"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206925293"/>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BFE80-62A4-EB52-3C0E-C4B740F2EDE5}"/>
            </a:ext>
          </a:extLst>
        </p:cNvPr>
        <p:cNvGrpSpPr/>
        <p:nvPr/>
      </p:nvGrpSpPr>
      <p:grpSpPr>
        <a:xfrm>
          <a:off x="0" y="0"/>
          <a:ext cx="0" cy="0"/>
          <a:chOff x="0" y="0"/>
          <a:chExt cx="0" cy="0"/>
        </a:xfrm>
      </p:grpSpPr>
      <p:pic>
        <p:nvPicPr>
          <p:cNvPr id="283649" name="Picture 2" descr="Med Sea today">
            <a:extLst>
              <a:ext uri="{FF2B5EF4-FFF2-40B4-BE49-F238E27FC236}">
                <a16:creationId xmlns:a16="http://schemas.microsoft.com/office/drawing/2014/main" id="{30C537CD-8D00-C62A-11F9-7444C05C1E3C}"/>
              </a:ext>
            </a:extLst>
          </p:cNvPr>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2547" name="Text Box 3">
            <a:extLst>
              <a:ext uri="{FF2B5EF4-FFF2-40B4-BE49-F238E27FC236}">
                <a16:creationId xmlns:a16="http://schemas.microsoft.com/office/drawing/2014/main" id="{96B68604-8613-331A-26CB-C2DE8D412321}"/>
              </a:ext>
            </a:extLst>
          </p:cNvPr>
          <p:cNvSpPr txBox="1">
            <a:spLocks noChangeArrowheads="1"/>
          </p:cNvSpPr>
          <p:nvPr/>
        </p:nvSpPr>
        <p:spPr bwMode="auto">
          <a:xfrm>
            <a:off x="5638800" y="2209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توبال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8" name="Text Box 4">
            <a:extLst>
              <a:ext uri="{FF2B5EF4-FFF2-40B4-BE49-F238E27FC236}">
                <a16:creationId xmlns:a16="http://schemas.microsoft.com/office/drawing/2014/main" id="{9745CC0A-800D-206B-C3DD-489BB57838A5}"/>
              </a:ext>
            </a:extLst>
          </p:cNvPr>
          <p:cNvSpPr txBox="1">
            <a:spLocks noChangeArrowheads="1"/>
          </p:cNvSpPr>
          <p:nvPr/>
        </p:nvSpPr>
        <p:spPr bwMode="auto">
          <a:xfrm>
            <a:off x="3962400" y="1706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ماشك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49" name="Text Box 5">
            <a:extLst>
              <a:ext uri="{FF2B5EF4-FFF2-40B4-BE49-F238E27FC236}">
                <a16:creationId xmlns:a16="http://schemas.microsoft.com/office/drawing/2014/main" id="{BF1D15B7-2150-B983-CF9D-40ECE0BC4102}"/>
              </a:ext>
            </a:extLst>
          </p:cNvPr>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فوط</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0" name="Text Box 6">
            <a:extLst>
              <a:ext uri="{FF2B5EF4-FFF2-40B4-BE49-F238E27FC236}">
                <a16:creationId xmlns:a16="http://schemas.microsoft.com/office/drawing/2014/main" id="{2AD4EB00-39D4-8EA8-042A-31E72CA1B5DC}"/>
              </a:ext>
            </a:extLst>
          </p:cNvPr>
          <p:cNvSpPr txBox="1">
            <a:spLocks noChangeArrowheads="1"/>
          </p:cNvSpPr>
          <p:nvPr/>
        </p:nvSpPr>
        <p:spPr bwMode="auto">
          <a:xfrm>
            <a:off x="2286000" y="563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دومر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1" name="Text Box 7">
            <a:extLst>
              <a:ext uri="{FF2B5EF4-FFF2-40B4-BE49-F238E27FC236}">
                <a16:creationId xmlns:a16="http://schemas.microsoft.com/office/drawing/2014/main" id="{AB29A990-5AA1-BC5C-B3A3-5D009F7E56F1}"/>
              </a:ext>
            </a:extLst>
          </p:cNvPr>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آرام</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2" name="Text Box 8">
            <a:extLst>
              <a:ext uri="{FF2B5EF4-FFF2-40B4-BE49-F238E27FC236}">
                <a16:creationId xmlns:a16="http://schemas.microsoft.com/office/drawing/2014/main" id="{BDC39CCC-07FD-F36D-BBF0-313A615C5AA3}"/>
              </a:ext>
            </a:extLst>
          </p:cNvPr>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آشور</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3" name="Text Box 9">
            <a:extLst>
              <a:ext uri="{FF2B5EF4-FFF2-40B4-BE49-F238E27FC236}">
                <a16:creationId xmlns:a16="http://schemas.microsoft.com/office/drawing/2014/main" id="{BD388430-49FE-C1D5-FDED-D2D41ACE3127}"/>
              </a:ext>
            </a:extLst>
          </p:cNvPr>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كنعان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4" name="Text Box 10">
            <a:extLst>
              <a:ext uri="{FF2B5EF4-FFF2-40B4-BE49-F238E27FC236}">
                <a16:creationId xmlns:a16="http://schemas.microsoft.com/office/drawing/2014/main" id="{EDDDD536-4286-A8D6-B126-2691DA68BD0F}"/>
              </a:ext>
            </a:extLst>
          </p:cNvPr>
          <p:cNvSpPr txBox="1">
            <a:spLocks noChangeArrowheads="1"/>
          </p:cNvSpPr>
          <p:nvPr/>
        </p:nvSpPr>
        <p:spPr bwMode="auto">
          <a:xfrm>
            <a:off x="3200400" y="4971174"/>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مصرايم</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5" name="Text Box 11">
            <a:extLst>
              <a:ext uri="{FF2B5EF4-FFF2-40B4-BE49-F238E27FC236}">
                <a16:creationId xmlns:a16="http://schemas.microsoft.com/office/drawing/2014/main" id="{1B5A3F90-49C9-B325-9597-0EADC3432C56}"/>
              </a:ext>
            </a:extLst>
          </p:cNvPr>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rPr>
              <a:t>لود</a:t>
            </a:r>
            <a:endParaRPr kumimoji="0" lang="en-US" sz="4000" b="1"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6" name="Text Box 12">
            <a:extLst>
              <a:ext uri="{FF2B5EF4-FFF2-40B4-BE49-F238E27FC236}">
                <a16:creationId xmlns:a16="http://schemas.microsoft.com/office/drawing/2014/main" id="{C434A511-19DC-C0A3-F74E-E290E0F4899F}"/>
              </a:ext>
            </a:extLst>
          </p:cNvPr>
          <p:cNvSpPr txBox="1">
            <a:spLocks noChangeArrowheads="1"/>
          </p:cNvSpPr>
          <p:nvPr/>
        </p:nvSpPr>
        <p:spPr bwMode="auto">
          <a:xfrm>
            <a:off x="6324600" y="1066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توجرمة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7" name="Text Box 13">
            <a:extLst>
              <a:ext uri="{FF2B5EF4-FFF2-40B4-BE49-F238E27FC236}">
                <a16:creationId xmlns:a16="http://schemas.microsoft.com/office/drawing/2014/main" id="{4EDA8F25-9FA7-693A-27AF-B5E006B4E22C}"/>
              </a:ext>
            </a:extLst>
          </p:cNvPr>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الكفتوريون</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58" name="Text Box 14">
            <a:extLst>
              <a:ext uri="{FF2B5EF4-FFF2-40B4-BE49-F238E27FC236}">
                <a16:creationId xmlns:a16="http://schemas.microsoft.com/office/drawing/2014/main" id="{035A7584-40AE-F464-0754-1D7C7CB1F793}"/>
              </a:ext>
            </a:extLst>
          </p:cNvPr>
          <p:cNvSpPr txBox="1">
            <a:spLocks noChangeArrowheads="1"/>
          </p:cNvSpPr>
          <p:nvPr/>
        </p:nvSpPr>
        <p:spPr bwMode="auto">
          <a:xfrm>
            <a:off x="7255230" y="6308725"/>
            <a:ext cx="188877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 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83662" name="Text Box 15">
            <a:extLst>
              <a:ext uri="{FF2B5EF4-FFF2-40B4-BE49-F238E27FC236}">
                <a16:creationId xmlns:a16="http://schemas.microsoft.com/office/drawing/2014/main" id="{4EA2ACA9-8503-9DF2-1717-17A05B38BAE4}"/>
              </a:ext>
            </a:extLst>
          </p:cNvPr>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2561" name="Oval 17">
            <a:extLst>
              <a:ext uri="{FF2B5EF4-FFF2-40B4-BE49-F238E27FC236}">
                <a16:creationId xmlns:a16="http://schemas.microsoft.com/office/drawing/2014/main" id="{B2E63006-E6BE-70D6-BCBE-A9E361AB80DE}"/>
              </a:ext>
            </a:extLst>
          </p:cNvPr>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blurRad="63500" dist="71842" dir="2700000" algn="ctr" rotWithShape="0">
              <a:schemeClr val="tx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2" name="Text Box 18">
            <a:extLst>
              <a:ext uri="{FF2B5EF4-FFF2-40B4-BE49-F238E27FC236}">
                <a16:creationId xmlns:a16="http://schemas.microsoft.com/office/drawing/2014/main" id="{5F45D890-584C-91CC-AC08-57D83A67A949}"/>
              </a:ext>
            </a:extLst>
          </p:cNvPr>
          <p:cNvSpPr txBox="1">
            <a:spLocks noChangeArrowheads="1"/>
          </p:cNvSpPr>
          <p:nvPr/>
        </p:nvSpPr>
        <p:spPr bwMode="auto">
          <a:xfrm>
            <a:off x="1647800" y="1554163"/>
            <a:ext cx="2390799"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ياوان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2563" name="Oval 19">
            <a:extLst>
              <a:ext uri="{FF2B5EF4-FFF2-40B4-BE49-F238E27FC236}">
                <a16:creationId xmlns:a16="http://schemas.microsoft.com/office/drawing/2014/main" id="{AD06E3B7-4C57-5CAD-BFF2-7FEB367C08F0}"/>
              </a:ext>
            </a:extLst>
          </p:cNvPr>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pic>
        <p:nvPicPr>
          <p:cNvPr id="1132564" name="Picture 20" descr="DannyGoh">
            <a:extLst>
              <a:ext uri="{FF2B5EF4-FFF2-40B4-BE49-F238E27FC236}">
                <a16:creationId xmlns:a16="http://schemas.microsoft.com/office/drawing/2014/main" id="{6C79BE61-B602-5674-423D-FEEB3A65F3B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2971800"/>
            <a:ext cx="1600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2565" name="Picture 21" descr="RickNov02">
            <a:extLst>
              <a:ext uri="{FF2B5EF4-FFF2-40B4-BE49-F238E27FC236}">
                <a16:creationId xmlns:a16="http://schemas.microsoft.com/office/drawing/2014/main" id="{E8AEDF7E-9B0C-C091-AAEF-24B31F8B45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520" y="773659"/>
            <a:ext cx="1680121"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918" name="Rectangle 22">
            <a:extLst>
              <a:ext uri="{FF2B5EF4-FFF2-40B4-BE49-F238E27FC236}">
                <a16:creationId xmlns:a16="http://schemas.microsoft.com/office/drawing/2014/main" id="{197049F7-BE63-BA0C-9405-56F29176F58C}"/>
              </a:ext>
            </a:extLst>
          </p:cNvPr>
          <p:cNvSpPr>
            <a:spLocks noGrp="1" noChangeArrowheads="1"/>
          </p:cNvSpPr>
          <p:nvPr>
            <p:ph type="title" idx="4294967295"/>
          </p:nvPr>
        </p:nvSpPr>
        <p:spPr>
          <a:xfrm>
            <a:off x="-17405" y="6242014"/>
            <a:ext cx="7772400" cy="609600"/>
          </a:xfrm>
          <a:noFill/>
        </p:spPr>
        <p:txBody>
          <a:bodyPr/>
          <a:lstStyle/>
          <a:p>
            <a:pPr algn="l" eaLnBrk="1" hangingPunct="1">
              <a:defRPr/>
            </a:pPr>
            <a:r>
              <a:rPr lang="ar-JO" sz="3200" dirty="0">
                <a:solidFill>
                  <a:schemeClr val="bg1"/>
                </a:solidFill>
                <a:ea typeface="ＭＳ Ｐゴシック" charset="0"/>
                <a:cs typeface="Arial" panose="020B0604020202020204" pitchFamily="34" charset="0"/>
              </a:rPr>
              <a:t>نسل يافث،</a:t>
            </a:r>
            <a:r>
              <a:rPr lang="ar-JO" sz="3200" dirty="0">
                <a:solidFill>
                  <a:srgbClr val="FF201A"/>
                </a:solidFill>
                <a:ea typeface="ＭＳ Ｐゴシック" charset="0"/>
                <a:cs typeface="Arial" panose="020B0604020202020204" pitchFamily="34" charset="0"/>
              </a:rPr>
              <a:t> </a:t>
            </a:r>
            <a:r>
              <a:rPr lang="ar-JO" sz="3200" dirty="0">
                <a:solidFill>
                  <a:srgbClr val="0070C0"/>
                </a:solidFill>
                <a:ea typeface="ＭＳ Ｐゴシック" charset="0"/>
                <a:cs typeface="Arial" panose="020B0604020202020204" pitchFamily="34" charset="0"/>
              </a:rPr>
              <a:t>حام</a:t>
            </a:r>
            <a:r>
              <a:rPr lang="ar-JO" sz="3200" dirty="0">
                <a:solidFill>
                  <a:srgbClr val="FF201A"/>
                </a:solidFill>
                <a:ea typeface="ＭＳ Ｐゴシック" charset="0"/>
                <a:cs typeface="Arial" panose="020B0604020202020204" pitchFamily="34" charset="0"/>
              </a:rPr>
              <a:t> وسام</a:t>
            </a:r>
            <a:endParaRPr lang="en-US" sz="4000" dirty="0">
              <a:solidFill>
                <a:srgbClr val="FF201A"/>
              </a:solidFill>
              <a:ea typeface="ＭＳ Ｐゴシック" charset="0"/>
              <a:cs typeface="Arial" panose="020B0604020202020204" pitchFamily="34" charset="0"/>
            </a:endParaRPr>
          </a:p>
        </p:txBody>
      </p:sp>
      <p:sp>
        <p:nvSpPr>
          <p:cNvPr id="25" name="Text Box 13">
            <a:extLst>
              <a:ext uri="{FF2B5EF4-FFF2-40B4-BE49-F238E27FC236}">
                <a16:creationId xmlns:a16="http://schemas.microsoft.com/office/drawing/2014/main" id="{8B033CCF-BA1F-9514-359E-0C35677C919D}"/>
              </a:ext>
            </a:extLst>
          </p:cNvPr>
          <p:cNvSpPr txBox="1">
            <a:spLocks noChangeArrowheads="1"/>
          </p:cNvSpPr>
          <p:nvPr/>
        </p:nvSpPr>
        <p:spPr bwMode="auto">
          <a:xfrm>
            <a:off x="3676260" y="5569208"/>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كوش</a:t>
            </a:r>
            <a:endParaRPr kumimoji="0" lang="en-US" sz="40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 name="Title 1">
            <a:extLst>
              <a:ext uri="{FF2B5EF4-FFF2-40B4-BE49-F238E27FC236}">
                <a16:creationId xmlns:a16="http://schemas.microsoft.com/office/drawing/2014/main" id="{CAF2CFCE-E3FC-F244-5DC6-929490668239}"/>
              </a:ext>
            </a:extLst>
          </p:cNvPr>
          <p:cNvSpPr txBox="1">
            <a:spLocks/>
          </p:cNvSpPr>
          <p:nvPr/>
        </p:nvSpPr>
        <p:spPr bwMode="auto">
          <a:xfrm>
            <a:off x="685800" y="-26988"/>
            <a:ext cx="7772400" cy="44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نسل أولاد نوح</a:t>
            </a:r>
            <a:endParaRPr kumimoji="0" lang="en-US"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94641119"/>
      </p:ext>
    </p:extLst>
  </p:cSld>
  <p:clrMapOvr>
    <a:masterClrMapping/>
  </p:clrMapOvr>
  <p:transition spd="med">
    <p:randomBar dir="vert"/>
  </p:transition>
</p:sld>
</file>

<file path=ppt/theme/theme1.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Kimono</Template>
  <TotalTime>4094</TotalTime>
  <Words>1601</Words>
  <Application>Microsoft Macintosh PowerPoint</Application>
  <PresentationFormat>On-screen Show (4:3)</PresentationFormat>
  <Paragraphs>337</Paragraphs>
  <Slides>31</Slides>
  <Notes>31</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31</vt:i4>
      </vt:variant>
    </vt:vector>
  </HeadingPairs>
  <TitlesOfParts>
    <vt:vector size="49" baseType="lpstr">
      <vt:lpstr>Arials</vt:lpstr>
      <vt:lpstr>ＭＳ Ｐゴシック</vt:lpstr>
      <vt:lpstr>Arial</vt:lpstr>
      <vt:lpstr>Garamond</vt:lpstr>
      <vt:lpstr>Tahoma</vt:lpstr>
      <vt:lpstr>Times New Roman</vt:lpstr>
      <vt:lpstr>Wingdings</vt:lpstr>
      <vt:lpstr>Kimono</vt:lpstr>
      <vt:lpstr>Stream</vt:lpstr>
      <vt:lpstr>2_Default Design</vt:lpstr>
      <vt:lpstr>1_Kimono</vt:lpstr>
      <vt:lpstr>3_Stream</vt:lpstr>
      <vt:lpstr>1_Slit</vt:lpstr>
      <vt:lpstr>4_Stream</vt:lpstr>
      <vt:lpstr>3_Default Design</vt:lpstr>
      <vt:lpstr>1_Default Design</vt:lpstr>
      <vt:lpstr>49_Blank Presentation</vt:lpstr>
      <vt:lpstr>4_Default Design</vt:lpstr>
      <vt:lpstr>شعوب الشرق الأدنى القديم</vt:lpstr>
      <vt:lpstr>الأساس المنطقي لماذا ندرس شعوب الشرق الأدنى القديم</vt:lpstr>
      <vt:lpstr>الأساس المنطقي لماذا ندرس شعوب الشرق الأدنى القديم؟</vt:lpstr>
      <vt:lpstr>تاريخ الشرق الأدنى القديم (نظرة عامة)</vt:lpstr>
      <vt:lpstr>يدين الله أساس قلب الإنسان ثانية</vt:lpstr>
      <vt:lpstr>قائمة الشعوب</vt:lpstr>
      <vt:lpstr>نسل يافث، حام وسام</vt:lpstr>
      <vt:lpstr>نسل يافث، حام وسام</vt:lpstr>
      <vt:lpstr>نسل يافث، حام وسام</vt:lpstr>
      <vt:lpstr>نسل يافث، حام وسام</vt:lpstr>
      <vt:lpstr>نسل يافث، حام وسام</vt:lpstr>
      <vt:lpstr>قائمة الأمم</vt:lpstr>
      <vt:lpstr>الأعداء في كنعان          خلال فترة القضاة (3: 5)</vt:lpstr>
      <vt:lpstr>ماذا كان موقف إسرائيل تجاه الشعوب؟</vt:lpstr>
      <vt:lpstr>ماذا كان موقف إسرائيل من الأمم؟</vt:lpstr>
      <vt:lpstr>عشرة مستويات يهودية من القداسة في الأرض</vt:lpstr>
      <vt:lpstr>الباكورة: تقدمة    حزمة الترديد</vt:lpstr>
      <vt:lpstr>الأراضي الحضرية مقابل الريفية</vt:lpstr>
      <vt:lpstr>أورشليم مقابل المدن الأخرى</vt:lpstr>
      <vt:lpstr>Temple Mount</vt:lpstr>
      <vt:lpstr>The Rampart</vt:lpstr>
      <vt:lpstr>Court of Women</vt:lpstr>
      <vt:lpstr>Court of Israelites</vt:lpstr>
      <vt:lpstr>The Inner Temple Court and the steps leading to the Nicanor Gate</vt:lpstr>
      <vt:lpstr>The Great Basin in the Court of the Priests.</vt:lpstr>
      <vt:lpstr>البوابات العظمى</vt:lpstr>
      <vt:lpstr>The Holy Place</vt:lpstr>
      <vt:lpstr>The Holy Place</vt:lpstr>
      <vt:lpstr>The Holy of Holies</vt:lpstr>
      <vt:lpstr>PowerPoint Presentation</vt:lpstr>
      <vt:lpstr>الرابط للعرض التقديميِّ "خلفيَّات العهد القديم"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Near East Peoples</dc:title>
  <dc:creator>Rick Griffith</dc:creator>
  <cp:lastModifiedBy>Rick Griffith</cp:lastModifiedBy>
  <cp:revision>150</cp:revision>
  <cp:lastPrinted>2026-06-16T20:15:49Z</cp:lastPrinted>
  <dcterms:created xsi:type="dcterms:W3CDTF">2002-08-27T02:41:30Z</dcterms:created>
  <dcterms:modified xsi:type="dcterms:W3CDTF">2026-06-16T20:15:56Z</dcterms:modified>
</cp:coreProperties>
</file>