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theme/theme14.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5.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7.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2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1.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2.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3.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4.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5.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6.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7" r:id="rId2"/>
    <p:sldMasterId id="2147483654" r:id="rId3"/>
    <p:sldMasterId id="2147483651" r:id="rId4"/>
    <p:sldMasterId id="2147484508" r:id="rId5"/>
    <p:sldMasterId id="2147484511" r:id="rId6"/>
    <p:sldMasterId id="2147484861" r:id="rId7"/>
    <p:sldMasterId id="2147485943" r:id="rId8"/>
    <p:sldMasterId id="2147485981" r:id="rId9"/>
    <p:sldMasterId id="2147486005" r:id="rId10"/>
    <p:sldMasterId id="2147486054" r:id="rId11"/>
    <p:sldMasterId id="2147486090" r:id="rId12"/>
    <p:sldMasterId id="2147486130" r:id="rId13"/>
    <p:sldMasterId id="2147486143" r:id="rId14"/>
    <p:sldMasterId id="2147486145" r:id="rId15"/>
    <p:sldMasterId id="2147486157" r:id="rId16"/>
    <p:sldMasterId id="2147486169" r:id="rId17"/>
    <p:sldMasterId id="2147486181" r:id="rId18"/>
    <p:sldMasterId id="2147486193" r:id="rId19"/>
    <p:sldMasterId id="2147486207" r:id="rId20"/>
    <p:sldMasterId id="2147486219" r:id="rId21"/>
    <p:sldMasterId id="2147486233" r:id="rId22"/>
    <p:sldMasterId id="2147486245" r:id="rId23"/>
    <p:sldMasterId id="2147486257" r:id="rId24"/>
    <p:sldMasterId id="2147486269" r:id="rId25"/>
    <p:sldMasterId id="2147486283" r:id="rId26"/>
    <p:sldMasterId id="2147486295" r:id="rId27"/>
    <p:sldMasterId id="2147486309" r:id="rId28"/>
    <p:sldMasterId id="2147486321" r:id="rId29"/>
    <p:sldMasterId id="2147486323" r:id="rId30"/>
    <p:sldMasterId id="2147486335" r:id="rId31"/>
    <p:sldMasterId id="2147486338" r:id="rId32"/>
    <p:sldMasterId id="2147486350" r:id="rId33"/>
    <p:sldMasterId id="2147486362" r:id="rId34"/>
    <p:sldMasterId id="2147486374" r:id="rId35"/>
    <p:sldMasterId id="2147486388" r:id="rId36"/>
    <p:sldMasterId id="2147486400" r:id="rId37"/>
  </p:sldMasterIdLst>
  <p:notesMasterIdLst>
    <p:notesMasterId r:id="rId143"/>
  </p:notesMasterIdLst>
  <p:sldIdLst>
    <p:sldId id="256" r:id="rId38"/>
    <p:sldId id="475" r:id="rId39"/>
    <p:sldId id="5224" r:id="rId40"/>
    <p:sldId id="5225" r:id="rId41"/>
    <p:sldId id="534" r:id="rId42"/>
    <p:sldId id="4095" r:id="rId43"/>
    <p:sldId id="5218" r:id="rId44"/>
    <p:sldId id="499" r:id="rId45"/>
    <p:sldId id="650" r:id="rId46"/>
    <p:sldId id="651" r:id="rId47"/>
    <p:sldId id="613" r:id="rId48"/>
    <p:sldId id="3683" r:id="rId49"/>
    <p:sldId id="3684" r:id="rId50"/>
    <p:sldId id="5694" r:id="rId51"/>
    <p:sldId id="714" r:id="rId52"/>
    <p:sldId id="5362" r:id="rId53"/>
    <p:sldId id="3687" r:id="rId54"/>
    <p:sldId id="3688" r:id="rId55"/>
    <p:sldId id="428" r:id="rId56"/>
    <p:sldId id="487" r:id="rId57"/>
    <p:sldId id="2591" r:id="rId58"/>
    <p:sldId id="5214" r:id="rId59"/>
    <p:sldId id="5215" r:id="rId60"/>
    <p:sldId id="627" r:id="rId61"/>
    <p:sldId id="2593" r:id="rId62"/>
    <p:sldId id="5216" r:id="rId63"/>
    <p:sldId id="5226" r:id="rId64"/>
    <p:sldId id="2580" r:id="rId65"/>
    <p:sldId id="502" r:id="rId66"/>
    <p:sldId id="661" r:id="rId67"/>
    <p:sldId id="365" r:id="rId68"/>
    <p:sldId id="5695" r:id="rId69"/>
    <p:sldId id="271" r:id="rId70"/>
    <p:sldId id="466" r:id="rId71"/>
    <p:sldId id="366" r:id="rId72"/>
    <p:sldId id="367" r:id="rId73"/>
    <p:sldId id="368" r:id="rId74"/>
    <p:sldId id="369" r:id="rId75"/>
    <p:sldId id="5710" r:id="rId76"/>
    <p:sldId id="636" r:id="rId77"/>
    <p:sldId id="591" r:id="rId78"/>
    <p:sldId id="266" r:id="rId79"/>
    <p:sldId id="294" r:id="rId80"/>
    <p:sldId id="3671" r:id="rId81"/>
    <p:sldId id="625" r:id="rId82"/>
    <p:sldId id="626" r:id="rId83"/>
    <p:sldId id="453" r:id="rId84"/>
    <p:sldId id="300" r:id="rId85"/>
    <p:sldId id="301" r:id="rId86"/>
    <p:sldId id="302" r:id="rId87"/>
    <p:sldId id="303" r:id="rId88"/>
    <p:sldId id="304" r:id="rId89"/>
    <p:sldId id="305" r:id="rId90"/>
    <p:sldId id="306" r:id="rId91"/>
    <p:sldId id="307" r:id="rId92"/>
    <p:sldId id="308" r:id="rId93"/>
    <p:sldId id="309" r:id="rId94"/>
    <p:sldId id="310" r:id="rId95"/>
    <p:sldId id="311" r:id="rId96"/>
    <p:sldId id="312" r:id="rId97"/>
    <p:sldId id="313" r:id="rId98"/>
    <p:sldId id="314" r:id="rId99"/>
    <p:sldId id="315" r:id="rId100"/>
    <p:sldId id="316" r:id="rId101"/>
    <p:sldId id="436" r:id="rId102"/>
    <p:sldId id="5570" r:id="rId103"/>
    <p:sldId id="341" r:id="rId104"/>
    <p:sldId id="5571" r:id="rId105"/>
    <p:sldId id="5572" r:id="rId106"/>
    <p:sldId id="5573" r:id="rId107"/>
    <p:sldId id="279" r:id="rId108"/>
    <p:sldId id="752" r:id="rId109"/>
    <p:sldId id="753" r:id="rId110"/>
    <p:sldId id="5574" r:id="rId111"/>
    <p:sldId id="281" r:id="rId112"/>
    <p:sldId id="327" r:id="rId113"/>
    <p:sldId id="5575" r:id="rId114"/>
    <p:sldId id="754" r:id="rId115"/>
    <p:sldId id="5704" r:id="rId116"/>
    <p:sldId id="5576" r:id="rId117"/>
    <p:sldId id="5705" r:id="rId118"/>
    <p:sldId id="5706" r:id="rId119"/>
    <p:sldId id="5577" r:id="rId120"/>
    <p:sldId id="288" r:id="rId121"/>
    <p:sldId id="5578" r:id="rId122"/>
    <p:sldId id="460" r:id="rId123"/>
    <p:sldId id="461" r:id="rId124"/>
    <p:sldId id="462" r:id="rId125"/>
    <p:sldId id="463" r:id="rId126"/>
    <p:sldId id="5707" r:id="rId127"/>
    <p:sldId id="5708" r:id="rId128"/>
    <p:sldId id="467" r:id="rId129"/>
    <p:sldId id="5709" r:id="rId130"/>
    <p:sldId id="471" r:id="rId131"/>
    <p:sldId id="472" r:id="rId132"/>
    <p:sldId id="412" r:id="rId133"/>
    <p:sldId id="413" r:id="rId134"/>
    <p:sldId id="414" r:id="rId135"/>
    <p:sldId id="5711" r:id="rId136"/>
    <p:sldId id="5696" r:id="rId137"/>
    <p:sldId id="417" r:id="rId138"/>
    <p:sldId id="5211" r:id="rId139"/>
    <p:sldId id="659" r:id="rId140"/>
    <p:sldId id="293" r:id="rId141"/>
    <p:sldId id="523" r:id="rId1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57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6353"/>
    <p:restoredTop sz="93849" autoAdjust="0"/>
  </p:normalViewPr>
  <p:slideViewPr>
    <p:cSldViewPr>
      <p:cViewPr varScale="1">
        <p:scale>
          <a:sx n="96" d="100"/>
          <a:sy n="96" d="100"/>
        </p:scale>
        <p:origin x="184" y="13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53.xml"/><Relationship Id="rId95" Type="http://schemas.openxmlformats.org/officeDocument/2006/relationships/slide" Target="slides/slide5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6.xml"/><Relationship Id="rId48" Type="http://schemas.openxmlformats.org/officeDocument/2006/relationships/slide" Target="slides/slide11.xml"/><Relationship Id="rId64" Type="http://schemas.openxmlformats.org/officeDocument/2006/relationships/slide" Target="slides/slide27.xml"/><Relationship Id="rId69" Type="http://schemas.openxmlformats.org/officeDocument/2006/relationships/slide" Target="slides/slide32.xml"/><Relationship Id="rId113" Type="http://schemas.openxmlformats.org/officeDocument/2006/relationships/slide" Target="slides/slide76.xml"/><Relationship Id="rId118" Type="http://schemas.openxmlformats.org/officeDocument/2006/relationships/slide" Target="slides/slide81.xml"/><Relationship Id="rId134" Type="http://schemas.openxmlformats.org/officeDocument/2006/relationships/slide" Target="slides/slide97.xml"/><Relationship Id="rId139" Type="http://schemas.openxmlformats.org/officeDocument/2006/relationships/slide" Target="slides/slide102.xml"/><Relationship Id="rId80" Type="http://schemas.openxmlformats.org/officeDocument/2006/relationships/slide" Target="slides/slide43.xml"/><Relationship Id="rId85" Type="http://schemas.openxmlformats.org/officeDocument/2006/relationships/slide" Target="slides/slide4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slide" Target="slides/slide103.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119" Type="http://schemas.openxmlformats.org/officeDocument/2006/relationships/slide" Target="slides/slide82.xml"/><Relationship Id="rId44" Type="http://schemas.openxmlformats.org/officeDocument/2006/relationships/slide" Target="slides/slide7.xml"/><Relationship Id="rId60" Type="http://schemas.openxmlformats.org/officeDocument/2006/relationships/slide" Target="slides/slide23.xml"/><Relationship Id="rId65" Type="http://schemas.openxmlformats.org/officeDocument/2006/relationships/slide" Target="slides/slide28.xml"/><Relationship Id="rId81" Type="http://schemas.openxmlformats.org/officeDocument/2006/relationships/slide" Target="slides/slide44.xml"/><Relationship Id="rId86" Type="http://schemas.openxmlformats.org/officeDocument/2006/relationships/slide" Target="slides/slide49.xml"/><Relationship Id="rId130" Type="http://schemas.openxmlformats.org/officeDocument/2006/relationships/slide" Target="slides/slide93.xml"/><Relationship Id="rId135" Type="http://schemas.openxmlformats.org/officeDocument/2006/relationships/slide" Target="slides/slide9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61" Type="http://schemas.openxmlformats.org/officeDocument/2006/relationships/slide" Target="slides/slide24.xml"/><Relationship Id="rId82" Type="http://schemas.openxmlformats.org/officeDocument/2006/relationships/slide" Target="slides/slide4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2129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CBE94FB8-BB87-F949-A25A-BCCC6537CA8F}" type="slidenum">
              <a:rPr lang="en-US" smtClean="0"/>
              <a:pPr>
                <a:defRPr/>
              </a:pPr>
              <a:t>‹#›</a:t>
            </a:fld>
            <a:endParaRPr lang="en-US" dirty="0"/>
          </a:p>
        </p:txBody>
      </p:sp>
    </p:spTree>
    <p:extLst>
      <p:ext uri="{BB962C8B-B14F-4D97-AF65-F5344CB8AC3E}">
        <p14:creationId xmlns:p14="http://schemas.microsoft.com/office/powerpoint/2010/main" val="1832863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823933-614A-A040-80E8-F0EECC12BDC0}" type="slidenum">
              <a:rPr lang="en-US" sz="1200">
                <a:latin typeface="Arial" panose="020B0604020202020204" pitchFamily="34" charset="0"/>
              </a:rPr>
              <a:pPr/>
              <a:t>1</a:t>
            </a:fld>
            <a:endParaRPr lang="en-US" sz="1200" dirty="0">
              <a:latin typeface="Arial" panose="020B0604020202020204" pitchFamily="34"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______________</a:t>
            </a:r>
          </a:p>
          <a:p>
            <a:r>
              <a:rPr lang="en-US" dirty="0"/>
              <a:t>Common-85</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C871E1-5F9A-8B46-ADC5-EA825C19D20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9170" name="Rectangle 2"/>
          <p:cNvSpPr>
            <a:spLocks noGrp="1" noRot="1" noChangeAspect="1" noChangeArrowheads="1" noTextEdit="1"/>
          </p:cNvSpPr>
          <p:nvPr>
            <p:ph type="sldImg"/>
          </p:nvPr>
        </p:nvSpPr>
        <p:spPr>
          <a:xfrm>
            <a:off x="1130300" y="674688"/>
            <a:ext cx="4597400" cy="3448050"/>
          </a:xfrm>
          <a:ln/>
        </p:spPr>
      </p:sp>
      <p:sp>
        <p:nvSpPr>
          <p:cNvPr id="519171" name="Rectangle 3"/>
          <p:cNvSpPr>
            <a:spLocks noGrp="1" noChangeArrowheads="1"/>
          </p:cNvSpPr>
          <p:nvPr>
            <p:ph type="body" idx="1"/>
          </p:nvPr>
        </p:nvSpPr>
        <p:spPr>
          <a:xfrm>
            <a:off x="914400" y="4346575"/>
            <a:ext cx="5029200" cy="41227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altLang="zh-CN" dirty="0">
                <a:latin typeface="Times New Roman" charset="0"/>
                <a:ea typeface="ＭＳ Ｐゴシック" charset="0"/>
                <a:cs typeface="ＭＳ Ｐゴシック" charset="0"/>
              </a:rPr>
              <a:t>ثمَّ يمكن أيضًا أن يجري تعليمه باللغة الصينيَّة.</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Then it can be taught in Chinese.</a:t>
            </a:r>
            <a:endParaRPr lang="zh-CN" altLang="en-US" dirty="0">
              <a:latin typeface="Times New Roman" charset="0"/>
              <a:ea typeface="ＭＳ Ｐゴシック" charset="0"/>
              <a:cs typeface="ＭＳ Ｐゴシック" charset="0"/>
            </a:endParaRPr>
          </a:p>
          <a:p>
            <a:pPr eaLnBrk="1" hangingPunct="1"/>
            <a:r>
              <a:rPr lang="en-US" dirty="0">
                <a:latin typeface="Times New Roman" charset="0"/>
              </a:rPr>
              <a:t>__________</a:t>
            </a:r>
          </a:p>
          <a:p>
            <a:pPr eaLnBrk="1" hangingPunct="1"/>
            <a:r>
              <a:rPr lang="en-US" dirty="0">
                <a:latin typeface="Times New Roman" charset="0"/>
              </a:rPr>
              <a:t>Common-99</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025DF1-5953-CC44-9F6F-52513D696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eaLnBrk="1" hangingPunct="1"/>
            <a:r>
              <a:rPr lang="ar-JO" dirty="0">
                <a:ea typeface="ＭＳ Ｐゴシック" charset="0"/>
                <a:cs typeface="ＭＳ Ｐゴシック" charset="0"/>
              </a:rPr>
              <a:t>على مدى السنوات، سجَّل أكثر من 800 طالبٍ من طلَّابي لترجمة الموادِّ التعليميَّة التي قمتُ بتحضيرها (معظمها عروضٌ تقديميَّةٌ على برنامج </a:t>
            </a:r>
            <a:r>
              <a:rPr lang="en-US" dirty="0">
                <a:ea typeface="ＭＳ Ｐゴシック" charset="0"/>
                <a:cs typeface="ＭＳ Ｐゴシック" charset="0"/>
              </a:rPr>
              <a:t>PowerPoint</a:t>
            </a:r>
            <a:r>
              <a:rPr lang="ar-JO" dirty="0">
                <a:ea typeface="ＭＳ Ｐゴシック" charset="0"/>
                <a:cs typeface="ＭＳ Ｐゴシック" charset="0"/>
              </a:rPr>
              <a:t>) إلى اللغات الأمِّ التي كانوا يتحدَّثونها. وكانت هذه الترجمات التي قاموا بها هي البديل عن الواجب (المشروع البحثي) الذي كان يجب عليهم أن يقوموا به ضمن المساق الذي كانوا يأخذونه معي. هذه هي الطريقة التي أصبح بها موقعي الإلكترونيُّ يحتوي على 54 لغة!</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Over the years, I have had over 800 students sign up to translate mostly PPT materials into their native language for their course projects. This is how my website has reached 54 languages!</a:t>
            </a:r>
          </a:p>
          <a:p>
            <a:pPr eaLnBrk="1" hangingPunct="1"/>
            <a:r>
              <a:rPr lang="en-US" dirty="0">
                <a:ea typeface="ＭＳ Ｐゴシック" charset="0"/>
                <a:cs typeface="ＭＳ Ｐゴシック" charset="0"/>
              </a:rPr>
              <a:t>______</a:t>
            </a:r>
          </a:p>
          <a:p>
            <a:pPr eaLnBrk="1" hangingPunct="1"/>
            <a:r>
              <a:rPr lang="en-US" dirty="0">
                <a:ea typeface="ＭＳ Ｐゴシック" charset="0"/>
                <a:cs typeface="ＭＳ Ｐゴシック" charset="0"/>
              </a:rPr>
              <a:t>Common-88</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774C5E-847C-9940-9A44-01212FF46BBA}" type="slidenum">
              <a:rPr lang="en-US" sz="1200">
                <a:latin typeface="Arial" panose="020B0604020202020204" pitchFamily="34" charset="0"/>
              </a:rPr>
              <a:pPr/>
              <a:t>104</a:t>
            </a:fld>
            <a:endParaRPr lang="en-US" sz="1200" dirty="0">
              <a:latin typeface="Arial" panose="020B0604020202020204" pitchFamily="34" charset="0"/>
            </a:endParaRPr>
          </a:p>
        </p:txBody>
      </p:sp>
      <p:sp>
        <p:nvSpPr>
          <p:cNvPr id="397314" name="Rectangle 2"/>
          <p:cNvSpPr>
            <a:spLocks noGrp="1" noRot="1" noChangeAspect="1" noChangeArrowheads="1" noTextEdit="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sz="1200" dirty="0">
                <a:solidFill>
                  <a:srgbClr val="FFFFFF"/>
                </a:solidFill>
                <a:ea typeface="ＭＳ Ｐゴシック" charset="0"/>
              </a:rPr>
              <a:t>خلفيَّات (حرفيًّا: ورق الجدران) العهد القديم .</a:t>
            </a:r>
          </a:p>
          <a:p>
            <a:pPr eaLnBrk="1" hangingPunct="1"/>
            <a:r>
              <a:rPr lang="en-US" sz="1200" dirty="0">
                <a:solidFill>
                  <a:srgbClr val="FFFFFF"/>
                </a:solidFill>
                <a:ea typeface="ＭＳ Ｐゴシック" charset="0"/>
              </a:rPr>
              <a:t>OB is OT Backgrounds (</a:t>
            </a:r>
            <a:r>
              <a:rPr lang="en-US" sz="1200" dirty="0" err="1">
                <a:solidFill>
                  <a:srgbClr val="FFFFFF"/>
                </a:solidFill>
                <a:ea typeface="ＭＳ Ｐゴシック" charset="0"/>
              </a:rPr>
              <a:t>ob</a:t>
            </a:r>
            <a:r>
              <a:rPr lang="en-US" sz="1200" dirty="0">
                <a:solidFill>
                  <a:srgbClr val="FFFFFF"/>
                </a:solidFill>
                <a:ea typeface="ＭＳ Ｐゴシック" charset="0"/>
              </a:rPr>
              <a:t>) Arabic (Literally OT Wallpapers!)</a:t>
            </a:r>
          </a:p>
          <a:p>
            <a:r>
              <a:rPr lang="en-US" dirty="0"/>
              <a:t>_____________</a:t>
            </a:r>
          </a:p>
          <a:p>
            <a:r>
              <a:rPr lang="en-US" dirty="0"/>
              <a:t>Common-</a:t>
            </a:r>
            <a:r>
              <a:rPr lang="en-US" dirty="0">
                <a:ea typeface="ＭＳ Ｐゴシック" charset="0"/>
              </a:rPr>
              <a:t>26</a:t>
            </a:r>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sz="1200" kern="1200" dirty="0">
                <a:solidFill>
                  <a:schemeClr val="tx1"/>
                </a:solidFill>
                <a:effectLst/>
                <a:latin typeface="+mn-lt"/>
                <a:ea typeface="+mn-ea"/>
                <a:cs typeface="Arial" panose="020B0604020202020204" pitchFamily="34" charset="0"/>
              </a:rPr>
              <a:t>قمنا بتربية ثلاثة أولاد في سنغافورة حتَّى وقت انتقالهم إلى الولايات المتَّحدة الأميركيَّة للدراسة الجامعيَّة. </a:t>
            </a:r>
          </a:p>
          <a:p>
            <a:pPr eaLnBrk="1" hangingPunct="1"/>
            <a:r>
              <a:rPr lang="en-US" sz="1200" kern="1200" dirty="0">
                <a:solidFill>
                  <a:schemeClr val="tx1"/>
                </a:solidFill>
                <a:effectLst/>
                <a:latin typeface="+mn-lt"/>
                <a:ea typeface="+mn-ea"/>
                <a:cs typeface="+mn-cs"/>
              </a:rPr>
              <a:t>________</a:t>
            </a:r>
          </a:p>
          <a:p>
            <a:pPr eaLnBrk="1" hangingPunct="1"/>
            <a:r>
              <a:rPr lang="en-US" sz="1200" kern="1200" dirty="0">
                <a:solidFill>
                  <a:schemeClr val="tx1"/>
                </a:solidFill>
                <a:effectLst/>
                <a:latin typeface="+mn-lt"/>
                <a:ea typeface="+mn-ea"/>
                <a:cs typeface="+mn-cs"/>
              </a:rPr>
              <a:t>Common-62</a:t>
            </a:r>
            <a:endParaRPr lang="en-US" dirty="0">
              <a:ea typeface="ＭＳ Ｐゴシック" charset="0"/>
              <a:cs typeface="ＭＳ Ｐゴシック" charset="0"/>
            </a:endParaRP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83766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أصبح أولادنا الثلاثة جميعهم بالغين الآن.</a:t>
            </a:r>
          </a:p>
          <a:p>
            <a:pPr algn="r" rtl="1"/>
            <a:endParaRPr lang="ar-JO" dirty="0"/>
          </a:p>
          <a:p>
            <a:r>
              <a:rPr lang="en-US" dirty="0"/>
              <a:t>The sons are all grown up now.</a:t>
            </a:r>
          </a:p>
          <a:p>
            <a:r>
              <a:rPr lang="en-US" dirty="0"/>
              <a:t>___________</a:t>
            </a:r>
          </a:p>
          <a:p>
            <a:r>
              <a:rPr lang="en-US" dirty="0"/>
              <a:t>Common-63</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420241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xfrm>
            <a:off x="1143000" y="685800"/>
            <a:ext cx="4572000" cy="34290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dirty="0"/>
              <a:t>جميع أولادنا متزوِّجون الآن.</a:t>
            </a:r>
          </a:p>
          <a:p>
            <a:r>
              <a:rPr lang="en-US" dirty="0"/>
              <a:t>___________</a:t>
            </a:r>
          </a:p>
          <a:p>
            <a:r>
              <a:rPr lang="en-US" dirty="0"/>
              <a:t>Common-64</a:t>
            </a:r>
          </a:p>
          <a:p>
            <a:pPr lvl="3" eaLnBrk="1" hangingPunct="1">
              <a:spcBef>
                <a:spcPts val="1200"/>
              </a:spcBef>
              <a:spcAft>
                <a:spcPts val="300"/>
              </a:spcAft>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يُدير كيرت وزوجته كارا شركة استشارات تساعد الكثير من حكومات الولايات المختلفة في الولايات المتَّحدة الأميركيَّة.</a:t>
            </a:r>
          </a:p>
          <a:p>
            <a:r>
              <a:rPr lang="en-US" dirty="0"/>
              <a:t>__________</a:t>
            </a:r>
          </a:p>
          <a:p>
            <a:r>
              <a:rPr lang="en-US" dirty="0"/>
              <a:t>Common-66</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55904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kern="1200" dirty="0">
                <a:solidFill>
                  <a:schemeClr val="tx1"/>
                </a:solidFill>
                <a:effectLst/>
                <a:ea typeface="ＭＳ Ｐゴシック" pitchFamily="-108" charset="-128"/>
                <a:cs typeface="Arial" panose="020B0604020202020204" pitchFamily="34" charset="0"/>
              </a:rPr>
              <a:t>انضمَّت</a:t>
            </a:r>
            <a:r>
              <a:rPr lang="ar-JO" sz="1200" kern="1200" baseline="0" dirty="0">
                <a:solidFill>
                  <a:schemeClr val="tx1"/>
                </a:solidFill>
                <a:effectLst/>
                <a:ea typeface="ＭＳ Ｐゴシック" pitchFamily="-108" charset="-128"/>
                <a:cs typeface="Arial" panose="020B0604020202020204" pitchFamily="34" charset="0"/>
              </a:rPr>
              <a:t> حفيدتنا، نورا، إلى العائلة في 31 تمُّوز 2021, ولكنَّنا نتساءل: لماذا أحضرنا الله الآن إلى الأردن؟ لا أعلم</a:t>
            </a:r>
            <a:endParaRPr lang="en-US" sz="1200" kern="1200" baseline="0" dirty="0">
              <a:solidFill>
                <a:schemeClr val="tx1"/>
              </a:solidFill>
              <a:effectLst/>
              <a:ea typeface="ＭＳ Ｐゴシック" pitchFamily="-108" charset="-128"/>
              <a:cs typeface="+mn-cs"/>
            </a:endParaRP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Common-67</a:t>
            </a:r>
            <a:endParaRPr lang="en-US" dirty="0"/>
          </a:p>
          <a:p>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mn-lt"/>
                <a:ea typeface="+mn-ea"/>
                <a:cs typeface="Arial" panose="020B0604020202020204" pitchFamily="34" charset="0"/>
              </a:rPr>
              <a:t>هذان هما اثنان من أحفادنا الثلاثة.</a:t>
            </a: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Common-68</a:t>
            </a:r>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27764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gn="r" rtl="1"/>
            <a:r>
              <a:rPr lang="ar-JO" dirty="0"/>
              <a:t>يقوم ستيفن أيضًا بقيادة الطائرة في رحلةٍ دوليَّةٍ مرَّةً واحدةً في الشهر.</a:t>
            </a:r>
          </a:p>
          <a:p>
            <a:pPr algn="r" rtl="1"/>
            <a:endParaRPr lang="en-US" dirty="0"/>
          </a:p>
          <a:p>
            <a:r>
              <a:rPr lang="en-US" dirty="0"/>
              <a:t>Stephen also takes an international trip monthly.</a:t>
            </a:r>
          </a:p>
          <a:p>
            <a:r>
              <a:rPr lang="en-US" dirty="0"/>
              <a:t>__________</a:t>
            </a:r>
          </a:p>
          <a:p>
            <a:r>
              <a:rPr lang="en-US" dirty="0"/>
              <a:t>Common-69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aseline="0" dirty="0">
                <a:cs typeface="Arial" panose="020B0604020202020204" pitchFamily="34" charset="0"/>
              </a:rPr>
              <a:t>يقوم جون بعمل التصميم الغرافيكي وتقوم كلوي بتصميم المواقع الإلكترونيَّة لشركات البرمجة  الرقميَّة.</a:t>
            </a:r>
            <a:endParaRPr lang="ar-JO" dirty="0">
              <a:cs typeface="Arial" panose="020B0604020202020204" pitchFamily="34" charset="0"/>
            </a:endParaRPr>
          </a:p>
          <a:p>
            <a:r>
              <a:rPr lang="en-US" dirty="0">
                <a:cs typeface="Arial" panose="020B0604020202020204" pitchFamily="34" charset="0"/>
              </a:rPr>
              <a:t>John does graphics and Chloe does </a:t>
            </a:r>
            <a:r>
              <a:rPr lang="en-US" baseline="0" dirty="0">
                <a:cs typeface="Arial" panose="020B0604020202020204" pitchFamily="34" charset="0"/>
              </a:rPr>
              <a:t>web design for digital software companies.</a:t>
            </a:r>
          </a:p>
          <a:p>
            <a:r>
              <a:rPr lang="en-US" baseline="0" dirty="0">
                <a:cs typeface="Arial" panose="020B0604020202020204" pitchFamily="34" charset="0"/>
              </a:rPr>
              <a:t>___________</a:t>
            </a:r>
          </a:p>
          <a:p>
            <a:r>
              <a:rPr lang="en-US" baseline="0" dirty="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CFECCC-DD0E-8D4E-838D-0BCEDB86869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xfrm>
            <a:off x="1143000" y="685800"/>
            <a:ext cx="4572000" cy="3429000"/>
          </a:xfrm>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latin typeface="Times New Roman" charset="0"/>
                <a:ea typeface="ＭＳ Ｐゴシック" charset="0"/>
                <a:cs typeface="ＭＳ Ｐゴシック" charset="0"/>
              </a:rPr>
              <a:t>منذ عام 1990م، خدمنا مع إرساليَّة "وورلد فنتشر" (</a:t>
            </a:r>
            <a:r>
              <a:rPr lang="en-US" dirty="0" err="1">
                <a:latin typeface="Times New Roman" charset="0"/>
                <a:ea typeface="ＭＳ Ｐゴシック" charset="0"/>
                <a:cs typeface="ＭＳ Ｐゴシック" charset="0"/>
              </a:rPr>
              <a:t>WorldVenture</a:t>
            </a:r>
            <a:r>
              <a:rPr lang="ar-JO" dirty="0">
                <a:latin typeface="Times New Roman" charset="0"/>
                <a:ea typeface="ＭＳ Ｐゴシック" charset="0"/>
                <a:cs typeface="ＭＳ Ｐゴシック" charset="0"/>
              </a:rPr>
              <a:t>) والتي لديها أكثر من 500 خادم حول العالم.</a:t>
            </a:r>
          </a:p>
          <a:p>
            <a:pPr algn="r" rtl="1" eaLnBrk="1" hangingPunct="1"/>
            <a:endParaRPr lang="ar-JO"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Since 1990, we have served with WorldVenture which has 500+ workers around the globe.</a:t>
            </a: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Common-86</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ea typeface="ＭＳ Ｐゴシック" charset="0"/>
                <a:cs typeface="ＭＳ Ｐゴシック" charset="0"/>
              </a:rPr>
              <a:t>في الفترة ما بين 2006-2021م، أي على مدى 15 عامًا، قمنا برعاية هذه الكنيسة في سنغافورة حتَّى جاء الوقت لتسليم الكنيسة إلى قيادةٍ جديدةٍ لكي ننتقل إلى الشرق الأوسط. </a:t>
            </a:r>
          </a:p>
          <a:p>
            <a:r>
              <a:rPr lang="en-US" dirty="0">
                <a:ea typeface="ＭＳ Ｐゴシック" charset="0"/>
                <a:cs typeface="ＭＳ Ｐゴシック" charset="0"/>
              </a:rPr>
              <a:t>___________</a:t>
            </a:r>
          </a:p>
          <a:p>
            <a:pPr eaLnBrk="1" hangingPunct="1"/>
            <a:r>
              <a:rPr lang="en-US" dirty="0">
                <a:ea typeface="ＭＳ Ｐゴシック" charset="0"/>
                <a:cs typeface="ＭＳ Ｐゴシック" charset="0"/>
              </a:rPr>
              <a:t>Common-77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JO" dirty="0">
                <a:ea typeface="ＭＳ Ｐゴシック" charset="0"/>
                <a:cs typeface="ＭＳ Ｐゴシック" charset="0"/>
              </a:rPr>
              <a:t>في الواقع، كان لدينا 20% تقريبًا من أعضاء كنيسة كروس رودز الدوليَّة ممَّن كانوا من خلفيَّة هنديَّة، ويعود الفضل في هذا إلى تلميذ المسيح، القديس توما، الذي تغلَّب على تردُّده المبدئي في الشهادة عن المسيح في الهند. كانت كنيستنا في شهر حزيران 2021 تضمُّ 90 شخصًا يأتون من 16 دولةً مختلفةً من كاقَّة أنحاء العالم: أستراليا (ديفيد وفيونا) والصين (جيانجي) ومصر (تمارا) وفرنسا (فالنتين) وكوريا (غريس كيم) والهند (سينثيا) وأندونيسيا (رينا)، إضافةً إلى كينيا (جاكلين نغارا) ونيبال (جوشوا ليمبو) وهولندا (تويس) وسنغافورة (ألبينا) وجنوب أفريقيا (ميلودي هيرتينبرغر) وتايوان (مابِل) وتايلند (ماي) والمملكة المتَّحدة (جيمس وغابي) والولايات المتَّحدة الأميركيَّة (جيم وجاكي).</a:t>
            </a:r>
          </a:p>
          <a:p>
            <a:pPr algn="just" rtl="1" eaLnBrk="1" hangingPunct="1"/>
            <a:r>
              <a:rPr lang="ar-JO" dirty="0">
                <a:ea typeface="ＭＳ Ｐゴシック" charset="0"/>
                <a:cs typeface="ＭＳ Ｐゴシック" charset="0"/>
              </a:rPr>
              <a:t>هذه القائمة لا تشمل الأشخاص الذين حضروا إلى الكنيسة في الفترة الأخيرة مرَّةً واحدةً فقط. كما أنها لا تشمل الأشخاص المُرسَلين الذين رجعوا إلى بلادهم الأصليَّة وما زالوا أعضاءً في كنيسة كروس رودز الدوليَّة وهُم: مابِل (تايوان) وبودما (منغوليا).</a:t>
            </a:r>
          </a:p>
          <a:p>
            <a:pPr algn="just" rtl="1" eaLnBrk="1" hangingPunct="1"/>
            <a:r>
              <a:rPr lang="ar-JO" dirty="0">
                <a:ea typeface="ＭＳ Ｐゴシック" charset="0"/>
                <a:cs typeface="ＭＳ Ｐゴシック" charset="0"/>
              </a:rPr>
              <a:t>السابقون: كندا (غلوريا لي) وإثيوبيا (ليلي) وماليزيا (آستون وناعومي) وهولندا (دايز وديسري) والفلبِّين (ميكا) وجنوب أفريقيا (ميلودي).</a:t>
            </a:r>
            <a:endParaRPr lang="en-US" dirty="0">
              <a:ea typeface="ＭＳ Ｐゴシック" charset="0"/>
              <a:cs typeface="ＭＳ Ｐゴシック" charset="0"/>
            </a:endParaRPr>
          </a:p>
          <a:p>
            <a:pPr algn="just" rtl="1" eaLnBrk="1" hangingPunct="1"/>
            <a:endParaRPr lang="en-US" dirty="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Common-78</a:t>
            </a:r>
          </a:p>
          <a:p>
            <a:pPr algn="just" rtl="0" eaLnBrk="1" hangingPunct="1"/>
            <a:endParaRPr lang="ar-JO" dirty="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ea typeface="ＭＳ Ｐゴシック" charset="0"/>
              <a:cs typeface="ＭＳ Ｐゴシック" charset="0"/>
            </a:endParaRPr>
          </a:p>
          <a:p>
            <a:pPr algn="just" eaLnBrk="1" hangingPunct="1"/>
            <a:r>
              <a:rPr lang="en-US" dirty="0">
                <a:ea typeface="ＭＳ Ｐゴシック" charset="0"/>
                <a:cs typeface="ＭＳ Ｐゴシック" charset="0"/>
              </a:rPr>
              <a:t>Our June 2021 church of 90 people stem from 16 different countries around the world: Australia (David &amp; Fiona), China (</a:t>
            </a:r>
            <a:r>
              <a:rPr lang="en-US" dirty="0" err="1">
                <a:ea typeface="ＭＳ Ｐゴシック" charset="0"/>
                <a:cs typeface="ＭＳ Ｐゴシック" charset="0"/>
              </a:rPr>
              <a:t>Jianji</a:t>
            </a:r>
            <a:r>
              <a:rPr lang="en-US" dirty="0">
                <a:ea typeface="ＭＳ Ｐゴシック" charset="0"/>
                <a:cs typeface="ＭＳ Ｐゴシック" charset="0"/>
              </a:rPr>
              <a:t>), Egypt (Tamara), France (Valentin), </a:t>
            </a:r>
            <a:r>
              <a:rPr lang="en-US" baseline="0" dirty="0">
                <a:ea typeface="ＭＳ Ｐゴシック" charset="0"/>
                <a:cs typeface="ＭＳ Ｐゴシック" charset="0"/>
              </a:rPr>
              <a:t>Korea (Grace Kim), </a:t>
            </a:r>
            <a:r>
              <a:rPr lang="en-US" dirty="0">
                <a:ea typeface="ＭＳ Ｐゴシック" charset="0"/>
                <a:cs typeface="ＭＳ Ｐゴシック" charset="0"/>
              </a:rPr>
              <a:t>India (Cynthia), </a:t>
            </a:r>
            <a:r>
              <a:rPr lang="en-US" baseline="0" dirty="0">
                <a:ea typeface="ＭＳ Ｐゴシック" charset="0"/>
                <a:cs typeface="ＭＳ Ｐゴシック" charset="0"/>
              </a:rPr>
              <a:t>Indonesia (</a:t>
            </a:r>
            <a:r>
              <a:rPr lang="en-US" dirty="0">
                <a:ea typeface="ＭＳ Ｐゴシック" charset="0"/>
                <a:cs typeface="ＭＳ Ｐゴシック" charset="0"/>
              </a:rPr>
              <a:t>Rena</a:t>
            </a:r>
            <a:r>
              <a:rPr lang="en-US" baseline="0" dirty="0">
                <a:ea typeface="ＭＳ Ｐゴシック" charset="0"/>
                <a:cs typeface="ＭＳ Ｐゴシック" charset="0"/>
              </a:rPr>
              <a:t>), Kenya (Jacqueline </a:t>
            </a:r>
            <a:r>
              <a:rPr lang="en-US" baseline="0" dirty="0" err="1">
                <a:ea typeface="ＭＳ Ｐゴシック" charset="0"/>
                <a:cs typeface="ＭＳ Ｐゴシック" charset="0"/>
              </a:rPr>
              <a:t>Ngare</a:t>
            </a:r>
            <a:r>
              <a:rPr lang="en-US" baseline="0" dirty="0">
                <a:ea typeface="ＭＳ Ｐゴシック" charset="0"/>
                <a:cs typeface="ＭＳ Ｐゴシック" charset="0"/>
              </a:rPr>
              <a:t>), </a:t>
            </a:r>
            <a:r>
              <a:rPr lang="en-US" dirty="0">
                <a:ea typeface="ＭＳ Ｐゴシック" charset="0"/>
                <a:cs typeface="ＭＳ Ｐゴシック" charset="0"/>
              </a:rPr>
              <a:t>Nepal (Joshua Limbu), Netherlands (Toes), Singapore (Albina), South Africa (Melody </a:t>
            </a:r>
            <a:r>
              <a:rPr lang="en-US" dirty="0" err="1">
                <a:ea typeface="ＭＳ Ｐゴシック" charset="0"/>
                <a:cs typeface="ＭＳ Ｐゴシック" charset="0"/>
              </a:rPr>
              <a:t>Hertenberger</a:t>
            </a:r>
            <a:r>
              <a:rPr lang="en-US" dirty="0">
                <a:ea typeface="ＭＳ Ｐゴシック" charset="0"/>
                <a:cs typeface="ＭＳ Ｐゴシック" charset="0"/>
              </a:rPr>
              <a:t>), Taiwan (Maple), Thailand (Mae), UK (James &amp; Gabi), USA (Jim &amp; Jacqui).</a:t>
            </a:r>
            <a:endParaRPr lang="en-US" baseline="0" dirty="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Nor does it include missionaries living back in their countries but still are members of CIC: Maple (Taiwan), </a:t>
            </a:r>
            <a:r>
              <a:rPr lang="en-US" baseline="0" dirty="0" err="1">
                <a:ea typeface="ＭＳ Ｐゴシック" charset="0"/>
                <a:cs typeface="ＭＳ Ｐゴシック" charset="0"/>
              </a:rPr>
              <a:t>Budmaa</a:t>
            </a:r>
            <a:r>
              <a:rPr lang="en-US" baseline="0" dirty="0">
                <a:ea typeface="ＭＳ Ｐゴシック" charset="0"/>
                <a:cs typeface="ＭＳ Ｐゴシック" charset="0"/>
              </a:rPr>
              <a:t>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Previous: </a:t>
            </a:r>
            <a:r>
              <a:rPr lang="en-US" dirty="0">
                <a:ea typeface="ＭＳ Ｐゴシック" charset="0"/>
                <a:cs typeface="ＭＳ Ｐゴシック" charset="0"/>
              </a:rPr>
              <a:t>Canada</a:t>
            </a:r>
            <a:r>
              <a:rPr lang="en-US" baseline="0" dirty="0">
                <a:ea typeface="ＭＳ Ｐゴシック" charset="0"/>
                <a:cs typeface="ＭＳ Ｐゴシック" charset="0"/>
              </a:rPr>
              <a:t> (Gloria Lee), Ethiopia (</a:t>
            </a:r>
            <a:r>
              <a:rPr lang="en-US" baseline="0" dirty="0" err="1">
                <a:ea typeface="ＭＳ Ｐゴシック" charset="0"/>
                <a:cs typeface="ＭＳ Ｐゴシック" charset="0"/>
              </a:rPr>
              <a:t>Lele</a:t>
            </a:r>
            <a:r>
              <a:rPr lang="en-US" baseline="0" dirty="0">
                <a:ea typeface="ＭＳ Ｐゴシック" charset="0"/>
                <a:cs typeface="ＭＳ Ｐゴシック" charset="0"/>
              </a:rPr>
              <a:t>), Malaysia (Aston, </a:t>
            </a:r>
            <a:r>
              <a:rPr lang="en-US" dirty="0">
                <a:ea typeface="ＭＳ Ｐゴシック" charset="0"/>
                <a:cs typeface="ＭＳ Ｐゴシック" charset="0"/>
              </a:rPr>
              <a:t>Naomi</a:t>
            </a:r>
            <a:r>
              <a:rPr lang="en-US" baseline="0" dirty="0">
                <a:ea typeface="ＭＳ Ｐゴシック" charset="0"/>
                <a:cs typeface="ＭＳ Ｐゴシック" charset="0"/>
              </a:rPr>
              <a:t>), </a:t>
            </a:r>
            <a:r>
              <a:rPr lang="en-US" dirty="0">
                <a:ea typeface="ＭＳ Ｐゴシック" charset="0"/>
                <a:cs typeface="ＭＳ Ｐゴシック" charset="0"/>
              </a:rPr>
              <a:t>Netherlands (Dies &amp; Desiree)</a:t>
            </a:r>
            <a:r>
              <a:rPr lang="en-US" baseline="0" dirty="0">
                <a:ea typeface="ＭＳ Ｐゴシック" charset="0"/>
                <a:cs typeface="ＭＳ Ｐゴシック" charset="0"/>
              </a:rPr>
              <a:t>, </a:t>
            </a:r>
            <a:r>
              <a:rPr lang="en-US" dirty="0">
                <a:ea typeface="ＭＳ Ｐゴシック" charset="0"/>
                <a:cs typeface="ＭＳ Ｐゴシック" charset="0"/>
              </a:rPr>
              <a:t>Philippines (Micah), South Africa (Melody),</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_____________</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Common-78</a:t>
            </a:r>
          </a:p>
        </p:txBody>
      </p:sp>
    </p:spTree>
    <p:extLst>
      <p:ext uri="{BB962C8B-B14F-4D97-AF65-F5344CB8AC3E}">
        <p14:creationId xmlns:p14="http://schemas.microsoft.com/office/powerpoint/2010/main" val="3420798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rtl="1"/>
            <a:r>
              <a:rPr lang="ar-JO" dirty="0">
                <a:ea typeface="ＭＳ Ｐゴシック" charset="0"/>
                <a:cs typeface="Arial" panose="020B0604020202020204" pitchFamily="34" charset="0"/>
              </a:rPr>
              <a:t>كوني راعيًا للكنيسة أعطاني الامتياز بأن أقوم بتعليم كلمة الله وتغطية كامل الكتاب المقدَّس على مدى 66 عظة، حيث كانت كلُّ عظةٍ تُغطِّي أحد أسفار الكتاب المقدَّس. يمكنكم رؤية هذه العظات على الرابط الإلكترونيِّ التالي المختصِّ بتفسير الكتاب المقدَّس:</a:t>
            </a:r>
          </a:p>
          <a:p>
            <a:pPr algn="r" rtl="1"/>
            <a:endParaRPr lang="ar-JO" dirty="0">
              <a:ea typeface="ＭＳ Ｐゴシック" charset="0"/>
              <a:cs typeface="Arial" panose="020B0604020202020204" pitchFamily="34" charset="0"/>
            </a:endParaRPr>
          </a:p>
          <a:p>
            <a:r>
              <a:rPr lang="en-US" dirty="0">
                <a:ea typeface="ＭＳ Ｐゴシック" charset="0"/>
                <a:cs typeface="Arial" panose="020B0604020202020204" pitchFamily="34" charset="0"/>
              </a:rPr>
              <a:t>https://biblestudydownloads.org/resource/bible-exposition/on</a:t>
            </a:r>
          </a:p>
          <a:p>
            <a:r>
              <a:rPr lang="en-US" dirty="0">
                <a:ea typeface="ＭＳ Ｐゴシック" charset="0"/>
                <a:cs typeface="Arial" panose="020B0604020202020204" pitchFamily="34" charset="0"/>
              </a:rPr>
              <a:t>_______</a:t>
            </a:r>
          </a:p>
          <a:p>
            <a:r>
              <a:rPr lang="en-US" dirty="0">
                <a:ea typeface="ＭＳ Ｐゴシック" charset="0"/>
                <a:cs typeface="Arial" panose="020B0604020202020204" pitchFamily="34" charset="0"/>
              </a:rPr>
              <a:t>Common-81</a:t>
            </a:r>
          </a:p>
        </p:txBody>
      </p:sp>
      <p:sp>
        <p:nvSpPr>
          <p:cNvPr id="3624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77CB-318B-904B-AE12-5A664B02F7F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99355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rtl="1"/>
            <a:r>
              <a:rPr lang="ar-JO" dirty="0">
                <a:latin typeface="Times New Roman" charset="0"/>
                <a:ea typeface="ＭＳ Ｐゴシック" charset="0"/>
                <a:cs typeface="ＭＳ Ｐゴシック" charset="0"/>
              </a:rPr>
              <a:t>أحد أكثر الأمور التي تجلب البهجة إلى قلبي هو الإرشاد والتوجيه الذي أُقدِّمه لتلاميذي الذين يخدمون معنا في الكنيسة، ويقودون خدمات الشبيبة والأطفال، والمجموعات البيتيَّة، وفريق العبادة والتسبيح.</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Common-79</a:t>
            </a: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ea typeface="ＭＳ Ｐゴシック" charset="0"/>
                <a:cs typeface="ＭＳ Ｐゴシック" charset="0"/>
              </a:rPr>
              <a:t>قمتُ أيضًا </a:t>
            </a:r>
            <a:r>
              <a:rPr lang="ar-JO" sz="1200" kern="1200" dirty="0">
                <a:solidFill>
                  <a:srgbClr val="000000"/>
                </a:solidFill>
                <a:ea typeface="ＭＳ Ｐゴシック" charset="0"/>
                <a:cs typeface="ＭＳ Ｐゴシック" charset="0"/>
              </a:rPr>
              <a:t>بإدارة برنامج الدكتوراه في </a:t>
            </a:r>
            <a:r>
              <a:rPr lang="ar-JO" sz="1200" kern="1200" dirty="0">
                <a:solidFill>
                  <a:srgbClr val="000000"/>
                </a:solidFill>
                <a:ea typeface="ＭＳ Ｐゴシック" charset="0"/>
                <a:cs typeface="Traditional Arabic" panose="02020603050405020304" pitchFamily="18" charset="-78"/>
              </a:rPr>
              <a:t>كلِّيَّة سنغافورة للكتاب المقدَّس– باللغتين الإنجليزيَّة والصينيَّة، وهو البرنامج الذي كان مسؤولًا عن تدريب 30 شخصًا من الأساتذة الجامعيِّين والرعاة في كلِّ قارَّة آسيا. كان هناك سنويًّا 4 تقريبًا من هؤلاء الأشخاص ممَّن كانوا يحصلون على شهادة الدكتوراه في الخدمة. </a:t>
            </a:r>
            <a:endParaRPr lang="en-US" sz="1200" kern="1200" dirty="0">
              <a:solidFill>
                <a:srgbClr val="000000"/>
              </a:solidFill>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dirty="0">
                <a:ea typeface="ＭＳ Ｐゴシック" charset="0"/>
                <a:cs typeface="ＭＳ Ｐゴシック" charset="0"/>
              </a:rPr>
              <a:t>كانت إدارة هذا البرنامج تتضمَّن الترتيب لإحضار أساتذة من الولايات المتَّحدة الأميركيَّة مرَّتين </a:t>
            </a:r>
            <a:r>
              <a:rPr lang="ar-JO" sz="1200" kern="1200" dirty="0">
                <a:solidFill>
                  <a:srgbClr val="000000"/>
                </a:solidFill>
                <a:ea typeface="ＭＳ Ｐゴシック" charset="0"/>
                <a:cs typeface="Traditional Arabic" panose="02020603050405020304" pitchFamily="18" charset="-78"/>
              </a:rPr>
              <a:t>سنويًّا. اشتمل الصفُّ الدراسيُّ الذي نراه في الصورة هنا على سبعة طلَّاب من سبع دولٍ: سريلانكا وسنغافورة ونيبال وتنزانيا وأندونيسيا ومنغوليا والفلبِّين. </a:t>
            </a:r>
            <a:endParaRPr lang="ar-JO" dirty="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Common-73</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953468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5C8D1C-ED42-5C4B-A6CD-94E9E84EC8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5251" name="Rectangle 1026"/>
          <p:cNvSpPr>
            <a:spLocks noGrp="1" noRot="1" noChangeAspect="1" noChangeArrowheads="1" noTextEdit="1"/>
          </p:cNvSpPr>
          <p:nvPr>
            <p:ph type="sldImg"/>
          </p:nvPr>
        </p:nvSpPr>
        <p:spPr>
          <a:solidFill>
            <a:srgbClr val="FFFFFF"/>
          </a:solidFill>
          <a:ln/>
        </p:spPr>
      </p:sp>
      <p:sp>
        <p:nvSpPr>
          <p:cNvPr id="565252"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_________________</a:t>
            </a:r>
          </a:p>
          <a:p>
            <a:pPr eaLnBrk="1" hangingPunct="1"/>
            <a:r>
              <a:rPr lang="en-US" dirty="0">
                <a:ea typeface="ＭＳ Ｐゴシック" charset="0"/>
                <a:cs typeface="ＭＳ Ｐゴシック" charset="0"/>
              </a:rPr>
              <a:t>Common-59</a:t>
            </a:r>
          </a:p>
          <a:p>
            <a:pPr eaLnBrk="1" hangingPunct="1"/>
            <a:r>
              <a:rPr lang="en-US" dirty="0">
                <a:ea typeface="ＭＳ Ｐゴシック" charset="0"/>
                <a:cs typeface="ＭＳ Ｐゴシック" charset="0"/>
              </a:rPr>
              <a:t>OB-00-Syllabus-27</a:t>
            </a:r>
          </a:p>
          <a:p>
            <a:pPr eaLnBrk="1" hangingPunct="1"/>
            <a:endParaRPr lang="en-US" dirty="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806B0B-4652-3A49-8406-6789318E27D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14722" name="Rectangle 2"/>
          <p:cNvSpPr>
            <a:spLocks noGrp="1" noRot="1" noChangeAspect="1" noChangeArrowheads="1"/>
          </p:cNvSpPr>
          <p:nvPr>
            <p:ph type="sldImg"/>
          </p:nvPr>
        </p:nvSpPr>
        <p:spPr>
          <a:xfrm>
            <a:off x="1143000" y="685800"/>
            <a:ext cx="4572000" cy="3429000"/>
          </a:xfrm>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304CB-A769-DD43-B03F-957F01E675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noFill/>
          <a:ln/>
        </p:spPr>
        <p:txBody>
          <a:bodyPr/>
          <a:lstStyle/>
          <a:p>
            <a:pPr eaLnBrk="1" hangingPunct="1"/>
            <a:r>
              <a:rPr lang="en-US" dirty="0">
                <a:ea typeface="ＭＳ Ｐゴシック" charset="0"/>
                <a:cs typeface="ＭＳ Ｐゴシック" charset="0"/>
              </a:rPr>
              <a:t>________</a:t>
            </a:r>
          </a:p>
          <a:p>
            <a:pPr eaLnBrk="1" hangingPunct="1"/>
            <a:r>
              <a:rPr lang="en-US" dirty="0">
                <a:ea typeface="ＭＳ Ｐゴシック" charset="0"/>
                <a:cs typeface="ＭＳ Ｐゴシック" charset="0"/>
              </a:rPr>
              <a:t>Common-57</a:t>
            </a:r>
          </a:p>
          <a:p>
            <a:pPr eaLnBrk="1" hangingPunct="1"/>
            <a:r>
              <a:rPr lang="en-US" dirty="0">
                <a:ea typeface="ＭＳ Ｐゴシック" charset="0"/>
                <a:cs typeface="ＭＳ Ｐゴシック" charset="0"/>
              </a:rPr>
              <a:t>OB-00-Syllabus-4</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B8E82D-C4A5-5747-8396-BA636C0CFB85}" type="slidenum">
              <a:rPr lang="en-US" sz="1200">
                <a:latin typeface="Arial" panose="020B0604020202020204" pitchFamily="34" charset="0"/>
              </a:rPr>
              <a:pPr/>
              <a:t>31</a:t>
            </a:fld>
            <a:endParaRPr lang="en-US" sz="1200" dirty="0">
              <a:latin typeface="Arial" panose="020B0604020202020204" pitchFamily="34" charset="0"/>
            </a:endParaRPr>
          </a:p>
        </p:txBody>
      </p:sp>
      <p:sp>
        <p:nvSpPr>
          <p:cNvPr id="249858" name="Rectangle 2"/>
          <p:cNvSpPr>
            <a:spLocks noGrp="1" noRot="1" noChangeAspect="1" noChangeArrowheads="1" noTextEdit="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E82FD4-6008-7E4D-8797-9D64F73D7A22}" type="slidenum">
              <a:rPr lang="en-US" sz="1200">
                <a:solidFill>
                  <a:prstClr val="black"/>
                </a:solidFill>
              </a:rPr>
              <a:pPr eaLnBrk="1" hangingPunct="1"/>
              <a:t>34</a:t>
            </a:fld>
            <a:endParaRPr lang="en-US" sz="1200">
              <a:solidFill>
                <a:prstClr val="black"/>
              </a:solidFill>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F53C5-DFA6-074A-9CB0-0851BDD4A615}" type="slidenum">
              <a:rPr lang="en-US" sz="1200">
                <a:latin typeface="Arial" panose="020B0604020202020204" pitchFamily="34" charset="0"/>
              </a:rPr>
              <a:pPr/>
              <a:t>35</a:t>
            </a:fld>
            <a:endParaRPr lang="en-US" sz="1200" dirty="0">
              <a:latin typeface="Arial" panose="020B0604020202020204" pitchFamily="34" charset="0"/>
            </a:endParaRPr>
          </a:p>
        </p:txBody>
      </p:sp>
      <p:sp>
        <p:nvSpPr>
          <p:cNvPr id="251906" name="Rectangle 2"/>
          <p:cNvSpPr>
            <a:spLocks noGrp="1" noRot="1" noChangeAspect="1" noChangeArrowheads="1" noTextEdit="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8D83BD-F7A4-CE41-A4C2-FE45631C0986}" type="slidenum">
              <a:rPr lang="en-US" sz="1200">
                <a:latin typeface="Arial" panose="020B0604020202020204" pitchFamily="34" charset="0"/>
              </a:rPr>
              <a:pPr/>
              <a:t>36</a:t>
            </a:fld>
            <a:endParaRPr lang="en-US" sz="1200" dirty="0">
              <a:latin typeface="Arial" panose="020B0604020202020204" pitchFamily="34" charset="0"/>
            </a:endParaRPr>
          </a:p>
        </p:txBody>
      </p:sp>
      <p:sp>
        <p:nvSpPr>
          <p:cNvPr id="253954" name="Rectangle 2"/>
          <p:cNvSpPr>
            <a:spLocks noGrp="1" noRot="1" noChangeAspect="1" noChangeArrowheads="1" noTextEdit="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ECBEB9-6732-7040-8365-449A539077BF}" type="slidenum">
              <a:rPr lang="en-US" sz="1200">
                <a:latin typeface="Arial" panose="020B0604020202020204" pitchFamily="34" charset="0"/>
              </a:rPr>
              <a:pPr/>
              <a:t>37</a:t>
            </a:fld>
            <a:endParaRPr lang="en-US" sz="1200" dirty="0">
              <a:latin typeface="Arial" panose="020B0604020202020204" pitchFamily="34" charset="0"/>
            </a:endParaRPr>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821688-A25F-5148-9C07-BA19813FBD14}" type="slidenum">
              <a:rPr lang="en-US" sz="1200">
                <a:latin typeface="Arial" panose="020B0604020202020204" pitchFamily="34" charset="0"/>
              </a:rPr>
              <a:pPr/>
              <a:t>38</a:t>
            </a:fld>
            <a:endParaRPr lang="en-US" sz="1200" dirty="0">
              <a:latin typeface="Arial" panose="020B0604020202020204" pitchFamily="34" charset="0"/>
            </a:endParaRPr>
          </a:p>
        </p:txBody>
      </p:sp>
      <p:sp>
        <p:nvSpPr>
          <p:cNvPr id="258050" name="Rectangle 2"/>
          <p:cNvSpPr>
            <a:spLocks noGrp="1" noRot="1" noChangeAspect="1" noChangeArrowheads="1" noTextEdit="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821688-A25F-5148-9C07-BA19813FBD1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8050" name="Rectangle 2"/>
          <p:cNvSpPr>
            <a:spLocks noGrp="1" noRot="1" noChangeAspect="1" noChangeArrowheads="1" noTextEdit="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79501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A523C2-F156-0B4C-97DE-4D67339CFF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r>
              <a:rPr lang="en-US" dirty="0">
                <a:ea typeface="ＭＳ Ｐゴシック" charset="0"/>
                <a:cs typeface="ＭＳ Ｐゴシック" charset="0"/>
              </a:rPr>
              <a:t>_____________</a:t>
            </a:r>
          </a:p>
          <a:p>
            <a:pPr eaLnBrk="1" hangingPunct="1"/>
            <a:r>
              <a:rPr lang="en-US" dirty="0">
                <a:ea typeface="ＭＳ Ｐゴシック" charset="0"/>
                <a:cs typeface="ＭＳ Ｐゴシック" charset="0"/>
              </a:rPr>
              <a:t>Common-58</a:t>
            </a:r>
          </a:p>
          <a:p>
            <a:pPr eaLnBrk="1" hangingPunct="1"/>
            <a:r>
              <a:rPr lang="en-US" dirty="0">
                <a:ea typeface="ＭＳ Ｐゴシック" charset="0"/>
                <a:cs typeface="ＭＳ Ｐゴシック" charset="0"/>
              </a:rPr>
              <a:t>OB-00-Syllabus-5</a:t>
            </a:r>
          </a:p>
          <a:p>
            <a:pPr eaLnBrk="1" hangingPunct="1"/>
            <a:endParaRPr lang="en-US" dirty="0">
              <a:ea typeface="ＭＳ Ｐゴシック" charset="-128"/>
              <a:cs typeface="ＭＳ Ｐゴシック"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AE97FD-43F3-C44B-B50F-B5C4E50EE3B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61154" name="Rectangle 2"/>
          <p:cNvSpPr>
            <a:spLocks noGrp="1" noRot="1" noChangeAspect="1" noChangeArrowheads="1"/>
          </p:cNvSpPr>
          <p:nvPr>
            <p:ph type="sldImg"/>
          </p:nvPr>
        </p:nvSpPr>
        <p:spPr>
          <a:xfrm>
            <a:off x="1143000" y="685800"/>
            <a:ext cx="4572000" cy="3429000"/>
          </a:xfrm>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FA75E-A867-984A-90CF-405A1ED1FF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6126D7-C139-294F-A41F-452C564B9C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4A3627-A63E-AB4E-A7F1-D745D54559A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1362" name="Rectangle 2"/>
          <p:cNvSpPr>
            <a:spLocks noGrp="1" noRot="1" noChangeAspect="1" noChangeArrowheads="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961E57-94A7-0F4F-82F0-15F69BBDCC2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3410" name="Rectangle 2"/>
          <p:cNvSpPr>
            <a:spLocks noGrp="1" noRot="1" noChangeAspect="1" noChangeArrowheads="1"/>
          </p:cNvSpPr>
          <p:nvPr>
            <p:ph type="sldImg"/>
          </p:nvPr>
        </p:nvSpPr>
        <p:spPr>
          <a:xfrm>
            <a:off x="1143000" y="685800"/>
            <a:ext cx="4572000" cy="3429000"/>
          </a:xfrm>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Dr. </a:t>
            </a:r>
            <a:r>
              <a:rPr lang="en-US" dirty="0" err="1">
                <a:ea typeface="ＭＳ Ｐゴシック" charset="0"/>
                <a:cs typeface="ＭＳ Ｐゴシック" charset="0"/>
              </a:rPr>
              <a:t>Fyman</a:t>
            </a:r>
            <a:r>
              <a:rPr lang="en-US" dirty="0">
                <a:ea typeface="ＭＳ Ｐゴシック" charset="0"/>
                <a:cs typeface="ＭＳ Ｐゴシック" charset="0"/>
              </a:rPr>
              <a:t> invested 30 years of</a:t>
            </a:r>
            <a:r>
              <a:rPr lang="en-US" baseline="0" dirty="0">
                <a:ea typeface="ＭＳ Ｐゴシック" charset="0"/>
                <a:cs typeface="ＭＳ Ｐゴシック" charset="0"/>
              </a:rPr>
              <a:t> his life to develop "The Bible</a:t>
            </a:r>
            <a:r>
              <a:rPr lang="mr-IN" baseline="0" dirty="0">
                <a:ea typeface="ＭＳ Ｐゴシック" charset="0"/>
                <a:cs typeface="ＭＳ Ｐゴシック" charset="0"/>
              </a:rPr>
              <a:t>…</a:t>
            </a:r>
            <a:r>
              <a:rPr lang="en-US" baseline="0" dirty="0">
                <a:ea typeface="ＭＳ Ｐゴシック" charset="0"/>
                <a:cs typeface="ＭＳ Ｐゴシック" charset="0"/>
              </a:rPr>
              <a:t>Basically," a 10-hour seminar that brings audiences through the whole Bible SIX times!</a:t>
            </a:r>
            <a:endParaRPr lang="en-US" dirty="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8C27D2-20B8-664B-A116-FAC7EFDB3253}" type="slidenum">
              <a:rPr lang="en-US" sz="1200">
                <a:latin typeface="Arial" panose="020B0604020202020204" pitchFamily="34" charset="0"/>
              </a:rPr>
              <a:pPr/>
              <a:t>48</a:t>
            </a:fld>
            <a:endParaRPr lang="en-US" sz="1200" dirty="0">
              <a:latin typeface="Arial" panose="020B0604020202020204" pitchFamily="34" charset="0"/>
            </a:endParaRPr>
          </a:p>
        </p:txBody>
      </p:sp>
      <p:sp>
        <p:nvSpPr>
          <p:cNvPr id="277506" name="Rectangle 2"/>
          <p:cNvSpPr>
            <a:spLocks noGrp="1" noRot="1" noChangeAspect="1" noChangeArrowheads="1"/>
          </p:cNvSpPr>
          <p:nvPr>
            <p:ph type="sldImg"/>
          </p:nvPr>
        </p:nvSpPr>
        <p:spPr>
          <a:solidFill>
            <a:srgbClr val="FFFFFF"/>
          </a:solidFill>
          <a:ln/>
        </p:spPr>
      </p:sp>
      <p:sp>
        <p:nvSpPr>
          <p:cNvPr id="27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266F1E-CAB3-6F4B-B3AE-D1AC74261982}" type="slidenum">
              <a:rPr lang="en-US" sz="1200">
                <a:latin typeface="Arial" panose="020B0604020202020204" pitchFamily="34" charset="0"/>
              </a:rPr>
              <a:pPr/>
              <a:t>49</a:t>
            </a:fld>
            <a:endParaRPr lang="en-US" sz="1200" dirty="0">
              <a:latin typeface="Arial" panose="020B0604020202020204" pitchFamily="34" charset="0"/>
            </a:endParaRPr>
          </a:p>
        </p:txBody>
      </p:sp>
      <p:sp>
        <p:nvSpPr>
          <p:cNvPr id="279554" name="Rectangle 2"/>
          <p:cNvSpPr>
            <a:spLocks noGrp="1" noRot="1" noChangeAspect="1" noChangeArrowheads="1" noTextEdit="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A524E2-1CF3-0C46-84E5-A007DB095679}" type="slidenum">
              <a:rPr lang="en-US" sz="1200">
                <a:latin typeface="Arial" panose="020B0604020202020204" pitchFamily="34" charset="0"/>
              </a:rPr>
              <a:pPr/>
              <a:t>50</a:t>
            </a:fld>
            <a:endParaRPr lang="en-US" sz="1200" dirty="0">
              <a:latin typeface="Arial" panose="020B0604020202020204" pitchFamily="34" charset="0"/>
            </a:endParaRPr>
          </a:p>
        </p:txBody>
      </p:sp>
      <p:sp>
        <p:nvSpPr>
          <p:cNvPr id="281602" name="Rectangle 2"/>
          <p:cNvSpPr>
            <a:spLocks noGrp="1" noRot="1" noChangeAspect="1" noChangeArrowheads="1"/>
          </p:cNvSpPr>
          <p:nvPr>
            <p:ph type="sldImg"/>
          </p:nvPr>
        </p:nvSpPr>
        <p:spPr>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Japanese title slide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DC2FDD-7428-AD43-8F09-9FE7040B4D0F}" type="slidenum">
              <a:rPr lang="en-US" sz="1200">
                <a:latin typeface="Arial" panose="020B0604020202020204" pitchFamily="34" charset="0"/>
              </a:rPr>
              <a:pPr/>
              <a:t>51</a:t>
            </a:fld>
            <a:endParaRPr lang="en-US" sz="1200" dirty="0">
              <a:latin typeface="Arial" panose="020B0604020202020204" pitchFamily="34"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E4C3CC-6A2B-3249-9A30-E674776AA6B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p:spPr>
        <p:txBody>
          <a:bodyPr/>
          <a:lstStyle/>
          <a:p>
            <a:pPr algn="r" rtl="1" eaLnBrk="1" hangingPunct="1"/>
            <a:r>
              <a:rPr lang="ar-JO" dirty="0">
                <a:ea typeface="ＭＳ Ｐゴシック" charset="0"/>
                <a:cs typeface="ＭＳ Ｐゴシック" charset="0"/>
              </a:rPr>
              <a:t>هذا الفريق –كروس روودز للموسيقا (ما بين 1981-1983م)- أطلق خدمتي الإرساليَّة بوقتٍ كاملٍ في الفلبِّين وقارَّة آسيا كلِّها.</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ea typeface="ＭＳ Ｐゴシック" charset="0"/>
                <a:cs typeface="ＭＳ Ｐゴシック" charset="0"/>
              </a:rPr>
              <a:t>After college it seemed the natural thing to do to join Campus Crusade staff in the Philippines on a seven-member music team. This Crossroads music team from 1981-1983 launched my full-time mission ministry in the Philippines and throughout Asia.</a:t>
            </a:r>
          </a:p>
          <a:p>
            <a:pPr eaLnBrk="1" hangingPunct="1"/>
            <a:r>
              <a:rPr lang="en-US" dirty="0">
                <a:ea typeface="ＭＳ Ｐゴシック" charset="0"/>
                <a:cs typeface="ＭＳ Ｐゴシック" charset="0"/>
              </a:rPr>
              <a:t>_______________</a:t>
            </a:r>
          </a:p>
          <a:p>
            <a:pPr eaLnBrk="1" hangingPunct="1"/>
            <a:r>
              <a:rPr lang="en-US" dirty="0">
                <a:ea typeface="ＭＳ Ｐゴシック" charset="0"/>
                <a:cs typeface="ＭＳ Ｐゴシック" charset="0"/>
              </a:rPr>
              <a:t>Common-60</a:t>
            </a:r>
          </a:p>
          <a:p>
            <a:pPr eaLnBrk="1" hangingPunct="1"/>
            <a:r>
              <a:rPr lang="en-US" dirty="0">
                <a:ea typeface="ＭＳ Ｐゴシック" charset="0"/>
                <a:cs typeface="ＭＳ Ｐゴシック" charset="0"/>
              </a:rPr>
              <a:t>OB-00-Syllabus-5</a:t>
            </a:r>
          </a:p>
          <a:p>
            <a:pPr eaLnBrk="1" hangingPunct="1"/>
            <a:r>
              <a:rPr lang="en-US" dirty="0">
                <a:ea typeface="ＭＳ Ｐゴシック" charset="0"/>
                <a:cs typeface="ＭＳ Ｐゴシック" charset="0"/>
              </a:rPr>
              <a:t>NS-05-Acts3-8—slide 69</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A0F83D-6BCA-7E44-AFD8-045BCB0A9599}" type="slidenum">
              <a:rPr lang="en-US" sz="1200">
                <a:latin typeface="Arial" panose="020B0604020202020204" pitchFamily="34" charset="0"/>
              </a:rPr>
              <a:pPr/>
              <a:t>52</a:t>
            </a:fld>
            <a:endParaRPr lang="en-US" sz="1200" dirty="0">
              <a:latin typeface="Arial" panose="020B0604020202020204" pitchFamily="34"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6CE10A-915A-6047-BF20-F26DB0F4EF84}" type="slidenum">
              <a:rPr lang="en-US" sz="1200">
                <a:latin typeface="Arial" panose="020B0604020202020204" pitchFamily="34" charset="0"/>
              </a:rPr>
              <a:pPr/>
              <a:t>53</a:t>
            </a:fld>
            <a:endParaRPr lang="en-US" sz="1200" dirty="0">
              <a:latin typeface="Arial" panose="020B0604020202020204" pitchFamily="34" charset="0"/>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5C045F-E0B5-F740-BBED-19110259735D}" type="slidenum">
              <a:rPr lang="en-US" sz="1200">
                <a:latin typeface="Arial" panose="020B0604020202020204" pitchFamily="34" charset="0"/>
              </a:rPr>
              <a:pPr/>
              <a:t>54</a:t>
            </a:fld>
            <a:endParaRPr lang="en-US" sz="1200" dirty="0">
              <a:latin typeface="Arial" panose="020B0604020202020204" pitchFamily="34" charset="0"/>
            </a:endParaRPr>
          </a:p>
        </p:txBody>
      </p:sp>
      <p:sp>
        <p:nvSpPr>
          <p:cNvPr id="289794" name="Rectangle 2"/>
          <p:cNvSpPr>
            <a:spLocks noGrp="1" noRot="1" noChangeAspect="1" noChangeArrowheads="1"/>
          </p:cNvSpPr>
          <p:nvPr>
            <p:ph type="sldImg"/>
          </p:nvPr>
        </p:nvSpPr>
        <p:spPr>
          <a:solidFill>
            <a:srgbClr val="FFFFFF"/>
          </a:solidFill>
          <a:ln/>
        </p:spPr>
      </p:sp>
      <p:sp>
        <p:nvSpPr>
          <p:cNvPr id="28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D92C97-B2FE-4440-88B3-15C1B07A1A9E}" type="slidenum">
              <a:rPr lang="en-US" sz="1200">
                <a:latin typeface="Arial" panose="020B0604020202020204" pitchFamily="34" charset="0"/>
              </a:rPr>
              <a:pPr/>
              <a:t>55</a:t>
            </a:fld>
            <a:endParaRPr lang="en-US" sz="1200" dirty="0">
              <a:latin typeface="Arial" panose="020B0604020202020204" pitchFamily="34"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E9565D-4036-3C4B-94F4-6566C80ADB48}" type="slidenum">
              <a:rPr lang="en-US" sz="1200">
                <a:latin typeface="Arial" panose="020B0604020202020204" pitchFamily="34" charset="0"/>
              </a:rPr>
              <a:pPr/>
              <a:t>56</a:t>
            </a:fld>
            <a:endParaRPr lang="en-US" sz="1200" dirty="0">
              <a:latin typeface="Arial" panose="020B0604020202020204" pitchFamily="34" charset="0"/>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0ED087-D425-D34F-A30D-107228F5AD80}" type="slidenum">
              <a:rPr lang="en-US" sz="1200">
                <a:latin typeface="Arial" panose="020B0604020202020204" pitchFamily="34" charset="0"/>
              </a:rPr>
              <a:pPr/>
              <a:t>57</a:t>
            </a:fld>
            <a:endParaRPr lang="en-US" sz="1200" dirty="0">
              <a:latin typeface="Arial" panose="020B0604020202020204" pitchFamily="34" charset="0"/>
            </a:endParaRPr>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0CC78B-F10F-0D47-AC8C-ABF8D5EC9BFC}" type="slidenum">
              <a:rPr lang="en-US" sz="1200">
                <a:latin typeface="Arial" panose="020B0604020202020204" pitchFamily="34" charset="0"/>
              </a:rPr>
              <a:pPr/>
              <a:t>58</a:t>
            </a:fld>
            <a:endParaRPr lang="en-US" sz="1200" dirty="0">
              <a:latin typeface="Arial" panose="020B0604020202020204" pitchFamily="34"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42CA81-C48F-0241-B08C-3427A731882E}" type="slidenum">
              <a:rPr lang="en-US" sz="1200">
                <a:latin typeface="Arial" panose="020B0604020202020204" pitchFamily="34" charset="0"/>
              </a:rPr>
              <a:pPr/>
              <a:t>59</a:t>
            </a:fld>
            <a:endParaRPr lang="en-US" sz="1200" dirty="0">
              <a:latin typeface="Arial" panose="020B0604020202020204" pitchFamily="34"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BD97C75-F673-6B40-825B-3B3D114EAE24}" type="slidenum">
              <a:rPr lang="en-US" sz="1200">
                <a:latin typeface="Arial" panose="020B0604020202020204" pitchFamily="34" charset="0"/>
              </a:rPr>
              <a:pPr/>
              <a:t>60</a:t>
            </a:fld>
            <a:endParaRPr lang="en-US" sz="1200" dirty="0">
              <a:latin typeface="Arial" panose="020B0604020202020204" pitchFamily="34" charset="0"/>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145C5A-64A1-E74B-914C-486DF778C5EA}" type="slidenum">
              <a:rPr lang="en-US" sz="1200">
                <a:latin typeface="Arial" panose="020B0604020202020204" pitchFamily="34" charset="0"/>
              </a:rPr>
              <a:pPr/>
              <a:t>61</a:t>
            </a:fld>
            <a:endParaRPr lang="en-US" sz="1200" dirty="0">
              <a:latin typeface="Arial" panose="020B0604020202020204" pitchFamily="34"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22506E-0396-2646-B6C2-3D288C34030A}" type="slidenum">
              <a:rPr lang="en-US" sz="1200">
                <a:latin typeface="Arial" panose="020B0604020202020204" pitchFamily="34" charset="0"/>
              </a:rPr>
              <a:pPr/>
              <a:t>62</a:t>
            </a:fld>
            <a:endParaRPr lang="en-US" sz="1200" dirty="0">
              <a:latin typeface="Arial" panose="020B0604020202020204" pitchFamily="34"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C95CC5-C7EA-E54A-9B4D-AAFAAEAE81D0}" type="slidenum">
              <a:rPr lang="en-US" sz="1200">
                <a:latin typeface="Arial" panose="020B0604020202020204" pitchFamily="34" charset="0"/>
              </a:rPr>
              <a:pPr/>
              <a:t>63</a:t>
            </a:fld>
            <a:endParaRPr lang="en-US" sz="1200" dirty="0">
              <a:latin typeface="Arial" panose="020B0604020202020204" pitchFamily="34" charset="0"/>
            </a:endParaRPr>
          </a:p>
        </p:txBody>
      </p:sp>
      <p:sp>
        <p:nvSpPr>
          <p:cNvPr id="308226" name="Rectangle 2"/>
          <p:cNvSpPr>
            <a:spLocks noGrp="1" noRot="1" noChangeAspect="1" noChangeArrowheads="1"/>
          </p:cNvSpPr>
          <p:nvPr>
            <p:ph type="sldImg"/>
          </p:nvPr>
        </p:nvSpPr>
        <p:spPr>
          <a:xfrm>
            <a:off x="1152525" y="692150"/>
            <a:ext cx="4552950" cy="3416300"/>
          </a:xfrm>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F59DBC-2962-BB48-9573-5AEDB2BC327E}" type="slidenum">
              <a:rPr lang="en-US" sz="1200">
                <a:latin typeface="Arial" panose="020B0604020202020204" pitchFamily="34" charset="0"/>
              </a:rPr>
              <a:pPr/>
              <a:t>64</a:t>
            </a:fld>
            <a:endParaRPr lang="en-US" sz="1200" dirty="0">
              <a:latin typeface="Arial" panose="020B0604020202020204" pitchFamily="34"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AF8B6D-945F-4941-9114-BF63200AF6B1}" type="slidenum">
              <a:rPr lang="en-US" sz="1200">
                <a:solidFill>
                  <a:srgbClr val="000000"/>
                </a:solidFill>
                <a:latin typeface="Arial" panose="020B0604020202020204" pitchFamily="34" charset="0"/>
              </a:rPr>
              <a:pPr eaLnBrk="1" hangingPunct="1"/>
              <a:t>65</a:t>
            </a:fld>
            <a:endParaRPr lang="en-US" sz="1200" dirty="0">
              <a:solidFill>
                <a:srgbClr val="000000"/>
              </a:solidFill>
              <a:latin typeface="Arial" panose="020B0604020202020204" pitchFamily="34"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كنقطة انطلاق،</a:t>
            </a:r>
            <a:r>
              <a:rPr lang="ar-LB" baseline="0" dirty="0">
                <a:solidFill>
                  <a:srgbClr val="000000"/>
                </a:solidFill>
                <a:ea typeface="ＭＳ Ｐゴシック" charset="0"/>
                <a:cs typeface="Arial" panose="020B0604020202020204" pitchFamily="34" charset="0"/>
              </a:rPr>
              <a:t> تخيلوا أن الخزانة فيها 10 ملفات.</a:t>
            </a:r>
          </a:p>
          <a:p>
            <a:pPr algn="r" rtl="1"/>
            <a:r>
              <a:rPr lang="ar-LB" baseline="0" dirty="0">
                <a:solidFill>
                  <a:srgbClr val="000000"/>
                </a:solidFill>
                <a:ea typeface="ＭＳ Ｐゴシック" charset="0"/>
                <a:cs typeface="Arial" panose="020B0604020202020204" pitchFamily="34" charset="0"/>
              </a:rPr>
              <a:t>ستنظمون فيها كتابكم المقدس في مجموعة من 10 ملفات ذهنية.</a:t>
            </a:r>
          </a:p>
          <a:p>
            <a:pPr algn="r" rtl="1"/>
            <a:r>
              <a:rPr lang="ar-LB" baseline="0" dirty="0">
                <a:solidFill>
                  <a:srgbClr val="000000"/>
                </a:solidFill>
                <a:ea typeface="ＭＳ Ｐゴシック" charset="0"/>
                <a:cs typeface="Arial" panose="020B0604020202020204" pitchFamily="34" charset="0"/>
              </a:rPr>
              <a:t>وبعد دقائق ستعطون إسماً لكل ملف من هذه الملفات... فلنبدأ... و...</a:t>
            </a:r>
            <a:endParaRPr lang="ar-LB" dirty="0">
              <a:solidFill>
                <a:srgbClr val="000000"/>
              </a:solidFill>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نبدأ هنا مع العدد </a:t>
            </a:r>
            <a:r>
              <a:rPr lang="ar-LB" baseline="0" dirty="0">
                <a:solidFill>
                  <a:srgbClr val="000000"/>
                </a:solidFill>
                <a:ea typeface="ＭＳ Ｐゴシック" charset="0"/>
                <a:cs typeface="Arial" panose="020B0604020202020204" pitchFamily="34" charset="0"/>
              </a:rPr>
              <a:t>     7.</a:t>
            </a:r>
            <a:endParaRPr lang="ar-LB"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إنه نقطة الارتكاز في أذهاننا.</a:t>
            </a:r>
            <a:r>
              <a:rPr lang="ar-LB" baseline="0" dirty="0">
                <a:solidFill>
                  <a:srgbClr val="000000"/>
                </a:solidFill>
                <a:ea typeface="ＭＳ Ｐゴシック" charset="0"/>
                <a:cs typeface="Arial" panose="020B0604020202020204" pitchFamily="34" charset="0"/>
              </a:rPr>
              <a:t> إنه الرقم 7 ومعه الخط الصغير في وسطه.</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...رتبوا</a:t>
            </a:r>
            <a:r>
              <a:rPr lang="ar-LB" baseline="0" dirty="0">
                <a:solidFill>
                  <a:srgbClr val="000000"/>
                </a:solidFill>
                <a:ea typeface="ＭＳ Ｐゴシック" charset="0"/>
                <a:cs typeface="Arial" panose="020B0604020202020204" pitchFamily="34" charset="0"/>
              </a:rPr>
              <a:t> هذه الحروف حول الرقم 7 واحفروا الصورة في دماغكم:</a:t>
            </a:r>
            <a:endParaRPr lang="en-US" dirty="0">
              <a:solidFill>
                <a:srgbClr val="000000"/>
              </a:solidFill>
              <a:ea typeface="ＭＳ Ｐゴシック" charset="0"/>
              <a:cs typeface="Arial" panose="020B0604020202020204" pitchFamily="34" charset="0"/>
            </a:endParaRPr>
          </a:p>
          <a:p>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رددوا هذه الحروف بصوت عالي حتى يترسخوا في عقولكم...لأن هذا هو لب</a:t>
            </a:r>
            <a:r>
              <a:rPr lang="ar-LB" baseline="0" dirty="0">
                <a:solidFill>
                  <a:srgbClr val="000000"/>
                </a:solidFill>
                <a:ea typeface="ＭＳ Ｐゴシック" charset="0"/>
                <a:cs typeface="Arial" panose="020B0604020202020204" pitchFamily="34" charset="0"/>
              </a:rPr>
              <a:t> تنظيم الكتاب المقدس ولنكرر هذا:</a:t>
            </a:r>
            <a:endParaRPr lang="en-US" altLang="ja-JP"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 إلخ</a:t>
            </a:r>
            <a:endParaRPr lang="en-US" dirty="0">
              <a:solidFill>
                <a:srgbClr val="000000"/>
              </a:solidFill>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90114" name="Rectangle 3"/>
          <p:cNvSpPr>
            <a:spLocks noGrp="1" noRot="1" noChangeAspect="1" noChangeArrowheads="1" noTextEdit="1"/>
          </p:cNvSpPr>
          <p:nvPr>
            <p:ph type="sldImg"/>
          </p:nvPr>
        </p:nvSpPr>
        <p:spPr>
          <a:ln cap="flat"/>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الآن...بخصوص</a:t>
            </a:r>
            <a:r>
              <a:rPr lang="ar-LB" baseline="0" dirty="0">
                <a:solidFill>
                  <a:srgbClr val="000000"/>
                </a:solidFill>
                <a:ea typeface="ＭＳ Ｐゴシック" charset="0"/>
                <a:cs typeface="Arial" panose="020B0604020202020204" pitchFamily="34" charset="0"/>
              </a:rPr>
              <a:t> الرقم "7" المكتوب بالطريقة الاوروبية</a:t>
            </a:r>
            <a:endParaRPr lang="ar-LB"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altLang="ja-JP" dirty="0">
                <a:solidFill>
                  <a:srgbClr val="000000"/>
                </a:solidFill>
                <a:ea typeface="ＭＳ Ｐゴシック" charset="0"/>
                <a:cs typeface="Arial" panose="020B0604020202020204" pitchFamily="34" charset="0"/>
              </a:rPr>
              <a:t>ستتذكرون أن عنده خط صغير.</a:t>
            </a:r>
            <a:r>
              <a:rPr lang="ar-LB" altLang="ja-JP" baseline="0" dirty="0">
                <a:solidFill>
                  <a:srgbClr val="000000"/>
                </a:solidFill>
                <a:ea typeface="ＭＳ Ｐゴシック" charset="0"/>
                <a:cs typeface="Arial" panose="020B0604020202020204" pitchFamily="34" charset="0"/>
              </a:rPr>
              <a:t> هذا الخط يقسم جزع الرقم 7 الى قسمين. لذا فكروا ما هما الرقمين الكاملين الذين ينتجان عن قسمة 7 الى قسمين.</a:t>
            </a:r>
            <a:endParaRPr lang="en-US" altLang="ja-JP"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جواب واحد</a:t>
            </a:r>
            <a:r>
              <a:rPr lang="ar-LB" baseline="0" dirty="0">
                <a:solidFill>
                  <a:srgbClr val="000000"/>
                </a:solidFill>
                <a:ea typeface="ＭＳ Ｐゴシック" charset="0"/>
                <a:cs typeface="Arial" panose="020B0604020202020204" pitchFamily="34" charset="0"/>
              </a:rPr>
              <a:t> محتمل... وهو... 4 و 3</a:t>
            </a:r>
            <a:endParaRPr lang="en-US" dirty="0">
              <a:solidFill>
                <a:srgbClr val="000000"/>
              </a:solidFill>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92162" name="Rectangle 3"/>
          <p:cNvSpPr>
            <a:spLocks noGrp="1" noRot="1" noChangeAspect="1" noChangeArrowheads="1" noTextEdit="1"/>
          </p:cNvSpPr>
          <p:nvPr>
            <p:ph type="sldImg"/>
          </p:nvPr>
        </p:nvSpPr>
        <p:spPr>
          <a:ln cap="flat"/>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LB" dirty="0">
                <a:solidFill>
                  <a:srgbClr val="000000"/>
                </a:solidFill>
                <a:ea typeface="ＭＳ Ｐゴシック" charset="0"/>
                <a:cs typeface="Arial" panose="020B0604020202020204" pitchFamily="34" charset="0"/>
              </a:rPr>
              <a:t>إذاً،</a:t>
            </a:r>
            <a:r>
              <a:rPr lang="ar-LB" baseline="0" dirty="0">
                <a:solidFill>
                  <a:srgbClr val="000000"/>
                </a:solidFill>
                <a:ea typeface="ＭＳ Ｐゴシック" charset="0"/>
                <a:cs typeface="Arial" panose="020B0604020202020204" pitchFamily="34" charset="0"/>
              </a:rPr>
              <a:t> إن بدلنا الرقم 7 في معادلتنا   </a:t>
            </a:r>
            <a:r>
              <a:rPr lang="ar-LB" dirty="0">
                <a:solidFill>
                  <a:srgbClr val="000000"/>
                </a:solidFill>
                <a:ea typeface="ＭＳ Ｐゴシック" charset="0"/>
                <a:cs typeface="Arial" panose="020B0604020202020204" pitchFamily="34" charset="0"/>
              </a:rPr>
              <a:t>خ 7 ص ي  </a:t>
            </a:r>
            <a:r>
              <a:rPr lang="ar-LB" baseline="0" dirty="0">
                <a:solidFill>
                  <a:srgbClr val="000000"/>
                </a:solidFill>
                <a:ea typeface="ＭＳ Ｐゴシック" charset="0"/>
                <a:cs typeface="Arial" panose="020B0604020202020204" pitchFamily="34" charset="0"/>
              </a:rPr>
              <a:t> بالأعداد  4 و 3، سيصبح شكل المعادلة:</a:t>
            </a:r>
            <a:endParaRPr lang="en-US" dirty="0">
              <a:solidFill>
                <a:srgbClr val="000000"/>
              </a:solidFill>
              <a:ea typeface="ＭＳ Ｐゴシック" charset="0"/>
              <a:cs typeface="Arial" panose="020B0604020202020204" pitchFamily="34" charset="0"/>
            </a:endParaRPr>
          </a:p>
          <a:p>
            <a:pPr algn="r" rtl="1"/>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4 3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كما فعلنا منذ قليل, كرروا وبصوت عالي هذا الترتيب الجديد حتى يتثبت في عقولكم</a:t>
            </a:r>
            <a:r>
              <a:rPr lang="ar-LB" baseline="0" dirty="0">
                <a:solidFill>
                  <a:srgbClr val="000000"/>
                </a:solidFill>
                <a:ea typeface="ＭＳ Ｐゴシック" charset="0"/>
                <a:cs typeface="Arial" panose="020B0604020202020204" pitchFamily="34" charset="0"/>
              </a:rPr>
              <a:t> ونستطيع تذكره بسهولة.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4 3 ص ي</a:t>
            </a:r>
            <a:r>
              <a:rPr lang="en-US" dirty="0">
                <a:solidFill>
                  <a:srgbClr val="000000"/>
                </a:solidFill>
                <a:ea typeface="ＭＳ Ｐゴシック" charset="0"/>
                <a:cs typeface="Arial" panose="020B0604020202020204" pitchFamily="34" charset="0"/>
              </a:rPr>
              <a:t>.</a:t>
            </a:r>
            <a:endParaRPr lang="en-US" dirty="0">
              <a:ea typeface="ＭＳ Ｐゴシック"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على مدى العقود السابقة، قامت سوزان بالتعليم في مجموعاتٍ كثيرةٍ للسيِّدات كانت تلتقي أسبوعيًّا لعمل درس الكتاب المقدَّس.</a:t>
            </a:r>
          </a:p>
          <a:p>
            <a:r>
              <a:rPr lang="en-US" dirty="0"/>
              <a:t>___________</a:t>
            </a:r>
          </a:p>
          <a:p>
            <a:r>
              <a:rPr lang="en-US" dirty="0"/>
              <a:t>Common-82</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3471583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5133443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1885395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altLang="ja-JP" dirty="0">
                <a:solidFill>
                  <a:srgbClr val="000000"/>
                </a:solidFill>
                <a:ea typeface="ＭＳ Ｐゴシック" charset="0"/>
                <a:cs typeface="Arial" panose="020B0604020202020204" pitchFamily="34" charset="0"/>
              </a:rPr>
              <a:t>دعونا نتعرف على الشخصيات الأربعة بحسب هذا الترتيب:</a:t>
            </a:r>
            <a:endParaRPr lang="en-US" altLang="ja-JP"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تكرار الحروف الأولى من هذه الأسماء </a:t>
            </a:r>
            <a:r>
              <a:rPr lang="ar-LB" baseline="0" dirty="0">
                <a:solidFill>
                  <a:srgbClr val="000000"/>
                </a:solidFill>
                <a:ea typeface="ＭＳ Ｐゴシック" charset="0"/>
                <a:cs typeface="Arial" panose="020B0604020202020204" pitchFamily="34" charset="0"/>
              </a:rPr>
              <a:t>يساعدكم في حفظها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إ-ي-م-ي ،</a:t>
            </a:r>
            <a:r>
              <a:rPr lang="ar-LB" baseline="0" dirty="0">
                <a:solidFill>
                  <a:srgbClr val="000000"/>
                </a:solidFill>
                <a:ea typeface="ＭＳ Ｐゴシック" charset="0"/>
                <a:cs typeface="Arial" panose="020B0604020202020204" pitchFamily="34" charset="0"/>
              </a:rPr>
              <a:t> إ-ي-م-ي</a:t>
            </a:r>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الخ</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102402" name="Rectangle 3"/>
          <p:cNvSpPr>
            <a:spLocks noGrp="1" noRot="1" noChangeAspect="1" noChangeArrowheads="1" noTextEdit="1"/>
          </p:cNvSpPr>
          <p:nvPr>
            <p:ph type="sldImg"/>
          </p:nvPr>
        </p:nvSpPr>
        <p:spPr>
          <a:ln cap="flat"/>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solidFill>
                  <a:srgbClr val="000000"/>
                </a:solidFill>
                <a:ea typeface="ＭＳ Ｐゴシック" charset="0"/>
                <a:cs typeface="Arial" panose="020B0604020202020204" pitchFamily="34" charset="0"/>
              </a:rPr>
              <a:t>How can you remember the order of those letters and the names?</a:t>
            </a:r>
          </a:p>
          <a:p>
            <a:r>
              <a:rPr lang="en-US" dirty="0">
                <a:solidFill>
                  <a:srgbClr val="000000"/>
                </a:solidFill>
                <a:ea typeface="ＭＳ Ｐゴシック" charset="0"/>
                <a:cs typeface="Arial" panose="020B0604020202020204" pitchFamily="34" charset="0"/>
              </a:rPr>
              <a:t>This simple sentence..."A JUDGE MUST JUDGE."  The first letters of each word: AJMJ and then you have it.</a:t>
            </a:r>
            <a:endParaRPr lang="en-US" dirty="0">
              <a:ea typeface="ＭＳ Ｐゴシック" charset="0"/>
              <a:cs typeface="Arial" panose="020B0604020202020204" pitchFamily="34" charset="0"/>
            </a:endParaRPr>
          </a:p>
        </p:txBody>
      </p:sp>
      <p:sp>
        <p:nvSpPr>
          <p:cNvPr id="104450" name="Rectangle 3"/>
          <p:cNvSpPr>
            <a:spLocks noGrp="1" noRot="1" noChangeAspect="1" noChangeArrowheads="1" noTextEdit="1"/>
          </p:cNvSpPr>
          <p:nvPr>
            <p:ph type="sldImg"/>
          </p:nvPr>
        </p:nvSpPr>
        <p:spPr>
          <a:ln cap="flat"/>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solidFill>
                  <a:srgbClr val="000000"/>
                </a:solidFill>
                <a:ea typeface="ＭＳ Ｐゴシック" charset="0"/>
                <a:cs typeface="Arial" panose="020B0604020202020204" pitchFamily="34" charset="0"/>
              </a:rPr>
              <a:t>Just remember to repeat the four names aloud to yourself several times until you feel the rhythm of the words: </a:t>
            </a:r>
          </a:p>
          <a:p>
            <a:r>
              <a:rPr lang="en-US" dirty="0">
                <a:solidFill>
                  <a:srgbClr val="000000"/>
                </a:solidFill>
                <a:ea typeface="ＭＳ Ｐゴシック" charset="0"/>
                <a:cs typeface="Arial" panose="020B0604020202020204" pitchFamily="34" charset="0"/>
              </a:rPr>
              <a:t>////	"ABRAHAM, </a:t>
            </a:r>
          </a:p>
          <a:p>
            <a:r>
              <a:rPr lang="en-US" dirty="0">
                <a:solidFill>
                  <a:srgbClr val="000000"/>
                </a:solidFill>
                <a:ea typeface="ＭＳ Ｐゴシック" charset="0"/>
                <a:cs typeface="Arial" panose="020B0604020202020204" pitchFamily="34" charset="0"/>
              </a:rPr>
              <a:t>////	JOSEPH,</a:t>
            </a:r>
          </a:p>
          <a:p>
            <a:r>
              <a:rPr lang="en-US" dirty="0">
                <a:solidFill>
                  <a:srgbClr val="000000"/>
                </a:solidFill>
                <a:ea typeface="ＭＳ Ｐゴシック" charset="0"/>
                <a:cs typeface="Arial" panose="020B0604020202020204" pitchFamily="34" charset="0"/>
              </a:rPr>
              <a:t>////	 MOSES and </a:t>
            </a:r>
          </a:p>
          <a:p>
            <a:r>
              <a:rPr lang="en-US" dirty="0">
                <a:solidFill>
                  <a:srgbClr val="000000"/>
                </a:solidFill>
                <a:ea typeface="ＭＳ Ｐゴシック" charset="0"/>
                <a:cs typeface="Arial" panose="020B0604020202020204" pitchFamily="34" charset="0"/>
              </a:rPr>
              <a:t>////	JOSHUA."</a:t>
            </a:r>
          </a:p>
          <a:p>
            <a:r>
              <a:rPr lang="en-US" dirty="0">
                <a:solidFill>
                  <a:srgbClr val="000000"/>
                </a:solidFill>
                <a:ea typeface="ＭＳ Ｐゴシック" charset="0"/>
                <a:cs typeface="Arial" panose="020B0604020202020204" pitchFamily="34" charset="0"/>
              </a:rPr>
              <a:t>And here again is that mental tool…</a:t>
            </a:r>
          </a:p>
          <a:p>
            <a:r>
              <a:rPr lang="en-US" dirty="0">
                <a:solidFill>
                  <a:srgbClr val="000000"/>
                </a:solidFill>
                <a:ea typeface="ＭＳ Ｐゴシック" charset="0"/>
                <a:cs typeface="Arial" panose="020B0604020202020204" pitchFamily="34" charset="0"/>
              </a:rPr>
              <a:t>////	A</a:t>
            </a:r>
          </a:p>
          <a:p>
            <a:r>
              <a:rPr lang="en-US" dirty="0">
                <a:solidFill>
                  <a:srgbClr val="000000"/>
                </a:solidFill>
                <a:ea typeface="ＭＳ Ｐゴシック" charset="0"/>
                <a:cs typeface="Arial" panose="020B0604020202020204" pitchFamily="34" charset="0"/>
              </a:rPr>
              <a:t>////	JUDGE</a:t>
            </a:r>
          </a:p>
          <a:p>
            <a:r>
              <a:rPr lang="en-US" dirty="0">
                <a:solidFill>
                  <a:srgbClr val="000000"/>
                </a:solidFill>
                <a:ea typeface="ＭＳ Ｐゴシック" charset="0"/>
                <a:cs typeface="Arial" panose="020B0604020202020204" pitchFamily="34" charset="0"/>
              </a:rPr>
              <a:t>////	MUST</a:t>
            </a:r>
          </a:p>
          <a:p>
            <a:r>
              <a:rPr lang="en-US" dirty="0">
                <a:solidFill>
                  <a:srgbClr val="000000"/>
                </a:solidFill>
                <a:ea typeface="ＭＳ Ｐゴシック" charset="0"/>
                <a:cs typeface="Arial" panose="020B0604020202020204" pitchFamily="34" charset="0"/>
              </a:rPr>
              <a:t>////	JUDGE.</a:t>
            </a:r>
          </a:p>
          <a:p>
            <a:endParaRPr lang="en-US" dirty="0">
              <a:ea typeface="ＭＳ Ｐゴシック" charset="0"/>
              <a:cs typeface="Arial" panose="020B0604020202020204" pitchFamily="34" charset="0"/>
            </a:endParaRPr>
          </a:p>
        </p:txBody>
      </p:sp>
      <p:sp>
        <p:nvSpPr>
          <p:cNvPr id="106498" name="Rectangle 3"/>
          <p:cNvSpPr>
            <a:spLocks noGrp="1" noRot="1" noChangeAspect="1" noChangeArrowheads="1" noTextEdit="1"/>
          </p:cNvSpPr>
          <p:nvPr>
            <p:ph type="sldImg"/>
          </p:nvPr>
        </p:nvSpPr>
        <p:spPr>
          <a:ln cap="flat"/>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إذا، أصبح</a:t>
            </a:r>
            <a:r>
              <a:rPr lang="ar-LB" baseline="0" dirty="0">
                <a:solidFill>
                  <a:srgbClr val="000000"/>
                </a:solidFill>
                <a:ea typeface="ＭＳ Ｐゴシック" charset="0"/>
                <a:cs typeface="Arial" panose="020B0604020202020204" pitchFamily="34" charset="0"/>
              </a:rPr>
              <a:t> لدينا من رأس اللائحة: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r>
              <a:rPr lang="en-US" dirty="0">
                <a:solidFill>
                  <a:srgbClr val="000000"/>
                </a:solidFill>
                <a:ea typeface="ＭＳ Ｐゴシック" charset="0"/>
                <a:cs typeface="Arial" panose="020B0604020202020204" pitchFamily="34" charset="0"/>
              </a:rPr>
              <a:t> 						</a:t>
            </a:r>
          </a:p>
          <a:p>
            <a:pPr algn="r" rtl="1"/>
            <a:r>
              <a:rPr lang="ar-LB" dirty="0">
                <a:solidFill>
                  <a:srgbClr val="000000"/>
                </a:solidFill>
                <a:ea typeface="ＭＳ Ｐゴシック" charset="0"/>
                <a:cs typeface="Arial" panose="020B0604020202020204" pitchFamily="34" charset="0"/>
              </a:rPr>
              <a:t>تُكَمل هذه</a:t>
            </a:r>
            <a:r>
              <a:rPr lang="ar-LB" baseline="0" dirty="0">
                <a:solidFill>
                  <a:srgbClr val="000000"/>
                </a:solidFill>
                <a:ea typeface="ＭＳ Ｐゴシック" charset="0"/>
                <a:cs typeface="Arial" panose="020B0604020202020204" pitchFamily="34" charset="0"/>
              </a:rPr>
              <a:t> الخطوة الشخصيات الأربعة الرئيسية في ملف كتابكم المقدس، بالطبع، هناك عشرات الشخصيات الكتابية، لكن هذه الأربعة فقط هي التي سنستعملها لتكوين ملف الكتاب المقدس. رددوا هذه الأسماء عدة مرات وبصوت عالي حتى يتثبتوا في عقلكم.</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والآن، بناءً على  خ 4 3 ص ي،</a:t>
            </a:r>
            <a:r>
              <a:rPr lang="ar-LB" baseline="0" dirty="0">
                <a:solidFill>
                  <a:srgbClr val="000000"/>
                </a:solidFill>
                <a:ea typeface="ＭＳ Ｐゴシック" charset="0"/>
                <a:cs typeface="Arial" panose="020B0604020202020204" pitchFamily="34" charset="0"/>
              </a:rPr>
              <a:t>  نكبر هذه الرموز لتصبح 5 كلمات أو عبارات مفتاحية. هذه العبارات ستصبح أساس ملف كتابكم المقدس الذهني. ها هي هذه العبارات... رددوها بصوت عالي... </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a:t>
            </a:r>
            <a:r>
              <a:rPr lang="en-US" dirty="0">
                <a:solidFill>
                  <a:srgbClr val="000000"/>
                </a:solidFill>
                <a:ea typeface="ＭＳ Ｐゴシック" charset="0"/>
                <a:cs typeface="Arial" panose="020B0604020202020204" pitchFamily="34" charset="0"/>
              </a:rPr>
              <a:t> =  </a:t>
            </a:r>
            <a:r>
              <a:rPr lang="ar-LB" baseline="0"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ص</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 </a:t>
            </a: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t>
            </a:r>
            <a:r>
              <a:rPr lang="ar-LB" dirty="0">
                <a:solidFill>
                  <a:srgbClr val="000000"/>
                </a:solidFill>
                <a:ea typeface="ＭＳ Ｐゴシック" charset="0"/>
                <a:cs typeface="Arial" panose="020B0604020202020204" pitchFamily="34" charset="0"/>
              </a:rPr>
              <a:t>                  ي</a:t>
            </a:r>
            <a:r>
              <a:rPr lang="en-US" dirty="0">
                <a:solidFill>
                  <a:srgbClr val="000000"/>
                </a:solidFill>
                <a:ea typeface="ＭＳ Ｐゴシック" charset="0"/>
                <a:cs typeface="Arial" panose="020B0604020202020204" pitchFamily="34" charset="0"/>
              </a:rPr>
              <a:t> =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خطة منظمة لكل الكتاب المقدس! الكلمات الخمسة ترسم خريطة تفصيلية مختصرة لكل مكونات الكتاب المقدس.</a:t>
            </a:r>
            <a:r>
              <a:rPr lang="ar-LB" altLang="ja-JP" dirty="0">
                <a:solidFill>
                  <a:srgbClr val="000000"/>
                </a:solidFill>
                <a:ea typeface="ＭＳ Ｐゴシック" charset="0"/>
                <a:cs typeface="Arial" panose="020B0604020202020204" pitchFamily="34" charset="0"/>
              </a:rPr>
              <a:t> </a:t>
            </a:r>
            <a:endParaRPr lang="en-US" dirty="0">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9625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308163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solidFill>
                  <a:srgbClr val="000000"/>
                </a:solidFill>
                <a:ea typeface="ＭＳ Ｐゴシック" charset="0"/>
                <a:cs typeface="Arial" panose="020B0604020202020204" pitchFamily="34" charset="0"/>
              </a:rPr>
              <a:t>Another memory tool now…what do you call </a:t>
            </a:r>
          </a:p>
          <a:p>
            <a:r>
              <a:rPr lang="en-US" dirty="0">
                <a:solidFill>
                  <a:srgbClr val="000000"/>
                </a:solidFill>
                <a:ea typeface="ＭＳ Ｐゴシック" charset="0"/>
                <a:cs typeface="Arial" panose="020B0604020202020204" pitchFamily="34" charset="0"/>
              </a:rPr>
              <a:t>////	that red section of the perimeter of a circle?  </a:t>
            </a:r>
          </a:p>
          <a:p>
            <a:r>
              <a:rPr lang="en-US" dirty="0">
                <a:solidFill>
                  <a:srgbClr val="000000"/>
                </a:solidFill>
                <a:ea typeface="ＭＳ Ｐゴシック" charset="0"/>
                <a:cs typeface="Arial" panose="020B0604020202020204" pitchFamily="34" charset="0"/>
              </a:rPr>
              <a:t>////	It</a:t>
            </a:r>
            <a:r>
              <a:rPr lang="fr-FR" dirty="0">
                <a:solidFill>
                  <a:srgbClr val="000000"/>
                </a:solidFill>
                <a:ea typeface="ＭＳ Ｐゴシック" charset="0"/>
                <a:cs typeface="Arial" panose="020B0604020202020204" pitchFamily="34" charset="0"/>
              </a:rPr>
              <a:t>'</a:t>
            </a:r>
            <a:r>
              <a:rPr lang="en-US" dirty="0">
                <a:solidFill>
                  <a:srgbClr val="000000"/>
                </a:solidFill>
                <a:ea typeface="ＭＳ Ｐゴシック" charset="0"/>
                <a:cs typeface="Arial" panose="020B0604020202020204" pitchFamily="34" charset="0"/>
              </a:rPr>
              <a:t>s called an </a:t>
            </a:r>
            <a:r>
              <a:rPr lang="en-US" altLang="ja-JP" dirty="0">
                <a:solidFill>
                  <a:srgbClr val="000000"/>
                </a:solidFill>
                <a:ea typeface="ＭＳ Ｐゴシック" charset="0"/>
                <a:cs typeface="Arial" panose="020B0604020202020204" pitchFamily="34" charset="0"/>
              </a:rPr>
              <a:t>"arc," spelled A-R-C. Those letters, then, remind you of the first letters of 3 KINDS OF SOCIETIES.</a:t>
            </a:r>
          </a:p>
          <a:p>
            <a:endParaRPr lang="en-US" dirty="0">
              <a:ea typeface="ＭＳ Ｐゴシック" charset="0"/>
              <a:cs typeface="Arial" panose="020B0604020202020204" pitchFamily="34" charset="0"/>
            </a:endParaRPr>
          </a:p>
        </p:txBody>
      </p:sp>
      <p:sp>
        <p:nvSpPr>
          <p:cNvPr id="112642" name="Rectangle 3"/>
          <p:cNvSpPr>
            <a:spLocks noGrp="1" noRot="1" noChangeAspect="1" noChangeArrowheads="1" noTextEdit="1"/>
          </p:cNvSpPr>
          <p:nvPr>
            <p:ph type="sldImg"/>
          </p:nvPr>
        </p:nvSpPr>
        <p:spPr>
          <a:ln cap="flat"/>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المجتمعات الثلاثة هم:</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r>
              <a:rPr lang="en-US" dirty="0">
                <a:solidFill>
                  <a:srgbClr val="000000"/>
                </a:solidFill>
                <a:ea typeface="ＭＳ Ｐゴシック" charset="0"/>
                <a:cs typeface="Arial" panose="020B0604020202020204" pitchFamily="34" charset="0"/>
              </a:rPr>
              <a:t>	</a:t>
            </a:r>
          </a:p>
          <a:p>
            <a:pPr algn="r" rtl="1"/>
            <a:r>
              <a:rPr lang="ar-LB" dirty="0">
                <a:solidFill>
                  <a:srgbClr val="000000"/>
                </a:solidFill>
                <a:ea typeface="ＭＳ Ｐゴシック" charset="0"/>
                <a:cs typeface="Arial" panose="020B0604020202020204" pitchFamily="34" charset="0"/>
              </a:rPr>
              <a:t>ما فعلنا منذ</a:t>
            </a:r>
            <a:r>
              <a:rPr lang="ar-LB" baseline="0" dirty="0">
                <a:solidFill>
                  <a:srgbClr val="000000"/>
                </a:solidFill>
                <a:ea typeface="ＭＳ Ｐゴシック" charset="0"/>
                <a:cs typeface="Arial" panose="020B0604020202020204" pitchFamily="34" charset="0"/>
              </a:rPr>
              <a:t> دقائق، أرجوكم رددوا هذه الكلمات عدة مرات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 الملكية، السبي</a:t>
            </a:r>
            <a:endParaRPr lang="en-US" dirty="0">
              <a:solidFill>
                <a:srgbClr val="000000"/>
              </a:solidFill>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 الملكية، السبي</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And the mental tool here:</a:t>
            </a:r>
          </a:p>
          <a:p>
            <a:pPr algn="r" rtl="1"/>
            <a:r>
              <a:rPr lang="en-US" dirty="0">
                <a:solidFill>
                  <a:srgbClr val="000000"/>
                </a:solidFill>
                <a:ea typeface="ＭＳ Ｐゴシック" charset="0"/>
                <a:cs typeface="Arial" panose="020B0604020202020204" pitchFamily="34" charset="0"/>
              </a:rPr>
              <a:t>////	A</a:t>
            </a:r>
          </a:p>
          <a:p>
            <a:pPr algn="r" rtl="1"/>
            <a:r>
              <a:rPr lang="en-US" dirty="0">
                <a:solidFill>
                  <a:srgbClr val="000000"/>
                </a:solidFill>
                <a:ea typeface="ＭＳ Ｐゴシック" charset="0"/>
                <a:cs typeface="Arial" panose="020B0604020202020204" pitchFamily="34" charset="0"/>
              </a:rPr>
              <a:t>////	R</a:t>
            </a:r>
          </a:p>
          <a:p>
            <a:pPr algn="r" rtl="1"/>
            <a:r>
              <a:rPr lang="en-US" dirty="0">
                <a:solidFill>
                  <a:srgbClr val="000000"/>
                </a:solidFill>
                <a:ea typeface="ＭＳ Ｐゴシック" charset="0"/>
                <a:cs typeface="Arial" panose="020B0604020202020204" pitchFamily="34" charset="0"/>
              </a:rPr>
              <a:t>////	C.</a:t>
            </a:r>
          </a:p>
          <a:p>
            <a:pPr algn="r" rtl="1"/>
            <a:endParaRPr lang="en-US" dirty="0">
              <a:ea typeface="ＭＳ Ｐゴシック" charset="0"/>
              <a:cs typeface="Arial" panose="020B0604020202020204" pitchFamily="34" charset="0"/>
            </a:endParaRPr>
          </a:p>
        </p:txBody>
      </p:sp>
      <p:sp>
        <p:nvSpPr>
          <p:cNvPr id="114690" name="Rectangle 3"/>
          <p:cNvSpPr>
            <a:spLocks noGrp="1" noRot="1" noChangeAspect="1" noChangeArrowheads="1" noTextEdit="1"/>
          </p:cNvSpPr>
          <p:nvPr>
            <p:ph type="sldImg"/>
          </p:nvPr>
        </p:nvSpPr>
        <p:spPr>
          <a:ln cap="flat"/>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ألان نزيد المجتمعات الثلاثة ليصبح</a:t>
            </a:r>
            <a:r>
              <a:rPr lang="ar-LB" baseline="0" dirty="0">
                <a:solidFill>
                  <a:srgbClr val="000000"/>
                </a:solidFill>
                <a:ea typeface="ＭＳ Ｐゴシック" charset="0"/>
                <a:cs typeface="Arial" panose="020B0604020202020204" pitchFamily="34" charset="0"/>
              </a:rPr>
              <a:t> عندنا:</a:t>
            </a:r>
            <a:endParaRPr lang="ar-LB"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r>
              <a:rPr lang="en-US" dirty="0">
                <a:solidFill>
                  <a:srgbClr val="000000"/>
                </a:solidFill>
                <a:ea typeface="ＭＳ Ｐゴシック" charset="0"/>
                <a:cs typeface="Arial" panose="020B0604020202020204" pitchFamily="34" charset="0"/>
              </a:rPr>
              <a:t>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116738" name="Rectangle 3"/>
          <p:cNvSpPr>
            <a:spLocks noGrp="1" noRot="1" noChangeAspect="1" noChangeArrowheads="1" noTextEdit="1"/>
          </p:cNvSpPr>
          <p:nvPr>
            <p:ph type="sldImg"/>
          </p:nvPr>
        </p:nvSpPr>
        <p:spPr>
          <a:ln cap="fla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ea typeface="ＭＳ Ｐゴシック" charset="0"/>
                <a:cs typeface="ＭＳ Ｐゴシック" charset="0"/>
              </a:rPr>
              <a:t>كانت إحدى المهمَّات التي قامت بها هي تعليم زوجات القادة </a:t>
            </a:r>
            <a:r>
              <a:rPr lang="ar-JO" sz="1200" kern="1200" dirty="0">
                <a:solidFill>
                  <a:srgbClr val="000000"/>
                </a:solidFill>
                <a:ea typeface="ＭＳ Ｐゴシック" charset="0"/>
                <a:cs typeface="ＭＳ Ｐゴシック" charset="0"/>
              </a:rPr>
              <a:t>في </a:t>
            </a:r>
            <a:r>
              <a:rPr lang="ar-JO" sz="1200" kern="1200" noProof="0" dirty="0">
                <a:solidFill>
                  <a:srgbClr val="000000"/>
                </a:solidFill>
                <a:ea typeface="ＭＳ Ｐゴシック" charset="0"/>
                <a:cs typeface="Traditional Arabic" panose="02020603050405020304" pitchFamily="18" charset="-78"/>
              </a:rPr>
              <a:t>كلِّيَّة سنغافورة للكتاب المقدَّس. السيِّدات الخمس في هذه الصورة هُنَّ من خمس دولٍ مختلفة! وقادت سوزان أيضًا درس الكتاب المقدَّس للسيِّدات في كنيستنا.</a:t>
            </a:r>
            <a:endParaRPr lang="ar-JO" sz="1200" kern="1200" dirty="0">
              <a:solidFill>
                <a:srgbClr val="000000"/>
              </a:solidFill>
              <a:ea typeface="ＭＳ Ｐゴシック" charset="0"/>
              <a:cs typeface="ＭＳ Ｐゴシック" charset="0"/>
            </a:endParaRPr>
          </a:p>
          <a:p>
            <a:pPr eaLnBrk="1" hangingPunct="1"/>
            <a:r>
              <a:rPr lang="en-US" dirty="0">
                <a:ea typeface="ＭＳ Ｐゴシック" charset="0"/>
                <a:cs typeface="ＭＳ Ｐゴシック" charset="0"/>
              </a:rPr>
              <a:t>One assignment was teaching the wives of leaders at SBC.  These 5 women come from 5 different nations! She also has led the woman</a:t>
            </a:r>
            <a:r>
              <a:rPr lang="uk-UA" dirty="0">
                <a:ea typeface="ＭＳ Ｐゴシック" charset="0"/>
                <a:cs typeface="ＭＳ Ｐゴシック" charset="0"/>
              </a:rPr>
              <a:t>'</a:t>
            </a:r>
            <a:r>
              <a:rPr lang="en-US" dirty="0">
                <a:ea typeface="ＭＳ Ｐゴシック" charset="0"/>
                <a:cs typeface="ＭＳ Ｐゴシック" charset="0"/>
              </a:rPr>
              <a:t>s Bible study at our church.</a:t>
            </a:r>
          </a:p>
          <a:p>
            <a:pPr eaLnBrk="1" hangingPunct="1"/>
            <a:r>
              <a:rPr lang="en-US" dirty="0">
                <a:ea typeface="ＭＳ Ｐゴシック" charset="0"/>
                <a:cs typeface="ＭＳ Ｐゴシック" charset="0"/>
              </a:rPr>
              <a:t>______</a:t>
            </a:r>
          </a:p>
          <a:p>
            <a:pPr eaLnBrk="1" hangingPunct="1"/>
            <a:r>
              <a:rPr lang="en-US" dirty="0">
                <a:ea typeface="ＭＳ Ｐゴシック" charset="0"/>
                <a:cs typeface="ＭＳ Ｐゴシック" charset="0"/>
              </a:rPr>
              <a:t>Common-83</a:t>
            </a:r>
          </a:p>
        </p:txBody>
      </p:sp>
    </p:spTree>
    <p:extLst>
      <p:ext uri="{BB962C8B-B14F-4D97-AF65-F5344CB8AC3E}">
        <p14:creationId xmlns:p14="http://schemas.microsoft.com/office/powerpoint/2010/main" val="31049640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دعونا نراجع</a:t>
            </a:r>
            <a:r>
              <a:rPr lang="ar-LB" baseline="0" dirty="0">
                <a:solidFill>
                  <a:srgbClr val="000000"/>
                </a:solidFill>
                <a:ea typeface="ＭＳ Ｐゴシック" charset="0"/>
                <a:cs typeface="Arial" panose="020B0604020202020204" pitchFamily="34" charset="0"/>
              </a:rPr>
              <a:t> هذا التسلسل </a:t>
            </a:r>
            <a:r>
              <a:rPr lang="ar-LB" dirty="0">
                <a:solidFill>
                  <a:srgbClr val="000000"/>
                </a:solidFill>
                <a:ea typeface="ＭＳ Ｐゴシック" charset="0"/>
                <a:cs typeface="Arial" panose="020B0604020202020204" pitchFamily="34" charset="0"/>
              </a:rPr>
              <a:t>حتى الآن...</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نبدأ من العدد 7</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7....</a:t>
            </a:r>
          </a:p>
          <a:p>
            <a:pPr algn="r" rtl="1"/>
            <a:r>
              <a:rPr lang="ar-LB" dirty="0">
                <a:solidFill>
                  <a:srgbClr val="000000"/>
                </a:solidFill>
                <a:ea typeface="ＭＳ Ｐゴシック" charset="0"/>
                <a:cs typeface="Arial" panose="020B0604020202020204" pitchFamily="34" charset="0"/>
              </a:rPr>
              <a:t>الذي يقودنا الى</a:t>
            </a:r>
            <a:r>
              <a:rPr lang="en-US" dirty="0">
                <a:solidFill>
                  <a:srgbClr val="000000"/>
                </a:solidFill>
                <a:ea typeface="ＭＳ Ｐゴシック" charset="0"/>
                <a:cs typeface="Arial" panose="020B0604020202020204" pitchFamily="34" charset="0"/>
              </a:rPr>
              <a:t>…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7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التي تصبح...</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خ 4 3 ص ي</a:t>
            </a:r>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هذه الأحرف والأرقام تُستعمل</a:t>
            </a:r>
            <a:r>
              <a:rPr lang="ar-LB" baseline="0" dirty="0">
                <a:solidFill>
                  <a:srgbClr val="000000"/>
                </a:solidFill>
                <a:ea typeface="ＭＳ Ｐゴシック" charset="0"/>
                <a:cs typeface="Arial" panose="020B0604020202020204" pitchFamily="34" charset="0"/>
              </a:rPr>
              <a:t> لتطوير لائحة عقلية من 10 كلمات تشكل مخططاً ذهنياً للكتاب المقدس يمكن الاعتماد عليه.</a:t>
            </a:r>
            <a:endParaRPr lang="en-US" dirty="0">
              <a:solidFill>
                <a:srgbClr val="000000"/>
              </a:solidFill>
              <a:ea typeface="ＭＳ Ｐゴシック" charset="0"/>
              <a:cs typeface="Arial" panose="020B0604020202020204" pitchFamily="34" charset="0"/>
            </a:endParaRPr>
          </a:p>
          <a:p>
            <a:endParaRPr lang="en-US" dirty="0">
              <a:ea typeface="ＭＳ Ｐゴシック" charset="0"/>
              <a:cs typeface="Arial" panose="020B0604020202020204" pitchFamily="34" charset="0"/>
            </a:endParaRPr>
          </a:p>
        </p:txBody>
      </p:sp>
      <p:sp>
        <p:nvSpPr>
          <p:cNvPr id="118786" name="Rectangle 3"/>
          <p:cNvSpPr>
            <a:spLocks noGrp="1" noRot="1" noChangeAspect="1" noChangeArrowheads="1" noTextEdit="1"/>
          </p:cNvSpPr>
          <p:nvPr>
            <p:ph type="sldImg"/>
          </p:nvPr>
        </p:nvSpPr>
        <p:spPr>
          <a:ln cap="flat"/>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ص 4 3 س ي  تُوسع لتصبح:</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4 أشخاص</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3 مجتمعات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a:p>
            <a:pPr algn="r" rtl="1"/>
            <a:endParaRPr lang="en-US" dirty="0">
              <a:ea typeface="ＭＳ Ｐゴシック" charset="0"/>
              <a:cs typeface="Arial" panose="020B0604020202020204" pitchFamily="34" charset="0"/>
            </a:endParaRPr>
          </a:p>
        </p:txBody>
      </p:sp>
      <p:sp>
        <p:nvSpPr>
          <p:cNvPr id="120834" name="Rectangle 3"/>
          <p:cNvSpPr>
            <a:spLocks noGrp="1" noRot="1" noChangeAspect="1" noChangeArrowheads="1" noTextEdit="1"/>
          </p:cNvSpPr>
          <p:nvPr>
            <p:ph type="sldImg"/>
          </p:nvPr>
        </p:nvSpPr>
        <p:spPr>
          <a:ln cap="flat"/>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وتُوسع أكثر لتصبح:</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endParaRPr lang="en-US" dirty="0">
              <a:solidFill>
                <a:srgbClr val="000000"/>
              </a:solidFill>
              <a:ea typeface="ＭＳ Ｐゴシック" charset="0"/>
              <a:cs typeface="Arial" panose="020B0604020202020204" pitchFamily="34" charset="0"/>
            </a:endParaRPr>
          </a:p>
          <a:p>
            <a:pPr algn="r" rtl="1"/>
            <a:endParaRPr lang="en-US" dirty="0">
              <a:solidFill>
                <a:srgbClr val="000000"/>
              </a:solidFill>
              <a:ea typeface="ＭＳ Ｐゴシック" charset="0"/>
              <a:cs typeface="Arial" panose="020B0604020202020204" pitchFamily="34" charset="0"/>
            </a:endParaRPr>
          </a:p>
          <a:p>
            <a:pPr algn="r" rtl="1"/>
            <a:r>
              <a:rPr lang="ar-LB" dirty="0">
                <a:solidFill>
                  <a:srgbClr val="000000"/>
                </a:solidFill>
                <a:ea typeface="ＭＳ Ｐゴシック" charset="0"/>
                <a:cs typeface="Arial" panose="020B0604020202020204" pitchFamily="34" charset="0"/>
              </a:rPr>
              <a:t>وأخيراً</a:t>
            </a:r>
            <a:r>
              <a:rPr lang="ar-LB" baseline="0" dirty="0">
                <a:solidFill>
                  <a:srgbClr val="000000"/>
                </a:solidFill>
                <a:ea typeface="ＭＳ Ｐゴシック" charset="0"/>
                <a:cs typeface="Arial" panose="020B0604020202020204" pitchFamily="34" charset="0"/>
              </a:rPr>
              <a:t> نزيد عليها:</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endParaRPr lang="en-US" dirty="0">
              <a:solidFill>
                <a:srgbClr val="000000"/>
              </a:solidFill>
              <a:ea typeface="ＭＳ Ｐゴシック" charset="0"/>
              <a:cs typeface="Arial" panose="020B0604020202020204" pitchFamily="34" charset="0"/>
            </a:endParaRP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يسوع</a:t>
            </a:r>
            <a:endParaRPr lang="en-US" dirty="0">
              <a:solidFill>
                <a:srgbClr val="000000"/>
              </a:solidFill>
              <a:ea typeface="ＭＳ Ｐゴシック" charset="0"/>
              <a:cs typeface="Arial" panose="020B0604020202020204" pitchFamily="34" charset="0"/>
            </a:endParaRPr>
          </a:p>
        </p:txBody>
      </p:sp>
      <p:sp>
        <p:nvSpPr>
          <p:cNvPr id="122882" name="Rectangle 3"/>
          <p:cNvSpPr>
            <a:spLocks noGrp="1" noRot="1" noChangeAspect="1" noChangeArrowheads="1" noTextEdit="1"/>
          </p:cNvSpPr>
          <p:nvPr>
            <p:ph type="sldImg"/>
          </p:nvPr>
        </p:nvSpPr>
        <p:spPr>
          <a:ln cap="flat"/>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LB" dirty="0">
                <a:solidFill>
                  <a:srgbClr val="000000"/>
                </a:solidFill>
                <a:ea typeface="ＭＳ Ｐゴシック" charset="0"/>
                <a:cs typeface="Arial" panose="020B0604020202020204" pitchFamily="34" charset="0"/>
              </a:rPr>
              <a:t>ألآن حان الوقت لنستخدم</a:t>
            </a:r>
            <a:r>
              <a:rPr lang="ar-LB" baseline="0" dirty="0">
                <a:solidFill>
                  <a:srgbClr val="000000"/>
                </a:solidFill>
                <a:ea typeface="ＭＳ Ｐゴシック" charset="0"/>
                <a:cs typeface="Arial" panose="020B0604020202020204" pitchFamily="34" charset="0"/>
              </a:rPr>
              <a:t> عقلياً هذه الكلمات العشر كتسميات لعشرة مجلدات ذهنية في ملف كتابكم المقدس – فوق هناك في رؤوسكم. هذه الصورة الذهنية ربما تظهر بهذا الشكل </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الخليقة</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إبراهيم</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يوسف</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موسى</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يشوع</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الفوضى</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الملكية</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السبي</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الصمت</a:t>
            </a:r>
          </a:p>
          <a:p>
            <a:pPr algn="r" rtl="1"/>
            <a:r>
              <a:rPr lang="en-US" dirty="0">
                <a:solidFill>
                  <a:srgbClr val="000000"/>
                </a:solidFill>
                <a:ea typeface="ＭＳ Ｐゴシック" charset="0"/>
                <a:cs typeface="Arial" panose="020B0604020202020204" pitchFamily="34" charset="0"/>
              </a:rPr>
              <a:t>//// 	</a:t>
            </a:r>
            <a:r>
              <a:rPr lang="ar-LB" dirty="0">
                <a:solidFill>
                  <a:srgbClr val="000000"/>
                </a:solidFill>
                <a:ea typeface="ＭＳ Ｐゴシック" charset="0"/>
                <a:cs typeface="Arial" panose="020B0604020202020204" pitchFamily="34" charset="0"/>
              </a:rPr>
              <a:t>المسيح</a:t>
            </a:r>
            <a:endParaRPr lang="en-US" dirty="0">
              <a:solidFill>
                <a:srgbClr val="000000"/>
              </a:solidFill>
              <a:ea typeface="ＭＳ Ｐゴシック" charset="0"/>
              <a:cs typeface="Arial" panose="020B0604020202020204" pitchFamily="34" charset="0"/>
            </a:endParaRPr>
          </a:p>
          <a:p>
            <a:pPr algn="r" rtl="1"/>
            <a:r>
              <a:rPr lang="ar-LB" baseline="0" dirty="0">
                <a:solidFill>
                  <a:srgbClr val="000000"/>
                </a:solidFill>
                <a:ea typeface="ＭＳ Ｐゴシック" charset="0"/>
                <a:cs typeface="Arial" panose="020B0604020202020204" pitchFamily="34" charset="0"/>
              </a:rPr>
              <a:t>لقد تم تنظيم الملف بشكل أنيق ومنظم في ذهنك --- جاهز لتتذكروه وتستعملوه عندما تحتاجونه. وهذه بعض أمثلة لتوضيح هذه النقطة...</a:t>
            </a:r>
            <a:endParaRPr lang="en-US" dirty="0">
              <a:ea typeface="ＭＳ Ｐゴシック" charset="0"/>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We begin right here...with the single number….	7.</a:t>
            </a:r>
          </a:p>
          <a:p>
            <a:r>
              <a:rPr lang="en-US" b="1">
                <a:solidFill>
                  <a:srgbClr val="000000"/>
                </a:solidFill>
                <a:latin typeface="Times" charset="0"/>
                <a:ea typeface="ＭＳ Ｐゴシック" charset="0"/>
                <a:cs typeface="ＭＳ Ｐゴシック" charset="0"/>
              </a:rPr>
              <a:t>That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our mental anchor point.  Simply the number 7 with that all-important dash through the stem.</a:t>
            </a:r>
          </a:p>
          <a:p>
            <a:r>
              <a:rPr lang="en-US" b="1">
                <a:solidFill>
                  <a:srgbClr val="000000"/>
                </a:solidFill>
                <a:latin typeface="Times" charset="0"/>
                <a:ea typeface="ＭＳ Ｐゴシック" charset="0"/>
                <a:cs typeface="ＭＳ Ｐゴシック" charset="0"/>
              </a:rPr>
              <a:t>////	Next step...surround that number with three alphabet letters. Set them firmly in place in your mind:  </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Repeat the letter group aloud several times as you embed it in your mind... Because this is the very core of the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organization and time-line flow:</a:t>
            </a:r>
          </a:p>
          <a:p>
            <a:r>
              <a:rPr lang="en-US" b="1">
                <a:solidFill>
                  <a:srgbClr val="000000"/>
                </a:solidFill>
                <a:latin typeface="Times" charset="0"/>
                <a:ea typeface="ＭＳ Ｐゴシック" charset="0"/>
                <a:cs typeface="ＭＳ Ｐゴシック" charset="0"/>
              </a:rPr>
              <a:t>//// 	</a:t>
            </a:r>
            <a:r>
              <a:rPr lang="en-US" altLang="ja-JP" b="1">
                <a:solidFill>
                  <a:srgbClr val="000000"/>
                </a:solidFill>
                <a:latin typeface="Times" charset="0"/>
                <a:ea typeface="ＭＳ Ｐゴシック" charset="0"/>
                <a:cs typeface="ＭＳ Ｐゴシック" charset="0"/>
              </a:rPr>
              <a:t>"C  7  S  J....</a:t>
            </a:r>
          </a:p>
          <a:p>
            <a:r>
              <a:rPr lang="en-US" b="1">
                <a:solidFill>
                  <a:srgbClr val="000000"/>
                </a:solidFill>
                <a:latin typeface="Times" charset="0"/>
                <a:ea typeface="ＭＳ Ｐゴシック" charset="0"/>
                <a:cs typeface="ＭＳ Ｐゴシック" charset="0"/>
              </a:rPr>
              <a:t>////	C  7  S  J.... </a:t>
            </a:r>
          </a:p>
          <a:p>
            <a:r>
              <a:rPr lang="en-US" b="1">
                <a:solidFill>
                  <a:srgbClr val="000000"/>
                </a:solidFill>
                <a:latin typeface="Times" charset="0"/>
                <a:ea typeface="ＭＳ Ｐゴシック" charset="0"/>
                <a:cs typeface="ＭＳ Ｐゴシック" charset="0"/>
              </a:rPr>
              <a:t>////	C  7  S  J...etc.</a:t>
            </a:r>
            <a:r>
              <a:rPr lang="en-US" altLang="ja-JP" b="1">
                <a:solidFill>
                  <a:srgbClr val="000000"/>
                </a:solidFill>
                <a:latin typeface="Times" charset="0"/>
                <a:ea typeface="ＭＳ Ｐゴシック" charset="0"/>
                <a:cs typeface="ＭＳ Ｐゴシック" charset="0"/>
              </a:rPr>
              <a:t>"</a:t>
            </a:r>
          </a:p>
          <a:p>
            <a:endParaRPr lang="en-US">
              <a:latin typeface="Times" charset="0"/>
              <a:ea typeface="ＭＳ Ｐゴシック" charset="0"/>
              <a:cs typeface="ＭＳ Ｐゴシック" charset="0"/>
            </a:endParaRPr>
          </a:p>
        </p:txBody>
      </p:sp>
      <p:sp>
        <p:nvSpPr>
          <p:cNvPr id="447490" name="Rectangle 3"/>
          <p:cNvSpPr>
            <a:spLocks noGrp="1" noRot="1" noChangeAspect="1" noChangeArrowheads="1" noTextEdit="1"/>
          </p:cNvSpPr>
          <p:nvPr>
            <p:ph type="sldImg"/>
          </p:nvPr>
        </p:nvSpPr>
        <p:spPr>
          <a:ln cap="flat"/>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Now...about that European style </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7</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  </a:t>
            </a:r>
          </a:p>
          <a:p>
            <a:r>
              <a:rPr lang="en-US" b="1">
                <a:solidFill>
                  <a:srgbClr val="000000"/>
                </a:solidFill>
                <a:latin typeface="Times" charset="0"/>
                <a:ea typeface="ＭＳ Ｐゴシック" charset="0"/>
                <a:cs typeface="ＭＳ Ｐゴシック" charset="0"/>
              </a:rPr>
              <a:t>////	You</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ll remember that it </a:t>
            </a:r>
            <a:r>
              <a:rPr lang="en-US" altLang="ja-JP" b="1" u="sng">
                <a:solidFill>
                  <a:srgbClr val="000000"/>
                </a:solidFill>
                <a:latin typeface="Times" charset="0"/>
                <a:ea typeface="ＭＳ Ｐゴシック" charset="0"/>
                <a:cs typeface="ＭＳ Ｐゴシック" charset="0"/>
              </a:rPr>
              <a:t>has a dash</a:t>
            </a:r>
            <a:r>
              <a:rPr lang="en-US" altLang="ja-JP" b="1">
                <a:solidFill>
                  <a:srgbClr val="000000"/>
                </a:solidFill>
                <a:latin typeface="Times" charset="0"/>
                <a:ea typeface="ＭＳ Ｐゴシック" charset="0"/>
                <a:cs typeface="ＭＳ Ｐゴシック" charset="0"/>
              </a:rPr>
              <a:t> through its stem...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important reminder — a mind clue. Keep it mentally handy. That small dash divides the length of the 7</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stem into two parts. So, ask yourself the question: "What two numbers does 7 easily split into?" </a:t>
            </a:r>
          </a:p>
          <a:p>
            <a:r>
              <a:rPr lang="en-US" b="1">
                <a:solidFill>
                  <a:srgbClr val="000000"/>
                </a:solidFill>
                <a:latin typeface="Times" charset="0"/>
                <a:ea typeface="ＭＳ Ｐゴシック" charset="0"/>
                <a:cs typeface="ＭＳ Ｐゴシック" charset="0"/>
              </a:rPr>
              <a:t>////	 One possible answer…and the right one…is: 4 and  3.</a:t>
            </a:r>
          </a:p>
          <a:p>
            <a:endParaRPr lang="en-US">
              <a:latin typeface="Times" charset="0"/>
              <a:ea typeface="ＭＳ Ｐゴシック" charset="0"/>
              <a:cs typeface="ＭＳ Ｐゴシック" charset="0"/>
            </a:endParaRPr>
          </a:p>
        </p:txBody>
      </p:sp>
      <p:sp>
        <p:nvSpPr>
          <p:cNvPr id="449538" name="Rectangle 3"/>
          <p:cNvSpPr>
            <a:spLocks noGrp="1" noRot="1" noChangeAspect="1" noChangeArrowheads="1" noTextEdit="1"/>
          </p:cNvSpPr>
          <p:nvPr>
            <p:ph type="sldImg"/>
          </p:nvPr>
        </p:nvSpPr>
        <p:spPr>
          <a:ln cap="flat"/>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2"/>
          <p:cNvSpPr>
            <a:spLocks noGrp="1" noRot="1" noChangeAspect="1" noChangeArrowheads="1" noTextEdit="1"/>
          </p:cNvSpPr>
          <p:nvPr>
            <p:ph type="sldImg"/>
          </p:nvPr>
        </p:nvSpPr>
        <p:spPr>
          <a:ln/>
        </p:spPr>
      </p:sp>
      <p:sp>
        <p:nvSpPr>
          <p:cNvPr id="4515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So, in the  C  7  S  J  formula, by changing the 7 to a 4  and a 3,  we have </a:t>
            </a:r>
          </a:p>
          <a:p>
            <a:r>
              <a:rPr lang="en-US" b="1">
                <a:solidFill>
                  <a:srgbClr val="000000"/>
                </a:solidFill>
                <a:latin typeface="Times" charset="0"/>
                <a:ea typeface="ＭＳ Ｐゴシック" charset="0"/>
                <a:cs typeface="ＭＳ Ｐゴシック" charset="0"/>
              </a:rPr>
              <a:t>			C  4  3  S  J.</a:t>
            </a:r>
          </a:p>
          <a:p>
            <a:r>
              <a:rPr lang="en-US" b="1">
                <a:solidFill>
                  <a:srgbClr val="000000"/>
                </a:solidFill>
                <a:latin typeface="Times" charset="0"/>
                <a:ea typeface="ＭＳ Ｐゴシック" charset="0"/>
                <a:cs typeface="ＭＳ Ｐゴシック" charset="0"/>
              </a:rPr>
              <a:t>As before, repeat that changed sequence aloud several times to help it hold tightly in your mind for easy recall. </a:t>
            </a:r>
          </a:p>
          <a:p>
            <a:r>
              <a:rPr lang="en-US" b="1">
                <a:solidFill>
                  <a:srgbClr val="000000"/>
                </a:solidFill>
                <a:latin typeface="Times" charset="0"/>
                <a:ea typeface="ＭＳ Ｐゴシック" charset="0"/>
                <a:cs typeface="ＭＳ Ｐゴシック" charset="0"/>
              </a:rPr>
              <a:t>////	C 4 3 S J.</a:t>
            </a:r>
            <a:endParaRPr lang="en-US">
              <a:latin typeface="Times"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453634" name="Rectangle 3"/>
          <p:cNvSpPr>
            <a:spLocks noGrp="1" noRot="1" noChangeAspect="1" noChangeArrowheads="1" noTextEdit="1"/>
          </p:cNvSpPr>
          <p:nvPr>
            <p:ph type="sldImg"/>
          </p:nvPr>
        </p:nvSpPr>
        <p:spPr>
          <a:ln cap="flat"/>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0682-1809-4E69-AF20-2208266C6423}"/>
            </a:ext>
          </a:extLst>
        </p:cNvPr>
        <p:cNvGrpSpPr/>
        <p:nvPr/>
      </p:nvGrpSpPr>
      <p:grpSpPr>
        <a:xfrm>
          <a:off x="0" y="0"/>
          <a:ext cx="0" cy="0"/>
          <a:chOff x="0" y="0"/>
          <a:chExt cx="0" cy="0"/>
        </a:xfrm>
      </p:grpSpPr>
      <p:sp>
        <p:nvSpPr>
          <p:cNvPr id="453633" name="Rectangle 2">
            <a:extLst>
              <a:ext uri="{FF2B5EF4-FFF2-40B4-BE49-F238E27FC236}">
                <a16:creationId xmlns:a16="http://schemas.microsoft.com/office/drawing/2014/main" id="{D5F93DAC-7865-E58E-F8AB-744029A1AD4D}"/>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453634" name="Rectangle 3">
            <a:extLst>
              <a:ext uri="{FF2B5EF4-FFF2-40B4-BE49-F238E27FC236}">
                <a16:creationId xmlns:a16="http://schemas.microsoft.com/office/drawing/2014/main" id="{658BFAD2-A7D9-0825-99CD-0009EE271E79}"/>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6954844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Let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break apart </a:t>
            </a:r>
            <a:r>
              <a:rPr lang="en-US" altLang="ja-JP" b="1">
                <a:solidFill>
                  <a:srgbClr val="000000"/>
                </a:solidFill>
                <a:latin typeface="Times" charset="0"/>
                <a:ea typeface="ＭＳ Ｐゴシック" charset="0"/>
                <a:cs typeface="ＭＳ Ｐゴシック" charset="0"/>
              </a:rPr>
              <a:t>"4 PEOPLE" into 4 specific people, in this order:</a:t>
            </a:r>
          </a:p>
          <a:p>
            <a:r>
              <a:rPr lang="en-US" b="1">
                <a:solidFill>
                  <a:srgbClr val="000000"/>
                </a:solidFill>
                <a:latin typeface="Times" charset="0"/>
                <a:ea typeface="ＭＳ Ｐゴシック" charset="0"/>
                <a:cs typeface="ＭＳ Ｐゴシック" charset="0"/>
              </a:rPr>
              <a:t>////	ABRAHAM</a:t>
            </a:r>
          </a:p>
          <a:p>
            <a:r>
              <a:rPr lang="en-US" b="1">
                <a:solidFill>
                  <a:srgbClr val="000000"/>
                </a:solidFill>
                <a:latin typeface="Times" charset="0"/>
                <a:ea typeface="ＭＳ Ｐゴシック" charset="0"/>
                <a:cs typeface="ＭＳ Ｐゴシック" charset="0"/>
              </a:rPr>
              <a:t>////	JOSEPH</a:t>
            </a:r>
          </a:p>
          <a:p>
            <a:r>
              <a:rPr lang="en-US" b="1">
                <a:solidFill>
                  <a:srgbClr val="000000"/>
                </a:solidFill>
                <a:latin typeface="Times" charset="0"/>
                <a:ea typeface="ＭＳ Ｐゴシック" charset="0"/>
                <a:cs typeface="ＭＳ Ｐゴシック" charset="0"/>
              </a:rPr>
              <a:t>////	MOSES</a:t>
            </a:r>
          </a:p>
          <a:p>
            <a:r>
              <a:rPr lang="en-US" b="1">
                <a:solidFill>
                  <a:srgbClr val="000000"/>
                </a:solidFill>
                <a:latin typeface="Times" charset="0"/>
                <a:ea typeface="ＭＳ Ｐゴシック" charset="0"/>
                <a:cs typeface="ＭＳ Ｐゴシック" charset="0"/>
              </a:rPr>
              <a:t>////	JOSHUA</a:t>
            </a:r>
          </a:p>
          <a:p>
            <a:r>
              <a:rPr lang="en-US" b="1">
                <a:solidFill>
                  <a:srgbClr val="000000"/>
                </a:solidFill>
                <a:latin typeface="Times" charset="0"/>
                <a:ea typeface="ＭＳ Ｐゴシック" charset="0"/>
                <a:cs typeface="ＭＳ Ｐゴシック" charset="0"/>
              </a:rPr>
              <a:t>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helpful to remember the word order by repeating several times the first-letter order of the words:</a:t>
            </a:r>
          </a:p>
          <a:p>
            <a:r>
              <a:rPr lang="en-US" b="1">
                <a:solidFill>
                  <a:srgbClr val="000000"/>
                </a:solidFill>
                <a:latin typeface="Times" charset="0"/>
                <a:ea typeface="ＭＳ Ｐゴシック" charset="0"/>
                <a:cs typeface="ＭＳ Ｐゴシック" charset="0"/>
              </a:rPr>
              <a:t>//// 	"A-J-M-J ... A-J-M-J ... etc."</a:t>
            </a:r>
          </a:p>
          <a:p>
            <a:endParaRPr lang="en-US">
              <a:latin typeface="Times" charset="0"/>
              <a:ea typeface="ＭＳ Ｐゴシック" charset="0"/>
              <a:cs typeface="ＭＳ Ｐゴシック" charset="0"/>
            </a:endParaRPr>
          </a:p>
        </p:txBody>
      </p:sp>
      <p:sp>
        <p:nvSpPr>
          <p:cNvPr id="459778" name="Rectangle 3"/>
          <p:cNvSpPr>
            <a:spLocks noGrp="1" noRot="1" noChangeAspect="1" noChangeArrowheads="1" noTextEdit="1"/>
          </p:cNvSpPr>
          <p:nvPr>
            <p:ph type="sldImg"/>
          </p:nvPr>
        </p:nvSpPr>
        <p:spPr>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عندما جئنا إلى سنغافورة في عام 1991م، لم تكنْ هناك مدرسةٌ للمستوى الابتدائيِّ أو الإعداديِّ لأولادنا يمكننا تَحَمُّل نفقاتها، لذلك ساعدنا في قيادة الجهود المبذولة لتأسيس مدرسة المجتمع الدوليَّة (</a:t>
            </a:r>
            <a:r>
              <a:rPr lang="en-US" dirty="0"/>
              <a:t>ICS</a:t>
            </a:r>
            <a:r>
              <a:rPr lang="ar-JO" dirty="0"/>
              <a:t>).</a:t>
            </a:r>
          </a:p>
          <a:p>
            <a:r>
              <a:rPr lang="en-US" dirty="0"/>
              <a:t>When we came to Singapore in 1991, there was no affordable primary/secondary school for our sons, so we helped lead the effort to begin ICS.</a:t>
            </a:r>
          </a:p>
          <a:p>
            <a:r>
              <a:rPr lang="en-US" dirty="0"/>
              <a:t>______________</a:t>
            </a:r>
          </a:p>
          <a:p>
            <a:r>
              <a:rPr lang="en-US" dirty="0"/>
              <a:t>Common-84</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049620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How can you remember the order of those letters and the names?</a:t>
            </a:r>
          </a:p>
          <a:p>
            <a:r>
              <a:rPr lang="en-US" b="1">
                <a:solidFill>
                  <a:srgbClr val="000000"/>
                </a:solidFill>
                <a:latin typeface="Times" charset="0"/>
                <a:ea typeface="ＭＳ Ｐゴシック" charset="0"/>
                <a:cs typeface="ＭＳ Ｐゴシック" charset="0"/>
              </a:rPr>
              <a:t>This simple sentence..."A JUDGE MUST JUDGE."  The first letters of each word: AJMJ and then you have it.</a:t>
            </a:r>
            <a:endParaRPr lang="en-US">
              <a:latin typeface="Times" charset="0"/>
              <a:ea typeface="ＭＳ Ｐゴシック" charset="0"/>
              <a:cs typeface="ＭＳ Ｐゴシック" charset="0"/>
            </a:endParaRPr>
          </a:p>
        </p:txBody>
      </p:sp>
      <p:sp>
        <p:nvSpPr>
          <p:cNvPr id="461826" name="Rectangle 3"/>
          <p:cNvSpPr>
            <a:spLocks noGrp="1" noRot="1" noChangeAspect="1" noChangeArrowheads="1" noTextEdit="1"/>
          </p:cNvSpPr>
          <p:nvPr>
            <p:ph type="sldImg"/>
          </p:nvPr>
        </p:nvSpPr>
        <p:spPr>
          <a:ln cap="flat"/>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85A83-688A-4658-53D6-0B8B688FA4DD}"/>
            </a:ext>
          </a:extLst>
        </p:cNvPr>
        <p:cNvGrpSpPr/>
        <p:nvPr/>
      </p:nvGrpSpPr>
      <p:grpSpPr>
        <a:xfrm>
          <a:off x="0" y="0"/>
          <a:ext cx="0" cy="0"/>
          <a:chOff x="0" y="0"/>
          <a:chExt cx="0" cy="0"/>
        </a:xfrm>
      </p:grpSpPr>
      <p:sp>
        <p:nvSpPr>
          <p:cNvPr id="453633" name="Rectangle 2">
            <a:extLst>
              <a:ext uri="{FF2B5EF4-FFF2-40B4-BE49-F238E27FC236}">
                <a16:creationId xmlns:a16="http://schemas.microsoft.com/office/drawing/2014/main" id="{65F30D65-77DE-90AF-8E4B-445B23E81A43}"/>
              </a:ext>
            </a:extLst>
          </p:cNvPr>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Now, based on C  4  3  S  J, we enlarge that idea into five key words or phrases. They will become the foundation of your mental Bible File. Here they are…say them aloud… </a:t>
            </a:r>
          </a:p>
          <a:p>
            <a:r>
              <a:rPr lang="en-US" b="1">
                <a:solidFill>
                  <a:srgbClr val="000000"/>
                </a:solidFill>
                <a:latin typeface="Times" charset="0"/>
                <a:ea typeface="ＭＳ Ｐゴシック" charset="0"/>
                <a:cs typeface="ＭＳ Ｐゴシック" charset="0"/>
              </a:rPr>
              <a:t>////	C =	CREATION  </a:t>
            </a:r>
          </a:p>
          <a:p>
            <a:r>
              <a:rPr lang="en-US" b="1">
                <a:solidFill>
                  <a:srgbClr val="000000"/>
                </a:solidFill>
                <a:latin typeface="Times" charset="0"/>
                <a:ea typeface="ＭＳ Ｐゴシック" charset="0"/>
                <a:cs typeface="ＭＳ Ｐゴシック" charset="0"/>
              </a:rPr>
              <a:t>////	4 =  	4  PEOPLE</a:t>
            </a:r>
          </a:p>
          <a:p>
            <a:r>
              <a:rPr lang="en-US" b="1">
                <a:solidFill>
                  <a:srgbClr val="000000"/>
                </a:solidFill>
                <a:latin typeface="Times" charset="0"/>
                <a:ea typeface="ＭＳ Ｐゴシック" charset="0"/>
                <a:cs typeface="ＭＳ Ｐゴシック" charset="0"/>
              </a:rPr>
              <a:t>////	3 =  	3  SOCIETIES</a:t>
            </a:r>
          </a:p>
          <a:p>
            <a:r>
              <a:rPr lang="en-US" b="1">
                <a:solidFill>
                  <a:srgbClr val="000000"/>
                </a:solidFill>
                <a:latin typeface="Times" charset="0"/>
                <a:ea typeface="ＭＳ Ｐゴシック" charset="0"/>
                <a:cs typeface="ＭＳ Ｐゴシック" charset="0"/>
              </a:rPr>
              <a:t>////	S =  	SILENCE</a:t>
            </a:r>
          </a:p>
          <a:p>
            <a:r>
              <a:rPr lang="en-US" b="1">
                <a:solidFill>
                  <a:srgbClr val="000000"/>
                </a:solidFill>
                <a:latin typeface="Times" charset="0"/>
                <a:ea typeface="ＭＳ Ｐゴシック" charset="0"/>
                <a:cs typeface="ＭＳ Ｐゴシック" charset="0"/>
              </a:rPr>
              <a:t>////	J = 	JESUS.</a:t>
            </a:r>
          </a:p>
          <a:p>
            <a:r>
              <a:rPr lang="en-US" b="1">
                <a:solidFill>
                  <a:srgbClr val="000000"/>
                </a:solidFill>
                <a:latin typeface="Times" charset="0"/>
                <a:ea typeface="ＭＳ Ｐゴシック" charset="0"/>
                <a:cs typeface="ＭＳ Ｐゴシック" charset="0"/>
              </a:rPr>
              <a:t>	And that</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an organizational plan for the entire Bible! Those five words and phrases create an abbreviated outline map of the entire Bible</a:t>
            </a:r>
            <a:r>
              <a:rPr lang="mr-IN" altLang="ja-JP" b="1">
                <a:solidFill>
                  <a:srgbClr val="000000"/>
                </a:solidFill>
                <a:latin typeface="Times" charset="0"/>
                <a:ea typeface="ＭＳ Ｐゴシック" charset="0"/>
                <a:cs typeface="ＭＳ Ｐゴシック" charset="0"/>
              </a:rPr>
              <a:t>'</a:t>
            </a:r>
            <a:r>
              <a:rPr lang="en-US" altLang="ja-JP" b="1">
                <a:solidFill>
                  <a:srgbClr val="000000"/>
                </a:solidFill>
                <a:latin typeface="Times" charset="0"/>
                <a:ea typeface="ＭＳ Ｐゴシック" charset="0"/>
                <a:cs typeface="ＭＳ Ｐゴシック" charset="0"/>
              </a:rPr>
              <a:t>s basic design.</a:t>
            </a:r>
            <a:endParaRPr lang="en-US">
              <a:latin typeface="Times" charset="0"/>
              <a:ea typeface="ＭＳ Ｐゴシック" charset="0"/>
              <a:cs typeface="ＭＳ Ｐゴシック" charset="0"/>
            </a:endParaRPr>
          </a:p>
        </p:txBody>
      </p:sp>
      <p:sp>
        <p:nvSpPr>
          <p:cNvPr id="453634" name="Rectangle 3">
            <a:extLst>
              <a:ext uri="{FF2B5EF4-FFF2-40B4-BE49-F238E27FC236}">
                <a16:creationId xmlns:a16="http://schemas.microsoft.com/office/drawing/2014/main" id="{4B2E97D3-BAA7-1C1B-6965-C3CE1A032194}"/>
              </a:ext>
            </a:extLst>
          </p:cNvPr>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136402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Another memory tool now…what do you call </a:t>
            </a:r>
          </a:p>
          <a:p>
            <a:r>
              <a:rPr lang="en-US" b="1">
                <a:solidFill>
                  <a:srgbClr val="000000"/>
                </a:solidFill>
                <a:latin typeface="Times" charset="0"/>
                <a:ea typeface="ＭＳ Ｐゴシック" charset="0"/>
                <a:cs typeface="ＭＳ Ｐゴシック" charset="0"/>
              </a:rPr>
              <a:t>////	that red section of the perimeter of a circle?  </a:t>
            </a:r>
          </a:p>
          <a:p>
            <a:r>
              <a:rPr lang="en-US" b="1">
                <a:solidFill>
                  <a:srgbClr val="000000"/>
                </a:solidFill>
                <a:latin typeface="Times" charset="0"/>
                <a:ea typeface="ＭＳ Ｐゴシック" charset="0"/>
                <a:cs typeface="ＭＳ Ｐゴシック" charset="0"/>
              </a:rPr>
              <a:t>////	It</a:t>
            </a:r>
            <a:r>
              <a:rPr lang="mr-IN" b="1">
                <a:solidFill>
                  <a:srgbClr val="000000"/>
                </a:solidFill>
                <a:latin typeface="Times" charset="0"/>
                <a:ea typeface="ＭＳ Ｐゴシック" charset="0"/>
                <a:cs typeface="ＭＳ Ｐゴシック" charset="0"/>
              </a:rPr>
              <a:t>'</a:t>
            </a:r>
            <a:r>
              <a:rPr lang="en-US" b="1">
                <a:solidFill>
                  <a:srgbClr val="000000"/>
                </a:solidFill>
                <a:latin typeface="Times" charset="0"/>
                <a:ea typeface="ＭＳ Ｐゴシック" charset="0"/>
                <a:cs typeface="ＭＳ Ｐゴシック" charset="0"/>
              </a:rPr>
              <a:t>s called an </a:t>
            </a:r>
            <a:r>
              <a:rPr lang="en-US" altLang="ja-JP" b="1">
                <a:solidFill>
                  <a:srgbClr val="000000"/>
                </a:solidFill>
                <a:latin typeface="Times" charset="0"/>
                <a:ea typeface="ＭＳ Ｐゴシック" charset="0"/>
                <a:cs typeface="ＭＳ Ｐゴシック" charset="0"/>
              </a:rPr>
              <a:t>"arc," spelled A-R-C. Those letters, then, remind you of the first letters of 3 KINDS OF SOCIETIES.</a:t>
            </a:r>
          </a:p>
          <a:p>
            <a:endParaRPr lang="en-US">
              <a:latin typeface="Times" charset="0"/>
              <a:ea typeface="ＭＳ Ｐゴシック" charset="0"/>
              <a:cs typeface="ＭＳ Ｐゴシック" charset="0"/>
            </a:endParaRPr>
          </a:p>
        </p:txBody>
      </p:sp>
      <p:sp>
        <p:nvSpPr>
          <p:cNvPr id="470018" name="Rectangle 3"/>
          <p:cNvSpPr>
            <a:spLocks noGrp="1" noRot="1" noChangeAspect="1" noChangeArrowheads="1" noTextEdit="1"/>
          </p:cNvSpPr>
          <p:nvPr>
            <p:ph type="sldImg"/>
          </p:nvPr>
        </p:nvSpPr>
        <p:spPr>
          <a:ln cap="flat"/>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a:solidFill>
                  <a:srgbClr val="000000"/>
                </a:solidFill>
                <a:latin typeface="Times" charset="0"/>
                <a:ea typeface="ＭＳ Ｐゴシック" charset="0"/>
                <a:cs typeface="ＭＳ Ｐゴシック" charset="0"/>
              </a:rPr>
              <a:t>The three societies are…</a:t>
            </a:r>
          </a:p>
          <a:p>
            <a:r>
              <a:rPr lang="en-US" b="1">
                <a:solidFill>
                  <a:srgbClr val="000000"/>
                </a:solidFill>
                <a:latin typeface="Times" charset="0"/>
                <a:ea typeface="ＭＳ Ｐゴシック" charset="0"/>
                <a:cs typeface="ＭＳ Ｐゴシック" charset="0"/>
              </a:rPr>
              <a:t>////	ANARCHY</a:t>
            </a:r>
          </a:p>
          <a:p>
            <a:r>
              <a:rPr lang="en-US" b="1">
                <a:solidFill>
                  <a:srgbClr val="000000"/>
                </a:solidFill>
                <a:latin typeface="Times" charset="0"/>
                <a:ea typeface="ＭＳ Ｐゴシック" charset="0"/>
                <a:cs typeface="ＭＳ Ｐゴシック" charset="0"/>
              </a:rPr>
              <a:t>////	ROYALTY</a:t>
            </a:r>
          </a:p>
          <a:p>
            <a:r>
              <a:rPr lang="en-US" b="1">
                <a:solidFill>
                  <a:srgbClr val="000000"/>
                </a:solidFill>
                <a:latin typeface="Times" charset="0"/>
                <a:ea typeface="ＭＳ Ｐゴシック" charset="0"/>
                <a:cs typeface="ＭＳ Ｐゴシック" charset="0"/>
              </a:rPr>
              <a:t>////	CAPTIVITY.    	</a:t>
            </a:r>
          </a:p>
          <a:p>
            <a:r>
              <a:rPr lang="en-US" b="1">
                <a:solidFill>
                  <a:srgbClr val="000000"/>
                </a:solidFill>
                <a:latin typeface="Times" charset="0"/>
                <a:ea typeface="ＭＳ Ｐゴシック" charset="0"/>
                <a:cs typeface="ＭＳ Ｐゴシック" charset="0"/>
              </a:rPr>
              <a:t>As before, please repeat that word order several times.</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	ANARCHY, ROYALTY, CAPTIVITY.</a:t>
            </a:r>
          </a:p>
          <a:p>
            <a:r>
              <a:rPr lang="en-US" b="1">
                <a:solidFill>
                  <a:srgbClr val="000000"/>
                </a:solidFill>
                <a:latin typeface="Times" charset="0"/>
                <a:ea typeface="ＭＳ Ｐゴシック" charset="0"/>
                <a:cs typeface="ＭＳ Ｐゴシック" charset="0"/>
              </a:rPr>
              <a:t>And the mental tool here:</a:t>
            </a:r>
          </a:p>
          <a:p>
            <a:r>
              <a:rPr lang="en-US" b="1">
                <a:solidFill>
                  <a:srgbClr val="000000"/>
                </a:solidFill>
                <a:latin typeface="Times" charset="0"/>
                <a:ea typeface="ＭＳ Ｐゴシック" charset="0"/>
                <a:cs typeface="ＭＳ Ｐゴシック" charset="0"/>
              </a:rPr>
              <a:t>////	A</a:t>
            </a:r>
          </a:p>
          <a:p>
            <a:r>
              <a:rPr lang="en-US" b="1">
                <a:solidFill>
                  <a:srgbClr val="000000"/>
                </a:solidFill>
                <a:latin typeface="Times" charset="0"/>
                <a:ea typeface="ＭＳ Ｐゴシック" charset="0"/>
                <a:cs typeface="ＭＳ Ｐゴシック" charset="0"/>
              </a:rPr>
              <a:t>////	R</a:t>
            </a:r>
          </a:p>
          <a:p>
            <a:r>
              <a:rPr lang="en-US" b="1">
                <a:solidFill>
                  <a:srgbClr val="000000"/>
                </a:solidFill>
                <a:latin typeface="Times" charset="0"/>
                <a:ea typeface="ＭＳ Ｐゴシック" charset="0"/>
                <a:cs typeface="ＭＳ Ｐゴシック" charset="0"/>
              </a:rPr>
              <a:t>////	C.</a:t>
            </a:r>
          </a:p>
          <a:p>
            <a:endParaRPr lang="en-US">
              <a:latin typeface="Times" charset="0"/>
              <a:ea typeface="ＭＳ Ｐゴシック" charset="0"/>
              <a:cs typeface="ＭＳ Ｐゴシック" charset="0"/>
            </a:endParaRPr>
          </a:p>
        </p:txBody>
      </p:sp>
      <p:sp>
        <p:nvSpPr>
          <p:cNvPr id="472066" name="Rectangle 3"/>
          <p:cNvSpPr>
            <a:spLocks noGrp="1" noRot="1" noChangeAspect="1" noChangeArrowheads="1" noTextEdit="1"/>
          </p:cNvSpPr>
          <p:nvPr>
            <p:ph type="sldImg"/>
          </p:nvPr>
        </p:nvSpPr>
        <p:spPr>
          <a:ln cap="flat"/>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A9B976-8973-F447-8247-CEDD8BE9449E}" type="slidenum">
              <a:rPr lang="en-US" sz="1200">
                <a:solidFill>
                  <a:srgbClr val="000000"/>
                </a:solidFill>
                <a:latin typeface="Times New Roman" charset="0"/>
              </a:rPr>
              <a:pPr eaLnBrk="1" hangingPunct="1"/>
              <a:t>96</a:t>
            </a:fld>
            <a:endParaRPr lang="en-US" sz="1200">
              <a:solidFill>
                <a:srgbClr val="000000"/>
              </a:solidFill>
              <a:latin typeface="Times New Roman" charset="0"/>
            </a:endParaRPr>
          </a:p>
        </p:txBody>
      </p:sp>
      <p:sp>
        <p:nvSpPr>
          <p:cNvPr id="381954" name="Rectangle 2"/>
          <p:cNvSpPr>
            <a:spLocks noGrp="1" noRot="1" noChangeAspect="1" noChangeArrowheads="1"/>
          </p:cNvSpPr>
          <p:nvPr>
            <p:ph type="sldImg"/>
          </p:nvPr>
        </p:nvSpPr>
        <p:spPr>
          <a:xfrm>
            <a:off x="1130300" y="674688"/>
            <a:ext cx="4597400" cy="3448050"/>
          </a:xfrm>
          <a:solidFill>
            <a:srgbClr val="FFFFFF"/>
          </a:solidFill>
          <a:ln/>
        </p:spPr>
      </p:sp>
      <p:sp>
        <p:nvSpPr>
          <p:cNvPr id="3819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05E993-C4E6-8440-BB87-82AB837F4DF0}" type="slidenum">
              <a:rPr lang="en-US" sz="1200">
                <a:solidFill>
                  <a:srgbClr val="000000"/>
                </a:solidFill>
                <a:latin typeface="Times New Roman" charset="0"/>
              </a:rPr>
              <a:pPr eaLnBrk="1" hangingPunct="1"/>
              <a:t>97</a:t>
            </a:fld>
            <a:endParaRPr lang="en-US" sz="1200">
              <a:solidFill>
                <a:srgbClr val="000000"/>
              </a:solidFill>
              <a:latin typeface="Times New Roman" charset="0"/>
            </a:endParaRPr>
          </a:p>
        </p:txBody>
      </p:sp>
      <p:sp>
        <p:nvSpPr>
          <p:cNvPr id="38400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b="1" dirty="0">
              <a:solidFill>
                <a:srgbClr val="000000"/>
              </a:solidFill>
              <a:latin typeface="Arial" panose="020B0604020202020204" pitchFamily="34" charset="0"/>
            </a:endParaRPr>
          </a:p>
        </p:txBody>
      </p:sp>
      <p:sp>
        <p:nvSpPr>
          <p:cNvPr id="384004" name="Text Box 3"/>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72DA69-6761-FB4C-A4A6-4A601B3FFC84}" type="slidenum">
              <a:rPr lang="en-US" sz="1200">
                <a:solidFill>
                  <a:srgbClr val="000000"/>
                </a:solidFill>
                <a:latin typeface="Times New Roman" charset="0"/>
              </a:rPr>
              <a:pPr eaLnBrk="1" hangingPunct="1"/>
              <a:t>98</a:t>
            </a:fld>
            <a:endParaRPr lang="en-US" sz="1200">
              <a:solidFill>
                <a:srgbClr val="000000"/>
              </a:solidFill>
              <a:latin typeface="Times New Roman" charset="0"/>
            </a:endParaRPr>
          </a:p>
        </p:txBody>
      </p:sp>
      <p:sp>
        <p:nvSpPr>
          <p:cNvPr id="38605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38605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B73EC9-6D46-4E4D-B414-3E08CB382E9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8098" name="Rectangle 2"/>
          <p:cNvSpPr>
            <a:spLocks noGrp="1" noRot="1" noChangeAspect="1" noChangeArrowheads="1"/>
          </p:cNvSpPr>
          <p:nvPr>
            <p:ph type="sldImg"/>
          </p:nvPr>
        </p:nvSpPr>
        <p:spPr>
          <a:xfrm>
            <a:off x="1130300" y="674688"/>
            <a:ext cx="4597400" cy="3448050"/>
          </a:xfrm>
          <a:solidFill>
            <a:srgbClr val="FFFFFF"/>
          </a:solidFill>
          <a:ln/>
        </p:spPr>
      </p:sp>
      <p:sp>
        <p:nvSpPr>
          <p:cNvPr id="38809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altLang="zh-CN" dirty="0">
                <a:latin typeface="Times New Roman" charset="0"/>
                <a:ea typeface="ＭＳ Ｐゴシック" charset="0"/>
                <a:cs typeface="ＭＳ Ｐゴシック" charset="0"/>
              </a:rPr>
              <a:t>مثلًا، يجب على المسيحيِّين أن يدركوا أنَّه لا يوجد في أحداث الخَلْق- الواردة في تكوين الأصحاح 1- حادثٌ بالصدفة أو تطوُّرٌ بيولوجيٌّ للكائنات الحيَّة قائمٌ على مبدأ "التجربة والخطأ إلى أن نصل إلى النموذج الصحيح"- بل الله خلَقَ بعنايةٍ شديدةٍ كلَّ شيءٍ وفق اختياره وحسْبَ إرادته. وكما هو متوقَّع، قام الله أوَّلًا بتشكيل (إعداد) العالم في ثلاثة أيَّام، ثمَّ بعْدَ ذلك مَلَأَه.</a:t>
            </a:r>
          </a:p>
          <a:p>
            <a:pPr marL="0" marR="0" lvl="0" indent="0" algn="r" defTabSz="457200" rtl="1" eaLnBrk="1" fontAlgn="auto" latinLnBrk="0" hangingPunct="1">
              <a:lnSpc>
                <a:spcPct val="100000"/>
              </a:lnSpc>
              <a:spcBef>
                <a:spcPts val="0"/>
              </a:spcBef>
              <a:spcAft>
                <a:spcPts val="0"/>
              </a:spcAft>
              <a:buClrTx/>
              <a:buSzTx/>
              <a:buFontTx/>
              <a:buNone/>
              <a:tabLst/>
              <a:defRPr/>
            </a:pPr>
            <a:endParaRPr lang="ar-JO"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For example, Christians need to see that 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a:p>
            <a:pPr eaLnBrk="1" hangingPunct="1"/>
            <a:r>
              <a:rPr lang="en-US" dirty="0">
                <a:latin typeface="Times New Roman" charset="0"/>
              </a:rPr>
              <a:t>__________</a:t>
            </a:r>
          </a:p>
          <a:p>
            <a:pPr eaLnBrk="1" hangingPunct="1"/>
            <a:r>
              <a:rPr lang="en-US" dirty="0">
                <a:latin typeface="Times New Roman" charset="0"/>
              </a:rPr>
              <a:t>Common-97</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7DE8B5-E3CC-0F48-A589-4267FFE55D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712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4"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altLang="zh-CN" dirty="0">
                <a:latin typeface="Times New Roman" charset="0"/>
                <a:ea typeface="ＭＳ Ｐゴシック" charset="0"/>
                <a:cs typeface="ＭＳ Ｐゴシック" charset="0"/>
              </a:rPr>
              <a:t>قمنا بتحميل ملف البوربوينت (</a:t>
            </a:r>
            <a:r>
              <a:rPr lang="en-US" altLang="zh-CN" dirty="0">
                <a:latin typeface="Times New Roman" charset="0"/>
                <a:ea typeface="ＭＳ Ｐゴシック" charset="0"/>
                <a:cs typeface="ＭＳ Ｐゴシック" charset="0"/>
              </a:rPr>
              <a:t>PPT</a:t>
            </a:r>
            <a:r>
              <a:rPr lang="ar-JO" altLang="zh-CN" dirty="0">
                <a:latin typeface="Times New Roman" charset="0"/>
                <a:ea typeface="ＭＳ Ｐゴシック" charset="0"/>
                <a:cs typeface="ＭＳ Ｐゴシック" charset="0"/>
              </a:rPr>
              <a:t>) الأصلي إلى الإنترنت كما هو لكي يصبح ممكنًا أن نجعله متاحًا للترجمة إلى اللغة الأندونيسيَّة. وقد اخترتُ هذا الأمر بدلاً من أن نضع هذا الجدول على الإنترنت في ملف </a:t>
            </a:r>
            <a:r>
              <a:rPr lang="en-US" altLang="zh-CN" dirty="0">
                <a:latin typeface="Times New Roman" charset="0"/>
                <a:ea typeface="ＭＳ Ｐゴシック" charset="0"/>
                <a:cs typeface="ＭＳ Ｐゴシック" charset="0"/>
              </a:rPr>
              <a:t>PDF</a:t>
            </a:r>
            <a:r>
              <a:rPr lang="ar-JO" altLang="zh-CN" dirty="0">
                <a:latin typeface="Times New Roman" charset="0"/>
                <a:ea typeface="ＭＳ Ｐゴシック" charset="0"/>
                <a:cs typeface="ＭＳ Ｐゴシック" charset="0"/>
              </a:rPr>
              <a:t> والذي لا يمكن ترْجَمَته بسهولة.</a:t>
            </a: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Rather than put this chart online as a PDF that cannot be easily translated, the raw PPT is uploaded so it can be rendered in Indonesian.</a:t>
            </a:r>
            <a:endParaRPr lang="zh-CN" altLang="en-US" dirty="0">
              <a:latin typeface="Times New Roman" charset="0"/>
              <a:ea typeface="ＭＳ Ｐゴシック" charset="0"/>
              <a:cs typeface="ＭＳ Ｐゴシック" charset="0"/>
            </a:endParaRPr>
          </a:p>
          <a:p>
            <a:pPr eaLnBrk="1" hangingPunct="1"/>
            <a:r>
              <a:rPr lang="en-US" dirty="0">
                <a:latin typeface="Times New Roman" charset="0"/>
              </a:rPr>
              <a:t>__________</a:t>
            </a:r>
          </a:p>
          <a:p>
            <a:pPr eaLnBrk="1" hangingPunct="1"/>
            <a:r>
              <a:rPr lang="en-US" dirty="0">
                <a:latin typeface="Times New Roman" charset="0"/>
              </a:rPr>
              <a:t>Common-98</a:t>
            </a:r>
          </a:p>
          <a:p>
            <a:pPr eaLnBrk="1" hangingPunct="1"/>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5122"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dirty="0"/>
              <a:t>Click to edit Master title style</a:t>
            </a:r>
          </a:p>
        </p:txBody>
      </p:sp>
      <p:sp>
        <p:nvSpPr>
          <p:cNvPr id="5123" name="Rectangle 3"/>
          <p:cNvSpPr>
            <a:spLocks noGrp="1" noChangeArrowheads="1"/>
          </p:cNvSpPr>
          <p:nvPr>
            <p:ph type="subTitle" idx="1"/>
          </p:nvPr>
        </p:nvSpPr>
        <p:spPr>
          <a:xfrm>
            <a:off x="2971800" y="4267200"/>
            <a:ext cx="5791200" cy="1447800"/>
          </a:xfrm>
        </p:spPr>
        <p:txBody>
          <a:bodyPr/>
          <a:lstStyle>
            <a:lvl1pPr marL="0" indent="0">
              <a:buFont typeface="Wingdings" pitchFamily="-105" charset="2"/>
              <a:buNone/>
              <a:defRPr sz="2600" b="1" i="0">
                <a:latin typeface="Arial" panose="020B0604020202020204" pitchFamily="34" charset="0"/>
              </a:defRPr>
            </a:lvl1pPr>
          </a:lstStyle>
          <a:p>
            <a:r>
              <a:rPr lang="en-US" dirty="0"/>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dirty="0"/>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22"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70C0CBE-AA33-0C49-AE12-E114AD060A34}" type="slidenum">
              <a:rPr lang="en-US" smtClean="0"/>
              <a:pPr>
                <a:defRPr/>
              </a:pPr>
              <a:t>‹#›</a:t>
            </a:fld>
            <a:endParaRPr lang="en-US" dirty="0"/>
          </a:p>
        </p:txBody>
      </p:sp>
    </p:spTree>
    <p:extLst>
      <p:ext uri="{BB962C8B-B14F-4D97-AF65-F5344CB8AC3E}">
        <p14:creationId xmlns:p14="http://schemas.microsoft.com/office/powerpoint/2010/main" val="1034954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00D0338-55FF-CB47-AFA7-B622B7F2FAC8}" type="slidenum">
              <a:rPr lang="en-US" smtClean="0"/>
              <a:pPr>
                <a:defRPr/>
              </a:pPr>
              <a:t>‹#›</a:t>
            </a:fld>
            <a:endParaRPr lang="en-US" dirty="0"/>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011041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FDCA3B-3A26-2F4C-B290-F04BD43C052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340167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821936-365F-9748-A8A7-10E850AC586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255072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15668E-AA19-FD45-8CE8-D88D9B30D51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212052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EFFA0C-3D5F-9947-892E-53746D21E39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662857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D9E22F7-D40D-1049-9224-93511959572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606677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C8D630-D512-2B48-8EB4-AFD5CA614A2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105701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5D57E5-3F65-CC48-B129-ED39B8699A1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360887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7299ED-C50B-5A49-84FC-FBBA477A4F0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82162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1D2446-A96E-914D-8EE3-CF3A6C25797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049005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6E8D2F-1E7D-CA40-AFD0-F03D58D7172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28010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913DC9D-436F-5F42-A77D-88FCCCAE2E2B}" type="slidenum">
              <a:rPr lang="en-US" smtClean="0"/>
              <a:pPr>
                <a:defRPr/>
              </a:pPr>
              <a:t>‹#›</a:t>
            </a:fld>
            <a:endParaRPr lang="en-US" dirty="0"/>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586584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C55B04-A0ED-3A42-864A-60F889C290D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421482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A0F19D-B45D-004F-9FFF-D948E11C3AE3}" type="slidenum">
              <a:rPr lang="en-US" smtClean="0"/>
              <a:pPr>
                <a:defRPr/>
              </a:pPr>
              <a:t>‹#›</a:t>
            </a:fld>
            <a:endParaRPr lang="en-US" dirty="0"/>
          </a:p>
        </p:txBody>
      </p:sp>
    </p:spTree>
    <p:extLst>
      <p:ext uri="{BB962C8B-B14F-4D97-AF65-F5344CB8AC3E}">
        <p14:creationId xmlns:p14="http://schemas.microsoft.com/office/powerpoint/2010/main" val="31843078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2F35E5-6F3E-E84B-8D81-78B684BA13BD}" type="slidenum">
              <a:rPr lang="en-US" smtClean="0"/>
              <a:pPr>
                <a:defRPr/>
              </a:pPr>
              <a:t>‹#›</a:t>
            </a:fld>
            <a:endParaRPr lang="en-US" dirty="0"/>
          </a:p>
        </p:txBody>
      </p:sp>
    </p:spTree>
    <p:extLst>
      <p:ext uri="{BB962C8B-B14F-4D97-AF65-F5344CB8AC3E}">
        <p14:creationId xmlns:p14="http://schemas.microsoft.com/office/powerpoint/2010/main" val="8761412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36570D-41C5-504F-A7AB-B66D9B2BC24F}" type="slidenum">
              <a:rPr lang="en-US" smtClean="0"/>
              <a:pPr>
                <a:defRPr/>
              </a:pPr>
              <a:t>‹#›</a:t>
            </a:fld>
            <a:endParaRPr lang="en-US" dirty="0"/>
          </a:p>
        </p:txBody>
      </p:sp>
    </p:spTree>
    <p:extLst>
      <p:ext uri="{BB962C8B-B14F-4D97-AF65-F5344CB8AC3E}">
        <p14:creationId xmlns:p14="http://schemas.microsoft.com/office/powerpoint/2010/main" val="25872603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D13EEF-F7E5-8645-8F40-871C6A52688C}" type="slidenum">
              <a:rPr lang="en-US" smtClean="0"/>
              <a:pPr>
                <a:defRPr/>
              </a:pPr>
              <a:t>‹#›</a:t>
            </a:fld>
            <a:endParaRPr lang="en-US" dirty="0"/>
          </a:p>
        </p:txBody>
      </p:sp>
    </p:spTree>
    <p:extLst>
      <p:ext uri="{BB962C8B-B14F-4D97-AF65-F5344CB8AC3E}">
        <p14:creationId xmlns:p14="http://schemas.microsoft.com/office/powerpoint/2010/main" val="14327548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5C7345-C3ED-784A-89E0-3F09D8B634B9}" type="slidenum">
              <a:rPr lang="en-US" smtClean="0"/>
              <a:pPr>
                <a:defRPr/>
              </a:pPr>
              <a:t>‹#›</a:t>
            </a:fld>
            <a:endParaRPr lang="en-US" dirty="0"/>
          </a:p>
        </p:txBody>
      </p:sp>
    </p:spTree>
    <p:extLst>
      <p:ext uri="{BB962C8B-B14F-4D97-AF65-F5344CB8AC3E}">
        <p14:creationId xmlns:p14="http://schemas.microsoft.com/office/powerpoint/2010/main" val="29310144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F9C5AA-6538-1F4D-877F-12378B4AC2E5}" type="slidenum">
              <a:rPr lang="en-US" smtClean="0"/>
              <a:pPr>
                <a:defRPr/>
              </a:pPr>
              <a:t>‹#›</a:t>
            </a:fld>
            <a:endParaRPr lang="en-US" dirty="0"/>
          </a:p>
        </p:txBody>
      </p:sp>
    </p:spTree>
    <p:extLst>
      <p:ext uri="{BB962C8B-B14F-4D97-AF65-F5344CB8AC3E}">
        <p14:creationId xmlns:p14="http://schemas.microsoft.com/office/powerpoint/2010/main" val="26190392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4CD030-5215-904F-9EC3-05199928787B}" type="slidenum">
              <a:rPr lang="en-US" smtClean="0"/>
              <a:pPr>
                <a:defRPr/>
              </a:pPr>
              <a:t>‹#›</a:t>
            </a:fld>
            <a:endParaRPr lang="en-US" dirty="0"/>
          </a:p>
        </p:txBody>
      </p:sp>
    </p:spTree>
    <p:extLst>
      <p:ext uri="{BB962C8B-B14F-4D97-AF65-F5344CB8AC3E}">
        <p14:creationId xmlns:p14="http://schemas.microsoft.com/office/powerpoint/2010/main" val="1654405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F1EA77-AB1B-3743-B5E0-DCAB2E3BF653}" type="slidenum">
              <a:rPr lang="en-US" smtClean="0"/>
              <a:pPr>
                <a:defRPr/>
              </a:pPr>
              <a:t>‹#›</a:t>
            </a:fld>
            <a:endParaRPr lang="en-US" dirty="0"/>
          </a:p>
        </p:txBody>
      </p:sp>
    </p:spTree>
    <p:extLst>
      <p:ext uri="{BB962C8B-B14F-4D97-AF65-F5344CB8AC3E}">
        <p14:creationId xmlns:p14="http://schemas.microsoft.com/office/powerpoint/2010/main" val="3114405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5899D4-C76B-EE45-968D-FDA6D4EDEB63}" type="slidenum">
              <a:rPr lang="en-US" smtClean="0"/>
              <a:pPr>
                <a:defRPr/>
              </a:pPr>
              <a:t>‹#›</a:t>
            </a:fld>
            <a:endParaRPr lang="en-US" dirty="0"/>
          </a:p>
        </p:txBody>
      </p:sp>
    </p:spTree>
    <p:extLst>
      <p:ext uri="{BB962C8B-B14F-4D97-AF65-F5344CB8AC3E}">
        <p14:creationId xmlns:p14="http://schemas.microsoft.com/office/powerpoint/2010/main" val="324296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06298323"/>
      </p:ext>
    </p:extLst>
  </p:cSld>
  <p:clrMapOvr>
    <a:masterClrMapping/>
  </p:clrMapOvr>
  <p:transition>
    <p:wheel spokes="0"/>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F1F7C3-6849-8C42-9AA7-73D1A0098510}" type="slidenum">
              <a:rPr lang="en-US" smtClean="0"/>
              <a:pPr>
                <a:defRPr/>
              </a:pPr>
              <a:t>‹#›</a:t>
            </a:fld>
            <a:endParaRPr lang="en-US" dirty="0"/>
          </a:p>
        </p:txBody>
      </p:sp>
    </p:spTree>
    <p:extLst>
      <p:ext uri="{BB962C8B-B14F-4D97-AF65-F5344CB8AC3E}">
        <p14:creationId xmlns:p14="http://schemas.microsoft.com/office/powerpoint/2010/main" val="12236066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0E6234-C5F4-FC42-B855-D79B4E72149E}" type="slidenum">
              <a:rPr lang="en-US" smtClean="0"/>
              <a:pPr>
                <a:defRPr/>
              </a:pPr>
              <a:t>‹#›</a:t>
            </a:fld>
            <a:endParaRPr lang="en-US" dirty="0"/>
          </a:p>
        </p:txBody>
      </p:sp>
    </p:spTree>
    <p:extLst>
      <p:ext uri="{BB962C8B-B14F-4D97-AF65-F5344CB8AC3E}">
        <p14:creationId xmlns:p14="http://schemas.microsoft.com/office/powerpoint/2010/main" val="32780385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CB09F6-1969-2D43-8296-05F1FAFCAEE9}" type="slidenum">
              <a:rPr lang="en-US" smtClean="0"/>
              <a:pPr>
                <a:defRPr/>
              </a:pPr>
              <a:t>‹#›</a:t>
            </a:fld>
            <a:endParaRPr lang="en-US" dirty="0"/>
          </a:p>
        </p:txBody>
      </p:sp>
    </p:spTree>
    <p:extLst>
      <p:ext uri="{BB962C8B-B14F-4D97-AF65-F5344CB8AC3E}">
        <p14:creationId xmlns:p14="http://schemas.microsoft.com/office/powerpoint/2010/main" val="41242522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C16F320-CFE1-9D4B-8BD8-986ECBC684CE}"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5212692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3/19/24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38533706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3/19/24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6126099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3/19/24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18246521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3/19/24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30195121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3/19/24</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21665391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3/19/24</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135058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8453203"/>
      </p:ext>
    </p:extLst>
  </p:cSld>
  <p:clrMapOvr>
    <a:masterClrMapping/>
  </p:clrMapOvr>
  <p:transition>
    <p:wheel spokes="0"/>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3/19/24</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40522594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3/19/24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9040268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3/19/24</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4180777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3/19/24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12374021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3/19/24</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5375910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smtClean="0"/>
              <a:pPr>
                <a:defRPr/>
              </a:pPr>
              <a:t>‹#›</a:t>
            </a:fld>
            <a:endParaRPr lang="en-US" dirty="0"/>
          </a:p>
        </p:txBody>
      </p:sp>
    </p:spTree>
    <p:extLst>
      <p:ext uri="{BB962C8B-B14F-4D97-AF65-F5344CB8AC3E}">
        <p14:creationId xmlns:p14="http://schemas.microsoft.com/office/powerpoint/2010/main" val="18911267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smtClean="0"/>
              <a:pPr>
                <a:defRPr/>
              </a:pPr>
              <a:t>‹#›</a:t>
            </a:fld>
            <a:endParaRPr lang="en-US" dirty="0"/>
          </a:p>
        </p:txBody>
      </p:sp>
    </p:spTree>
    <p:extLst>
      <p:ext uri="{BB962C8B-B14F-4D97-AF65-F5344CB8AC3E}">
        <p14:creationId xmlns:p14="http://schemas.microsoft.com/office/powerpoint/2010/main" val="27314362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smtClean="0"/>
              <a:pPr>
                <a:defRPr/>
              </a:pPr>
              <a:t>‹#›</a:t>
            </a:fld>
            <a:endParaRPr lang="en-US" dirty="0"/>
          </a:p>
        </p:txBody>
      </p:sp>
    </p:spTree>
    <p:extLst>
      <p:ext uri="{BB962C8B-B14F-4D97-AF65-F5344CB8AC3E}">
        <p14:creationId xmlns:p14="http://schemas.microsoft.com/office/powerpoint/2010/main" val="26118693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smtClean="0"/>
              <a:pPr>
                <a:defRPr/>
              </a:pPr>
              <a:t>‹#›</a:t>
            </a:fld>
            <a:endParaRPr lang="en-US" dirty="0"/>
          </a:p>
        </p:txBody>
      </p:sp>
    </p:spTree>
    <p:extLst>
      <p:ext uri="{BB962C8B-B14F-4D97-AF65-F5344CB8AC3E}">
        <p14:creationId xmlns:p14="http://schemas.microsoft.com/office/powerpoint/2010/main" val="34908031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smtClean="0"/>
              <a:pPr>
                <a:defRPr/>
              </a:pPr>
              <a:t>‹#›</a:t>
            </a:fld>
            <a:endParaRPr lang="en-US" dirty="0"/>
          </a:p>
        </p:txBody>
      </p:sp>
    </p:spTree>
    <p:extLst>
      <p:ext uri="{BB962C8B-B14F-4D97-AF65-F5344CB8AC3E}">
        <p14:creationId xmlns:p14="http://schemas.microsoft.com/office/powerpoint/2010/main" val="3932621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63600409"/>
      </p:ext>
    </p:extLst>
  </p:cSld>
  <p:clrMapOvr>
    <a:masterClrMapping/>
  </p:clrMapOvr>
  <p:transition>
    <p:wheel spokes="0"/>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smtClean="0"/>
              <a:pPr>
                <a:defRPr/>
              </a:pPr>
              <a:t>‹#›</a:t>
            </a:fld>
            <a:endParaRPr lang="en-US" dirty="0"/>
          </a:p>
        </p:txBody>
      </p:sp>
    </p:spTree>
    <p:extLst>
      <p:ext uri="{BB962C8B-B14F-4D97-AF65-F5344CB8AC3E}">
        <p14:creationId xmlns:p14="http://schemas.microsoft.com/office/powerpoint/2010/main" val="34217895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smtClean="0"/>
              <a:pPr>
                <a:defRPr/>
              </a:pPr>
              <a:t>‹#›</a:t>
            </a:fld>
            <a:endParaRPr lang="en-US" dirty="0"/>
          </a:p>
        </p:txBody>
      </p:sp>
    </p:spTree>
    <p:extLst>
      <p:ext uri="{BB962C8B-B14F-4D97-AF65-F5344CB8AC3E}">
        <p14:creationId xmlns:p14="http://schemas.microsoft.com/office/powerpoint/2010/main" val="10900174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smtClean="0"/>
              <a:pPr>
                <a:defRPr/>
              </a:pPr>
              <a:t>‹#›</a:t>
            </a:fld>
            <a:endParaRPr lang="en-US" dirty="0"/>
          </a:p>
        </p:txBody>
      </p:sp>
    </p:spTree>
    <p:extLst>
      <p:ext uri="{BB962C8B-B14F-4D97-AF65-F5344CB8AC3E}">
        <p14:creationId xmlns:p14="http://schemas.microsoft.com/office/powerpoint/2010/main" val="14980969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smtClean="0"/>
              <a:pPr>
                <a:defRPr/>
              </a:pPr>
              <a:t>‹#›</a:t>
            </a:fld>
            <a:endParaRPr lang="en-US" dirty="0"/>
          </a:p>
        </p:txBody>
      </p:sp>
    </p:spTree>
    <p:extLst>
      <p:ext uri="{BB962C8B-B14F-4D97-AF65-F5344CB8AC3E}">
        <p14:creationId xmlns:p14="http://schemas.microsoft.com/office/powerpoint/2010/main" val="8252851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smtClean="0"/>
              <a:pPr>
                <a:defRPr/>
              </a:pPr>
              <a:t>‹#›</a:t>
            </a:fld>
            <a:endParaRPr lang="en-US" dirty="0"/>
          </a:p>
        </p:txBody>
      </p:sp>
    </p:spTree>
    <p:extLst>
      <p:ext uri="{BB962C8B-B14F-4D97-AF65-F5344CB8AC3E}">
        <p14:creationId xmlns:p14="http://schemas.microsoft.com/office/powerpoint/2010/main" val="27931638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smtClean="0"/>
              <a:pPr>
                <a:defRPr/>
              </a:pPr>
              <a:t>‹#›</a:t>
            </a:fld>
            <a:endParaRPr lang="en-US" dirty="0"/>
          </a:p>
        </p:txBody>
      </p:sp>
    </p:spTree>
    <p:extLst>
      <p:ext uri="{BB962C8B-B14F-4D97-AF65-F5344CB8AC3E}">
        <p14:creationId xmlns:p14="http://schemas.microsoft.com/office/powerpoint/2010/main" val="4679179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36863145"/>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460888466"/>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214223188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89056640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036483"/>
      </p:ext>
    </p:extLst>
  </p:cSld>
  <p:clrMapOvr>
    <a:masterClrMapping/>
  </p:clrMapOvr>
  <p:transition>
    <p:wheel spokes="0"/>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500096421"/>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2804451137"/>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2875534846"/>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658162825"/>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4244185209"/>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1725396479"/>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883155830"/>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b="1" i="0" dirty="0">
                <a:latin typeface="Arial" panose="020B0604020202020204" pitchFamily="34" charset="0"/>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latin typeface="Arial" panose="020B0604020202020204" pitchFamily="34" charset="0"/>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latin typeface="Arial" panose="020B0604020202020204" pitchFamily="34" charset="0"/>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latin typeface="Arial" panose="020B0604020202020204" pitchFamily="34" charset="0"/>
              </a:endParaRPr>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3CED65-E66F-5B48-A6E8-9690E005AD00}" type="slidenum">
              <a:rPr lang="en-US" smtClean="0"/>
              <a:pPr>
                <a:defRPr/>
              </a:pPr>
              <a:t>‹#›</a:t>
            </a:fld>
            <a:endParaRPr lang="en-US" dirty="0"/>
          </a:p>
        </p:txBody>
      </p:sp>
    </p:spTree>
    <p:extLst>
      <p:ext uri="{BB962C8B-B14F-4D97-AF65-F5344CB8AC3E}">
        <p14:creationId xmlns:p14="http://schemas.microsoft.com/office/powerpoint/2010/main" val="2244502011"/>
      </p:ext>
    </p:extLst>
  </p:cSld>
  <p:clrMapOvr>
    <a:masterClrMapping/>
  </p:clrMapOvr>
  <p:transition advClick="0" advTm="5000"/>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6D15A7-702D-AE4E-9DC1-C04C2B948131}" type="slidenum">
              <a:rPr lang="en-US" smtClean="0"/>
              <a:pPr>
                <a:defRPr/>
              </a:pPr>
              <a:t>‹#›</a:t>
            </a:fld>
            <a:endParaRPr lang="en-US" dirty="0"/>
          </a:p>
        </p:txBody>
      </p:sp>
    </p:spTree>
    <p:extLst>
      <p:ext uri="{BB962C8B-B14F-4D97-AF65-F5344CB8AC3E}">
        <p14:creationId xmlns:p14="http://schemas.microsoft.com/office/powerpoint/2010/main" val="3411000831"/>
      </p:ext>
    </p:extLst>
  </p:cSld>
  <p:clrMapOvr>
    <a:masterClrMapping/>
  </p:clrMapOvr>
  <p:transition advClick="0" advTm="5000"/>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8B8B3E-DBF8-5D44-A835-0727D81C1692}" type="slidenum">
              <a:rPr lang="en-US" smtClean="0"/>
              <a:pPr>
                <a:defRPr/>
              </a:pPr>
              <a:t>‹#›</a:t>
            </a:fld>
            <a:endParaRPr lang="en-US" dirty="0"/>
          </a:p>
        </p:txBody>
      </p:sp>
    </p:spTree>
    <p:extLst>
      <p:ext uri="{BB962C8B-B14F-4D97-AF65-F5344CB8AC3E}">
        <p14:creationId xmlns:p14="http://schemas.microsoft.com/office/powerpoint/2010/main" val="434185260"/>
      </p:ext>
    </p:extLst>
  </p:cSld>
  <p:clrMapOvr>
    <a:masterClrMapping/>
  </p:clrMapOvr>
  <p:transition advClick="0" advTm="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326992"/>
      </p:ext>
    </p:extLst>
  </p:cSld>
  <p:clrMapOvr>
    <a:masterClrMapping/>
  </p:clrMapOvr>
  <p:transition>
    <p:wheel spokes="0"/>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8CD89D-867F-4246-B00D-3412393C5DDE}" type="slidenum">
              <a:rPr lang="en-US" smtClean="0"/>
              <a:pPr>
                <a:defRPr/>
              </a:pPr>
              <a:t>‹#›</a:t>
            </a:fld>
            <a:endParaRPr lang="en-US" dirty="0"/>
          </a:p>
        </p:txBody>
      </p:sp>
    </p:spTree>
    <p:extLst>
      <p:ext uri="{BB962C8B-B14F-4D97-AF65-F5344CB8AC3E}">
        <p14:creationId xmlns:p14="http://schemas.microsoft.com/office/powerpoint/2010/main" val="2471668392"/>
      </p:ext>
    </p:extLst>
  </p:cSld>
  <p:clrMapOvr>
    <a:masterClrMapping/>
  </p:clrMapOvr>
  <p:transition advClick="0" advTm="5000"/>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004659-712C-4240-B14A-80D530979845}" type="slidenum">
              <a:rPr lang="en-US" smtClean="0"/>
              <a:pPr>
                <a:defRPr/>
              </a:pPr>
              <a:t>‹#›</a:t>
            </a:fld>
            <a:endParaRPr lang="en-US" dirty="0"/>
          </a:p>
        </p:txBody>
      </p:sp>
    </p:spTree>
    <p:extLst>
      <p:ext uri="{BB962C8B-B14F-4D97-AF65-F5344CB8AC3E}">
        <p14:creationId xmlns:p14="http://schemas.microsoft.com/office/powerpoint/2010/main" val="226291927"/>
      </p:ext>
    </p:extLst>
  </p:cSld>
  <p:clrMapOvr>
    <a:masterClrMapping/>
  </p:clrMapOvr>
  <p:transition advClick="0" advTm="5000"/>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BC868A-CCC8-304E-B6BF-298BA51A3F02}" type="slidenum">
              <a:rPr lang="en-US" smtClean="0"/>
              <a:pPr>
                <a:defRPr/>
              </a:pPr>
              <a:t>‹#›</a:t>
            </a:fld>
            <a:endParaRPr lang="en-US" dirty="0"/>
          </a:p>
        </p:txBody>
      </p:sp>
    </p:spTree>
    <p:extLst>
      <p:ext uri="{BB962C8B-B14F-4D97-AF65-F5344CB8AC3E}">
        <p14:creationId xmlns:p14="http://schemas.microsoft.com/office/powerpoint/2010/main" val="3713615051"/>
      </p:ext>
    </p:extLst>
  </p:cSld>
  <p:clrMapOvr>
    <a:masterClrMapping/>
  </p:clrMapOvr>
  <p:transition advClick="0" advTm="5000"/>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FD3AA5-E459-4348-A7BD-E443D46C2C24}" type="slidenum">
              <a:rPr lang="en-US" smtClean="0"/>
              <a:pPr>
                <a:defRPr/>
              </a:pPr>
              <a:t>‹#›</a:t>
            </a:fld>
            <a:endParaRPr lang="en-US" dirty="0"/>
          </a:p>
        </p:txBody>
      </p:sp>
    </p:spTree>
    <p:extLst>
      <p:ext uri="{BB962C8B-B14F-4D97-AF65-F5344CB8AC3E}">
        <p14:creationId xmlns:p14="http://schemas.microsoft.com/office/powerpoint/2010/main" val="4148093643"/>
      </p:ext>
    </p:extLst>
  </p:cSld>
  <p:clrMapOvr>
    <a:masterClrMapping/>
  </p:clrMapOvr>
  <p:transition advClick="0" advTm="5000"/>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047CEC-C8A2-EF43-9CE3-B80F4F3976DD}" type="slidenum">
              <a:rPr lang="en-US" smtClean="0"/>
              <a:pPr>
                <a:defRPr/>
              </a:pPr>
              <a:t>‹#›</a:t>
            </a:fld>
            <a:endParaRPr lang="en-US" dirty="0"/>
          </a:p>
        </p:txBody>
      </p:sp>
    </p:spTree>
    <p:extLst>
      <p:ext uri="{BB962C8B-B14F-4D97-AF65-F5344CB8AC3E}">
        <p14:creationId xmlns:p14="http://schemas.microsoft.com/office/powerpoint/2010/main" val="2720722821"/>
      </p:ext>
    </p:extLst>
  </p:cSld>
  <p:clrMapOvr>
    <a:masterClrMapping/>
  </p:clrMapOvr>
  <p:transition advClick="0" advTm="5000"/>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2E63BD-0410-7E4C-8E0E-E4E260393410}" type="slidenum">
              <a:rPr lang="en-US" smtClean="0"/>
              <a:pPr>
                <a:defRPr/>
              </a:pPr>
              <a:t>‹#›</a:t>
            </a:fld>
            <a:endParaRPr lang="en-US" dirty="0"/>
          </a:p>
        </p:txBody>
      </p:sp>
    </p:spTree>
    <p:extLst>
      <p:ext uri="{BB962C8B-B14F-4D97-AF65-F5344CB8AC3E}">
        <p14:creationId xmlns:p14="http://schemas.microsoft.com/office/powerpoint/2010/main" val="3125503195"/>
      </p:ext>
    </p:extLst>
  </p:cSld>
  <p:clrMapOvr>
    <a:masterClrMapping/>
  </p:clrMapOvr>
  <p:transition advClick="0" advTm="5000"/>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3EBB1D-143F-9C46-8CB1-1B6E1F41DCC3}" type="slidenum">
              <a:rPr lang="en-US" smtClean="0"/>
              <a:pPr>
                <a:defRPr/>
              </a:pPr>
              <a:t>‹#›</a:t>
            </a:fld>
            <a:endParaRPr lang="en-US" dirty="0"/>
          </a:p>
        </p:txBody>
      </p:sp>
    </p:spTree>
    <p:extLst>
      <p:ext uri="{BB962C8B-B14F-4D97-AF65-F5344CB8AC3E}">
        <p14:creationId xmlns:p14="http://schemas.microsoft.com/office/powerpoint/2010/main" val="1452199794"/>
      </p:ext>
    </p:extLst>
  </p:cSld>
  <p:clrMapOvr>
    <a:masterClrMapping/>
  </p:clrMapOvr>
  <p:transition advClick="0" advTm="5000"/>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F4AB12-6669-CB4C-ACA3-74F651B7840A}" type="slidenum">
              <a:rPr lang="en-US" smtClean="0"/>
              <a:pPr>
                <a:defRPr/>
              </a:pPr>
              <a:t>‹#›</a:t>
            </a:fld>
            <a:endParaRPr lang="en-US" dirty="0"/>
          </a:p>
        </p:txBody>
      </p:sp>
    </p:spTree>
    <p:extLst>
      <p:ext uri="{BB962C8B-B14F-4D97-AF65-F5344CB8AC3E}">
        <p14:creationId xmlns:p14="http://schemas.microsoft.com/office/powerpoint/2010/main" val="1214745431"/>
      </p:ext>
    </p:extLst>
  </p:cSld>
  <p:clrMapOvr>
    <a:masterClrMapping/>
  </p:clrMapOvr>
  <p:transition advClick="0" advTm="5000"/>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85836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70707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20131278"/>
      </p:ext>
    </p:extLst>
  </p:cSld>
  <p:clrMapOvr>
    <a:masterClrMapping/>
  </p:clrMapOvr>
  <p:transition>
    <p:wheel spokes="0"/>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574609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236992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419139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36854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930204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091287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776461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812036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271189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1717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647865"/>
      </p:ext>
    </p:extLst>
  </p:cSld>
  <p:clrMapOvr>
    <a:masterClrMapping/>
  </p:clrMapOvr>
  <p:transition>
    <p:wheel spokes="0"/>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217369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85084A-9126-C048-9E5E-59CDA5614B9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16121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8798BF-70EA-6C42-8DE4-76FA05920CA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19811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F8B33B-5C34-744D-B42C-14172AE2C79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93907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F6B634-39E0-9940-BEB5-068ED6E6A1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92523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94E3774-7D3D-0542-B023-752444BB483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40829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1A172D-D410-3748-89B4-933139B0DA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96546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7C217F-927C-7141-98AE-6AEB886E7F4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332660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5D6C9A-F325-E541-B647-8948E41020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73785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B3542F-3334-E14C-9029-D96CEDD7761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11507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8023468"/>
      </p:ext>
    </p:extLst>
  </p:cSld>
  <p:clrMapOvr>
    <a:masterClrMapping/>
  </p:clrMapOvr>
  <p:transition>
    <p:wheel spokes="0"/>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043061-A685-2F40-8438-237532A93D8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42484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9D138C6-C116-804F-8741-1B61C4D19E3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137678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110826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392866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3903740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278164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228862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7139915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5215511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22544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5717D3F-ED59-A943-A647-8A297D5359C7}" type="slidenum">
              <a:rPr lang="en-US" smtClean="0"/>
              <a:pPr>
                <a:defRPr/>
              </a:pPr>
              <a:t>‹#›</a:t>
            </a:fld>
            <a:endParaRPr lang="en-US" dirty="0"/>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81042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6239934"/>
      </p:ext>
    </p:extLst>
  </p:cSld>
  <p:clrMapOvr>
    <a:masterClrMapping/>
  </p:clrMapOvr>
  <p:transition>
    <p:wheel spokes="0"/>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910041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432257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059223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454989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596513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EA06D6-6B87-4D46-B9CC-AEA74BA95A3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4696586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C79A5-DE53-1149-A9E6-D2713884ADDB}"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25386443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A7EAB-011F-954C-87B8-4DAEA222CE7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41346099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379D9CD-6353-C74D-9ACA-B03F751583F2}"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526274132"/>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FF8B9D-39E2-1746-BB72-359D4F27549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90990713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091610"/>
      </p:ext>
    </p:extLst>
  </p:cSld>
  <p:clrMapOvr>
    <a:masterClrMapping/>
  </p:clrMapOvr>
  <p:transition>
    <p:wheel spokes="0"/>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525F80-B2E6-0141-AD0D-504ECA96453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44631523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AF827A-71A9-0948-9EE8-8C2F5C09547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53847982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07F5C4-A7A7-5348-96E4-ED6A5FF2B900}"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56610180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6BBC65-1E49-7F4A-AD01-7128C3101DB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38888230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B8C6013-CC56-1641-A880-E7061668D20F}"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09225596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6B99D5-944C-F046-A085-66C0FD9D72E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422105288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15F27B7-F7D8-554F-8CEF-D31F0005C0A2}" type="slidenum">
              <a:rPr lang="en-US" smtClean="0"/>
              <a:pPr>
                <a:defRPr/>
              </a:pPr>
              <a:t>‹#›</a:t>
            </a:fld>
            <a:endParaRPr lang="en-US" dirty="0"/>
          </a:p>
        </p:txBody>
      </p:sp>
    </p:spTree>
    <p:extLst>
      <p:ext uri="{BB962C8B-B14F-4D97-AF65-F5344CB8AC3E}">
        <p14:creationId xmlns:p14="http://schemas.microsoft.com/office/powerpoint/2010/main" val="20137379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62A4D37-6D7E-D44E-9103-D611F0ED5498}" type="slidenum">
              <a:rPr lang="en-US" smtClean="0"/>
              <a:pPr>
                <a:defRPr/>
              </a:pPr>
              <a:t>‹#›</a:t>
            </a:fld>
            <a:endParaRPr lang="en-US" dirty="0"/>
          </a:p>
        </p:txBody>
      </p:sp>
    </p:spTree>
    <p:extLst>
      <p:ext uri="{BB962C8B-B14F-4D97-AF65-F5344CB8AC3E}">
        <p14:creationId xmlns:p14="http://schemas.microsoft.com/office/powerpoint/2010/main" val="18730257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F8A4805-485B-E249-B2B3-E2024527E6A8}" type="slidenum">
              <a:rPr lang="en-US" smtClean="0"/>
              <a:pPr>
                <a:defRPr/>
              </a:pPr>
              <a:t>‹#›</a:t>
            </a:fld>
            <a:endParaRPr lang="en-US" dirty="0"/>
          </a:p>
        </p:txBody>
      </p:sp>
    </p:spTree>
    <p:extLst>
      <p:ext uri="{BB962C8B-B14F-4D97-AF65-F5344CB8AC3E}">
        <p14:creationId xmlns:p14="http://schemas.microsoft.com/office/powerpoint/2010/main" val="24951879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DCB11EF-7A50-C44D-AD6D-D5774FE7AF37}" type="slidenum">
              <a:rPr lang="en-US" smtClean="0"/>
              <a:pPr>
                <a:defRPr/>
              </a:pPr>
              <a:t>‹#›</a:t>
            </a:fld>
            <a:endParaRPr lang="en-US" dirty="0"/>
          </a:p>
        </p:txBody>
      </p:sp>
    </p:spTree>
    <p:extLst>
      <p:ext uri="{BB962C8B-B14F-4D97-AF65-F5344CB8AC3E}">
        <p14:creationId xmlns:p14="http://schemas.microsoft.com/office/powerpoint/2010/main" val="2163703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4367178"/>
      </p:ext>
    </p:extLst>
  </p:cSld>
  <p:clrMapOvr>
    <a:masterClrMapping/>
  </p:clrMapOvr>
  <p:transition>
    <p:wheel spokes="0"/>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F6545-186C-A442-A08E-6136B74609F0}" type="slidenum">
              <a:rPr lang="en-US" smtClean="0"/>
              <a:pPr>
                <a:defRPr/>
              </a:pPr>
              <a:t>‹#›</a:t>
            </a:fld>
            <a:endParaRPr lang="en-US" dirty="0"/>
          </a:p>
        </p:txBody>
      </p:sp>
    </p:spTree>
    <p:extLst>
      <p:ext uri="{BB962C8B-B14F-4D97-AF65-F5344CB8AC3E}">
        <p14:creationId xmlns:p14="http://schemas.microsoft.com/office/powerpoint/2010/main" val="23805134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13880B-FDAF-DD4F-9C19-D936A5A61B35}" type="slidenum">
              <a:rPr lang="en-US" smtClean="0"/>
              <a:pPr>
                <a:defRPr/>
              </a:pPr>
              <a:t>‹#›</a:t>
            </a:fld>
            <a:endParaRPr lang="en-US" dirty="0"/>
          </a:p>
        </p:txBody>
      </p:sp>
    </p:spTree>
    <p:extLst>
      <p:ext uri="{BB962C8B-B14F-4D97-AF65-F5344CB8AC3E}">
        <p14:creationId xmlns:p14="http://schemas.microsoft.com/office/powerpoint/2010/main" val="19126305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D1A7FFB-A845-B44D-A286-360B09EEF58B}" type="slidenum">
              <a:rPr lang="en-US" smtClean="0"/>
              <a:pPr>
                <a:defRPr/>
              </a:pPr>
              <a:t>‹#›</a:t>
            </a:fld>
            <a:endParaRPr lang="en-US" dirty="0"/>
          </a:p>
        </p:txBody>
      </p:sp>
    </p:spTree>
    <p:extLst>
      <p:ext uri="{BB962C8B-B14F-4D97-AF65-F5344CB8AC3E}">
        <p14:creationId xmlns:p14="http://schemas.microsoft.com/office/powerpoint/2010/main" val="6942383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CA79EAF-C55B-7842-8E51-7158B23DD353}" type="slidenum">
              <a:rPr lang="en-US" smtClean="0"/>
              <a:pPr>
                <a:defRPr/>
              </a:pPr>
              <a:t>‹#›</a:t>
            </a:fld>
            <a:endParaRPr lang="en-US" dirty="0"/>
          </a:p>
        </p:txBody>
      </p:sp>
    </p:spTree>
    <p:extLst>
      <p:ext uri="{BB962C8B-B14F-4D97-AF65-F5344CB8AC3E}">
        <p14:creationId xmlns:p14="http://schemas.microsoft.com/office/powerpoint/2010/main" val="27860277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8AE0AD5-47E4-BD49-8AF8-E39AF75FAFAE}" type="slidenum">
              <a:rPr lang="en-US" smtClean="0"/>
              <a:pPr>
                <a:defRPr/>
              </a:pPr>
              <a:t>‹#›</a:t>
            </a:fld>
            <a:endParaRPr lang="en-US" dirty="0"/>
          </a:p>
        </p:txBody>
      </p:sp>
    </p:spTree>
    <p:extLst>
      <p:ext uri="{BB962C8B-B14F-4D97-AF65-F5344CB8AC3E}">
        <p14:creationId xmlns:p14="http://schemas.microsoft.com/office/powerpoint/2010/main" val="24364072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C8EAD8-3FFE-ED4A-8ADF-12E495E90F73}" type="slidenum">
              <a:rPr lang="en-US" smtClean="0"/>
              <a:pPr>
                <a:defRPr/>
              </a:pPr>
              <a:t>‹#›</a:t>
            </a:fld>
            <a:endParaRPr lang="en-US" dirty="0"/>
          </a:p>
        </p:txBody>
      </p:sp>
    </p:spTree>
    <p:extLst>
      <p:ext uri="{BB962C8B-B14F-4D97-AF65-F5344CB8AC3E}">
        <p14:creationId xmlns:p14="http://schemas.microsoft.com/office/powerpoint/2010/main" val="3350646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3BF56D8-C456-C940-BC3C-363AA7063F20}" type="slidenum">
              <a:rPr lang="en-US" smtClean="0"/>
              <a:pPr>
                <a:defRPr/>
              </a:pPr>
              <a:t>‹#›</a:t>
            </a:fld>
            <a:endParaRPr lang="en-US" dirty="0"/>
          </a:p>
        </p:txBody>
      </p:sp>
    </p:spTree>
    <p:extLst>
      <p:ext uri="{BB962C8B-B14F-4D97-AF65-F5344CB8AC3E}">
        <p14:creationId xmlns:p14="http://schemas.microsoft.com/office/powerpoint/2010/main" val="24871307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457C91-7507-524D-970D-D07E79665CDF}" type="slidenum">
              <a:rPr lang="en-US" smtClean="0"/>
              <a:pPr>
                <a:defRPr/>
              </a:pPr>
              <a:t>‹#›</a:t>
            </a:fld>
            <a:endParaRPr lang="en-US" dirty="0"/>
          </a:p>
        </p:txBody>
      </p:sp>
    </p:spTree>
    <p:extLst>
      <p:ext uri="{BB962C8B-B14F-4D97-AF65-F5344CB8AC3E}">
        <p14:creationId xmlns:p14="http://schemas.microsoft.com/office/powerpoint/2010/main" val="3822093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1903E6-150B-DF4C-87C9-2852D5C4227D}" type="slidenum">
              <a:rPr lang="en-US" smtClean="0"/>
              <a:pPr>
                <a:defRPr/>
              </a:pPr>
              <a:t>‹#›</a:t>
            </a:fld>
            <a:endParaRPr lang="en-US" dirty="0"/>
          </a:p>
        </p:txBody>
      </p:sp>
    </p:spTree>
    <p:extLst>
      <p:ext uri="{BB962C8B-B14F-4D97-AF65-F5344CB8AC3E}">
        <p14:creationId xmlns:p14="http://schemas.microsoft.com/office/powerpoint/2010/main" val="17478441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22A33C-5B02-FE40-896E-EAC2D7FBA23E}" type="slidenum">
              <a:rPr lang="en-US" smtClean="0"/>
              <a:pPr>
                <a:defRPr/>
              </a:pPr>
              <a:t>‹#›</a:t>
            </a:fld>
            <a:endParaRPr lang="en-US" dirty="0"/>
          </a:p>
        </p:txBody>
      </p:sp>
    </p:spTree>
    <p:extLst>
      <p:ext uri="{BB962C8B-B14F-4D97-AF65-F5344CB8AC3E}">
        <p14:creationId xmlns:p14="http://schemas.microsoft.com/office/powerpoint/2010/main" val="1945271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151BC5-5D1C-1E4D-8BB3-0916635BC782}" type="slidenum">
              <a:rPr lang="en-US" smtClean="0"/>
              <a:pPr>
                <a:defRPr/>
              </a:pPr>
              <a:t>‹#›</a:t>
            </a:fld>
            <a:endParaRPr lang="en-US" dirty="0"/>
          </a:p>
        </p:txBody>
      </p:sp>
    </p:spTree>
    <p:extLst>
      <p:ext uri="{BB962C8B-B14F-4D97-AF65-F5344CB8AC3E}">
        <p14:creationId xmlns:p14="http://schemas.microsoft.com/office/powerpoint/2010/main" val="1258844234"/>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C30AEF-1A47-E842-B89C-5B2978D701B3}" type="slidenum">
              <a:rPr lang="en-US" smtClean="0"/>
              <a:pPr>
                <a:defRPr/>
              </a:pPr>
              <a:t>‹#›</a:t>
            </a:fld>
            <a:endParaRPr lang="en-US" dirty="0"/>
          </a:p>
        </p:txBody>
      </p:sp>
    </p:spTree>
    <p:extLst>
      <p:ext uri="{BB962C8B-B14F-4D97-AF65-F5344CB8AC3E}">
        <p14:creationId xmlns:p14="http://schemas.microsoft.com/office/powerpoint/2010/main" val="18626579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C1F34D-1BB3-F14C-A3A6-1D1DC26F72A8}" type="slidenum">
              <a:rPr lang="en-US" smtClean="0"/>
              <a:pPr>
                <a:defRPr/>
              </a:pPr>
              <a:t>‹#›</a:t>
            </a:fld>
            <a:endParaRPr lang="en-US" dirty="0"/>
          </a:p>
        </p:txBody>
      </p:sp>
    </p:spTree>
    <p:extLst>
      <p:ext uri="{BB962C8B-B14F-4D97-AF65-F5344CB8AC3E}">
        <p14:creationId xmlns:p14="http://schemas.microsoft.com/office/powerpoint/2010/main" val="11534581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CB766C-EAA2-B74F-A348-BF466DA091E1}" type="slidenum">
              <a:rPr lang="en-US" smtClean="0"/>
              <a:pPr>
                <a:defRPr/>
              </a:pPr>
              <a:t>‹#›</a:t>
            </a:fld>
            <a:endParaRPr lang="en-US" dirty="0"/>
          </a:p>
        </p:txBody>
      </p:sp>
    </p:spTree>
    <p:extLst>
      <p:ext uri="{BB962C8B-B14F-4D97-AF65-F5344CB8AC3E}">
        <p14:creationId xmlns:p14="http://schemas.microsoft.com/office/powerpoint/2010/main" val="38435499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D25DF8-0291-084D-BA25-47CF3E82EA7A}" type="slidenum">
              <a:rPr lang="en-US" smtClean="0"/>
              <a:pPr>
                <a:defRPr/>
              </a:pPr>
              <a:t>‹#›</a:t>
            </a:fld>
            <a:endParaRPr lang="en-US" dirty="0"/>
          </a:p>
        </p:txBody>
      </p:sp>
    </p:spTree>
    <p:extLst>
      <p:ext uri="{BB962C8B-B14F-4D97-AF65-F5344CB8AC3E}">
        <p14:creationId xmlns:p14="http://schemas.microsoft.com/office/powerpoint/2010/main" val="35100973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8E6AD7-B133-9F49-9C5B-94147AB2C52A}" type="slidenum">
              <a:rPr lang="en-US" smtClean="0"/>
              <a:pPr>
                <a:defRPr/>
              </a:pPr>
              <a:t>‹#›</a:t>
            </a:fld>
            <a:endParaRPr lang="en-US" dirty="0"/>
          </a:p>
        </p:txBody>
      </p:sp>
    </p:spTree>
    <p:extLst>
      <p:ext uri="{BB962C8B-B14F-4D97-AF65-F5344CB8AC3E}">
        <p14:creationId xmlns:p14="http://schemas.microsoft.com/office/powerpoint/2010/main" val="194751566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311025-9D54-5F4C-9945-9A53D999EDA2}" type="slidenum">
              <a:rPr lang="en-US" smtClean="0"/>
              <a:pPr>
                <a:defRPr/>
              </a:pPr>
              <a:t>‹#›</a:t>
            </a:fld>
            <a:endParaRPr lang="en-US" dirty="0"/>
          </a:p>
        </p:txBody>
      </p:sp>
    </p:spTree>
    <p:extLst>
      <p:ext uri="{BB962C8B-B14F-4D97-AF65-F5344CB8AC3E}">
        <p14:creationId xmlns:p14="http://schemas.microsoft.com/office/powerpoint/2010/main" val="299689441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D9D72D-8C07-8648-87C1-F45C285748FD}" type="slidenum">
              <a:rPr lang="en-US" smtClean="0"/>
              <a:pPr>
                <a:defRPr/>
              </a:pPr>
              <a:t>‹#›</a:t>
            </a:fld>
            <a:endParaRPr lang="en-US" dirty="0"/>
          </a:p>
        </p:txBody>
      </p:sp>
    </p:spTree>
    <p:extLst>
      <p:ext uri="{BB962C8B-B14F-4D97-AF65-F5344CB8AC3E}">
        <p14:creationId xmlns:p14="http://schemas.microsoft.com/office/powerpoint/2010/main" val="274834740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EEA9DB7-60AF-5246-99E5-10A6A1580BB3}" type="slidenum">
              <a:rPr lang="en-US" smtClean="0"/>
              <a:pPr>
                <a:defRPr/>
              </a:pPr>
              <a:t>‹#›</a:t>
            </a:fld>
            <a:endParaRPr lang="en-US" dirty="0"/>
          </a:p>
        </p:txBody>
      </p:sp>
    </p:spTree>
    <p:extLst>
      <p:ext uri="{BB962C8B-B14F-4D97-AF65-F5344CB8AC3E}">
        <p14:creationId xmlns:p14="http://schemas.microsoft.com/office/powerpoint/2010/main" val="22662250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solidFill>
                  <a:srgbClr val="FFFFFF"/>
                </a:solidFill>
                <a:latin typeface="Arial" panose="020B0604020202020204" pitchFamily="34" charset="0"/>
              </a:defRPr>
            </a:lvl1pPr>
          </a:lstStyle>
          <a:p>
            <a:pPr>
              <a:defRPr/>
            </a:pPr>
            <a:fld id="{B021D8A3-28B0-A147-AD5E-8E41CA538C32}" type="slidenum">
              <a:rPr lang="en-US" smtClean="0"/>
              <a:pPr>
                <a:defRPr/>
              </a:pPr>
              <a:t>‹#›</a:t>
            </a:fld>
            <a:endParaRPr lang="en-US" dirty="0"/>
          </a:p>
        </p:txBody>
      </p:sp>
    </p:spTree>
    <p:extLst>
      <p:ext uri="{BB962C8B-B14F-4D97-AF65-F5344CB8AC3E}">
        <p14:creationId xmlns:p14="http://schemas.microsoft.com/office/powerpoint/2010/main" val="23467447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DF2D3F-B6DD-9D46-AB3E-3EE4E2B5893C}" type="slidenum">
              <a:rPr lang="en-US" smtClean="0"/>
              <a:pPr>
                <a:defRPr/>
              </a:pPr>
              <a:t>‹#›</a:t>
            </a:fld>
            <a:endParaRPr lang="en-US" dirty="0"/>
          </a:p>
        </p:txBody>
      </p:sp>
    </p:spTree>
    <p:extLst>
      <p:ext uri="{BB962C8B-B14F-4D97-AF65-F5344CB8AC3E}">
        <p14:creationId xmlns:p14="http://schemas.microsoft.com/office/powerpoint/2010/main" val="4226602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63DCC8-F91F-644C-ADD9-384891F845F0}" type="slidenum">
              <a:rPr lang="en-US" smtClean="0"/>
              <a:pPr>
                <a:defRPr/>
              </a:pPr>
              <a:t>‹#›</a:t>
            </a:fld>
            <a:endParaRPr lang="en-US" dirty="0"/>
          </a:p>
        </p:txBody>
      </p:sp>
    </p:spTree>
    <p:extLst>
      <p:ext uri="{BB962C8B-B14F-4D97-AF65-F5344CB8AC3E}">
        <p14:creationId xmlns:p14="http://schemas.microsoft.com/office/powerpoint/2010/main" val="380525246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F906E2-B73D-8141-8F55-705455DBF9BA}" type="slidenum">
              <a:rPr lang="en-US" smtClean="0"/>
              <a:pPr>
                <a:defRPr/>
              </a:pPr>
              <a:t>‹#›</a:t>
            </a:fld>
            <a:endParaRPr lang="en-US" dirty="0"/>
          </a:p>
        </p:txBody>
      </p:sp>
    </p:spTree>
    <p:extLst>
      <p:ext uri="{BB962C8B-B14F-4D97-AF65-F5344CB8AC3E}">
        <p14:creationId xmlns:p14="http://schemas.microsoft.com/office/powerpoint/2010/main" val="318306221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79131D-C5A0-0748-AA36-050C2BF8BB9A}" type="slidenum">
              <a:rPr lang="en-US" smtClean="0"/>
              <a:pPr>
                <a:defRPr/>
              </a:pPr>
              <a:t>‹#›</a:t>
            </a:fld>
            <a:endParaRPr lang="en-US" dirty="0"/>
          </a:p>
        </p:txBody>
      </p:sp>
    </p:spTree>
    <p:extLst>
      <p:ext uri="{BB962C8B-B14F-4D97-AF65-F5344CB8AC3E}">
        <p14:creationId xmlns:p14="http://schemas.microsoft.com/office/powerpoint/2010/main" val="12683384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52150-1963-F14B-A1C0-6872FC704E62}" type="slidenum">
              <a:rPr lang="en-US" smtClean="0"/>
              <a:pPr>
                <a:defRPr/>
              </a:pPr>
              <a:t>‹#›</a:t>
            </a:fld>
            <a:endParaRPr lang="en-US" dirty="0"/>
          </a:p>
        </p:txBody>
      </p:sp>
    </p:spTree>
    <p:extLst>
      <p:ext uri="{BB962C8B-B14F-4D97-AF65-F5344CB8AC3E}">
        <p14:creationId xmlns:p14="http://schemas.microsoft.com/office/powerpoint/2010/main" val="3762222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FA99E6-9FAE-5743-B290-365D856EF265}" type="slidenum">
              <a:rPr lang="en-US" smtClean="0"/>
              <a:pPr>
                <a:defRPr/>
              </a:pPr>
              <a:t>‹#›</a:t>
            </a:fld>
            <a:endParaRPr lang="en-US" dirty="0"/>
          </a:p>
        </p:txBody>
      </p:sp>
    </p:spTree>
    <p:extLst>
      <p:ext uri="{BB962C8B-B14F-4D97-AF65-F5344CB8AC3E}">
        <p14:creationId xmlns:p14="http://schemas.microsoft.com/office/powerpoint/2010/main" val="21060451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122A4B-B618-8C45-8BD7-FB5FB59D4CC9}" type="slidenum">
              <a:rPr lang="en-US" smtClean="0"/>
              <a:pPr>
                <a:defRPr/>
              </a:pPr>
              <a:t>‹#›</a:t>
            </a:fld>
            <a:endParaRPr lang="en-US" dirty="0"/>
          </a:p>
        </p:txBody>
      </p:sp>
    </p:spTree>
    <p:extLst>
      <p:ext uri="{BB962C8B-B14F-4D97-AF65-F5344CB8AC3E}">
        <p14:creationId xmlns:p14="http://schemas.microsoft.com/office/powerpoint/2010/main" val="275375973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9ADBFD-9684-E143-8E5D-24E73C866223}" type="slidenum">
              <a:rPr lang="en-US" smtClean="0"/>
              <a:pPr>
                <a:defRPr/>
              </a:pPr>
              <a:t>‹#›</a:t>
            </a:fld>
            <a:endParaRPr lang="en-US" dirty="0"/>
          </a:p>
        </p:txBody>
      </p:sp>
    </p:spTree>
    <p:extLst>
      <p:ext uri="{BB962C8B-B14F-4D97-AF65-F5344CB8AC3E}">
        <p14:creationId xmlns:p14="http://schemas.microsoft.com/office/powerpoint/2010/main" val="5243094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12CBCB-85D8-6B4A-AE59-6AF12C574392}" type="slidenum">
              <a:rPr lang="en-US" smtClean="0"/>
              <a:pPr>
                <a:defRPr/>
              </a:pPr>
              <a:t>‹#›</a:t>
            </a:fld>
            <a:endParaRPr lang="en-US" dirty="0"/>
          </a:p>
        </p:txBody>
      </p:sp>
    </p:spTree>
    <p:extLst>
      <p:ext uri="{BB962C8B-B14F-4D97-AF65-F5344CB8AC3E}">
        <p14:creationId xmlns:p14="http://schemas.microsoft.com/office/powerpoint/2010/main" val="37624408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2173B1-C462-DE4A-8DE7-2A4FFD9DD9D8}" type="slidenum">
              <a:rPr lang="en-US" smtClean="0"/>
              <a:pPr>
                <a:defRPr/>
              </a:pPr>
              <a:t>‹#›</a:t>
            </a:fld>
            <a:endParaRPr lang="en-US" dirty="0"/>
          </a:p>
        </p:txBody>
      </p:sp>
    </p:spTree>
    <p:extLst>
      <p:ext uri="{BB962C8B-B14F-4D97-AF65-F5344CB8AC3E}">
        <p14:creationId xmlns:p14="http://schemas.microsoft.com/office/powerpoint/2010/main" val="17188101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FCFAA04-8466-684D-80C6-95AF7202D872}" type="slidenum">
              <a:rPr lang="en-US" smtClean="0"/>
              <a:pPr>
                <a:defRPr/>
              </a:pPr>
              <a:t>‹#›</a:t>
            </a:fld>
            <a:endParaRPr lang="en-US" dirty="0"/>
          </a:p>
        </p:txBody>
      </p:sp>
    </p:spTree>
    <p:extLst>
      <p:ext uri="{BB962C8B-B14F-4D97-AF65-F5344CB8AC3E}">
        <p14:creationId xmlns:p14="http://schemas.microsoft.com/office/powerpoint/2010/main" val="26819049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48C13A-579F-EA45-86A4-CC9DBB430EE1}" type="slidenum">
              <a:rPr lang="en-US" smtClean="0"/>
              <a:pPr>
                <a:defRPr/>
              </a:pPr>
              <a:t>‹#›</a:t>
            </a:fld>
            <a:endParaRPr lang="en-US" dirty="0"/>
          </a:p>
        </p:txBody>
      </p:sp>
    </p:spTree>
    <p:extLst>
      <p:ext uri="{BB962C8B-B14F-4D97-AF65-F5344CB8AC3E}">
        <p14:creationId xmlns:p14="http://schemas.microsoft.com/office/powerpoint/2010/main" val="3760584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24D27B-3A04-114F-A810-801FD1F7A317}" type="slidenum">
              <a:rPr lang="en-US" smtClean="0"/>
              <a:pPr>
                <a:defRPr/>
              </a:pPr>
              <a:t>‹#›</a:t>
            </a:fld>
            <a:endParaRPr lang="en-US" dirty="0"/>
          </a:p>
        </p:txBody>
      </p:sp>
    </p:spTree>
    <p:extLst>
      <p:ext uri="{BB962C8B-B14F-4D97-AF65-F5344CB8AC3E}">
        <p14:creationId xmlns:p14="http://schemas.microsoft.com/office/powerpoint/2010/main" val="390598509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1295E2-7093-AA4E-8A4C-C87A853F079C}" type="slidenum">
              <a:rPr lang="en-US" smtClean="0"/>
              <a:pPr>
                <a:defRPr/>
              </a:pPr>
              <a:t>‹#›</a:t>
            </a:fld>
            <a:endParaRPr lang="en-US" dirty="0"/>
          </a:p>
        </p:txBody>
      </p:sp>
    </p:spTree>
    <p:extLst>
      <p:ext uri="{BB962C8B-B14F-4D97-AF65-F5344CB8AC3E}">
        <p14:creationId xmlns:p14="http://schemas.microsoft.com/office/powerpoint/2010/main" val="1477835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smtClean="0"/>
              <a:pPr>
                <a:defRPr/>
              </a:pPr>
              <a:t>‹#›</a:t>
            </a:fld>
            <a:endParaRPr lang="en-US" dirty="0"/>
          </a:p>
        </p:txBody>
      </p:sp>
    </p:spTree>
    <p:extLst>
      <p:ext uri="{BB962C8B-B14F-4D97-AF65-F5344CB8AC3E}">
        <p14:creationId xmlns:p14="http://schemas.microsoft.com/office/powerpoint/2010/main" val="1472919854"/>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smtClean="0"/>
              <a:pPr>
                <a:defRPr/>
              </a:pPr>
              <a:t>‹#›</a:t>
            </a:fld>
            <a:endParaRPr lang="en-US" dirty="0"/>
          </a:p>
        </p:txBody>
      </p:sp>
    </p:spTree>
    <p:extLst>
      <p:ext uri="{BB962C8B-B14F-4D97-AF65-F5344CB8AC3E}">
        <p14:creationId xmlns:p14="http://schemas.microsoft.com/office/powerpoint/2010/main" val="3243191967"/>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smtClean="0"/>
              <a:pPr>
                <a:defRPr/>
              </a:pPr>
              <a:t>‹#›</a:t>
            </a:fld>
            <a:endParaRPr lang="en-US" dirty="0"/>
          </a:p>
        </p:txBody>
      </p:sp>
    </p:spTree>
    <p:extLst>
      <p:ext uri="{BB962C8B-B14F-4D97-AF65-F5344CB8AC3E}">
        <p14:creationId xmlns:p14="http://schemas.microsoft.com/office/powerpoint/2010/main" val="127999869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smtClean="0"/>
              <a:pPr>
                <a:defRPr/>
              </a:pPr>
              <a:t>‹#›</a:t>
            </a:fld>
            <a:endParaRPr lang="en-US" dirty="0"/>
          </a:p>
        </p:txBody>
      </p:sp>
    </p:spTree>
    <p:extLst>
      <p:ext uri="{BB962C8B-B14F-4D97-AF65-F5344CB8AC3E}">
        <p14:creationId xmlns:p14="http://schemas.microsoft.com/office/powerpoint/2010/main" val="115471623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smtClean="0"/>
              <a:pPr>
                <a:defRPr/>
              </a:pPr>
              <a:t>‹#›</a:t>
            </a:fld>
            <a:endParaRPr lang="en-US" dirty="0"/>
          </a:p>
        </p:txBody>
      </p:sp>
    </p:spTree>
    <p:extLst>
      <p:ext uri="{BB962C8B-B14F-4D97-AF65-F5344CB8AC3E}">
        <p14:creationId xmlns:p14="http://schemas.microsoft.com/office/powerpoint/2010/main" val="243129928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smtClean="0"/>
              <a:pPr>
                <a:defRPr/>
              </a:pPr>
              <a:t>‹#›</a:t>
            </a:fld>
            <a:endParaRPr lang="en-US" dirty="0"/>
          </a:p>
        </p:txBody>
      </p:sp>
    </p:spTree>
    <p:extLst>
      <p:ext uri="{BB962C8B-B14F-4D97-AF65-F5344CB8AC3E}">
        <p14:creationId xmlns:p14="http://schemas.microsoft.com/office/powerpoint/2010/main" val="376210591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smtClean="0"/>
              <a:pPr>
                <a:defRPr/>
              </a:pPr>
              <a:t>‹#›</a:t>
            </a:fld>
            <a:endParaRPr lang="en-US" dirty="0"/>
          </a:p>
        </p:txBody>
      </p:sp>
    </p:spTree>
    <p:extLst>
      <p:ext uri="{BB962C8B-B14F-4D97-AF65-F5344CB8AC3E}">
        <p14:creationId xmlns:p14="http://schemas.microsoft.com/office/powerpoint/2010/main" val="71160428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smtClean="0"/>
              <a:pPr>
                <a:defRPr/>
              </a:pPr>
              <a:t>‹#›</a:t>
            </a:fld>
            <a:endParaRPr lang="en-US" dirty="0"/>
          </a:p>
        </p:txBody>
      </p:sp>
    </p:spTree>
    <p:extLst>
      <p:ext uri="{BB962C8B-B14F-4D97-AF65-F5344CB8AC3E}">
        <p14:creationId xmlns:p14="http://schemas.microsoft.com/office/powerpoint/2010/main" val="1553815899"/>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smtClean="0"/>
              <a:pPr>
                <a:defRPr/>
              </a:pPr>
              <a:t>‹#›</a:t>
            </a:fld>
            <a:endParaRPr lang="en-US" dirty="0"/>
          </a:p>
        </p:txBody>
      </p:sp>
    </p:spTree>
    <p:extLst>
      <p:ext uri="{BB962C8B-B14F-4D97-AF65-F5344CB8AC3E}">
        <p14:creationId xmlns:p14="http://schemas.microsoft.com/office/powerpoint/2010/main" val="58676754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2033E8-2F61-2046-83AA-4541D50A0AAB}" type="slidenum">
              <a:rPr lang="en-US" smtClean="0"/>
              <a:pPr>
                <a:defRPr/>
              </a:pPr>
              <a:t>‹#›</a:t>
            </a:fld>
            <a:endParaRPr lang="en-US" dirty="0"/>
          </a:p>
        </p:txBody>
      </p:sp>
    </p:spTree>
    <p:extLst>
      <p:ext uri="{BB962C8B-B14F-4D97-AF65-F5344CB8AC3E}">
        <p14:creationId xmlns:p14="http://schemas.microsoft.com/office/powerpoint/2010/main" val="1883255057"/>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smtClean="0"/>
              <a:pPr>
                <a:defRPr/>
              </a:pPr>
              <a:t>‹#›</a:t>
            </a:fld>
            <a:endParaRPr lang="en-US" dirty="0"/>
          </a:p>
        </p:txBody>
      </p:sp>
    </p:spTree>
    <p:extLst>
      <p:ext uri="{BB962C8B-B14F-4D97-AF65-F5344CB8AC3E}">
        <p14:creationId xmlns:p14="http://schemas.microsoft.com/office/powerpoint/2010/main" val="2036069280"/>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smtClean="0"/>
              <a:pPr>
                <a:defRPr/>
              </a:pPr>
              <a:t>‹#›</a:t>
            </a:fld>
            <a:endParaRPr lang="en-US" dirty="0"/>
          </a:p>
        </p:txBody>
      </p:sp>
    </p:spTree>
    <p:extLst>
      <p:ext uri="{BB962C8B-B14F-4D97-AF65-F5344CB8AC3E}">
        <p14:creationId xmlns:p14="http://schemas.microsoft.com/office/powerpoint/2010/main" val="3837422151"/>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4928715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346132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0871804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16723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03004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1927967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1423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50216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453BF7-6CCB-C44F-BA69-54BDC6FD8AE0}" type="slidenum">
              <a:rPr lang="en-US" smtClean="0"/>
              <a:pPr>
                <a:defRPr/>
              </a:pPr>
              <a:t>‹#›</a:t>
            </a:fld>
            <a:endParaRPr lang="en-US" dirty="0"/>
          </a:p>
        </p:txBody>
      </p:sp>
    </p:spTree>
    <p:extLst>
      <p:ext uri="{BB962C8B-B14F-4D97-AF65-F5344CB8AC3E}">
        <p14:creationId xmlns:p14="http://schemas.microsoft.com/office/powerpoint/2010/main" val="128978357"/>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225747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70007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96507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994380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139427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3717191532"/>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3480306431"/>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1268497497"/>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2889886732"/>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336003057"/>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C33629-8D22-984D-A0F6-0790A352E3C7}" type="slidenum">
              <a:rPr lang="en-US" smtClean="0"/>
              <a:pPr>
                <a:defRPr/>
              </a:pPr>
              <a:t>‹#›</a:t>
            </a:fld>
            <a:endParaRPr lang="en-US" dirty="0"/>
          </a:p>
        </p:txBody>
      </p:sp>
    </p:spTree>
    <p:extLst>
      <p:ext uri="{BB962C8B-B14F-4D97-AF65-F5344CB8AC3E}">
        <p14:creationId xmlns:p14="http://schemas.microsoft.com/office/powerpoint/2010/main" val="1011997130"/>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605360689"/>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3277538598"/>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441575927"/>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3601701202"/>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171447126"/>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2591048573"/>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02E5892-B31E-A349-BBCF-7700892AC6B0}" type="slidenum">
              <a:rPr lang="en-US" smtClean="0"/>
              <a:pPr>
                <a:defRPr/>
              </a:pPr>
              <a:t>‹#›</a:t>
            </a:fld>
            <a:endParaRPr lang="en-US" dirty="0"/>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6818056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371609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2092078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178034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764680-C6B9-3544-8FC7-63F9091E4778}" type="slidenum">
              <a:rPr lang="en-US" smtClean="0"/>
              <a:pPr>
                <a:defRPr/>
              </a:pPr>
              <a:t>‹#›</a:t>
            </a:fld>
            <a:endParaRPr lang="en-US" dirty="0"/>
          </a:p>
        </p:txBody>
      </p:sp>
    </p:spTree>
    <p:extLst>
      <p:ext uri="{BB962C8B-B14F-4D97-AF65-F5344CB8AC3E}">
        <p14:creationId xmlns:p14="http://schemas.microsoft.com/office/powerpoint/2010/main" val="2751754291"/>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24323037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9010221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0255148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4026133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376956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48714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560172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9678008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E1F9046-CBAE-124A-B79F-C36B9DCCDB0A}" type="slidenum">
              <a:rPr lang="en-US" smtClean="0"/>
              <a:pPr>
                <a:defRPr/>
              </a:pPr>
              <a:t>‹#›</a:t>
            </a:fld>
            <a:endParaRPr lang="en-US" dirty="0"/>
          </a:p>
        </p:txBody>
      </p:sp>
    </p:spTree>
    <p:extLst>
      <p:ext uri="{BB962C8B-B14F-4D97-AF65-F5344CB8AC3E}">
        <p14:creationId xmlns:p14="http://schemas.microsoft.com/office/powerpoint/2010/main" val="39892311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5F50D96-D45D-274F-A71F-60BB264FDBF6}" type="slidenum">
              <a:rPr lang="en-US" smtClean="0"/>
              <a:pPr>
                <a:defRPr/>
              </a:pPr>
              <a:t>‹#›</a:t>
            </a:fld>
            <a:endParaRPr lang="en-US" dirty="0"/>
          </a:p>
        </p:txBody>
      </p:sp>
    </p:spTree>
    <p:extLst>
      <p:ext uri="{BB962C8B-B14F-4D97-AF65-F5344CB8AC3E}">
        <p14:creationId xmlns:p14="http://schemas.microsoft.com/office/powerpoint/2010/main" val="12948666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1D5181D-7DA9-B64D-A8E3-480017FCD033}" type="slidenum">
              <a:rPr lang="en-US" smtClean="0"/>
              <a:pPr>
                <a:defRPr/>
              </a:pPr>
              <a:t>‹#›</a:t>
            </a:fld>
            <a:endParaRPr lang="en-US" dirty="0"/>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78449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33C483-105D-8849-B246-4FC5E48E74D7}" type="slidenum">
              <a:rPr lang="en-US" smtClean="0"/>
              <a:pPr>
                <a:defRPr/>
              </a:pPr>
              <a:t>‹#›</a:t>
            </a:fld>
            <a:endParaRPr lang="en-US" dirty="0"/>
          </a:p>
        </p:txBody>
      </p:sp>
    </p:spTree>
    <p:extLst>
      <p:ext uri="{BB962C8B-B14F-4D97-AF65-F5344CB8AC3E}">
        <p14:creationId xmlns:p14="http://schemas.microsoft.com/office/powerpoint/2010/main" val="2314016507"/>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985142-D7A1-7540-B2E7-DE963484C2D0}" type="slidenum">
              <a:rPr lang="en-US"/>
              <a:pPr>
                <a:defRPr/>
              </a:pPr>
              <a:t>‹#›</a:t>
            </a:fld>
            <a:endParaRPr lang="en-US"/>
          </a:p>
        </p:txBody>
      </p:sp>
    </p:spTree>
    <p:extLst>
      <p:ext uri="{BB962C8B-B14F-4D97-AF65-F5344CB8AC3E}">
        <p14:creationId xmlns:p14="http://schemas.microsoft.com/office/powerpoint/2010/main" val="282327073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2DA9BF-996A-864C-9CEB-36E5FC590A93}" type="slidenum">
              <a:rPr lang="en-US"/>
              <a:pPr>
                <a:defRPr/>
              </a:pPr>
              <a:t>‹#›</a:t>
            </a:fld>
            <a:endParaRPr lang="en-US"/>
          </a:p>
        </p:txBody>
      </p:sp>
    </p:spTree>
    <p:extLst>
      <p:ext uri="{BB962C8B-B14F-4D97-AF65-F5344CB8AC3E}">
        <p14:creationId xmlns:p14="http://schemas.microsoft.com/office/powerpoint/2010/main" val="354787702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80A6EBE-77EC-4644-99CD-AE7DBAD4C345}" type="slidenum">
              <a:rPr lang="en-US"/>
              <a:pPr>
                <a:defRPr/>
              </a:pPr>
              <a:t>‹#›</a:t>
            </a:fld>
            <a:endParaRPr lang="en-US"/>
          </a:p>
        </p:txBody>
      </p:sp>
    </p:spTree>
    <p:extLst>
      <p:ext uri="{BB962C8B-B14F-4D97-AF65-F5344CB8AC3E}">
        <p14:creationId xmlns:p14="http://schemas.microsoft.com/office/powerpoint/2010/main" val="1845863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64F935-3D42-8D48-BFC2-70E2BF1F7EAF}" type="slidenum">
              <a:rPr lang="en-US"/>
              <a:pPr>
                <a:defRPr/>
              </a:pPr>
              <a:t>‹#›</a:t>
            </a:fld>
            <a:endParaRPr lang="en-US"/>
          </a:p>
        </p:txBody>
      </p:sp>
    </p:spTree>
    <p:extLst>
      <p:ext uri="{BB962C8B-B14F-4D97-AF65-F5344CB8AC3E}">
        <p14:creationId xmlns:p14="http://schemas.microsoft.com/office/powerpoint/2010/main" val="32200579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E5AD52C-E487-9546-8828-B02BC4C91A6A}" type="slidenum">
              <a:rPr lang="en-US"/>
              <a:pPr>
                <a:defRPr/>
              </a:pPr>
              <a:t>‹#›</a:t>
            </a:fld>
            <a:endParaRPr lang="en-US"/>
          </a:p>
        </p:txBody>
      </p:sp>
    </p:spTree>
    <p:extLst>
      <p:ext uri="{BB962C8B-B14F-4D97-AF65-F5344CB8AC3E}">
        <p14:creationId xmlns:p14="http://schemas.microsoft.com/office/powerpoint/2010/main" val="106852692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4DCE528-A709-1644-A973-46444AEF3502}" type="slidenum">
              <a:rPr lang="en-US"/>
              <a:pPr>
                <a:defRPr/>
              </a:pPr>
              <a:t>‹#›</a:t>
            </a:fld>
            <a:endParaRPr lang="en-US"/>
          </a:p>
        </p:txBody>
      </p:sp>
    </p:spTree>
    <p:extLst>
      <p:ext uri="{BB962C8B-B14F-4D97-AF65-F5344CB8AC3E}">
        <p14:creationId xmlns:p14="http://schemas.microsoft.com/office/powerpoint/2010/main" val="39141134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C5B2B0A-4FFB-504D-B400-FEC11F036E1D}" type="slidenum">
              <a:rPr lang="en-US"/>
              <a:pPr>
                <a:defRPr/>
              </a:pPr>
              <a:t>‹#›</a:t>
            </a:fld>
            <a:endParaRPr lang="en-US"/>
          </a:p>
        </p:txBody>
      </p:sp>
    </p:spTree>
    <p:extLst>
      <p:ext uri="{BB962C8B-B14F-4D97-AF65-F5344CB8AC3E}">
        <p14:creationId xmlns:p14="http://schemas.microsoft.com/office/powerpoint/2010/main" val="189372936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A943EE7-6765-5E47-9D7D-DE1AF49BD342}" type="slidenum">
              <a:rPr lang="en-US"/>
              <a:pPr>
                <a:defRPr/>
              </a:pPr>
              <a:t>‹#›</a:t>
            </a:fld>
            <a:endParaRPr lang="en-US"/>
          </a:p>
        </p:txBody>
      </p:sp>
    </p:spTree>
    <p:extLst>
      <p:ext uri="{BB962C8B-B14F-4D97-AF65-F5344CB8AC3E}">
        <p14:creationId xmlns:p14="http://schemas.microsoft.com/office/powerpoint/2010/main" val="13934855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0D67284-8A1F-DE41-919A-4F04C4AE66E0}" type="slidenum">
              <a:rPr lang="en-US"/>
              <a:pPr>
                <a:defRPr/>
              </a:pPr>
              <a:t>‹#›</a:t>
            </a:fld>
            <a:endParaRPr lang="en-US"/>
          </a:p>
        </p:txBody>
      </p:sp>
    </p:spTree>
    <p:extLst>
      <p:ext uri="{BB962C8B-B14F-4D97-AF65-F5344CB8AC3E}">
        <p14:creationId xmlns:p14="http://schemas.microsoft.com/office/powerpoint/2010/main" val="19212558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3113D12-6D27-9A4A-8D0E-5CD22396E208}" type="slidenum">
              <a:rPr lang="en-US"/>
              <a:pPr>
                <a:defRPr/>
              </a:pPr>
              <a:t>‹#›</a:t>
            </a:fld>
            <a:endParaRPr lang="en-US"/>
          </a:p>
        </p:txBody>
      </p:sp>
    </p:spTree>
    <p:extLst>
      <p:ext uri="{BB962C8B-B14F-4D97-AF65-F5344CB8AC3E}">
        <p14:creationId xmlns:p14="http://schemas.microsoft.com/office/powerpoint/2010/main" val="909706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4B33F9-B2D5-1644-BBD2-559F0BF216B8}" type="slidenum">
              <a:rPr lang="en-US" smtClean="0"/>
              <a:pPr>
                <a:defRPr/>
              </a:pPr>
              <a:t>‹#›</a:t>
            </a:fld>
            <a:endParaRPr lang="en-US" dirty="0"/>
          </a:p>
        </p:txBody>
      </p:sp>
    </p:spTree>
    <p:extLst>
      <p:ext uri="{BB962C8B-B14F-4D97-AF65-F5344CB8AC3E}">
        <p14:creationId xmlns:p14="http://schemas.microsoft.com/office/powerpoint/2010/main" val="255566397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9AED1C-7165-9444-BC10-3FE4A8ADB9BB}" type="slidenum">
              <a:rPr lang="en-US"/>
              <a:pPr>
                <a:defRPr/>
              </a:pPr>
              <a:t>‹#›</a:t>
            </a:fld>
            <a:endParaRPr lang="en-US"/>
          </a:p>
        </p:txBody>
      </p:sp>
    </p:spTree>
    <p:extLst>
      <p:ext uri="{BB962C8B-B14F-4D97-AF65-F5344CB8AC3E}">
        <p14:creationId xmlns:p14="http://schemas.microsoft.com/office/powerpoint/2010/main" val="369844861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132523748"/>
      </p:ext>
    </p:extLst>
  </p:cSld>
  <p:clrMapOvr>
    <a:masterClrMapping/>
  </p:clrMapOvr>
  <p:transition spd="med">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6217666"/>
      </p:ext>
    </p:extLst>
  </p:cSld>
  <p:clrMapOvr>
    <a:masterClrMapping/>
  </p:clrMapOvr>
  <p:transition spd="med">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008967395"/>
      </p:ext>
    </p:extLst>
  </p:cSld>
  <p:clrMapOvr>
    <a:masterClrMapping/>
  </p:clrMapOvr>
  <p:transition spd="med">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0814175"/>
      </p:ext>
    </p:extLst>
  </p:cSld>
  <p:clrMapOvr>
    <a:masterClrMapping/>
  </p:clrMapOvr>
  <p:transition spd="med">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6604483"/>
      </p:ext>
    </p:extLst>
  </p:cSld>
  <p:clrMapOvr>
    <a:masterClrMapping/>
  </p:clrMapOvr>
  <p:transition spd="med">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82428562"/>
      </p:ext>
    </p:extLst>
  </p:cSld>
  <p:clrMapOvr>
    <a:masterClrMapping/>
  </p:clrMapOvr>
  <p:transition spd="med">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776827"/>
      </p:ext>
    </p:extLst>
  </p:cSld>
  <p:clrMapOvr>
    <a:masterClrMapping/>
  </p:clrMapOvr>
  <p:transition spd="med">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94620126"/>
      </p:ext>
    </p:extLst>
  </p:cSld>
  <p:clrMapOvr>
    <a:masterClrMapping/>
  </p:clrMapOvr>
  <p:transition spd="med">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76622149"/>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8DFF70-7105-8647-A218-EAE92BE23CCA}" type="slidenum">
              <a:rPr lang="en-US" smtClean="0"/>
              <a:pPr>
                <a:defRPr/>
              </a:pPr>
              <a:t>‹#›</a:t>
            </a:fld>
            <a:endParaRPr lang="en-US" dirty="0"/>
          </a:p>
        </p:txBody>
      </p:sp>
    </p:spTree>
    <p:extLst>
      <p:ext uri="{BB962C8B-B14F-4D97-AF65-F5344CB8AC3E}">
        <p14:creationId xmlns:p14="http://schemas.microsoft.com/office/powerpoint/2010/main" val="188680120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7053709"/>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0948648"/>
      </p:ext>
    </p:extLst>
  </p:cSld>
  <p:clrMapOvr>
    <a:masterClrMapping/>
  </p:clrMapOvr>
  <p:transition spd="med">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49843212"/>
      </p:ext>
    </p:extLst>
  </p:cSld>
  <p:clrMapOvr>
    <a:masterClrMapping/>
  </p:clrMapOvr>
  <p:transition spd="med">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4252385"/>
      </p:ext>
    </p:extLst>
  </p:cSld>
  <p:clrMapOvr>
    <a:masterClrMapping/>
  </p:clrMapOvr>
  <p:transition spd="med">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90176444"/>
      </p:ext>
    </p:extLst>
  </p:cSld>
  <p:clrMapOvr>
    <a:masterClrMapping/>
  </p:clrMapOvr>
  <p:transition spd="med">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382033"/>
      </p:ext>
    </p:extLst>
  </p:cSld>
  <p:clrMapOvr>
    <a:masterClrMapping/>
  </p:clrMapOvr>
  <p:transition spd="med">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748504"/>
      </p:ext>
    </p:extLst>
  </p:cSld>
  <p:clrMapOvr>
    <a:masterClrMapping/>
  </p:clrMapOvr>
  <p:transition spd="med">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61663958"/>
      </p:ext>
    </p:extLst>
  </p:cSld>
  <p:clrMapOvr>
    <a:masterClrMapping/>
  </p:clrMapOvr>
  <p:transition spd="med">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1988122"/>
      </p:ext>
    </p:extLst>
  </p:cSld>
  <p:clrMapOvr>
    <a:masterClrMapping/>
  </p:clrMapOvr>
  <p:transition spd="med">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2200839"/>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081AD76-2185-6F48-8D02-42659E25F924}" type="slidenum">
              <a:rPr lang="en-US" smtClean="0"/>
              <a:pPr>
                <a:defRPr/>
              </a:pPr>
              <a:t>‹#›</a:t>
            </a:fld>
            <a:endParaRPr lang="en-US" dirty="0"/>
          </a:p>
        </p:txBody>
      </p:sp>
    </p:spTree>
    <p:extLst>
      <p:ext uri="{BB962C8B-B14F-4D97-AF65-F5344CB8AC3E}">
        <p14:creationId xmlns:p14="http://schemas.microsoft.com/office/powerpoint/2010/main" val="9052582"/>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1127255"/>
      </p:ext>
    </p:extLst>
  </p:cSld>
  <p:clrMapOvr>
    <a:masterClrMapping/>
  </p:clrMapOvr>
  <p:transition spd="med">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1345669"/>
      </p:ext>
    </p:extLst>
  </p:cSld>
  <p:clrMapOvr>
    <a:masterClrMapping/>
  </p:clrMapOvr>
  <p:transition spd="med">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7630511"/>
      </p:ext>
    </p:extLst>
  </p:cSld>
  <p:clrMapOvr>
    <a:masterClrMapping/>
  </p:clrMapOvr>
  <p:transition spd="med">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3021688594"/>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42336168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3328255418"/>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393524120"/>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2424099189"/>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3965843335"/>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2701083982"/>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D4A8AE-2582-F54A-BB50-C40136023277}" type="slidenum">
              <a:rPr lang="en-US" smtClean="0"/>
              <a:pPr>
                <a:defRPr/>
              </a:pPr>
              <a:t>‹#›</a:t>
            </a:fld>
            <a:endParaRPr lang="en-US" dirty="0"/>
          </a:p>
        </p:txBody>
      </p:sp>
    </p:spTree>
    <p:extLst>
      <p:ext uri="{BB962C8B-B14F-4D97-AF65-F5344CB8AC3E}">
        <p14:creationId xmlns:p14="http://schemas.microsoft.com/office/powerpoint/2010/main" val="2659097580"/>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133290209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3880559233"/>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4171053181"/>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347439606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D020ED-1621-8043-A81B-450E32126D73}" type="slidenum">
              <a:rPr lang="en-US" altLang="zh-TW" smtClean="0"/>
              <a:pPr>
                <a:defRPr/>
              </a:pPr>
              <a:t>‹#›</a:t>
            </a:fld>
            <a:endParaRPr lang="en-US" altLang="zh-TW" dirty="0"/>
          </a:p>
        </p:txBody>
      </p:sp>
    </p:spTree>
    <p:extLst>
      <p:ext uri="{BB962C8B-B14F-4D97-AF65-F5344CB8AC3E}">
        <p14:creationId xmlns:p14="http://schemas.microsoft.com/office/powerpoint/2010/main" val="238662852"/>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B694E1-38B1-C84E-AC57-787291F592D3}" type="slidenum">
              <a:rPr lang="en-US" altLang="zh-TW" smtClean="0"/>
              <a:pPr>
                <a:defRPr/>
              </a:pPr>
              <a:t>‹#›</a:t>
            </a:fld>
            <a:endParaRPr lang="en-US" altLang="zh-TW" dirty="0"/>
          </a:p>
        </p:txBody>
      </p:sp>
    </p:spTree>
    <p:extLst>
      <p:ext uri="{BB962C8B-B14F-4D97-AF65-F5344CB8AC3E}">
        <p14:creationId xmlns:p14="http://schemas.microsoft.com/office/powerpoint/2010/main" val="362397820"/>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85084A-9126-C048-9E5E-59CDA5614B9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398155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8798BF-70EA-6C42-8DE4-76FA05920CA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6265411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F8B33B-5C34-744D-B42C-14172AE2C79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011020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F6B634-39E0-9940-BEB5-068ED6E6A1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0187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5837D7-0CA4-BF41-B4CA-8B4AD631D03E}" type="slidenum">
              <a:rPr lang="en-US"/>
              <a:pPr>
                <a:defRPr/>
              </a:pPr>
              <a:t>‹#›</a:t>
            </a:fld>
            <a:endParaRPr lang="en-US"/>
          </a:p>
        </p:txBody>
      </p:sp>
    </p:spTree>
    <p:extLst>
      <p:ext uri="{BB962C8B-B14F-4D97-AF65-F5344CB8AC3E}">
        <p14:creationId xmlns:p14="http://schemas.microsoft.com/office/powerpoint/2010/main" val="88234103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94E3774-7D3D-0542-B023-752444BB483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940403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1A172D-D410-3748-89B4-933139B0DA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35697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7C217F-927C-7141-98AE-6AEB886E7F4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36538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5D6C9A-F325-E541-B647-8948E41020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942368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B3542F-3334-E14C-9029-D96CEDD7761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782978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043061-A685-2F40-8438-237532A93D8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74344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9D138C6-C116-804F-8741-1B61C4D19E3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1608756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0" charset="0"/>
              </a:rPr>
              <a:t> DRESSING</a:t>
            </a:r>
          </a:p>
          <a:p>
            <a:pPr algn="l">
              <a:defRPr/>
            </a:pPr>
            <a:r>
              <a:rPr lang="en-US" sz="2000" b="1">
                <a:solidFill>
                  <a:srgbClr val="FFD34A"/>
                </a:solidFill>
                <a:latin typeface="Times" pitchFamily="-110" charset="0"/>
              </a:rPr>
              <a:t>        THE                                    </a:t>
            </a:r>
          </a:p>
          <a:p>
            <a:pPr algn="l">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318502237"/>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878288"/>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94514566"/>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8DEA68-D3DC-F144-943C-7D765C3BD80C}" type="slidenum">
              <a:rPr lang="en-US"/>
              <a:pPr>
                <a:defRPr/>
              </a:pPr>
              <a:t>‹#›</a:t>
            </a:fld>
            <a:endParaRPr lang="en-US"/>
          </a:p>
        </p:txBody>
      </p:sp>
    </p:spTree>
    <p:extLst>
      <p:ext uri="{BB962C8B-B14F-4D97-AF65-F5344CB8AC3E}">
        <p14:creationId xmlns:p14="http://schemas.microsoft.com/office/powerpoint/2010/main" val="232387547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670449"/>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0548892"/>
      </p:ext>
    </p:extLst>
  </p:cSld>
  <p:clrMapOvr>
    <a:masterClrMapping/>
  </p:clrMapOvr>
  <p:transition spd="med">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05604072"/>
      </p:ext>
    </p:extLst>
  </p:cSld>
  <p:clrMapOvr>
    <a:masterClrMapping/>
  </p:clrMapOvr>
  <p:transition spd="med">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14557"/>
      </p:ext>
    </p:extLst>
  </p:cSld>
  <p:clrMapOvr>
    <a:masterClrMapping/>
  </p:clrMapOvr>
  <p:transition spd="med">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1317961"/>
      </p:ext>
    </p:extLst>
  </p:cSld>
  <p:clrMapOvr>
    <a:masterClrMapping/>
  </p:clrMapOvr>
  <p:transition spd="med">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53864917"/>
      </p:ext>
    </p:extLst>
  </p:cSld>
  <p:clrMapOvr>
    <a:masterClrMapping/>
  </p:clrMapOvr>
  <p:transition spd="med">
    <p:fade/>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838750"/>
      </p:ext>
    </p:extLst>
  </p:cSld>
  <p:clrMapOvr>
    <a:masterClrMapping/>
  </p:clrMapOvr>
  <p:transition spd="med">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866090"/>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7D26AB-6E62-BC40-9A1E-E63775A06D60}" type="slidenum">
              <a:rPr lang="en-US"/>
              <a:pPr>
                <a:defRPr/>
              </a:pPr>
              <a:t>‹#›</a:t>
            </a:fld>
            <a:endParaRPr lang="en-US"/>
          </a:p>
        </p:txBody>
      </p:sp>
    </p:spTree>
    <p:extLst>
      <p:ext uri="{BB962C8B-B14F-4D97-AF65-F5344CB8AC3E}">
        <p14:creationId xmlns:p14="http://schemas.microsoft.com/office/powerpoint/2010/main" val="4180812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34EB75-0846-C449-B194-3337D1D812D5}" type="slidenum">
              <a:rPr lang="en-US"/>
              <a:pPr>
                <a:defRPr/>
              </a:pPr>
              <a:t>‹#›</a:t>
            </a:fld>
            <a:endParaRPr lang="en-US"/>
          </a:p>
        </p:txBody>
      </p:sp>
    </p:spTree>
    <p:extLst>
      <p:ext uri="{BB962C8B-B14F-4D97-AF65-F5344CB8AC3E}">
        <p14:creationId xmlns:p14="http://schemas.microsoft.com/office/powerpoint/2010/main" val="41176247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7272D7-1FBA-B54D-A141-6B8A84BA1526}" type="slidenum">
              <a:rPr lang="en-US"/>
              <a:pPr>
                <a:defRPr/>
              </a:pPr>
              <a:t>‹#›</a:t>
            </a:fld>
            <a:endParaRPr lang="en-US"/>
          </a:p>
        </p:txBody>
      </p:sp>
    </p:spTree>
    <p:extLst>
      <p:ext uri="{BB962C8B-B14F-4D97-AF65-F5344CB8AC3E}">
        <p14:creationId xmlns:p14="http://schemas.microsoft.com/office/powerpoint/2010/main" val="171916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F96E33D-DFBA-4347-A095-DF27BDCA02D9}" type="slidenum">
              <a:rPr lang="en-US" smtClean="0"/>
              <a:pPr>
                <a:defRPr/>
              </a:pPr>
              <a:t>‹#›</a:t>
            </a:fld>
            <a:endParaRPr lang="en-US" dirty="0"/>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83482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2D711FA-7EB9-904E-9477-53C725A420F4}" type="slidenum">
              <a:rPr lang="en-US"/>
              <a:pPr>
                <a:defRPr/>
              </a:pPr>
              <a:t>‹#›</a:t>
            </a:fld>
            <a:endParaRPr lang="en-US"/>
          </a:p>
        </p:txBody>
      </p:sp>
    </p:spTree>
    <p:extLst>
      <p:ext uri="{BB962C8B-B14F-4D97-AF65-F5344CB8AC3E}">
        <p14:creationId xmlns:p14="http://schemas.microsoft.com/office/powerpoint/2010/main" val="2134943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DE9AE1-A2C2-CF41-B965-E963331487C1}" type="slidenum">
              <a:rPr lang="en-US"/>
              <a:pPr>
                <a:defRPr/>
              </a:pPr>
              <a:t>‹#›</a:t>
            </a:fld>
            <a:endParaRPr lang="en-US"/>
          </a:p>
        </p:txBody>
      </p:sp>
    </p:spTree>
    <p:extLst>
      <p:ext uri="{BB962C8B-B14F-4D97-AF65-F5344CB8AC3E}">
        <p14:creationId xmlns:p14="http://schemas.microsoft.com/office/powerpoint/2010/main" val="2058472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3ED350-B2C2-1D49-915E-1335EC38232E}" type="slidenum">
              <a:rPr lang="en-US"/>
              <a:pPr>
                <a:defRPr/>
              </a:pPr>
              <a:t>‹#›</a:t>
            </a:fld>
            <a:endParaRPr lang="en-US"/>
          </a:p>
        </p:txBody>
      </p:sp>
    </p:spTree>
    <p:extLst>
      <p:ext uri="{BB962C8B-B14F-4D97-AF65-F5344CB8AC3E}">
        <p14:creationId xmlns:p14="http://schemas.microsoft.com/office/powerpoint/2010/main" val="3407597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6F3098-4578-2E46-949A-3F44FE8F922C}" type="slidenum">
              <a:rPr lang="en-US"/>
              <a:pPr>
                <a:defRPr/>
              </a:pPr>
              <a:t>‹#›</a:t>
            </a:fld>
            <a:endParaRPr lang="en-US"/>
          </a:p>
        </p:txBody>
      </p:sp>
    </p:spTree>
    <p:extLst>
      <p:ext uri="{BB962C8B-B14F-4D97-AF65-F5344CB8AC3E}">
        <p14:creationId xmlns:p14="http://schemas.microsoft.com/office/powerpoint/2010/main" val="10972678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9FA8B-39AA-9342-BC59-ED47265A3622}" type="slidenum">
              <a:rPr lang="en-US"/>
              <a:pPr>
                <a:defRPr/>
              </a:pPr>
              <a:t>‹#›</a:t>
            </a:fld>
            <a:endParaRPr lang="en-US"/>
          </a:p>
        </p:txBody>
      </p:sp>
    </p:spTree>
    <p:extLst>
      <p:ext uri="{BB962C8B-B14F-4D97-AF65-F5344CB8AC3E}">
        <p14:creationId xmlns:p14="http://schemas.microsoft.com/office/powerpoint/2010/main" val="1790183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4DB1A-D87E-0941-A917-A1FFC296AF9C}" type="slidenum">
              <a:rPr lang="en-US"/>
              <a:pPr>
                <a:defRPr/>
              </a:pPr>
              <a:t>‹#›</a:t>
            </a:fld>
            <a:endParaRPr lang="en-US"/>
          </a:p>
        </p:txBody>
      </p:sp>
    </p:spTree>
    <p:extLst>
      <p:ext uri="{BB962C8B-B14F-4D97-AF65-F5344CB8AC3E}">
        <p14:creationId xmlns:p14="http://schemas.microsoft.com/office/powerpoint/2010/main" val="2431773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E3E03A5-87ED-324F-948F-066BB691A029}" type="slidenum">
              <a:rPr lang="en-US" smtClean="0"/>
              <a:pPr>
                <a:defRPr/>
              </a:pPr>
              <a:t>‹#›</a:t>
            </a:fld>
            <a:endParaRPr lang="en-US" dirty="0"/>
          </a:p>
        </p:txBody>
      </p:sp>
    </p:spTree>
    <p:extLst>
      <p:ext uri="{BB962C8B-B14F-4D97-AF65-F5344CB8AC3E}">
        <p14:creationId xmlns:p14="http://schemas.microsoft.com/office/powerpoint/2010/main" val="38657585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B263F856-8B38-0C49-AD9F-73B5A51AF35B}" type="slidenum">
              <a:rPr lang="en-US" smtClean="0"/>
              <a:pPr>
                <a:defRPr/>
              </a:pPr>
              <a:t>‹#›</a:t>
            </a:fld>
            <a:endParaRPr lang="en-US" dirty="0"/>
          </a:p>
        </p:txBody>
      </p:sp>
    </p:spTree>
    <p:extLst>
      <p:ext uri="{BB962C8B-B14F-4D97-AF65-F5344CB8AC3E}">
        <p14:creationId xmlns:p14="http://schemas.microsoft.com/office/powerpoint/2010/main" val="275450357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6C8F6A6-6195-174C-94D4-B928A0CD16B1}" type="slidenum">
              <a:rPr lang="en-US" smtClean="0"/>
              <a:pPr>
                <a:defRPr/>
              </a:pPr>
              <a:t>‹#›</a:t>
            </a:fld>
            <a:endParaRPr lang="en-US" dirty="0"/>
          </a:p>
        </p:txBody>
      </p:sp>
    </p:spTree>
    <p:extLst>
      <p:ext uri="{BB962C8B-B14F-4D97-AF65-F5344CB8AC3E}">
        <p14:creationId xmlns:p14="http://schemas.microsoft.com/office/powerpoint/2010/main" val="11262010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329295F3-DE46-3C4C-82C4-35A91DAF4237}" type="slidenum">
              <a:rPr lang="en-US" smtClean="0"/>
              <a:pPr>
                <a:defRPr/>
              </a:pPr>
              <a:t>‹#›</a:t>
            </a:fld>
            <a:endParaRPr lang="en-US" dirty="0"/>
          </a:p>
        </p:txBody>
      </p:sp>
    </p:spTree>
    <p:extLst>
      <p:ext uri="{BB962C8B-B14F-4D97-AF65-F5344CB8AC3E}">
        <p14:creationId xmlns:p14="http://schemas.microsoft.com/office/powerpoint/2010/main" val="3143426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0673C41-C4B1-AC49-973E-7BDB7987FAA7}" type="slidenum">
              <a:rPr lang="en-US" smtClean="0"/>
              <a:pPr>
                <a:defRPr/>
              </a:pPr>
              <a:t>‹#›</a:t>
            </a:fld>
            <a:endParaRPr lang="en-US" dirty="0"/>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83554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AAA3E51-E029-404D-B4BF-E6E4440D066A}" type="slidenum">
              <a:rPr lang="en-US" smtClean="0"/>
              <a:pPr>
                <a:defRPr/>
              </a:pPr>
              <a:t>‹#›</a:t>
            </a:fld>
            <a:endParaRPr lang="en-US" dirty="0"/>
          </a:p>
        </p:txBody>
      </p:sp>
    </p:spTree>
    <p:extLst>
      <p:ext uri="{BB962C8B-B14F-4D97-AF65-F5344CB8AC3E}">
        <p14:creationId xmlns:p14="http://schemas.microsoft.com/office/powerpoint/2010/main" val="1501715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b="1" i="0">
                <a:solidFill>
                  <a:srgbClr val="FFFFFF"/>
                </a:solidFill>
                <a:latin typeface="Arial" panose="020B0604020202020204" pitchFamily="34" charset="0"/>
              </a:defRPr>
            </a:lvl1pPr>
          </a:lstStyle>
          <a:p>
            <a:pPr>
              <a:defRPr/>
            </a:pPr>
            <a:fld id="{B9F20379-74D8-B544-8B2E-B1285F55FA4C}" type="slidenum">
              <a:rPr lang="en-US" smtClean="0"/>
              <a:pPr>
                <a:defRPr/>
              </a:pPr>
              <a:t>‹#›</a:t>
            </a:fld>
            <a:endParaRPr lang="en-US" dirty="0"/>
          </a:p>
        </p:txBody>
      </p:sp>
    </p:spTree>
    <p:extLst>
      <p:ext uri="{BB962C8B-B14F-4D97-AF65-F5344CB8AC3E}">
        <p14:creationId xmlns:p14="http://schemas.microsoft.com/office/powerpoint/2010/main" val="3213823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D1B3D6-E16F-8044-B106-E09283320A7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53031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59D26F-6F32-7C4C-945A-F72B68ADB2C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924108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5FCE82-949E-3E4D-9B32-55E604F35B5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6945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3832BF-F7C5-144F-B8E2-9AC02312CD8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29849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3025F4-010C-1041-A88B-D8BA63A44C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975332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29E86D-FB07-F443-A54D-9CB3DEB41E1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21605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0C11E70-E4AA-A645-952D-6ED5D957F03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937796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9CACD9-7C5F-5744-85E5-FB58A3C4431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7380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ECB4938-F10D-C845-8422-D7564B78A4D4}" type="slidenum">
              <a:rPr lang="en-US" smtClean="0"/>
              <a:pPr>
                <a:defRPr/>
              </a:pPr>
              <a:t>‹#›</a:t>
            </a:fld>
            <a:endParaRPr lang="en-US" dirty="0"/>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707014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D2A37D-635E-1744-A83A-F51DA4F49A0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63316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107EB12-5208-0643-A44B-A8191FEAF20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53068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AD90E14-FB72-B242-AADC-BD08EA7EACB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58523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812268-38BE-A04B-87BA-A6779E2C2CD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91277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ACF2D25-F312-9A4B-9D64-2CD17677203B}" type="slidenum">
              <a:rPr lang="en-US" smtClean="0"/>
              <a:pPr>
                <a:defRPr/>
              </a:pPr>
              <a:t>‹#›</a:t>
            </a:fld>
            <a:endParaRPr lang="en-US" dirty="0"/>
          </a:p>
        </p:txBody>
      </p:sp>
    </p:spTree>
    <p:extLst>
      <p:ext uri="{BB962C8B-B14F-4D97-AF65-F5344CB8AC3E}">
        <p14:creationId xmlns:p14="http://schemas.microsoft.com/office/powerpoint/2010/main" val="1627227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8C72DF9-9684-F343-A8D2-91A8B1825450}" type="slidenum">
              <a:rPr lang="en-US" smtClean="0"/>
              <a:pPr>
                <a:defRPr/>
              </a:pPr>
              <a:t>‹#›</a:t>
            </a:fld>
            <a:endParaRPr lang="en-US" dirty="0"/>
          </a:p>
        </p:txBody>
      </p:sp>
    </p:spTree>
    <p:extLst>
      <p:ext uri="{BB962C8B-B14F-4D97-AF65-F5344CB8AC3E}">
        <p14:creationId xmlns:p14="http://schemas.microsoft.com/office/powerpoint/2010/main" val="4068839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4CD02CE-7B78-BB40-ADE7-A4ECDABD1C1C}" type="slidenum">
              <a:rPr lang="en-US" smtClean="0"/>
              <a:pPr>
                <a:defRPr/>
              </a:pPr>
              <a:t>‹#›</a:t>
            </a:fld>
            <a:endParaRPr lang="en-US" dirty="0"/>
          </a:p>
        </p:txBody>
      </p:sp>
    </p:spTree>
    <p:extLst>
      <p:ext uri="{BB962C8B-B14F-4D97-AF65-F5344CB8AC3E}">
        <p14:creationId xmlns:p14="http://schemas.microsoft.com/office/powerpoint/2010/main" val="7107772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E63096-8914-5D4D-AAF0-BE08B2530F21}" type="slidenum">
              <a:rPr lang="en-US" smtClean="0"/>
              <a:pPr>
                <a:defRPr/>
              </a:pPr>
              <a:t>‹#›</a:t>
            </a:fld>
            <a:endParaRPr lang="en-US" dirty="0"/>
          </a:p>
        </p:txBody>
      </p:sp>
    </p:spTree>
    <p:extLst>
      <p:ext uri="{BB962C8B-B14F-4D97-AF65-F5344CB8AC3E}">
        <p14:creationId xmlns:p14="http://schemas.microsoft.com/office/powerpoint/2010/main" val="59233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A186F6-FC3E-8A4E-950A-54062380A2B7}" type="slidenum">
              <a:rPr lang="en-US" smtClean="0"/>
              <a:pPr>
                <a:defRPr/>
              </a:pPr>
              <a:t>‹#›</a:t>
            </a:fld>
            <a:endParaRPr lang="en-US" dirty="0"/>
          </a:p>
        </p:txBody>
      </p:sp>
    </p:spTree>
    <p:extLst>
      <p:ext uri="{BB962C8B-B14F-4D97-AF65-F5344CB8AC3E}">
        <p14:creationId xmlns:p14="http://schemas.microsoft.com/office/powerpoint/2010/main" val="1416276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E871B9C-6CAD-8C4B-AC69-45E3E904282A}" type="slidenum">
              <a:rPr lang="en-US" smtClean="0"/>
              <a:pPr>
                <a:defRPr/>
              </a:pPr>
              <a:t>‹#›</a:t>
            </a:fld>
            <a:endParaRPr lang="en-US" dirty="0"/>
          </a:p>
        </p:txBody>
      </p:sp>
    </p:spTree>
    <p:extLst>
      <p:ext uri="{BB962C8B-B14F-4D97-AF65-F5344CB8AC3E}">
        <p14:creationId xmlns:p14="http://schemas.microsoft.com/office/powerpoint/2010/main" val="22464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6D23181-E3CA-7141-9A98-4B8DFAD0C8AB}" type="slidenum">
              <a:rPr lang="en-US" smtClean="0"/>
              <a:pPr>
                <a:defRPr/>
              </a:pPr>
              <a:t>‹#›</a:t>
            </a:fld>
            <a:endParaRPr lang="en-US" dirty="0"/>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1386535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5E156FB-3FE9-734E-84BF-53BCC6EE0ACD}" type="slidenum">
              <a:rPr lang="en-US" smtClean="0"/>
              <a:pPr>
                <a:defRPr/>
              </a:pPr>
              <a:t>‹#›</a:t>
            </a:fld>
            <a:endParaRPr lang="en-US" dirty="0"/>
          </a:p>
        </p:txBody>
      </p:sp>
    </p:spTree>
    <p:extLst>
      <p:ext uri="{BB962C8B-B14F-4D97-AF65-F5344CB8AC3E}">
        <p14:creationId xmlns:p14="http://schemas.microsoft.com/office/powerpoint/2010/main" val="36287237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678CD4B-09C6-534B-9127-CA52B92002C7}" type="slidenum">
              <a:rPr lang="en-US" smtClean="0"/>
              <a:pPr>
                <a:defRPr/>
              </a:pPr>
              <a:t>‹#›</a:t>
            </a:fld>
            <a:endParaRPr lang="en-US" dirty="0"/>
          </a:p>
        </p:txBody>
      </p:sp>
    </p:spTree>
    <p:extLst>
      <p:ext uri="{BB962C8B-B14F-4D97-AF65-F5344CB8AC3E}">
        <p14:creationId xmlns:p14="http://schemas.microsoft.com/office/powerpoint/2010/main" val="15347670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2CB8C1C-1AEF-B043-ABF7-0A710F35809C}" type="slidenum">
              <a:rPr lang="en-US" smtClean="0"/>
              <a:pPr>
                <a:defRPr/>
              </a:pPr>
              <a:t>‹#›</a:t>
            </a:fld>
            <a:endParaRPr lang="en-US" dirty="0"/>
          </a:p>
        </p:txBody>
      </p:sp>
    </p:spTree>
    <p:extLst>
      <p:ext uri="{BB962C8B-B14F-4D97-AF65-F5344CB8AC3E}">
        <p14:creationId xmlns:p14="http://schemas.microsoft.com/office/powerpoint/2010/main" val="18255868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5AC532-9281-BC47-B728-F889DE9DCE39}" type="slidenum">
              <a:rPr lang="en-US" smtClean="0"/>
              <a:pPr>
                <a:defRPr/>
              </a:pPr>
              <a:t>‹#›</a:t>
            </a:fld>
            <a:endParaRPr lang="en-US" dirty="0"/>
          </a:p>
        </p:txBody>
      </p:sp>
    </p:spTree>
    <p:extLst>
      <p:ext uri="{BB962C8B-B14F-4D97-AF65-F5344CB8AC3E}">
        <p14:creationId xmlns:p14="http://schemas.microsoft.com/office/powerpoint/2010/main" val="11180748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955443E-EF85-3A4A-A5C7-00628BDF9B26}" type="slidenum">
              <a:rPr lang="en-US" smtClean="0"/>
              <a:pPr>
                <a:defRPr/>
              </a:pPr>
              <a:t>‹#›</a:t>
            </a:fld>
            <a:endParaRPr lang="en-US" dirty="0"/>
          </a:p>
        </p:txBody>
      </p:sp>
    </p:spTree>
    <p:extLst>
      <p:ext uri="{BB962C8B-B14F-4D97-AF65-F5344CB8AC3E}">
        <p14:creationId xmlns:p14="http://schemas.microsoft.com/office/powerpoint/2010/main" val="2266641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2784055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41360813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1385275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9013478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2062179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510155F-85F8-E34C-8DCF-F78907474C05}" type="slidenum">
              <a:rPr lang="en-US" smtClean="0"/>
              <a:pPr>
                <a:defRPr/>
              </a:pPr>
              <a:t>‹#›</a:t>
            </a:fld>
            <a:endParaRPr lang="en-US" dirty="0"/>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4020505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3009149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25968134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11413898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1565170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13367179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85356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18942677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013814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0F0E62B9-4F3A-2144-B353-DDC02D27F08E}" type="slidenum">
              <a:rPr lang="en-US" sz="2400" smtClean="0">
                <a:solidFill>
                  <a:srgbClr val="000000"/>
                </a:solidFill>
              </a:rPr>
              <a:pPr/>
              <a:t>‹#›</a:t>
            </a:fld>
            <a:endParaRPr lang="en-US" sz="2400" dirty="0">
              <a:solidFill>
                <a:srgbClr val="000000"/>
              </a:solidFill>
            </a:endParaRPr>
          </a:p>
        </p:txBody>
      </p:sp>
    </p:spTree>
    <p:extLst>
      <p:ext uri="{BB962C8B-B14F-4D97-AF65-F5344CB8AC3E}">
        <p14:creationId xmlns:p14="http://schemas.microsoft.com/office/powerpoint/2010/main" val="16169746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AD3F50D6-A74F-EA4E-8BAA-614C687E3159}" type="slidenum">
              <a:rPr lang="en-US" sz="2400" smtClean="0">
                <a:solidFill>
                  <a:srgbClr val="000000"/>
                </a:solidFill>
              </a:rPr>
              <a:pPr/>
              <a:t>‹#›</a:t>
            </a:fld>
            <a:endParaRPr lang="en-US" sz="2400" dirty="0">
              <a:solidFill>
                <a:srgbClr val="000000"/>
              </a:solidFill>
            </a:endParaRPr>
          </a:p>
        </p:txBody>
      </p:sp>
    </p:spTree>
    <p:extLst>
      <p:ext uri="{BB962C8B-B14F-4D97-AF65-F5344CB8AC3E}">
        <p14:creationId xmlns:p14="http://schemas.microsoft.com/office/powerpoint/2010/main" val="948332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6ACEB67-1673-174B-AB2C-A815D114DB20}" type="slidenum">
              <a:rPr lang="en-US" smtClean="0"/>
              <a:pPr>
                <a:defRPr/>
              </a:pPr>
              <a:t>‹#›</a:t>
            </a:fld>
            <a:endParaRPr lang="en-US" dirty="0"/>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666990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FE0E9A73-D6F3-FB4B-B676-AB2D6ACB3033}" type="slidenum">
              <a:rPr lang="en-US" sz="2400" smtClean="0">
                <a:solidFill>
                  <a:srgbClr val="000000"/>
                </a:solidFill>
              </a:rPr>
              <a:pPr/>
              <a:t>‹#›</a:t>
            </a:fld>
            <a:endParaRPr lang="en-US" sz="2400" dirty="0">
              <a:solidFill>
                <a:srgbClr val="000000"/>
              </a:solidFill>
            </a:endParaRPr>
          </a:p>
        </p:txBody>
      </p:sp>
    </p:spTree>
    <p:extLst>
      <p:ext uri="{BB962C8B-B14F-4D97-AF65-F5344CB8AC3E}">
        <p14:creationId xmlns:p14="http://schemas.microsoft.com/office/powerpoint/2010/main" val="17445777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21B05C86-5CA8-C640-83F6-0464EF60335F}" type="slidenum">
              <a:rPr lang="en-US" sz="2400" smtClean="0">
                <a:solidFill>
                  <a:srgbClr val="000000"/>
                </a:solidFill>
              </a:rPr>
              <a:pPr/>
              <a:t>‹#›</a:t>
            </a:fld>
            <a:endParaRPr lang="en-US" sz="2400" dirty="0">
              <a:solidFill>
                <a:srgbClr val="000000"/>
              </a:solidFill>
            </a:endParaRPr>
          </a:p>
        </p:txBody>
      </p:sp>
    </p:spTree>
    <p:extLst>
      <p:ext uri="{BB962C8B-B14F-4D97-AF65-F5344CB8AC3E}">
        <p14:creationId xmlns:p14="http://schemas.microsoft.com/office/powerpoint/2010/main" val="28728547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CCBC2C85-5B23-2743-8351-2458AC3B1C6F}" type="slidenum">
              <a:rPr lang="en-US" sz="2400" smtClean="0">
                <a:solidFill>
                  <a:srgbClr val="000000"/>
                </a:solidFill>
              </a:rPr>
              <a:pPr/>
              <a:t>‹#›</a:t>
            </a:fld>
            <a:endParaRPr lang="en-US" sz="2400" dirty="0">
              <a:solidFill>
                <a:srgbClr val="000000"/>
              </a:solidFill>
            </a:endParaRPr>
          </a:p>
        </p:txBody>
      </p:sp>
    </p:spTree>
    <p:extLst>
      <p:ext uri="{BB962C8B-B14F-4D97-AF65-F5344CB8AC3E}">
        <p14:creationId xmlns:p14="http://schemas.microsoft.com/office/powerpoint/2010/main" val="31804786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4668B637-F1B0-CD4B-945A-E1B24BE0055F}" type="slidenum">
              <a:rPr lang="en-US" sz="2400" smtClean="0">
                <a:solidFill>
                  <a:srgbClr val="000000"/>
                </a:solidFill>
              </a:rPr>
              <a:pPr/>
              <a:t>‹#›</a:t>
            </a:fld>
            <a:endParaRPr lang="en-US" sz="2400" dirty="0">
              <a:solidFill>
                <a:srgbClr val="000000"/>
              </a:solidFill>
            </a:endParaRPr>
          </a:p>
        </p:txBody>
      </p:sp>
    </p:spTree>
    <p:extLst>
      <p:ext uri="{BB962C8B-B14F-4D97-AF65-F5344CB8AC3E}">
        <p14:creationId xmlns:p14="http://schemas.microsoft.com/office/powerpoint/2010/main" val="22386529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9DDB0FBA-1AA2-7A41-A7E8-827850B26E1B}" type="slidenum">
              <a:rPr lang="en-US" sz="2400" smtClean="0">
                <a:solidFill>
                  <a:srgbClr val="000000"/>
                </a:solidFill>
              </a:rPr>
              <a:pPr/>
              <a:t>‹#›</a:t>
            </a:fld>
            <a:endParaRPr lang="en-US" sz="2400" dirty="0">
              <a:solidFill>
                <a:srgbClr val="000000"/>
              </a:solidFill>
            </a:endParaRPr>
          </a:p>
        </p:txBody>
      </p:sp>
    </p:spTree>
    <p:extLst>
      <p:ext uri="{BB962C8B-B14F-4D97-AF65-F5344CB8AC3E}">
        <p14:creationId xmlns:p14="http://schemas.microsoft.com/office/powerpoint/2010/main" val="20435176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0474792B-817A-344D-BDC3-98766AAD8EB6}" type="slidenum">
              <a:rPr lang="en-US" sz="2400" smtClean="0">
                <a:solidFill>
                  <a:srgbClr val="000000"/>
                </a:solidFill>
              </a:rPr>
              <a:pPr/>
              <a:t>‹#›</a:t>
            </a:fld>
            <a:endParaRPr lang="en-US" sz="2400" dirty="0">
              <a:solidFill>
                <a:srgbClr val="000000"/>
              </a:solidFill>
            </a:endParaRPr>
          </a:p>
        </p:txBody>
      </p:sp>
    </p:spTree>
    <p:extLst>
      <p:ext uri="{BB962C8B-B14F-4D97-AF65-F5344CB8AC3E}">
        <p14:creationId xmlns:p14="http://schemas.microsoft.com/office/powerpoint/2010/main" val="15452868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D80BDE67-5EFE-FF4D-AC25-976BBC3D78DA}" type="slidenum">
              <a:rPr lang="en-US" sz="2400" smtClean="0">
                <a:solidFill>
                  <a:srgbClr val="000000"/>
                </a:solidFill>
              </a:rPr>
              <a:pPr/>
              <a:t>‹#›</a:t>
            </a:fld>
            <a:endParaRPr lang="en-US" sz="2400" dirty="0">
              <a:solidFill>
                <a:srgbClr val="000000"/>
              </a:solidFill>
            </a:endParaRPr>
          </a:p>
        </p:txBody>
      </p:sp>
    </p:spTree>
    <p:extLst>
      <p:ext uri="{BB962C8B-B14F-4D97-AF65-F5344CB8AC3E}">
        <p14:creationId xmlns:p14="http://schemas.microsoft.com/office/powerpoint/2010/main" val="16819609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endParaRPr lang="en-US" sz="2400"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fld id="{A4114420-13EE-2946-AB89-0A59875297C0}" type="slidenum">
              <a:rPr lang="en-US" sz="2400" smtClean="0">
                <a:solidFill>
                  <a:srgbClr val="000000"/>
                </a:solidFill>
              </a:rPr>
              <a:pPr/>
              <a:t>‹#›</a:t>
            </a:fld>
            <a:endParaRPr lang="en-US" sz="2400" dirty="0">
              <a:solidFill>
                <a:srgbClr val="000000"/>
              </a:solidFill>
            </a:endParaRPr>
          </a:p>
        </p:txBody>
      </p:sp>
    </p:spTree>
    <p:extLst>
      <p:ext uri="{BB962C8B-B14F-4D97-AF65-F5344CB8AC3E}">
        <p14:creationId xmlns:p14="http://schemas.microsoft.com/office/powerpoint/2010/main" val="2880673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78838" cy="6173788"/>
            <a:chOff x="0" y="0"/>
            <a:chExt cx="5341" cy="3889"/>
          </a:xfrm>
        </p:grpSpPr>
        <p:sp>
          <p:nvSpPr>
            <p:cNvPr id="5" name="Freeform 1027"/>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1028"/>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1029"/>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1030"/>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1031"/>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1032"/>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1033"/>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b="1" i="0">
                <a:solidFill>
                  <a:srgbClr val="FFFFFF"/>
                </a:solidFill>
                <a:latin typeface="Arial" panose="020B0604020202020204" pitchFamily="34" charset="0"/>
              </a:defRPr>
            </a:lvl1pPr>
          </a:lstStyle>
          <a:p>
            <a:pPr>
              <a:defRPr/>
            </a:pPr>
            <a:fld id="{B2CFEBCB-8094-C349-8569-BA4E9020746B}" type="slidenum">
              <a:rPr lang="en-US" smtClean="0"/>
              <a:pPr>
                <a:defRPr/>
              </a:pPr>
              <a:t>‹#›</a:t>
            </a:fld>
            <a:endParaRPr lang="en-US" dirty="0"/>
          </a:p>
        </p:txBody>
      </p:sp>
    </p:spTree>
    <p:extLst>
      <p:ext uri="{BB962C8B-B14F-4D97-AF65-F5344CB8AC3E}">
        <p14:creationId xmlns:p14="http://schemas.microsoft.com/office/powerpoint/2010/main" val="19933646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446BDB-A649-D644-8D84-228095C9BAC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62749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10.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1.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1.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image" Target="../media/image3.png"/><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20.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2.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1.pn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3.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image" Target="../media/image3.png"/><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4.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4.jpeg"/><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6.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8.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299.xml"/><Relationship Id="rId1" Type="http://schemas.openxmlformats.org/officeDocument/2006/relationships/slideLayout" Target="../slideLayouts/slideLayout29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2.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3.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4.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5" Type="http://schemas.openxmlformats.org/officeDocument/2006/relationships/image" Target="../media/image5.jpeg"/><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6.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7.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3.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a:solidFill>
                  <a:schemeClr val="tx2"/>
                </a:solidFill>
                <a:latin typeface="Arial" panose="020B0604020202020204" pitchFamily="34" charset="0"/>
              </a:defRPr>
            </a:lvl1pPr>
          </a:lstStyle>
          <a:p>
            <a:pPr>
              <a:defRPr/>
            </a:pPr>
            <a:fld id="{65B2636F-5E7E-464F-9A34-12B7100CF4DD}" type="slidenum">
              <a:rPr lang="en-US" smtClean="0"/>
              <a:pPr>
                <a:defRPr/>
              </a:pPr>
              <a:t>‹#›</a:t>
            </a:fld>
            <a:endParaRPr lang="en-US" dirty="0"/>
          </a:p>
        </p:txBody>
      </p:sp>
      <p:sp>
        <p:nvSpPr>
          <p:cNvPr id="103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sp>
        <p:nvSpPr>
          <p:cNvPr id="103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endParaRPr lang="en-US" b="1" i="0" dirty="0">
              <a:latin typeface="Arial" panose="020B0604020202020204" pitchFamily="34" charset="0"/>
            </a:endParaRPr>
          </a:p>
        </p:txBody>
      </p:sp>
      <p:grpSp>
        <p:nvGrpSpPr>
          <p:cNvPr id="1032" name="Group 8"/>
          <p:cNvGrpSpPr>
            <a:grpSpLocks/>
          </p:cNvGrpSpPr>
          <p:nvPr/>
        </p:nvGrpSpPr>
        <p:grpSpPr bwMode="auto">
          <a:xfrm>
            <a:off x="228600" y="457200"/>
            <a:ext cx="1246188" cy="1371600"/>
            <a:chOff x="144" y="288"/>
            <a:chExt cx="785" cy="864"/>
          </a:xfrm>
        </p:grpSpPr>
        <p:sp>
          <p:nvSpPr>
            <p:cNvPr id="103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3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3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3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3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3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4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4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4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4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4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4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04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1" i="0" dirty="0">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485838" r:id="rId1"/>
    <p:sldLayoutId id="2147485728" r:id="rId2"/>
    <p:sldLayoutId id="2147485729" r:id="rId3"/>
    <p:sldLayoutId id="2147485730" r:id="rId4"/>
    <p:sldLayoutId id="2147485731" r:id="rId5"/>
    <p:sldLayoutId id="2147485732" r:id="rId6"/>
    <p:sldLayoutId id="2147485733" r:id="rId7"/>
    <p:sldLayoutId id="2147485734" r:id="rId8"/>
    <p:sldLayoutId id="2147485735" r:id="rId9"/>
    <p:sldLayoutId id="2147485736" r:id="rId10"/>
    <p:sldLayoutId id="2147485737"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3900">
          <a:solidFill>
            <a:schemeClr val="tx2"/>
          </a:solidFill>
          <a:latin typeface="Arial" pitchFamily="-105" charset="0"/>
          <a:ea typeface="ＭＳ Ｐゴシック" pitchFamily="-105" charset="-128"/>
          <a:cs typeface="ＭＳ Ｐゴシック" pitchFamily="-105" charset="-128"/>
        </a:defRPr>
      </a:lvl5pPr>
      <a:lvl6pPr marL="457200" algn="l" rtl="0" fontAlgn="base">
        <a:spcBef>
          <a:spcPct val="0"/>
        </a:spcBef>
        <a:spcAft>
          <a:spcPct val="0"/>
        </a:spcAft>
        <a:defRPr sz="3900">
          <a:solidFill>
            <a:schemeClr val="tx2"/>
          </a:solidFill>
          <a:latin typeface="Arial" pitchFamily="-105" charset="0"/>
        </a:defRPr>
      </a:lvl6pPr>
      <a:lvl7pPr marL="914400" algn="l" rtl="0" fontAlgn="base">
        <a:spcBef>
          <a:spcPct val="0"/>
        </a:spcBef>
        <a:spcAft>
          <a:spcPct val="0"/>
        </a:spcAft>
        <a:defRPr sz="3900">
          <a:solidFill>
            <a:schemeClr val="tx2"/>
          </a:solidFill>
          <a:latin typeface="Arial" pitchFamily="-105" charset="0"/>
        </a:defRPr>
      </a:lvl7pPr>
      <a:lvl8pPr marL="1371600" algn="l" rtl="0" fontAlgn="base">
        <a:spcBef>
          <a:spcPct val="0"/>
        </a:spcBef>
        <a:spcAft>
          <a:spcPct val="0"/>
        </a:spcAft>
        <a:defRPr sz="3900">
          <a:solidFill>
            <a:schemeClr val="tx2"/>
          </a:solidFill>
          <a:latin typeface="Arial" pitchFamily="-105" charset="0"/>
        </a:defRPr>
      </a:lvl8pPr>
      <a:lvl9pPr marL="1828800" algn="l" rtl="0" fontAlgn="base">
        <a:spcBef>
          <a:spcPct val="0"/>
        </a:spcBef>
        <a:spcAft>
          <a:spcPct val="0"/>
        </a:spcAft>
        <a:defRPr sz="39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6pPr>
      <a:lvl7pPr marL="29718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7pPr>
      <a:lvl8pPr marL="34290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8pPr>
      <a:lvl9pPr marL="3886200" indent="-228600" algn="l" rtl="0" fontAlgn="base">
        <a:spcBef>
          <a:spcPct val="20000"/>
        </a:spcBef>
        <a:spcAft>
          <a:spcPct val="0"/>
        </a:spcAft>
        <a:buClr>
          <a:schemeClr val="accent1"/>
        </a:buClr>
        <a:buSzPct val="70000"/>
        <a:buFont typeface="Wingdings" pitchFamily="-105" charset="2"/>
        <a:buChar char="o"/>
        <a:defRPr sz="2000">
          <a:solidFill>
            <a:schemeClr val="tx2"/>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552479012"/>
      </p:ext>
    </p:extLst>
  </p:cSld>
  <p:clrMap bg1="dk2" tx1="lt1" bg2="dk1" tx2="lt2" accent1="accent1" accent2="accent2" accent3="accent3" accent4="accent4" accent5="accent5" accent6="accent6" hlink="hlink" folHlink="folHlink"/>
  <p:sldLayoutIdLst>
    <p:sldLayoutId id="2147486006" r:id="rId1"/>
    <p:sldLayoutId id="2147486007" r:id="rId2"/>
    <p:sldLayoutId id="2147486008" r:id="rId3"/>
    <p:sldLayoutId id="2147486009" r:id="rId4"/>
    <p:sldLayoutId id="2147486010" r:id="rId5"/>
    <p:sldLayoutId id="2147486011" r:id="rId6"/>
    <p:sldLayoutId id="2147486012" r:id="rId7"/>
    <p:sldLayoutId id="2147486013" r:id="rId8"/>
    <p:sldLayoutId id="2147486014" r:id="rId9"/>
    <p:sldLayoutId id="2147486015" r:id="rId10"/>
    <p:sldLayoutId id="2147486016" r:id="rId11"/>
    <p:sldLayoutId id="214748601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7756445"/>
      </p:ext>
    </p:extLst>
  </p:cSld>
  <p:clrMap bg1="lt1" tx1="dk1" bg2="lt2" tx2="dk2" accent1="accent1" accent2="accent2" accent3="accent3" accent4="accent4" accent5="accent5" accent6="accent6" hlink="hlink" folHlink="folHlink"/>
  <p:sldLayoutIdLst>
    <p:sldLayoutId id="2147486055" r:id="rId1"/>
    <p:sldLayoutId id="2147486056" r:id="rId2"/>
    <p:sldLayoutId id="2147486057" r:id="rId3"/>
    <p:sldLayoutId id="2147486058" r:id="rId4"/>
    <p:sldLayoutId id="2147486059" r:id="rId5"/>
    <p:sldLayoutId id="2147486060" r:id="rId6"/>
    <p:sldLayoutId id="2147486061" r:id="rId7"/>
    <p:sldLayoutId id="2147486062" r:id="rId8"/>
    <p:sldLayoutId id="2147486063" r:id="rId9"/>
    <p:sldLayoutId id="2147486064" r:id="rId10"/>
    <p:sldLayoutId id="2147486065"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BA011D19-F3B2-B643-98B2-4521022C0A53}"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0915411"/>
      </p:ext>
    </p:extLst>
  </p:cSld>
  <p:clrMap bg1="dk2" tx1="lt1" bg2="dk1" tx2="lt2" accent1="accent1" accent2="accent2" accent3="accent3" accent4="accent4" accent5="accent5" accent6="accent6" hlink="hlink" folHlink="folHlink"/>
  <p:sldLayoutIdLst>
    <p:sldLayoutId id="2147486091" r:id="rId1"/>
    <p:sldLayoutId id="2147486092" r:id="rId2"/>
    <p:sldLayoutId id="2147486093" r:id="rId3"/>
    <p:sldLayoutId id="2147486094" r:id="rId4"/>
    <p:sldLayoutId id="2147486095" r:id="rId5"/>
    <p:sldLayoutId id="2147486096" r:id="rId6"/>
    <p:sldLayoutId id="2147486097" r:id="rId7"/>
    <p:sldLayoutId id="2147486098" r:id="rId8"/>
    <p:sldLayoutId id="2147486099" r:id="rId9"/>
    <p:sldLayoutId id="2147486100" r:id="rId10"/>
    <p:sldLayoutId id="2147486101" r:id="rId11"/>
    <p:sldLayoutId id="2147486102" r:id="rId12"/>
    <p:sldLayoutId id="2147486103"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Arial" panose="020B0604020202020204" pitchFamily="34"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D1676332-2FEB-0143-A8CC-7B37BF4AD214}" type="slidenum">
              <a:rPr lang="en-US" smtClean="0"/>
              <a:pPr>
                <a:defRPr/>
              </a:pPr>
              <a:t>‹#›</a:t>
            </a:fld>
            <a:endParaRPr lang="en-US" dirty="0"/>
          </a:p>
        </p:txBody>
      </p:sp>
    </p:spTree>
    <p:extLst>
      <p:ext uri="{BB962C8B-B14F-4D97-AF65-F5344CB8AC3E}">
        <p14:creationId xmlns:p14="http://schemas.microsoft.com/office/powerpoint/2010/main" val="2310936966"/>
      </p:ext>
    </p:extLst>
  </p:cSld>
  <p:clrMap bg1="dk2" tx1="lt1" bg2="dk1" tx2="lt2" accent1="accent1" accent2="accent2" accent3="accent3" accent4="accent4" accent5="accent5" accent6="accent6" hlink="hlink" folHlink="folHlink"/>
  <p:sldLayoutIdLst>
    <p:sldLayoutId id="2147486131" r:id="rId1"/>
    <p:sldLayoutId id="2147486132" r:id="rId2"/>
    <p:sldLayoutId id="2147486133" r:id="rId3"/>
    <p:sldLayoutId id="2147486134" r:id="rId4"/>
    <p:sldLayoutId id="2147486135" r:id="rId5"/>
    <p:sldLayoutId id="2147486136" r:id="rId6"/>
    <p:sldLayoutId id="2147486137" r:id="rId7"/>
    <p:sldLayoutId id="2147486138" r:id="rId8"/>
    <p:sldLayoutId id="2147486139" r:id="rId9"/>
    <p:sldLayoutId id="2147486140" r:id="rId10"/>
    <p:sldLayoutId id="2147486141" r:id="rId11"/>
    <p:sldLayoutId id="2147486142"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2563"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356C1F27-6BAE-F84B-B45A-4986468430DA}" type="slidenum">
              <a:rPr lang="en-US" smtClean="0"/>
              <a:pPr>
                <a:defRPr/>
              </a:pPr>
              <a:t>‹#›</a:t>
            </a:fld>
            <a:endParaRPr lang="en-US" dirty="0"/>
          </a:p>
        </p:txBody>
      </p:sp>
      <p:sp>
        <p:nvSpPr>
          <p:cNvPr id="288774"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b="1" i="0" dirty="0">
              <a:latin typeface="Arial" panose="020B0604020202020204" pitchFamily="34" charset="0"/>
            </a:endParaRPr>
          </a:p>
        </p:txBody>
      </p:sp>
      <p:sp>
        <p:nvSpPr>
          <p:cNvPr id="288775"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b="1" i="0" dirty="0">
              <a:latin typeface="Arial" panose="020B0604020202020204" pitchFamily="34" charset="0"/>
            </a:endParaRPr>
          </a:p>
        </p:txBody>
      </p:sp>
      <p:grpSp>
        <p:nvGrpSpPr>
          <p:cNvPr id="322568" name="Group 8"/>
          <p:cNvGrpSpPr>
            <a:grpSpLocks/>
          </p:cNvGrpSpPr>
          <p:nvPr/>
        </p:nvGrpSpPr>
        <p:grpSpPr bwMode="auto">
          <a:xfrm>
            <a:off x="228600" y="457200"/>
            <a:ext cx="1246188" cy="1371600"/>
            <a:chOff x="144" y="288"/>
            <a:chExt cx="785" cy="864"/>
          </a:xfrm>
        </p:grpSpPr>
        <p:sp>
          <p:nvSpPr>
            <p:cNvPr id="288778"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79"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0"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1"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2"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3"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4"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5"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6"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7"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8"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9"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90"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4030136771"/>
      </p:ext>
    </p:extLst>
  </p:cSld>
  <p:clrMap bg1="dk2" tx1="lt1" bg2="dk1" tx2="lt2" accent1="accent1" accent2="accent2" accent3="accent3" accent4="accent4" accent5="accent5" accent6="accent6" hlink="hlink" folHlink="folHlink"/>
  <p:sldLayoutIdLst>
    <p:sldLayoutId id="2147486144" r:id="rId1"/>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b="1" i="0">
                <a:solidFill>
                  <a:srgbClr val="898989"/>
                </a:solidFill>
                <a:latin typeface="Calibri" charset="0"/>
                <a:cs typeface="Arial" panose="020B0604020202020204" pitchFamily="34" charset="0"/>
                <a:sym typeface="Arial" charset="0"/>
              </a:defRPr>
            </a:lvl1pPr>
          </a:lstStyle>
          <a:p>
            <a:pPr>
              <a:defRPr/>
            </a:pPr>
            <a:fld id="{435090FA-97C6-0F42-88D2-CF26FBEE8361}" type="datetimeFigureOut">
              <a:rPr lang="en-US" smtClean="0"/>
              <a:pPr>
                <a:defRPr/>
              </a:pPr>
              <a:t>3/19/24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b="1" i="0">
                <a:solidFill>
                  <a:prstClr val="black">
                    <a:tint val="75000"/>
                  </a:prstClr>
                </a:solidFill>
                <a:latin typeface="Calibri"/>
                <a:ea typeface="Arial" panose="020B0604020202020204" pitchFamily="34" charset="0"/>
                <a:cs typeface="Arial" panose="020B0604020202020204" pitchFamily="34" charset="0"/>
                <a:sym typeface="Aria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b="1" i="0">
                <a:solidFill>
                  <a:srgbClr val="898989"/>
                </a:solidFill>
                <a:latin typeface="Calibri" charset="0"/>
                <a:cs typeface="Arial" panose="020B0604020202020204" pitchFamily="34" charset="0"/>
                <a:sym typeface="Arial" charset="0"/>
              </a:defRPr>
            </a:lvl1pPr>
          </a:lstStyle>
          <a:p>
            <a:pPr>
              <a:defRPr/>
            </a:pPr>
            <a:fld id="{B3095FBB-E422-2242-90A7-1CA55E2A572C}" type="slidenum">
              <a:rPr lang="en-US" smtClean="0"/>
              <a:pPr>
                <a:defRPr/>
              </a:pPr>
              <a:t>‹#›</a:t>
            </a:fld>
            <a:endParaRPr lang="en-US" dirty="0"/>
          </a:p>
        </p:txBody>
      </p:sp>
    </p:spTree>
    <p:extLst>
      <p:ext uri="{BB962C8B-B14F-4D97-AF65-F5344CB8AC3E}">
        <p14:creationId xmlns:p14="http://schemas.microsoft.com/office/powerpoint/2010/main" val="1728917785"/>
      </p:ext>
    </p:extLst>
  </p:cSld>
  <p:clrMap bg1="lt1" tx1="dk1" bg2="lt2" tx2="dk2" accent1="accent1" accent2="accent2" accent3="accent3" accent4="accent4" accent5="accent5" accent6="accent6" hlink="hlink" folHlink="folHlink"/>
  <p:sldLayoutIdLst>
    <p:sldLayoutId id="2147486146" r:id="rId1"/>
    <p:sldLayoutId id="2147486147" r:id="rId2"/>
    <p:sldLayoutId id="2147486148" r:id="rId3"/>
    <p:sldLayoutId id="2147486149" r:id="rId4"/>
    <p:sldLayoutId id="2147486150" r:id="rId5"/>
    <p:sldLayoutId id="2147486151" r:id="rId6"/>
    <p:sldLayoutId id="2147486152" r:id="rId7"/>
    <p:sldLayoutId id="2147486153" r:id="rId8"/>
    <p:sldLayoutId id="2147486154" r:id="rId9"/>
    <p:sldLayoutId id="2147486155" r:id="rId10"/>
    <p:sldLayoutId id="214748615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smtClean="0"/>
              <a:pPr>
                <a:defRPr/>
              </a:pPr>
              <a:t>‹#›</a:t>
            </a:fld>
            <a:endParaRPr lang="en-US" dirty="0"/>
          </a:p>
        </p:txBody>
      </p:sp>
    </p:spTree>
    <p:extLst>
      <p:ext uri="{BB962C8B-B14F-4D97-AF65-F5344CB8AC3E}">
        <p14:creationId xmlns:p14="http://schemas.microsoft.com/office/powerpoint/2010/main" val="3046481637"/>
      </p:ext>
    </p:extLst>
  </p:cSld>
  <p:clrMap bg1="dk2" tx1="lt1" bg2="dk1" tx2="lt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434051197"/>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latin typeface="Arial" panose="020B0604020202020204" pitchFamily="34" charset="0"/>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b="1" i="0" dirty="0">
                <a:latin typeface="Arial" panose="020B0604020202020204" pitchFamily="34" charset="0"/>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latin typeface="Arial" panose="020B0604020202020204" pitchFamily="34" charset="0"/>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latin typeface="Arial" panose="020B0604020202020204" pitchFamily="34" charset="0"/>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latin typeface="Arial" panose="020B0604020202020204" pitchFamily="34"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latin typeface="Arial" panose="020B0604020202020204" pitchFamily="34"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latin typeface="Arial" panose="020B0604020202020204" pitchFamily="34" charset="0"/>
              </a:endParaRPr>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00000"/>
                  </a:outerShdw>
                </a:effectLst>
                <a:latin typeface="Arial" panose="020B0604020202020204" pitchFamily="34" charset="0"/>
              </a:defRPr>
            </a:lvl1pPr>
          </a:lstStyle>
          <a:p>
            <a:pPr>
              <a:defRPr/>
            </a:pPr>
            <a:fld id="{7099D075-7D6D-024F-B45D-57035EFCA1A3}" type="slidenum">
              <a:rPr lang="en-US" smtClean="0"/>
              <a:pPr>
                <a:defRPr/>
              </a:pPr>
              <a:t>‹#›</a:t>
            </a:fld>
            <a:endParaRPr lang="en-US" dirty="0"/>
          </a:p>
        </p:txBody>
      </p:sp>
    </p:spTree>
    <p:extLst>
      <p:ext uri="{BB962C8B-B14F-4D97-AF65-F5344CB8AC3E}">
        <p14:creationId xmlns:p14="http://schemas.microsoft.com/office/powerpoint/2010/main" val="1655994602"/>
      </p:ext>
    </p:extLst>
  </p:cSld>
  <p:clrMap bg1="dk2" tx1="lt1" bg2="dk1" tx2="lt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ransition advClick="0" advTm="500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4359961"/>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25606" name="Group 4"/>
            <p:cNvGrpSpPr>
              <a:grpSpLocks/>
            </p:cNvGrpSpPr>
            <p:nvPr/>
          </p:nvGrpSpPr>
          <p:grpSpPr bwMode="auto">
            <a:xfrm>
              <a:off x="246" y="204"/>
              <a:ext cx="5271" cy="3889"/>
              <a:chOff x="246" y="204"/>
              <a:chExt cx="5271" cy="3889"/>
            </a:xfrm>
          </p:grpSpPr>
          <p:sp>
            <p:nvSpPr>
              <p:cNvPr id="1198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25603" name="Text Box 32"/>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i="0" dirty="0">
                <a:solidFill>
                  <a:srgbClr val="FFFFFF"/>
                </a:solidFill>
                <a:latin typeface="Arial" panose="020B0604020202020204" pitchFamily="34" charset="0"/>
              </a:rPr>
              <a:t>©2003 TBBMI</a:t>
            </a:r>
          </a:p>
        </p:txBody>
      </p:sp>
      <p:sp>
        <p:nvSpPr>
          <p:cNvPr id="11984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7.5.01.</a:t>
            </a:r>
          </a:p>
        </p:txBody>
      </p:sp>
    </p:spTree>
  </p:cSld>
  <p:clrMap bg1="dk2" tx1="lt1" bg2="dk1" tx2="lt2" accent1="accent1" accent2="accent2" accent3="accent3" accent4="accent4" accent5="accent5" accent6="accent6" hlink="hlink" folHlink="folHlink"/>
  <p:sldLayoutIdLst>
    <p:sldLayoutId id="2147485748" r:id="rId1"/>
    <p:sldLayoutId id="2147485749" r:id="rId2"/>
    <p:sldLayoutId id="2147485750" r:id="rId3"/>
    <p:sldLayoutId id="2147485751" r:id="rId4"/>
    <p:sldLayoutId id="2147485752" r:id="rId5"/>
    <p:sldLayoutId id="2147485753" r:id="rId6"/>
    <p:sldLayoutId id="2147485754" r:id="rId7"/>
    <p:sldLayoutId id="2147485755" r:id="rId8"/>
    <p:sldLayoutId id="2147485756" r:id="rId9"/>
    <p:sldLayoutId id="2147485757" r:id="rId10"/>
    <p:sldLayoutId id="214748575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737525528"/>
      </p:ext>
    </p:extLst>
  </p:cSld>
  <p:clrMap bg1="lt1" tx1="dk1" bg2="lt2" tx2="dk2" accent1="accent1" accent2="accent2" accent3="accent3" accent4="accent4" accent5="accent5" accent6="accent6" hlink="hlink" folHlink="folHlink"/>
  <p:sldLayoutIdLst>
    <p:sldLayoutId id="2147486208" r:id="rId1"/>
    <p:sldLayoutId id="2147486209" r:id="rId2"/>
    <p:sldLayoutId id="2147486210" r:id="rId3"/>
    <p:sldLayoutId id="2147486211" r:id="rId4"/>
    <p:sldLayoutId id="2147486212" r:id="rId5"/>
    <p:sldLayoutId id="2147486213" r:id="rId6"/>
    <p:sldLayoutId id="2147486214" r:id="rId7"/>
    <p:sldLayoutId id="2147486215" r:id="rId8"/>
    <p:sldLayoutId id="2147486216" r:id="rId9"/>
    <p:sldLayoutId id="2147486217" r:id="rId10"/>
    <p:sldLayoutId id="214748621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2053429"/>
      </p:ext>
    </p:extLst>
  </p:cSld>
  <p:clrMap bg1="lt1" tx1="dk1" bg2="lt2" tx2="dk2" accent1="accent1" accent2="accent2" accent3="accent3" accent4="accent4" accent5="accent5" accent6="accent6" hlink="hlink" folHlink="folHlink"/>
  <p:sldLayoutIdLst>
    <p:sldLayoutId id="2147486220" r:id="rId1"/>
    <p:sldLayoutId id="2147486221" r:id="rId2"/>
    <p:sldLayoutId id="2147486222" r:id="rId3"/>
    <p:sldLayoutId id="2147486223" r:id="rId4"/>
    <p:sldLayoutId id="2147486224" r:id="rId5"/>
    <p:sldLayoutId id="2147486225" r:id="rId6"/>
    <p:sldLayoutId id="2147486226" r:id="rId7"/>
    <p:sldLayoutId id="2147486227" r:id="rId8"/>
    <p:sldLayoutId id="2147486228" r:id="rId9"/>
    <p:sldLayoutId id="2147486229" r:id="rId10"/>
    <p:sldLayoutId id="2147486230" r:id="rId11"/>
    <p:sldLayoutId id="2147486231" r:id="rId12"/>
    <p:sldLayoutId id="21474862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E63F0F31-D4FB-8248-B4DE-041C46298C0C}" type="slidenum">
              <a:rPr lang="en-US" smtClean="0"/>
              <a:pPr>
                <a:defRPr/>
              </a:pPr>
              <a:t>‹#›</a:t>
            </a:fld>
            <a:endParaRPr lang="en-US" dirty="0"/>
          </a:p>
        </p:txBody>
      </p:sp>
    </p:spTree>
    <p:extLst>
      <p:ext uri="{BB962C8B-B14F-4D97-AF65-F5344CB8AC3E}">
        <p14:creationId xmlns:p14="http://schemas.microsoft.com/office/powerpoint/2010/main" val="3868964037"/>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5F0147BE-B8C6-D344-A893-741E9858A35E}" type="slidenum">
              <a:rPr lang="en-US" smtClean="0"/>
              <a:pPr>
                <a:defRPr/>
              </a:pPr>
              <a:t>‹#›</a:t>
            </a:fld>
            <a:endParaRPr lang="en-US" dirty="0"/>
          </a:p>
        </p:txBody>
      </p:sp>
    </p:spTree>
    <p:extLst>
      <p:ext uri="{BB962C8B-B14F-4D97-AF65-F5344CB8AC3E}">
        <p14:creationId xmlns:p14="http://schemas.microsoft.com/office/powerpoint/2010/main" val="1436661381"/>
      </p:ext>
    </p:extLst>
  </p:cSld>
  <p:clrMap bg1="dk2" tx1="lt1" bg2="dk1" tx2="lt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B3C66E19-9CD0-224A-9094-37324153C567}" type="slidenum">
              <a:rPr lang="en-US" smtClean="0"/>
              <a:pPr>
                <a:defRPr/>
              </a:pPr>
              <a:t>‹#›</a:t>
            </a:fld>
            <a:endParaRPr lang="en-US" dirty="0"/>
          </a:p>
        </p:txBody>
      </p:sp>
    </p:spTree>
    <p:extLst>
      <p:ext uri="{BB962C8B-B14F-4D97-AF65-F5344CB8AC3E}">
        <p14:creationId xmlns:p14="http://schemas.microsoft.com/office/powerpoint/2010/main" val="2934779955"/>
      </p:ext>
    </p:extLst>
  </p:cSld>
  <p:clrMap bg1="lt1" tx1="dk1" bg2="lt2" tx2="dk2" accent1="accent1" accent2="accent2" accent3="accent3" accent4="accent4" accent5="accent5" accent6="accent6" hlink="hlink" folHlink="folHlink"/>
  <p:sldLayoutIdLst>
    <p:sldLayoutId id="2147486258" r:id="rId1"/>
    <p:sldLayoutId id="2147486259" r:id="rId2"/>
    <p:sldLayoutId id="2147486260" r:id="rId3"/>
    <p:sldLayoutId id="2147486261" r:id="rId4"/>
    <p:sldLayoutId id="2147486262" r:id="rId5"/>
    <p:sldLayoutId id="2147486263" r:id="rId6"/>
    <p:sldLayoutId id="2147486264" r:id="rId7"/>
    <p:sldLayoutId id="2147486265" r:id="rId8"/>
    <p:sldLayoutId id="2147486266" r:id="rId9"/>
    <p:sldLayoutId id="2147486267" r:id="rId10"/>
    <p:sldLayoutId id="21474862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BC3F885-4EF5-8942-A71E-1717EDB16E86}" type="slidenum">
              <a:rPr lang="en-US" smtClean="0"/>
              <a:pPr>
                <a:defRPr/>
              </a:pPr>
              <a:t>‹#›</a:t>
            </a:fld>
            <a:endParaRPr lang="en-US" dirty="0"/>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7193870"/>
      </p:ext>
    </p:extLst>
  </p:cSld>
  <p:clrMap bg1="dk2" tx1="lt1" bg2="dk1" tx2="lt2" accent1="accent1" accent2="accent2" accent3="accent3" accent4="accent4" accent5="accent5" accent6="accent6" hlink="hlink" folHlink="folHlink"/>
  <p:sldLayoutIdLst>
    <p:sldLayoutId id="2147486270" r:id="rId1"/>
    <p:sldLayoutId id="2147486271" r:id="rId2"/>
    <p:sldLayoutId id="2147486272" r:id="rId3"/>
    <p:sldLayoutId id="2147486273" r:id="rId4"/>
    <p:sldLayoutId id="2147486274" r:id="rId5"/>
    <p:sldLayoutId id="2147486275" r:id="rId6"/>
    <p:sldLayoutId id="2147486276" r:id="rId7"/>
    <p:sldLayoutId id="2147486277" r:id="rId8"/>
    <p:sldLayoutId id="2147486278" r:id="rId9"/>
    <p:sldLayoutId id="2147486279" r:id="rId10"/>
    <p:sldLayoutId id="2147486280" r:id="rId11"/>
    <p:sldLayoutId id="2147486281" r:id="rId12"/>
    <p:sldLayoutId id="2147486282"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smtClean="0"/>
              <a:pPr>
                <a:defRPr/>
              </a:pPr>
              <a:t>‹#›</a:t>
            </a:fld>
            <a:endParaRPr lang="en-US" dirty="0"/>
          </a:p>
        </p:txBody>
      </p:sp>
    </p:spTree>
    <p:extLst>
      <p:ext uri="{BB962C8B-B14F-4D97-AF65-F5344CB8AC3E}">
        <p14:creationId xmlns:p14="http://schemas.microsoft.com/office/powerpoint/2010/main" val="3510842300"/>
      </p:ext>
    </p:extLst>
  </p:cSld>
  <p:clrMap bg1="lt1" tx1="dk1" bg2="lt2" tx2="dk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0632660"/>
      </p:ext>
    </p:extLst>
  </p:cSld>
  <p:clrMap bg1="dk2" tx1="lt1" bg2="dk1" tx2="lt2" accent1="accent1" accent2="accent2" accent3="accent3" accent4="accent4" accent5="accent5" accent6="accent6" hlink="hlink" folHlink="folHlink"/>
  <p:sldLayoutIdLst>
    <p:sldLayoutId id="2147486296" r:id="rId1"/>
    <p:sldLayoutId id="2147486297" r:id="rId2"/>
    <p:sldLayoutId id="2147486298" r:id="rId3"/>
    <p:sldLayoutId id="2147486299" r:id="rId4"/>
    <p:sldLayoutId id="2147486300" r:id="rId5"/>
    <p:sldLayoutId id="2147486301" r:id="rId6"/>
    <p:sldLayoutId id="2147486302" r:id="rId7"/>
    <p:sldLayoutId id="2147486303" r:id="rId8"/>
    <p:sldLayoutId id="2147486304" r:id="rId9"/>
    <p:sldLayoutId id="2147486305" r:id="rId10"/>
    <p:sldLayoutId id="2147486306" r:id="rId11"/>
    <p:sldLayoutId id="2147486307" r:id="rId12"/>
    <p:sldLayoutId id="2147486308"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extLst>
      <p:ext uri="{BB962C8B-B14F-4D97-AF65-F5344CB8AC3E}">
        <p14:creationId xmlns:p14="http://schemas.microsoft.com/office/powerpoint/2010/main" val="4007544770"/>
      </p:ext>
    </p:extLst>
  </p:cSld>
  <p:clrMap bg1="lt1" tx1="dk1" bg2="lt2" tx2="dk2" accent1="accent1" accent2="accent2" accent3="accent3" accent4="accent4" accent5="accent5" accent6="accent6" hlink="hlink" folHlink="folHlink"/>
  <p:sldLayoutIdLst>
    <p:sldLayoutId id="2147486310" r:id="rId1"/>
    <p:sldLayoutId id="2147486311" r:id="rId2"/>
    <p:sldLayoutId id="2147486312" r:id="rId3"/>
    <p:sldLayoutId id="2147486313" r:id="rId4"/>
    <p:sldLayoutId id="2147486314" r:id="rId5"/>
    <p:sldLayoutId id="2147486315" r:id="rId6"/>
    <p:sldLayoutId id="2147486316" r:id="rId7"/>
    <p:sldLayoutId id="2147486317" r:id="rId8"/>
    <p:sldLayoutId id="2147486318" r:id="rId9"/>
    <p:sldLayoutId id="2147486319" r:id="rId10"/>
    <p:sldLayoutId id="214748632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9395"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9ED141E3-9952-C548-BCB7-60763D886130}" type="slidenum">
              <a:rPr lang="en-US" smtClean="0"/>
              <a:pPr>
                <a:defRPr/>
              </a:pPr>
              <a:t>‹#›</a:t>
            </a:fld>
            <a:endParaRPr lang="en-US" dirty="0"/>
          </a:p>
        </p:txBody>
      </p:sp>
      <p:sp>
        <p:nvSpPr>
          <p:cNvPr id="59398"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sp>
        <p:nvSpPr>
          <p:cNvPr id="59399"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US" b="1" i="0" dirty="0">
              <a:latin typeface="Arial" panose="020B0604020202020204" pitchFamily="34" charset="0"/>
            </a:endParaRPr>
          </a:p>
        </p:txBody>
      </p:sp>
      <p:grpSp>
        <p:nvGrpSpPr>
          <p:cNvPr id="59400" name="Group 8"/>
          <p:cNvGrpSpPr>
            <a:grpSpLocks/>
          </p:cNvGrpSpPr>
          <p:nvPr/>
        </p:nvGrpSpPr>
        <p:grpSpPr bwMode="auto">
          <a:xfrm>
            <a:off x="228600" y="457200"/>
            <a:ext cx="1246188" cy="1371600"/>
            <a:chOff x="144" y="288"/>
            <a:chExt cx="785" cy="864"/>
          </a:xfrm>
        </p:grpSpPr>
        <p:sp>
          <p:nvSpPr>
            <p:cNvPr id="59402"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3"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4"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5"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6"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7"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8"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09"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0"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1"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2"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3"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sp>
          <p:nvSpPr>
            <p:cNvPr id="59414"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1800" b="1" i="0" dirty="0">
                <a:solidFill>
                  <a:srgbClr val="FFFFFF"/>
                </a:solidFill>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3015142860"/>
      </p:ext>
    </p:extLst>
  </p:cSld>
  <p:clrMap bg1="dk2" tx1="lt1" bg2="dk1" tx2="lt2" accent1="accent1" accent2="accent2" accent3="accent3" accent4="accent4" accent5="accent5" accent6="accent6" hlink="hlink" folHlink="folHlink"/>
  <p:sldLayoutIdLst>
    <p:sldLayoutId id="2147486322" r:id="rId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6AAE5CCE-E12D-BA40-8877-478E8C806464}"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3427537715"/>
      </p:ext>
    </p:extLst>
  </p:cSld>
  <p:clrMap bg1="lt1" tx1="dk1" bg2="lt2" tx2="dk2" accent1="accent1" accent2="accent2" accent3="accent3" accent4="accent4" accent5="accent5" accent6="accent6" hlink="hlink" folHlink="folHlink"/>
  <p:sldLayoutIdLst>
    <p:sldLayoutId id="2147486324" r:id="rId1"/>
    <p:sldLayoutId id="2147486325" r:id="rId2"/>
    <p:sldLayoutId id="2147486326" r:id="rId3"/>
    <p:sldLayoutId id="2147486327" r:id="rId4"/>
    <p:sldLayoutId id="2147486328" r:id="rId5"/>
    <p:sldLayoutId id="2147486329" r:id="rId6"/>
    <p:sldLayoutId id="2147486330" r:id="rId7"/>
    <p:sldLayoutId id="2147486331" r:id="rId8"/>
    <p:sldLayoutId id="2147486332" r:id="rId9"/>
    <p:sldLayoutId id="2147486333" r:id="rId10"/>
    <p:sldLayoutId id="2147486334" r:id="rId11"/>
  </p:sldLayoutIdLst>
  <p:hf sldNum="0" hdr="0" ft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BF59C98A-02B9-7E41-894A-08083664782E}" type="slidenum">
              <a:rPr lang="en-US" smtClean="0"/>
              <a:pPr>
                <a:defRPr/>
              </a:pPr>
              <a:t>‹#›</a:t>
            </a:fld>
            <a:endParaRPr lang="en-US" dirty="0"/>
          </a:p>
        </p:txBody>
      </p:sp>
    </p:spTree>
    <p:extLst>
      <p:ext uri="{BB962C8B-B14F-4D97-AF65-F5344CB8AC3E}">
        <p14:creationId xmlns:p14="http://schemas.microsoft.com/office/powerpoint/2010/main" val="319073123"/>
      </p:ext>
    </p:extLst>
  </p:cSld>
  <p:clrMap bg1="lt1" tx1="dk1" bg2="lt2" tx2="dk2" accent1="accent1" accent2="accent2" accent3="accent3" accent4="accent4" accent5="accent5" accent6="accent6" hlink="hlink" folHlink="folHlink"/>
  <p:sldLayoutIdLst>
    <p:sldLayoutId id="2147486336" r:id="rId1"/>
    <p:sldLayoutId id="2147486337"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61826D8-F130-D74B-8652-E21A9DCAE161}" type="slidenum">
              <a:rPr lang="en-US" smtClean="0"/>
              <a:pPr>
                <a:defRPr/>
              </a:pPr>
              <a:t>‹#›</a:t>
            </a:fld>
            <a:endParaRPr lang="en-US" dirty="0"/>
          </a:p>
        </p:txBody>
      </p:sp>
    </p:spTree>
    <p:extLst>
      <p:ext uri="{BB962C8B-B14F-4D97-AF65-F5344CB8AC3E}">
        <p14:creationId xmlns:p14="http://schemas.microsoft.com/office/powerpoint/2010/main" val="686882919"/>
      </p:ext>
    </p:extLst>
  </p:cSld>
  <p:clrMap bg1="lt1" tx1="dk1" bg2="lt2" tx2="dk2" accent1="accent1" accent2="accent2" accent3="accent3" accent4="accent4" accent5="accent5" accent6="accent6" hlink="hlink" folHlink="folHlink"/>
  <p:sldLayoutIdLst>
    <p:sldLayoutId id="2147486339" r:id="rId1"/>
    <p:sldLayoutId id="2147486340" r:id="rId2"/>
    <p:sldLayoutId id="2147486341" r:id="rId3"/>
    <p:sldLayoutId id="2147486342" r:id="rId4"/>
    <p:sldLayoutId id="2147486343" r:id="rId5"/>
    <p:sldLayoutId id="2147486344" r:id="rId6"/>
    <p:sldLayoutId id="2147486345" r:id="rId7"/>
    <p:sldLayoutId id="2147486346" r:id="rId8"/>
    <p:sldLayoutId id="2147486347" r:id="rId9"/>
    <p:sldLayoutId id="2147486348" r:id="rId10"/>
    <p:sldLayoutId id="21474863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latin typeface="Arial" panose="020B0604020202020204" pitchFamily="34"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sp>
        <p:nvSpPr>
          <p:cNvPr id="1027" name="Text Box 34"/>
          <p:cNvSpPr txBox="1">
            <a:spLocks noChangeArrowheads="1"/>
          </p:cNvSpPr>
          <p:nvPr userDrawn="1"/>
        </p:nvSpPr>
        <p:spPr bwMode="auto">
          <a:xfrm>
            <a:off x="285561" y="6518990"/>
            <a:ext cx="99097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1000" b="1" i="0" dirty="0">
                <a:solidFill>
                  <a:srgbClr val="FFFFFF"/>
                </a:solidFill>
                <a:latin typeface="Arial" panose="020B0604020202020204" pitchFamily="34" charset="0"/>
              </a:rPr>
              <a:t>©20</a:t>
            </a:r>
            <a:r>
              <a:rPr lang="ar-LB" sz="1000" b="1" i="0" dirty="0">
                <a:solidFill>
                  <a:srgbClr val="FFFFFF"/>
                </a:solidFill>
                <a:latin typeface="Arial" panose="020B0604020202020204" pitchFamily="34" charset="0"/>
              </a:rPr>
              <a:t>23</a:t>
            </a:r>
            <a:r>
              <a:rPr lang="en-US" sz="1000" b="1" i="0" dirty="0">
                <a:solidFill>
                  <a:srgbClr val="FFFFFF"/>
                </a:solidFill>
                <a:latin typeface="Arial" panose="020B0604020202020204" pitchFamily="34" charset="0"/>
              </a:rPr>
              <a:t> TBBMI</a:t>
            </a:r>
          </a:p>
        </p:txBody>
      </p:sp>
      <p:sp>
        <p:nvSpPr>
          <p:cNvPr id="1028" name="Rectangle 35"/>
          <p:cNvSpPr>
            <a:spLocks noChangeArrowheads="1"/>
          </p:cNvSpPr>
          <p:nvPr userDrawn="1"/>
        </p:nvSpPr>
        <p:spPr bwMode="auto">
          <a:xfrm>
            <a:off x="7602538" y="6520577"/>
            <a:ext cx="64312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r>
              <a:rPr lang="en-US" sz="1000" b="1" i="0" dirty="0">
                <a:solidFill>
                  <a:schemeClr val="tx1"/>
                </a:solidFill>
                <a:latin typeface="Arial" panose="020B0604020202020204" pitchFamily="34" charset="0"/>
                <a:cs typeface="Arial" panose="020B0604020202020204" pitchFamily="34" charset="0"/>
              </a:rPr>
              <a:t>9.65.01.</a:t>
            </a:r>
          </a:p>
        </p:txBody>
      </p:sp>
    </p:spTree>
    <p:extLst>
      <p:ext uri="{BB962C8B-B14F-4D97-AF65-F5344CB8AC3E}">
        <p14:creationId xmlns:p14="http://schemas.microsoft.com/office/powerpoint/2010/main" val="1734763439"/>
      </p:ext>
    </p:extLst>
  </p:cSld>
  <p:clrMap bg1="dk2" tx1="lt1" bg2="dk1" tx2="lt2" accent1="accent1" accent2="accent2" accent3="accent3" accent4="accent4" accent5="accent5" accent6="accent6" hlink="hlink" folHlink="folHlink"/>
  <p:sldLayoutIdLst>
    <p:sldLayoutId id="2147486351" r:id="rId1"/>
    <p:sldLayoutId id="2147486352" r:id="rId2"/>
    <p:sldLayoutId id="2147486353" r:id="rId3"/>
    <p:sldLayoutId id="2147486354" r:id="rId4"/>
    <p:sldLayoutId id="2147486355" r:id="rId5"/>
    <p:sldLayoutId id="2147486356" r:id="rId6"/>
    <p:sldLayoutId id="2147486357" r:id="rId7"/>
    <p:sldLayoutId id="2147486358" r:id="rId8"/>
    <p:sldLayoutId id="2147486359" r:id="rId9"/>
    <p:sldLayoutId id="2147486360" r:id="rId10"/>
    <p:sldLayoutId id="214748636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0834" name="Group 31"/>
          <p:cNvGrpSpPr>
            <a:grpSpLocks/>
          </p:cNvGrpSpPr>
          <p:nvPr/>
        </p:nvGrpSpPr>
        <p:grpSpPr bwMode="auto">
          <a:xfrm>
            <a:off x="0" y="0"/>
            <a:ext cx="9132888" cy="6845300"/>
            <a:chOff x="0" y="0"/>
            <a:chExt cx="5753" cy="4312"/>
          </a:xfrm>
        </p:grpSpPr>
        <p:sp>
          <p:nvSpPr>
            <p:cNvPr id="1208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1208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1208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sp>
            <p:nvSpPr>
              <p:cNvPr id="1208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grpSp>
          <p:nvGrpSpPr>
            <p:cNvPr id="120839" name="Group 30"/>
            <p:cNvGrpSpPr>
              <a:grpSpLocks/>
            </p:cNvGrpSpPr>
            <p:nvPr/>
          </p:nvGrpSpPr>
          <p:grpSpPr bwMode="auto">
            <a:xfrm>
              <a:off x="0" y="0"/>
              <a:ext cx="1246" cy="1232"/>
              <a:chOff x="0" y="0"/>
              <a:chExt cx="1246" cy="1232"/>
            </a:xfrm>
          </p:grpSpPr>
          <p:sp>
            <p:nvSpPr>
              <p:cNvPr id="1208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1208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1208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1000" b="1" i="0" dirty="0">
                <a:solidFill>
                  <a:srgbClr val="FFFFFF"/>
                </a:solidFill>
                <a:latin typeface="Arial" panose="020B0604020202020204" pitchFamily="34" charset="0"/>
              </a:rPr>
              <a:t>©2006 TBBMI</a:t>
            </a:r>
          </a:p>
        </p:txBody>
      </p:sp>
      <p:sp>
        <p:nvSpPr>
          <p:cNvPr id="1208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0" hangingPunct="0"/>
            <a:r>
              <a:rPr lang="en-US" sz="1000" b="1" i="0" dirty="0">
                <a:solidFill>
                  <a:srgbClr val="FFFFFF"/>
                </a:solidFill>
                <a:latin typeface="Arial" panose="020B0604020202020204" pitchFamily="34" charset="0"/>
                <a:cs typeface="Arial" panose="020B0604020202020204" pitchFamily="34" charset="0"/>
              </a:rPr>
              <a:t>9.65.01.</a:t>
            </a:r>
          </a:p>
        </p:txBody>
      </p:sp>
    </p:spTree>
    <p:extLst>
      <p:ext uri="{BB962C8B-B14F-4D97-AF65-F5344CB8AC3E}">
        <p14:creationId xmlns:p14="http://schemas.microsoft.com/office/powerpoint/2010/main" val="1508427805"/>
      </p:ext>
    </p:extLst>
  </p:cSld>
  <p:clrMap bg1="dk2" tx1="lt1" bg2="dk1" tx2="lt2" accent1="accent1" accent2="accent2" accent3="accent3" accent4="accent4" accent5="accent5" accent6="accent6" hlink="hlink" folHlink="folHlink"/>
  <p:sldLayoutIdLst>
    <p:sldLayoutId id="2147486363" r:id="rId1"/>
    <p:sldLayoutId id="2147486364" r:id="rId2"/>
    <p:sldLayoutId id="2147486365" r:id="rId3"/>
    <p:sldLayoutId id="2147486366" r:id="rId4"/>
    <p:sldLayoutId id="2147486367" r:id="rId5"/>
    <p:sldLayoutId id="2147486368" r:id="rId6"/>
    <p:sldLayoutId id="2147486369" r:id="rId7"/>
    <p:sldLayoutId id="2147486370" r:id="rId8"/>
    <p:sldLayoutId id="2147486371" r:id="rId9"/>
    <p:sldLayoutId id="2147486372" r:id="rId10"/>
    <p:sldLayoutId id="2147486373"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9728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2993EF7C-1EAE-0D44-9E73-13745B69FB9C}" type="slidenum">
              <a:rPr lang="en-US" altLang="zh-TW" smtClean="0"/>
              <a:pPr>
                <a:defRPr/>
              </a:pPr>
              <a:t>‹#›</a:t>
            </a:fld>
            <a:endParaRPr lang="en-US" altLang="zh-TW" dirty="0"/>
          </a:p>
        </p:txBody>
      </p:sp>
    </p:spTree>
    <p:extLst>
      <p:ext uri="{BB962C8B-B14F-4D97-AF65-F5344CB8AC3E}">
        <p14:creationId xmlns:p14="http://schemas.microsoft.com/office/powerpoint/2010/main" val="2027722988"/>
      </p:ext>
    </p:extLst>
  </p:cSld>
  <p:clrMap bg1="lt1" tx1="dk1" bg2="lt2" tx2="dk2" accent1="accent1" accent2="accent2" accent3="accent3" accent4="accent4" accent5="accent5" accent6="accent6" hlink="hlink" folHlink="folHlink"/>
  <p:sldLayoutIdLst>
    <p:sldLayoutId id="2147486375" r:id="rId1"/>
    <p:sldLayoutId id="2147486376" r:id="rId2"/>
    <p:sldLayoutId id="2147486377" r:id="rId3"/>
    <p:sldLayoutId id="2147486378" r:id="rId4"/>
    <p:sldLayoutId id="2147486379" r:id="rId5"/>
    <p:sldLayoutId id="2147486380" r:id="rId6"/>
    <p:sldLayoutId id="2147486381" r:id="rId7"/>
    <p:sldLayoutId id="2147486382" r:id="rId8"/>
    <p:sldLayoutId id="2147486383" r:id="rId9"/>
    <p:sldLayoutId id="2147486384" r:id="rId10"/>
    <p:sldLayoutId id="2147486385" r:id="rId11"/>
    <p:sldLayoutId id="2147486386" r:id="rId12"/>
    <p:sldLayoutId id="2147486387"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194646011"/>
      </p:ext>
    </p:extLst>
  </p:cSld>
  <p:clrMap bg1="lt1" tx1="dk1" bg2="lt2" tx2="dk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charset="0"/>
              </a:rPr>
              <a:t> DRESSING</a:t>
            </a:r>
          </a:p>
          <a:p>
            <a:pPr algn="l">
              <a:defRPr/>
            </a:pPr>
            <a:r>
              <a:rPr lang="en-US" sz="2000" b="1">
                <a:solidFill>
                  <a:srgbClr val="FFD34A"/>
                </a:solidFill>
                <a:latin typeface="Times" charset="0"/>
              </a:rPr>
              <a:t>        THE                                    </a:t>
            </a:r>
          </a:p>
          <a:p>
            <a:pPr algn="l">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defRPr/>
            </a:pPr>
            <a:r>
              <a:rPr lang="en-US" sz="1000" b="1" i="0" dirty="0">
                <a:solidFill>
                  <a:srgbClr val="FFFFFF"/>
                </a:solidFill>
                <a:latin typeface="Arial" panose="020B0604020202020204" pitchFamily="34"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052202618"/>
      </p:ext>
    </p:extLst>
  </p:cSld>
  <p:clrMap bg1="dk2" tx1="lt1" bg2="dk1" tx2="lt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E294D6B4-1BE2-F04D-8386-0469A15498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791" r:id="rId1"/>
    <p:sldLayoutId id="2147485792" r:id="rId2"/>
    <p:sldLayoutId id="2147485793" r:id="rId3"/>
    <p:sldLayoutId id="2147485794" r:id="rId4"/>
    <p:sldLayoutId id="2147485795" r:id="rId5"/>
    <p:sldLayoutId id="2147485796" r:id="rId6"/>
    <p:sldLayoutId id="2147485797" r:id="rId7"/>
    <p:sldLayoutId id="2147485798" r:id="rId8"/>
    <p:sldLayoutId id="2147485799" r:id="rId9"/>
    <p:sldLayoutId id="2147485800" r:id="rId10"/>
    <p:sldLayoutId id="214748580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01AC45DA-6CEE-5B46-9AB7-0A5835E857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86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5586A18B-52C5-FC4E-A11B-A3EF5249049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865" r:id="rId1"/>
    <p:sldLayoutId id="2147485866"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4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89FB009-899C-9C4B-9AE4-02025FC50A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14" r:id="rId1"/>
    <p:sldLayoutId id="2147485915"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E6BD74C-E78D-EB45-8314-A25147C26345}"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5799832"/>
      </p:ext>
    </p:extLst>
  </p:cSld>
  <p:clrMap bg1="dk2" tx1="lt1" bg2="dk1" tx2="lt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 id="2147485953" r:id="rId10"/>
    <p:sldLayoutId id="2147485954" r:id="rId11"/>
    <p:sldLayoutId id="2147485955" r:id="rId12"/>
    <p:sldLayoutId id="2147485956"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dirty="0">
                <a:solidFill>
                  <a:srgbClr val="FFFFFF"/>
                </a:solidFill>
                <a:latin typeface="Arial" panose="020B0604020202020204" pitchFamily="34"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AAF4B70A-6D39-314B-A1F0-D5884D662B31}" type="slidenum">
              <a:rPr lang="en-US" smtClean="0"/>
              <a:pPr>
                <a:defRPr/>
              </a:pPr>
              <a:t>‹#›</a:t>
            </a:fld>
            <a:endParaRPr lang="en-US" dirty="0"/>
          </a:p>
        </p:txBody>
      </p:sp>
    </p:spTree>
    <p:extLst>
      <p:ext uri="{BB962C8B-B14F-4D97-AF65-F5344CB8AC3E}">
        <p14:creationId xmlns:p14="http://schemas.microsoft.com/office/powerpoint/2010/main" val="2203618444"/>
      </p:ext>
    </p:extLst>
  </p:cSld>
  <p:clrMap bg1="dk2" tx1="lt1" bg2="dk1" tx2="lt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3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8.xml"/><Relationship Id="rId1" Type="http://schemas.openxmlformats.org/officeDocument/2006/relationships/slideLayout" Target="../slideLayouts/slideLayout293.xml"/></Relationships>
</file>

<file path=ppt/slides/_rels/slide10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9.xml"/><Relationship Id="rId1" Type="http://schemas.openxmlformats.org/officeDocument/2006/relationships/slideLayout" Target="../slideLayouts/slideLayout299.xml"/></Relationships>
</file>

<file path=ppt/slides/_rels/slide10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0.xml"/><Relationship Id="rId1" Type="http://schemas.openxmlformats.org/officeDocument/2006/relationships/slideLayout" Target="../slideLayouts/slideLayout30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8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6.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3.xml"/><Relationship Id="rId1" Type="http://schemas.openxmlformats.org/officeDocument/2006/relationships/slideLayout" Target="../slideLayouts/slideLayout35.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6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80.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1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6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51.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80.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81.xml"/><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5.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76.xml"/><Relationship Id="rId4" Type="http://schemas.openxmlformats.org/officeDocument/2006/relationships/image" Target="../media/image39.gif"/></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05.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05.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1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8.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4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3.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1.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63.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81.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38.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1.xml"/><Relationship Id="rId1" Type="http://schemas.openxmlformats.org/officeDocument/2006/relationships/slideLayout" Target="../slideLayouts/slideLayout250.xml"/><Relationship Id="rId4" Type="http://schemas.openxmlformats.org/officeDocument/2006/relationships/image" Target="../media/image63.emf"/></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39.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38.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46.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346.xml"/><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363.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3.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3.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18.xml"/><Relationship Id="rId5" Type="http://schemas.openxmlformats.org/officeDocument/2006/relationships/image" Target="../media/image79.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23.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9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23.xml"/><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3.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87.jpe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64.xml"/><Relationship Id="rId1" Type="http://schemas.openxmlformats.org/officeDocument/2006/relationships/slideLayout" Target="../slideLayouts/slideLayout317.xml"/></Relationships>
</file>

<file path=ppt/slides/_rels/slide67.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65.xml"/><Relationship Id="rId1" Type="http://schemas.openxmlformats.org/officeDocument/2006/relationships/slideLayout" Target="../slideLayouts/slideLayout3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1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1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1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5.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12.xml"/></Relationships>
</file>

<file path=ppt/slides/_rels/slide85.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83.xml"/><Relationship Id="rId1" Type="http://schemas.openxmlformats.org/officeDocument/2006/relationships/slideLayout" Target="../slideLayouts/slideLayout3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2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2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0.xml"/><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2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2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2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2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22.xml"/></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4.xml"/><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5.xml"/><Relationship Id="rId1" Type="http://schemas.openxmlformats.org/officeDocument/2006/relationships/slideLayout" Target="../slideLayouts/slideLayout48.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6.xml"/><Relationship Id="rId1" Type="http://schemas.openxmlformats.org/officeDocument/2006/relationships/slideLayout" Target="../slideLayouts/slideLayout46.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827584" y="778867"/>
            <a:ext cx="7620000" cy="2286000"/>
          </a:xfrm>
          <a:effectLst>
            <a:outerShdw blurRad="63500" dist="38099" dir="2700000" algn="ctr" rotWithShape="0">
              <a:schemeClr val="bg1">
                <a:alpha val="74998"/>
              </a:schemeClr>
            </a:outerShdw>
          </a:effectLst>
        </p:spPr>
        <p:txBody>
          <a:bodyPr/>
          <a:lstStyle/>
          <a:p>
            <a:pPr algn="ctr" eaLnBrk="1" hangingPunct="1">
              <a:defRPr/>
            </a:pPr>
            <a:r>
              <a:rPr lang="ar-JO" sz="6600" dirty="0">
                <a:effectLst>
                  <a:glow rad="266700">
                    <a:srgbClr val="000000">
                      <a:alpha val="75000"/>
                    </a:srgbClr>
                  </a:glow>
                </a:effectLst>
                <a:ea typeface="ＭＳ Ｐゴシック" pitchFamily="-112" charset="-128"/>
                <a:cs typeface="Arial" panose="020B0604020202020204" pitchFamily="34" charset="0"/>
              </a:rPr>
              <a:t>خلفيات</a:t>
            </a:r>
            <a:br>
              <a:rPr lang="ar-JO" sz="6600" dirty="0">
                <a:effectLst>
                  <a:glow rad="266700">
                    <a:srgbClr val="000000">
                      <a:alpha val="75000"/>
                    </a:srgbClr>
                  </a:glow>
                </a:effectLst>
                <a:ea typeface="ＭＳ Ｐゴシック" pitchFamily="-112" charset="-128"/>
                <a:cs typeface="Arial" panose="020B0604020202020204" pitchFamily="34" charset="0"/>
              </a:rPr>
            </a:br>
            <a:r>
              <a:rPr lang="ar-JO" sz="6600" dirty="0">
                <a:effectLst>
                  <a:glow rad="266700">
                    <a:srgbClr val="000000">
                      <a:alpha val="75000"/>
                    </a:srgbClr>
                  </a:glow>
                </a:effectLst>
                <a:ea typeface="ＭＳ Ｐゴシック" pitchFamily="-112" charset="-128"/>
                <a:cs typeface="Arial" panose="020B0604020202020204" pitchFamily="34" charset="0"/>
              </a:rPr>
              <a:t>العهد القديم</a:t>
            </a:r>
            <a:endParaRPr lang="en-US" sz="6600" dirty="0">
              <a:effectLst>
                <a:glow rad="266700">
                  <a:srgbClr val="000000">
                    <a:alpha val="75000"/>
                  </a:srgbClr>
                </a:glow>
              </a:effectLst>
              <a:ea typeface="ＭＳ Ｐゴシック" pitchFamily="-112" charset="-128"/>
              <a:cs typeface="Arial" panose="020B0604020202020204" pitchFamily="34" charset="0"/>
            </a:endParaRPr>
          </a:p>
        </p:txBody>
      </p:sp>
      <p:sp>
        <p:nvSpPr>
          <p:cNvPr id="2051" name="Rectangle 3"/>
          <p:cNvSpPr>
            <a:spLocks noGrp="1" noChangeArrowheads="1"/>
          </p:cNvSpPr>
          <p:nvPr>
            <p:ph type="subTitle" idx="1"/>
          </p:nvPr>
        </p:nvSpPr>
        <p:spPr>
          <a:xfrm>
            <a:off x="316260" y="3448352"/>
            <a:ext cx="8511480" cy="1447800"/>
          </a:xfrm>
          <a:effectLst>
            <a:outerShdw blurRad="63500" dist="38099" dir="2700000" algn="ctr" rotWithShape="0">
              <a:schemeClr val="bg1">
                <a:alpha val="74998"/>
              </a:schemeClr>
            </a:outerShdw>
          </a:effectLst>
        </p:spPr>
        <p:txBody>
          <a:bodyPr/>
          <a:lstStyle/>
          <a:p>
            <a:pPr algn="ctr" eaLnBrk="1" hangingPunct="1">
              <a:buFont typeface="Wingdings" pitchFamily="-112" charset="2"/>
              <a:buNone/>
              <a:defRPr/>
            </a:pPr>
            <a:r>
              <a:rPr lang="ar-JO" sz="4400" dirty="0">
                <a:effectLst>
                  <a:glow rad="266700">
                    <a:srgbClr val="000000">
                      <a:alpha val="75000"/>
                    </a:srgbClr>
                  </a:glow>
                </a:effectLst>
                <a:ea typeface="ＭＳ Ｐゴシック" pitchFamily="-112" charset="-128"/>
                <a:cs typeface="Arial" panose="020B0604020202020204" pitchFamily="34" charset="0"/>
              </a:rPr>
              <a:t>وصف المساق</a:t>
            </a:r>
            <a:endParaRPr lang="en-US" sz="4400" dirty="0">
              <a:effectLst>
                <a:glow rad="266700">
                  <a:srgbClr val="000000">
                    <a:alpha val="75000"/>
                  </a:srgbClr>
                </a:glow>
              </a:effectLst>
              <a:ea typeface="ＭＳ Ｐゴシック" pitchFamily="-112" charset="-128"/>
              <a:cs typeface="Arial" panose="020B0604020202020204" pitchFamily="34" charset="0"/>
            </a:endParaRPr>
          </a:p>
        </p:txBody>
      </p:sp>
      <p:sp>
        <p:nvSpPr>
          <p:cNvPr id="2" name="Rectangle 1">
            <a:extLst>
              <a:ext uri="{FF2B5EF4-FFF2-40B4-BE49-F238E27FC236}">
                <a16:creationId xmlns:a16="http://schemas.microsoft.com/office/drawing/2014/main" id="{82821197-B2DD-F189-B768-23A5A4920D2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rtl="1" eaLnBrk="1" hangingPunct="1">
              <a:defRPr/>
            </a:pPr>
            <a:r>
              <a:rPr lang="ar-JO" sz="3600" dirty="0">
                <a:cs typeface="Arial" panose="020B0604020202020204" pitchFamily="34" charset="0"/>
              </a:rPr>
              <a:t>يدرس في مدرسة المجتمع الدولية الآن أكثر من 400 طالب</a:t>
            </a:r>
            <a:endParaRPr lang="en-US" sz="3600" dirty="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422525" y="4025900"/>
            <a:ext cx="1905000" cy="369332"/>
          </a:xfrm>
          <a:prstGeom prst="rect">
            <a:avLst/>
          </a:prstGeom>
          <a:solidFill>
            <a:schemeClr val="accent5">
              <a:lumMod val="25000"/>
            </a:schemeClr>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مدرسة المجتمع الدولية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سويسرا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0" y="2058988"/>
            <a:ext cx="1349375"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المكسيك</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فنزويلا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البرازيل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السويد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1847076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5567707" y="1458428"/>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1: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النور</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4885184" y="3019320"/>
            <a:ext cx="393528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2: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الجَلَد عن المياه</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4781872" y="4905948"/>
            <a:ext cx="4038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marR="0" lvl="0" indent="-57150" algn="r" defTabSz="914400" rtl="1"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3: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البحر عن اليابسة</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324544" y="1412776"/>
            <a:ext cx="4648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4: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ترتيب الشمس والقمر والنجوم</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107504" y="3005884"/>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5: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الأسماك والطيور</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107504" y="4921119"/>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6: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الحيوانات والإنسان</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381328"/>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تكوين 1: 3-31</a:t>
            </a:r>
            <a:endParaRPr kumimoji="0" lang="en-US" sz="28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8086" y="1471761"/>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3" name="Line 12"/>
          <p:cNvSpPr>
            <a:spLocks noChangeShapeType="1"/>
          </p:cNvSpPr>
          <p:nvPr/>
        </p:nvSpPr>
        <p:spPr bwMode="auto">
          <a:xfrm>
            <a:off x="4343400" y="1500336"/>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ＭＳ Ｐゴシック"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ＭＳ Ｐゴシック"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ＭＳ Ｐゴシック"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rPr>
              <a:t>64</a:t>
            </a:r>
            <a:endParaRPr kumimoji="0" lang="en-US"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2287" name="WordArt 16"/>
          <p:cNvSpPr>
            <a:spLocks noChangeArrowheads="1" noChangeShapeType="1" noTextEdit="1"/>
          </p:cNvSpPr>
          <p:nvPr/>
        </p:nvSpPr>
        <p:spPr bwMode="auto">
          <a:xfrm>
            <a:off x="7285271" y="683543"/>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panose="020B0604020202020204" pitchFamily="34" charset="0"/>
                <a:ea typeface="Arial"/>
                <a:cs typeface="Arial" panose="020B0604020202020204" pitchFamily="34" charset="0"/>
              </a:rPr>
              <a:t>خربة</a:t>
            </a:r>
            <a:endParaRPr kumimoji="0" lang="en-US" sz="3600" b="1"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panose="020B0604020202020204" pitchFamily="34" charset="0"/>
              <a:ea typeface="Arial"/>
              <a:cs typeface="Arial" panose="020B0604020202020204" pitchFamily="34" charset="0"/>
            </a:endParaRPr>
          </a:p>
        </p:txBody>
      </p:sp>
      <p:sp>
        <p:nvSpPr>
          <p:cNvPr id="182288" name="WordArt 17"/>
          <p:cNvSpPr>
            <a:spLocks noChangeArrowheads="1" noChangeShapeType="1" noTextEdit="1"/>
          </p:cNvSpPr>
          <p:nvPr/>
        </p:nvSpPr>
        <p:spPr bwMode="auto">
          <a:xfrm>
            <a:off x="2771800" y="268924"/>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panose="020B0604020202020204" pitchFamily="34" charset="0"/>
                <a:ea typeface="Arial"/>
                <a:cs typeface="Arial" panose="020B0604020202020204" pitchFamily="34" charset="0"/>
              </a:rPr>
              <a:t>خالية</a:t>
            </a:r>
            <a:endParaRPr kumimoji="0" lang="en-US"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panose="020B0604020202020204" pitchFamily="34" charset="0"/>
              <a:ea typeface="Arial"/>
              <a:cs typeface="Arial" panose="020B0604020202020204" pitchFamily="34" charset="0"/>
            </a:endParaRPr>
          </a:p>
        </p:txBody>
      </p:sp>
      <p:sp>
        <p:nvSpPr>
          <p:cNvPr id="1861650" name="WordArt 18"/>
          <p:cNvSpPr>
            <a:spLocks noChangeArrowheads="1" noChangeShapeType="1" noTextEdit="1"/>
          </p:cNvSpPr>
          <p:nvPr/>
        </p:nvSpPr>
        <p:spPr bwMode="auto">
          <a:xfrm>
            <a:off x="4846872" y="724588"/>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تشكيل</a:t>
            </a:r>
            <a:endParaRPr kumimoji="0" lang="en-US"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endParaRPr>
          </a:p>
        </p:txBody>
      </p:sp>
      <p:sp>
        <p:nvSpPr>
          <p:cNvPr id="1861651" name="WordArt 19"/>
          <p:cNvSpPr>
            <a:spLocks noChangeArrowheads="1" noChangeShapeType="1" noTextEdit="1"/>
          </p:cNvSpPr>
          <p:nvPr/>
        </p:nvSpPr>
        <p:spPr bwMode="auto">
          <a:xfrm>
            <a:off x="395536" y="566458"/>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ملأ</a:t>
            </a:r>
            <a:endParaRPr kumimoji="0" lang="en-US"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endParaRPr>
          </a:p>
        </p:txBody>
      </p:sp>
      <p:sp>
        <p:nvSpPr>
          <p:cNvPr id="1861652" name="AutoShape 20"/>
          <p:cNvSpPr>
            <a:spLocks noChangeArrowheads="1"/>
          </p:cNvSpPr>
          <p:nvPr/>
        </p:nvSpPr>
        <p:spPr bwMode="auto">
          <a:xfrm rot="10800000">
            <a:off x="6626696" y="96396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1861653" name="AutoShape 21"/>
          <p:cNvSpPr>
            <a:spLocks noChangeArrowheads="1"/>
          </p:cNvSpPr>
          <p:nvPr/>
        </p:nvSpPr>
        <p:spPr bwMode="auto">
          <a:xfrm rot="10800000">
            <a:off x="2013733" y="958235"/>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ea typeface="ＭＳ Ｐゴシック" charset="0"/>
              <a:cs typeface="Arial" panose="020B0604020202020204" pitchFamily="34" charset="0"/>
            </a:endParaRPr>
          </a:p>
        </p:txBody>
      </p:sp>
      <p:sp>
        <p:nvSpPr>
          <p:cNvPr id="258069" name="Rectangle 22"/>
          <p:cNvSpPr>
            <a:spLocks noGrp="1" noChangeArrowheads="1"/>
          </p:cNvSpPr>
          <p:nvPr>
            <p:ph type="title" idx="4294967295"/>
          </p:nvPr>
        </p:nvSpPr>
        <p:spPr>
          <a:xfrm>
            <a:off x="1259632" y="0"/>
            <a:ext cx="6629400" cy="838200"/>
          </a:xfrm>
        </p:spPr>
        <p:txBody>
          <a:bodyPr/>
          <a:lstStyle/>
          <a:p>
            <a:pPr rtl="1" eaLnBrk="1" hangingPunct="1">
              <a:defRPr/>
            </a:pPr>
            <a:r>
              <a:rPr lang="ar-JO" sz="5400" b="1" dirty="0">
                <a:solidFill>
                  <a:srgbClr val="FAFE1E"/>
                </a:solidFill>
                <a:effectLst>
                  <a:glow rad="101600">
                    <a:schemeClr val="tx1">
                      <a:alpha val="91000"/>
                    </a:schemeClr>
                  </a:glow>
                </a:effectLst>
                <a:latin typeface="Traditional Arabic" panose="02020603050405020304" pitchFamily="18" charset="-78"/>
                <a:ea typeface="ＭＳ Ｐゴシック" charset="0"/>
                <a:cs typeface="Traditional Arabic" panose="02020603050405020304" pitchFamily="18" charset="-78"/>
              </a:rPr>
              <a:t>أيام الخلق</a:t>
            </a:r>
            <a:endParaRPr lang="en-US" b="1" dirty="0">
              <a:effectLst>
                <a:glow rad="101600">
                  <a:schemeClr val="tx1">
                    <a:alpha val="91000"/>
                  </a:schemeClr>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0063166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16098"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86051" name="Text Box 4"/>
          <p:cNvSpPr txBox="1">
            <a:spLocks noChangeArrowheads="1"/>
          </p:cNvSpPr>
          <p:nvPr/>
        </p:nvSpPr>
        <p:spPr bwMode="auto">
          <a:xfrm>
            <a:off x="457200" y="1508125"/>
            <a:ext cx="3657600"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u="none" strike="noStrike" kern="1200" cap="none" spc="0" normalizeH="0" baseline="0" noProof="0" dirty="0" err="1">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Hari</a:t>
            </a:r>
            <a:r>
              <a:rPr kumimoji="0" lang="en-GB" sz="3600" b="1" u="none" strike="noStrike" kern="1200" cap="none" spc="0" normalizeH="0" baseline="0" noProof="0" dirty="0">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1:</a:t>
            </a:r>
            <a: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en-GB" sz="36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Terang</a:t>
            </a:r>
            <a:endPar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52" name="Text Box 5"/>
          <p:cNvSpPr txBox="1">
            <a:spLocks noChangeArrowheads="1"/>
          </p:cNvSpPr>
          <p:nvPr/>
        </p:nvSpPr>
        <p:spPr bwMode="auto">
          <a:xfrm>
            <a:off x="457200" y="2879725"/>
            <a:ext cx="3970784"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u="none" strike="noStrike" kern="1200" cap="none" spc="0" normalizeH="0" baseline="0" noProof="0" dirty="0" err="1">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Hari</a:t>
            </a:r>
            <a:r>
              <a:rPr kumimoji="0" lang="en-GB" sz="3600" b="1" u="none" strike="noStrike" kern="1200" cap="none" spc="0" normalizeH="0" baseline="0" noProof="0" dirty="0">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2:</a:t>
            </a:r>
            <a: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Air &amp;  </a:t>
            </a:r>
            <a:b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br>
            <a:r>
              <a:rPr kumimoji="0" lang="en-GB" sz="36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udara</a:t>
            </a:r>
            <a: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en-GB" sz="36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dipisahkan</a:t>
            </a:r>
            <a:endPar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53" name="Text Box 6"/>
          <p:cNvSpPr txBox="1">
            <a:spLocks noChangeArrowheads="1"/>
          </p:cNvSpPr>
          <p:nvPr/>
        </p:nvSpPr>
        <p:spPr bwMode="auto">
          <a:xfrm>
            <a:off x="457200" y="4708525"/>
            <a:ext cx="40386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marL="55563" indent="-55563"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2pPr>
            <a:lvl3pPr marL="11430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3pPr>
            <a:lvl4pPr marL="16002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4pPr>
            <a:lvl5pPr marL="20574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9pPr>
          </a:lstStyle>
          <a:p>
            <a:pPr marL="55563" marR="0" lvl="0" indent="-55563"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a:pPr>
            <a:r>
              <a:rPr kumimoji="0" lang="en-GB" sz="3600" b="1" u="none" strike="noStrike" kern="1200" cap="none" spc="0" normalizeH="0" baseline="0" noProof="0" dirty="0" err="1">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Hari</a:t>
            </a:r>
            <a:r>
              <a:rPr kumimoji="0" lang="en-GB" sz="3600" b="1" u="none" strike="noStrike" kern="1200" cap="none" spc="0" normalizeH="0" baseline="0" noProof="0" dirty="0">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3:</a:t>
            </a:r>
            <a: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en-GB" sz="36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Darat</a:t>
            </a:r>
            <a: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&amp; </a:t>
            </a:r>
            <a:r>
              <a:rPr kumimoji="0" lang="en-GB" sz="36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laut</a:t>
            </a:r>
            <a: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en-GB" sz="36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dipisahkan</a:t>
            </a:r>
            <a:endPar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54" name="Text Box 7"/>
          <p:cNvSpPr txBox="1">
            <a:spLocks noChangeArrowheads="1"/>
          </p:cNvSpPr>
          <p:nvPr/>
        </p:nvSpPr>
        <p:spPr bwMode="auto">
          <a:xfrm>
            <a:off x="4495800" y="1219200"/>
            <a:ext cx="4648200" cy="107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ts val="20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u="none" strike="noStrike" kern="1200" cap="none" spc="0" normalizeH="0" baseline="0" noProof="0" dirty="0">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Hari 4:</a:t>
            </a:r>
            <a: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en-GB" sz="28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Matahari</a:t>
            </a:r>
            <a:r>
              <a:rPr kumimoji="0" lang="en-GB"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en-GB" sz="28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bulan</a:t>
            </a:r>
            <a:r>
              <a:rPr kumimoji="0" lang="en-GB"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&amp; </a:t>
            </a:r>
            <a:r>
              <a:rPr kumimoji="0" lang="en-GB" sz="28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bintang</a:t>
            </a:r>
            <a:r>
              <a:rPr kumimoji="0" lang="en-GB"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en-GB" sz="28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diatur</a:t>
            </a:r>
            <a:endParaRPr kumimoji="0" lang="en-GB"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55" name="Text Box 8"/>
          <p:cNvSpPr txBox="1">
            <a:spLocks noChangeArrowheads="1"/>
          </p:cNvSpPr>
          <p:nvPr/>
        </p:nvSpPr>
        <p:spPr bwMode="auto">
          <a:xfrm>
            <a:off x="4495800" y="28797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u="none" strike="noStrike" kern="1200" cap="none" spc="0" normalizeH="0" baseline="0" noProof="0" dirty="0" err="1">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Hari</a:t>
            </a:r>
            <a:r>
              <a:rPr kumimoji="0" lang="en-GB" sz="3600" b="1" u="none" strike="noStrike" kern="1200" cap="none" spc="0" normalizeH="0" baseline="0" noProof="0" dirty="0">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5:</a:t>
            </a:r>
            <a: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en-GB" sz="36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Ikan</a:t>
            </a:r>
            <a: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&amp; </a:t>
            </a:r>
            <a:r>
              <a:rPr kumimoji="0" lang="en-GB" sz="36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unggas</a:t>
            </a:r>
            <a:endPar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56" name="Text Box 9"/>
          <p:cNvSpPr txBox="1">
            <a:spLocks noChangeArrowheads="1"/>
          </p:cNvSpPr>
          <p:nvPr/>
        </p:nvSpPr>
        <p:spPr bwMode="auto">
          <a:xfrm>
            <a:off x="4495800" y="4708525"/>
            <a:ext cx="4191000"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u="none" strike="noStrike" kern="1200" cap="none" spc="0" normalizeH="0" baseline="0" noProof="0" dirty="0" err="1">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Hari</a:t>
            </a:r>
            <a:r>
              <a:rPr kumimoji="0" lang="en-GB" sz="3600" b="1" u="none" strike="noStrike" kern="1200" cap="none" spc="0" normalizeH="0" baseline="0" noProof="0" dirty="0">
                <a:ln>
                  <a:noFill/>
                </a:ln>
                <a:solidFill>
                  <a:srgbClr val="FFFF00"/>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6:</a:t>
            </a:r>
            <a: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en-GB" sz="36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Binatang</a:t>
            </a:r>
            <a:r>
              <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&amp; </a:t>
            </a:r>
            <a:r>
              <a:rPr kumimoji="0" lang="en-GB" sz="36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manusia</a:t>
            </a:r>
            <a:endParaRPr kumimoji="0" lang="en-GB" sz="36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57" name="Text Box 10"/>
          <p:cNvSpPr txBox="1">
            <a:spLocks noChangeArrowheads="1"/>
          </p:cNvSpPr>
          <p:nvPr/>
        </p:nvSpPr>
        <p:spPr bwMode="auto">
          <a:xfrm>
            <a:off x="4876800" y="6248400"/>
            <a:ext cx="4267200"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Kejadian</a:t>
            </a:r>
            <a:r>
              <a:rPr kumimoji="0" lang="en-GB"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1:3-31</a:t>
            </a:r>
          </a:p>
        </p:txBody>
      </p:sp>
      <p:sp>
        <p:nvSpPr>
          <p:cNvPr id="386058"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59"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60"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61"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62" name="Text Box 15"/>
          <p:cNvSpPr txBox="1">
            <a:spLocks noChangeArrowheads="1"/>
          </p:cNvSpPr>
          <p:nvPr/>
        </p:nvSpPr>
        <p:spPr bwMode="auto">
          <a:xfrm>
            <a:off x="8580438" y="76200"/>
            <a:ext cx="467042"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64</a:t>
            </a:r>
          </a:p>
        </p:txBody>
      </p:sp>
      <p:sp>
        <p:nvSpPr>
          <p:cNvPr id="516111"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000099"/>
                  </a:solidFill>
                  <a:miter lim="800000"/>
                  <a:headEnd/>
                  <a:tailEnd/>
                </a:ln>
                <a:solidFill>
                  <a:srgbClr val="33CCFF"/>
                </a:solidFill>
                <a:effectLst>
                  <a:outerShdw blurRad="63500" dist="125752" dir="18900000" algn="ctr" rotWithShape="0">
                    <a:srgbClr val="000099"/>
                  </a:outerShdw>
                </a:effectLst>
                <a:uLnTx/>
                <a:uFillTx/>
                <a:latin typeface="Impact"/>
                <a:ea typeface="Impact"/>
                <a:cs typeface="Impact"/>
              </a:rPr>
              <a:t>Tidak berbentuk</a:t>
            </a:r>
          </a:p>
        </p:txBody>
      </p:sp>
      <p:sp>
        <p:nvSpPr>
          <p:cNvPr id="516112"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uLnTx/>
                <a:uFillTx/>
                <a:latin typeface="Impact"/>
                <a:ea typeface="Impact"/>
                <a:cs typeface="Impact"/>
              </a:rPr>
              <a:t>Kosong</a:t>
            </a:r>
          </a:p>
        </p:txBody>
      </p:sp>
      <p:sp>
        <p:nvSpPr>
          <p:cNvPr id="516113"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80">
                  <a:solidFill>
                    <a:srgbClr val="99CCFF"/>
                  </a:solidFill>
                  <a:miter lim="800000"/>
                  <a:headEnd/>
                  <a:tailEnd/>
                </a:ln>
                <a:solidFill>
                  <a:srgbClr val="0066CC"/>
                </a:solidFill>
                <a:effectLst>
                  <a:outerShdw blurRad="63500" dist="17819" dir="2700000" algn="ctr" rotWithShape="0">
                    <a:srgbClr val="990000"/>
                  </a:outerShdw>
                </a:effectLst>
                <a:uLnTx/>
                <a:uFillTx/>
                <a:latin typeface="Impact"/>
                <a:ea typeface="Impact"/>
                <a:cs typeface="Impact"/>
              </a:rPr>
              <a:t>Dibentuk</a:t>
            </a:r>
          </a:p>
        </p:txBody>
      </p:sp>
      <p:sp>
        <p:nvSpPr>
          <p:cNvPr id="516114"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80">
                  <a:solidFill>
                    <a:srgbClr val="99CCFF"/>
                  </a:solidFill>
                  <a:miter lim="800000"/>
                  <a:headEnd/>
                  <a:tailEnd/>
                </a:ln>
                <a:solidFill>
                  <a:srgbClr val="0066CC"/>
                </a:solidFill>
                <a:effectLst>
                  <a:outerShdw blurRad="63500" dist="17819" dir="2700000" algn="ctr" rotWithShape="0">
                    <a:srgbClr val="990000"/>
                  </a:outerShdw>
                </a:effectLst>
                <a:uLnTx/>
                <a:uFillTx/>
                <a:latin typeface="Impact"/>
                <a:ea typeface="Impact"/>
                <a:cs typeface="Impact"/>
              </a:rPr>
              <a:t>Diisi</a:t>
            </a:r>
          </a:p>
        </p:txBody>
      </p:sp>
      <p:sp>
        <p:nvSpPr>
          <p:cNvPr id="386067"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68"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000000"/>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86069"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
                <a:srgbClr val="FAFE1E"/>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800" b="1" u="none" strike="noStrike" kern="1200" cap="none" spc="0" normalizeH="0" baseline="0" noProof="0" dirty="0">
                <a:ln>
                  <a:noFill/>
                </a:ln>
                <a:solidFill>
                  <a:srgbClr val="FAFE1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Hari-</a:t>
            </a:r>
            <a:r>
              <a:rPr kumimoji="0" lang="en-GB" sz="4800" b="1" u="none" strike="noStrike" kern="1200" cap="none" spc="0" normalizeH="0" baseline="0" noProof="0" dirty="0" err="1">
                <a:ln>
                  <a:noFill/>
                </a:ln>
                <a:solidFill>
                  <a:srgbClr val="FAFE1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hari</a:t>
            </a:r>
            <a:r>
              <a:rPr kumimoji="0" lang="en-GB" sz="4800" b="1" u="none" strike="noStrike" kern="1200" cap="none" spc="0" normalizeH="0" baseline="0" noProof="0" dirty="0">
                <a:ln>
                  <a:noFill/>
                </a:ln>
                <a:solidFill>
                  <a:srgbClr val="FAFE1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en-GB" sz="4800" b="1" u="none" strike="noStrike" kern="1200" cap="none" spc="0" normalizeH="0" baseline="0" noProof="0" dirty="0" err="1">
                <a:ln>
                  <a:noFill/>
                </a:ln>
                <a:solidFill>
                  <a:srgbClr val="FAFE1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penciptaan</a:t>
            </a:r>
            <a:endParaRPr kumimoji="0" lang="en-GB" sz="4800" b="1" u="none" strike="noStrike" kern="1200" cap="none" spc="0" normalizeH="0" baseline="0" noProof="0" dirty="0">
              <a:ln>
                <a:noFill/>
              </a:ln>
              <a:solidFill>
                <a:srgbClr val="FAFE1E"/>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16118" name="Title 1"/>
          <p:cNvSpPr>
            <a:spLocks noGrp="1"/>
          </p:cNvSpPr>
          <p:nvPr>
            <p:ph type="title" idx="4294967295"/>
          </p:nvPr>
        </p:nvSpPr>
        <p:spPr>
          <a:xfrm>
            <a:off x="-31750" y="-674688"/>
            <a:ext cx="9067800" cy="571500"/>
          </a:xfrm>
        </p:spPr>
        <p:txBody>
          <a:bodyPr/>
          <a:lstStyle/>
          <a:p>
            <a:r>
              <a:rPr lang="en-US" sz="3200" dirty="0">
                <a:ea typeface="ＭＳ Ｐゴシック" charset="0"/>
                <a:cs typeface="Arial" panose="020B0604020202020204" pitchFamily="34" charset="0"/>
              </a:rPr>
              <a:t>Days of Creation in Bahasa Indonesian</a:t>
            </a:r>
          </a:p>
        </p:txBody>
      </p:sp>
    </p:spTree>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5181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第一天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第二天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水与空气分开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第三天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旱地与海分开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第四天</a:t>
            </a:r>
            <a:r>
              <a:rPr kumimoji="0" lang="en-US" altLang="zh-CN" sz="4000" b="1" i="0" u="none" strike="noStrike" kern="1200" cap="none" spc="0" normalizeH="0" baseline="0" noProof="0">
                <a:ln>
                  <a:noFill/>
                </a:ln>
                <a:solidFill>
                  <a:srgbClr val="FFFF00"/>
                </a:solidFill>
                <a:effectLst/>
                <a:uLnTx/>
                <a:uFillTx/>
                <a:latin typeface="Times New Roman" charset="0"/>
                <a:ea typeface="SimSun" charset="0"/>
                <a:cs typeface="SimSun"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太阳，月亮与众星摆列在天</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第五天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鱼与雀鸟</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3" name="Text Box 9"/>
          <p:cNvSpPr txBox="1">
            <a:spLocks noChangeArrowheads="1"/>
          </p:cNvSpPr>
          <p:nvPr/>
        </p:nvSpPr>
        <p:spPr bwMode="auto">
          <a:xfrm>
            <a:off x="4495800" y="4495800"/>
            <a:ext cx="4191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00"/>
                </a:solidFill>
                <a:effectLst/>
                <a:uLnTx/>
                <a:uFillTx/>
                <a:latin typeface="Times New Roman" charset="0"/>
                <a:ea typeface="SimSun" charset="0"/>
                <a:cs typeface="SimSun" charset="0"/>
              </a:rPr>
              <a:t>第</a:t>
            </a:r>
            <a:r>
              <a:rPr kumimoji="0" lang="zh-CN" altLang="en-US" sz="4000" b="1" u="none" strike="noStrike" kern="1200" cap="none" spc="0" normalizeH="0" baseline="0" noProof="0" dirty="0">
                <a:ln>
                  <a:noFill/>
                </a:ln>
                <a:solidFill>
                  <a:srgbClr val="FAFE1E"/>
                </a:solidFill>
                <a:effectLst/>
                <a:uLnTx/>
                <a:uFillTx/>
                <a:latin typeface="Arial" panose="020B0604020202020204" pitchFamily="34" charset="0"/>
                <a:ea typeface="SimSun" charset="0"/>
                <a:cs typeface="SimSun" charset="0"/>
              </a:rPr>
              <a:t>六</a:t>
            </a:r>
            <a:r>
              <a:rPr kumimoji="0" lang="zh-CN" altLang="en-US" sz="4000" b="1" i="0" u="none" strike="noStrike" kern="1200" cap="none" spc="0" normalizeH="0" baseline="0" noProof="0" dirty="0">
                <a:ln>
                  <a:noFill/>
                </a:ln>
                <a:solidFill>
                  <a:srgbClr val="FFFF00"/>
                </a:solidFill>
                <a:effectLst/>
                <a:uLnTx/>
                <a:uFillTx/>
                <a:latin typeface="Times New Roman" charset="0"/>
                <a:ea typeface="SimSun" charset="0"/>
                <a:cs typeface="SimSun" charset="0"/>
              </a:rPr>
              <a:t>天</a:t>
            </a:r>
            <a:r>
              <a:rPr kumimoji="0" lang="en-US" altLang="ja-JP" sz="4000" b="1" i="0" u="none" strike="noStrike" kern="1200" cap="none" spc="0" normalizeH="0" baseline="0" noProof="0" dirty="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dirty="0">
                <a:ln>
                  <a:noFill/>
                </a:ln>
                <a:solidFill>
                  <a:srgbClr val="FFFFFF"/>
                </a:solidFill>
                <a:effectLst/>
                <a:uLnTx/>
                <a:uFillTx/>
                <a:latin typeface="Times New Roman" charset="0"/>
                <a:ea typeface="SimSun" charset="0"/>
                <a:cs typeface="SimSun" charset="0"/>
              </a:rPr>
              <a:t>动物与人</a:t>
            </a:r>
            <a:endParaRPr kumimoji="0" lang="en-US" sz="20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cs typeface="SimSun" charset="0"/>
              </a:rPr>
              <a:t>创世记 </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rPr>
              <a:t>1:3-31</a:t>
            </a:r>
          </a:p>
        </p:txBody>
      </p:sp>
      <p:sp>
        <p:nvSpPr>
          <p:cNvPr id="5181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5181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81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81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81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MS PGothic" charset="0"/>
              </a:rPr>
              <a:t>64</a:t>
            </a:r>
          </a:p>
        </p:txBody>
      </p:sp>
      <p:sp>
        <p:nvSpPr>
          <p:cNvPr id="5181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混沌</a:t>
            </a:r>
          </a:p>
        </p:txBody>
      </p:sp>
      <p:sp>
        <p:nvSpPr>
          <p:cNvPr id="5181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空虚</a:t>
            </a:r>
            <a:endPar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181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形成</a:t>
            </a:r>
          </a:p>
        </p:txBody>
      </p:sp>
      <p:sp>
        <p:nvSpPr>
          <p:cNvPr id="5181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充满</a:t>
            </a:r>
            <a:endPar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5181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81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81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dirty="0">
                <a:solidFill>
                  <a:srgbClr val="FAFE1E"/>
                </a:solidFill>
                <a:ea typeface="SimSun" charset="0"/>
                <a:cs typeface="SimSun" charset="0"/>
              </a:rPr>
              <a:t>六天的创造</a:t>
            </a:r>
            <a:endParaRPr lang="en-US" sz="2000" dirty="0">
              <a:cs typeface="Geneva" charset="0"/>
            </a:endParaRP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0194" name="Rectangle 2"/>
          <p:cNvSpPr>
            <a:spLocks noGrp="1" noChangeArrowheads="1"/>
          </p:cNvSpPr>
          <p:nvPr>
            <p:ph type="title"/>
          </p:nvPr>
        </p:nvSpPr>
        <p:spPr>
          <a:xfrm>
            <a:off x="0" y="74613"/>
            <a:ext cx="9144000" cy="568305"/>
          </a:xfrm>
          <a:noFill/>
        </p:spPr>
        <p:txBody>
          <a:bodyPr/>
          <a:lstStyle/>
          <a:p>
            <a:pPr algn="ctr" eaLnBrk="1" hangingPunct="1"/>
            <a:r>
              <a:rPr lang="ar-JO" sz="3600" dirty="0">
                <a:solidFill>
                  <a:schemeClr val="bg1"/>
                </a:solidFill>
                <a:ea typeface="ＭＳ Ｐゴシック" charset="0"/>
                <a:cs typeface="Arial" panose="020B0604020202020204" pitchFamily="34" charset="0"/>
              </a:rPr>
              <a:t>قائمة تسجيل الرسائل البولسية</a:t>
            </a:r>
            <a:endParaRPr lang="en-US" sz="3600" dirty="0">
              <a:solidFill>
                <a:schemeClr val="bg1"/>
              </a:solidFill>
              <a:ea typeface="ＭＳ Ｐゴシック" charset="0"/>
              <a:cs typeface="Arial" panose="020B0604020202020204" pitchFamily="34" charset="0"/>
            </a:endParaRP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nvGraphicFramePr>
        <p:xfrm>
          <a:off x="-108520" y="642918"/>
          <a:ext cx="9252520" cy="6459030"/>
        </p:xfrm>
        <a:graphic>
          <a:graphicData uri="http://schemas.openxmlformats.org/drawingml/2006/table">
            <a:tbl>
              <a:tblPr/>
              <a:tblGrid>
                <a:gridCol w="1035730">
                  <a:extLst>
                    <a:ext uri="{9D8B030D-6E8A-4147-A177-3AD203B41FA5}">
                      <a16:colId xmlns:a16="http://schemas.microsoft.com/office/drawing/2014/main" val="20000"/>
                    </a:ext>
                  </a:extLst>
                </a:gridCol>
                <a:gridCol w="1104779">
                  <a:extLst>
                    <a:ext uri="{9D8B030D-6E8A-4147-A177-3AD203B41FA5}">
                      <a16:colId xmlns:a16="http://schemas.microsoft.com/office/drawing/2014/main" val="20001"/>
                    </a:ext>
                  </a:extLst>
                </a:gridCol>
                <a:gridCol w="1035730">
                  <a:extLst>
                    <a:ext uri="{9D8B030D-6E8A-4147-A177-3AD203B41FA5}">
                      <a16:colId xmlns:a16="http://schemas.microsoft.com/office/drawing/2014/main" val="20002"/>
                    </a:ext>
                  </a:extLst>
                </a:gridCol>
                <a:gridCol w="1104779">
                  <a:extLst>
                    <a:ext uri="{9D8B030D-6E8A-4147-A177-3AD203B41FA5}">
                      <a16:colId xmlns:a16="http://schemas.microsoft.com/office/drawing/2014/main" val="20003"/>
                    </a:ext>
                  </a:extLst>
                </a:gridCol>
                <a:gridCol w="818477">
                  <a:extLst>
                    <a:ext uri="{9D8B030D-6E8A-4147-A177-3AD203B41FA5}">
                      <a16:colId xmlns:a16="http://schemas.microsoft.com/office/drawing/2014/main" val="20004"/>
                    </a:ext>
                  </a:extLst>
                </a:gridCol>
                <a:gridCol w="1019898">
                  <a:extLst>
                    <a:ext uri="{9D8B030D-6E8A-4147-A177-3AD203B41FA5}">
                      <a16:colId xmlns:a16="http://schemas.microsoft.com/office/drawing/2014/main" val="20005"/>
                    </a:ext>
                  </a:extLst>
                </a:gridCol>
                <a:gridCol w="1165599">
                  <a:extLst>
                    <a:ext uri="{9D8B030D-6E8A-4147-A177-3AD203B41FA5}">
                      <a16:colId xmlns:a16="http://schemas.microsoft.com/office/drawing/2014/main" val="20006"/>
                    </a:ext>
                  </a:extLst>
                </a:gridCol>
                <a:gridCol w="1748398">
                  <a:extLst>
                    <a:ext uri="{9D8B030D-6E8A-4147-A177-3AD203B41FA5}">
                      <a16:colId xmlns:a16="http://schemas.microsoft.com/office/drawing/2014/main" val="20007"/>
                    </a:ext>
                  </a:extLst>
                </a:gridCol>
                <a:gridCol w="219130">
                  <a:extLst>
                    <a:ext uri="{9D8B030D-6E8A-4147-A177-3AD203B41FA5}">
                      <a16:colId xmlns:a16="http://schemas.microsoft.com/office/drawing/2014/main" val="20008"/>
                    </a:ext>
                  </a:extLst>
                </a:gridCol>
              </a:tblGrid>
              <a:tr h="605206">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rPr>
                        <a:t>الاسم</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إيميل</a:t>
                      </a:r>
                      <a:endParaRPr kumimoji="0" lang="en-US"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البحث</a:t>
                      </a:r>
                      <a:endParaRPr kumimoji="0" lang="en-US"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gridSpan="4">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المشروع واللغة</a:t>
                      </a:r>
                      <a:endParaRPr kumimoji="0" lang="en-US"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1418694">
                <a:tc>
                  <a:txBody>
                    <a:bodyPr/>
                    <a:lstStyle/>
                    <a:p>
                      <a:endParaRPr lang="en-US" sz="1800" b="1" i="0" dirty="0">
                        <a:solidFill>
                          <a:schemeClr val="tx1"/>
                        </a:solidFill>
                        <a:latin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b="1" i="0" dirty="0">
                        <a:solidFill>
                          <a:schemeClr val="tx1"/>
                        </a:solidFill>
                        <a:latin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b="1" i="0" dirty="0">
                        <a:solidFill>
                          <a:schemeClr val="tx1"/>
                        </a:solidFill>
                        <a:latin typeface="Arial" panose="020B0604020202020204" pitchFamily="34"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أ:</a:t>
                      </a:r>
                      <a:r>
                        <a:rPr kumimoji="0" lang="en-US"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 </a:t>
                      </a:r>
                      <a:endPar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ورقة بحثية</a:t>
                      </a:r>
                      <a:endParaRPr kumimoji="0" lang="en-US"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ب:</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100</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شريحة</a:t>
                      </a:r>
                      <a:endParaRPr kumimoji="0" lang="en-US" sz="20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1: </a:t>
                      </a:r>
                      <a:r>
                        <a:rPr kumimoji="0" lang="ar-JO" sz="18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ترجمة مسح عهد جديد</a:t>
                      </a:r>
                      <a:endParaRPr kumimoji="0" lang="en-US" sz="18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ar-JO" sz="18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2:</a:t>
                      </a:r>
                      <a:br>
                        <a:rPr kumimoji="0" lang="en-US"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br>
                      <a:r>
                        <a:rPr kumimoji="0" lang="ar-JO" sz="20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ترجمة الكتاب بصورةٍ أساسيَّة</a:t>
                      </a:r>
                      <a:endParaRPr kumimoji="0" lang="en-US" sz="20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3:</a:t>
                      </a:r>
                      <a:br>
                        <a:rPr kumimoji="0" lang="en-US"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br>
                      <a:r>
                        <a:rPr kumimoji="0" lang="ar-JO"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rPr>
                        <a:t>تعليم خمس محاضرات</a:t>
                      </a:r>
                      <a:endParaRPr kumimoji="0" lang="en-US" sz="2400" b="1" i="0" u="none" strike="noStrike" cap="none" normalizeH="0" baseline="0" dirty="0">
                        <a:ln>
                          <a:noFill/>
                        </a:ln>
                        <a:solidFill>
                          <a:schemeClr val="tx1"/>
                        </a:solidFill>
                        <a:effectLst/>
                        <a:latin typeface="Traditional Arabic" panose="02020603050405020304" pitchFamily="18" charset="-78"/>
                        <a:ea typeface="ＭＳ Ｐゴシック" charset="0"/>
                        <a:cs typeface="Traditional Arabic" panose="02020603050405020304" pitchFamily="18" charset="-78"/>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87026">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3561133"/>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2"/>
          <p:cNvSpPr>
            <a:spLocks noGrp="1" noChangeArrowheads="1"/>
          </p:cNvSpPr>
          <p:nvPr>
            <p:ph type="title"/>
          </p:nvPr>
        </p:nvSpPr>
        <p:spPr>
          <a:xfrm>
            <a:off x="4800600" y="3124200"/>
            <a:ext cx="4267200" cy="3810000"/>
          </a:xfrm>
          <a:solidFill>
            <a:schemeClr val="tx1"/>
          </a:solidFill>
        </p:spPr>
        <p:txBody>
          <a:bodyPr/>
          <a:lstStyle/>
          <a:p>
            <a:pPr eaLnBrk="1" hangingPunct="1"/>
            <a:r>
              <a:rPr lang="en-US" sz="4000">
                <a:solidFill>
                  <a:schemeClr val="tx1"/>
                </a:solidFill>
                <a:latin typeface="Times New Roman" charset="0"/>
                <a:ea typeface="ＭＳ Ｐゴシック" charset="0"/>
                <a:cs typeface="ＭＳ Ｐゴシック" charset="0"/>
              </a:rPr>
              <a:t>Black</a:t>
            </a:r>
            <a:endParaRPr lang="en-US" sz="4000">
              <a:solidFill>
                <a:schemeClr val="bg1"/>
              </a:solidFill>
              <a:latin typeface="Times New Roman" charset="0"/>
              <a:ea typeface="ＭＳ Ｐゴシック" charset="0"/>
              <a:cs typeface="ＭＳ Ｐゴシック" charset="0"/>
            </a:endParaRP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"خلفيَّات العهد القديم"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احصل على هذا العرض التقديمي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rtl="1">
              <a:defRPr/>
            </a:pPr>
            <a:r>
              <a:rPr lang="ar-JO" sz="5400" dirty="0">
                <a:solidFill>
                  <a:schemeClr val="tx1"/>
                </a:solidFill>
                <a:effectLst>
                  <a:glow rad="266700">
                    <a:schemeClr val="bg1">
                      <a:alpha val="75000"/>
                    </a:schemeClr>
                  </a:glow>
                </a:effectLst>
                <a:cs typeface="Arial" panose="020B0604020202020204" pitchFamily="34" charset="0"/>
              </a:rPr>
              <a:t>أولادنا الثلاثة</a:t>
            </a:r>
            <a:endParaRPr lang="en-US" sz="5400" dirty="0">
              <a:solidFill>
                <a:schemeClr val="tx1"/>
              </a:solidFill>
              <a:effectLst>
                <a:glow rad="266700">
                  <a:schemeClr val="bg1">
                    <a:alpha val="75000"/>
                  </a:schemeClr>
                </a:glow>
              </a:effectLst>
              <a:cs typeface="Arial" panose="020B0604020202020204" pitchFamily="34" charset="0"/>
            </a:endParaRPr>
          </a:p>
        </p:txBody>
      </p:sp>
    </p:spTree>
    <p:extLst>
      <p:ext uri="{BB962C8B-B14F-4D97-AF65-F5344CB8AC3E}">
        <p14:creationId xmlns:p14="http://schemas.microsoft.com/office/powerpoint/2010/main" val="308583771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rtl="1">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85312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519" y="-27383"/>
            <a:ext cx="9252520" cy="6803017"/>
          </a:xfrm>
          <a:prstGeom prst="rect">
            <a:avLst/>
          </a:prstGeom>
        </p:spPr>
      </p:pic>
      <p:sp>
        <p:nvSpPr>
          <p:cNvPr id="355331" name="Rectangle 3"/>
          <p:cNvSpPr>
            <a:spLocks noGrp="1" noChangeArrowheads="1"/>
          </p:cNvSpPr>
          <p:nvPr>
            <p:ph type="ctrTitle"/>
          </p:nvPr>
        </p:nvSpPr>
        <p:spPr>
          <a:xfrm>
            <a:off x="9144000" y="5445224"/>
            <a:ext cx="2667000" cy="1124744"/>
          </a:xfrm>
          <a:effectLst>
            <a:outerShdw blurRad="63500" dist="35921" dir="2700000" algn="ctr" rotWithShape="0">
              <a:srgbClr val="000000">
                <a:alpha val="74998"/>
              </a:srgbClr>
            </a:outerShdw>
          </a:effectLst>
        </p:spPr>
        <p:txBody>
          <a:bodyPr/>
          <a:lstStyle/>
          <a:p>
            <a:pPr eaLnBrk="1" hangingPunct="1">
              <a:defRPr/>
            </a:pPr>
            <a:r>
              <a:rPr lang="ar-JO" sz="2800" b="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t>عائلة غريفيث</a:t>
            </a:r>
            <a:br>
              <a:rPr lang="en-US" sz="2800" b="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br>
            <a:r>
              <a:rPr lang="ar-JO" sz="2800" b="1" dirty="0">
                <a:solidFill>
                  <a:srgbClr val="FFFF00"/>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rgbClr val="FFFF00"/>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355333" name="Text Box 5"/>
          <p:cNvSpPr txBox="1">
            <a:spLocks noChangeArrowheads="1"/>
          </p:cNvSpPr>
          <p:nvPr/>
        </p:nvSpPr>
        <p:spPr bwMode="auto">
          <a:xfrm>
            <a:off x="7020272" y="3617698"/>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كيرت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وكارا (35)</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4" name="Text Box 6"/>
          <p:cNvSpPr txBox="1">
            <a:spLocks noChangeArrowheads="1"/>
          </p:cNvSpPr>
          <p:nvPr/>
        </p:nvSpPr>
        <p:spPr bwMode="auto">
          <a:xfrm>
            <a:off x="39467" y="2895568"/>
            <a:ext cx="240745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جون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وكلوي (</a:t>
            </a:r>
            <a:r>
              <a:rPr lang="ar-JO" sz="4000" b="1" noProof="0"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29</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5" name="Text Box 7"/>
          <p:cNvSpPr txBox="1">
            <a:spLocks noChangeArrowheads="1"/>
          </p:cNvSpPr>
          <p:nvPr/>
        </p:nvSpPr>
        <p:spPr bwMode="auto">
          <a:xfrm>
            <a:off x="2653848" y="4077073"/>
            <a:ext cx="255577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ستيفن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وكيتي وجيسي (32)</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6" name="Text Box 8"/>
          <p:cNvSpPr txBox="1">
            <a:spLocks noChangeArrowheads="1"/>
          </p:cNvSpPr>
          <p:nvPr/>
        </p:nvSpPr>
        <p:spPr bwMode="auto">
          <a:xfrm>
            <a:off x="5233583" y="2233849"/>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ريك وسوزان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2020</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1633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E2139-12E1-1ACB-3F6F-DDD6435A2F6E}"/>
              </a:ext>
            </a:extLst>
          </p:cNvPr>
          <p:cNvPicPr>
            <a:picLocks noChangeAspect="1"/>
          </p:cNvPicPr>
          <p:nvPr/>
        </p:nvPicPr>
        <p:blipFill>
          <a:blip r:embed="rId3"/>
          <a:stretch>
            <a:fillRect/>
          </a:stretch>
        </p:blipFill>
        <p:spPr>
          <a:xfrm>
            <a:off x="0" y="-387424"/>
            <a:ext cx="5573710" cy="8356485"/>
          </a:xfrm>
          <a:prstGeom prst="rect">
            <a:avLst/>
          </a:prstGeom>
        </p:spPr>
      </p:pic>
      <p:sp>
        <p:nvSpPr>
          <p:cNvPr id="2" name="Title 1"/>
          <p:cNvSpPr>
            <a:spLocks noGrp="1"/>
          </p:cNvSpPr>
          <p:nvPr>
            <p:ph type="title"/>
          </p:nvPr>
        </p:nvSpPr>
        <p:spPr>
          <a:xfrm>
            <a:off x="5573710" y="2348880"/>
            <a:ext cx="3570290" cy="4509121"/>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(36) وكارا يمتلكون شركة أعمال استشارية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34018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5B68D-5F20-C943-B229-C7DC97FCDEEF}"/>
              </a:ext>
            </a:extLst>
          </p:cNvPr>
          <p:cNvPicPr>
            <a:picLocks noChangeAspect="1"/>
          </p:cNvPicPr>
          <p:nvPr/>
        </p:nvPicPr>
        <p:blipFill>
          <a:blip r:embed="rId3"/>
          <a:stretch>
            <a:fillRect/>
          </a:stretch>
        </p:blipFill>
        <p:spPr>
          <a:xfrm>
            <a:off x="0" y="911403"/>
            <a:ext cx="9144000" cy="5035194"/>
          </a:xfrm>
          <a:prstGeom prst="rect">
            <a:avLst/>
          </a:prstGeom>
        </p:spPr>
      </p:pic>
      <p:sp>
        <p:nvSpPr>
          <p:cNvPr id="2" name="Title 1">
            <a:extLst>
              <a:ext uri="{FF2B5EF4-FFF2-40B4-BE49-F238E27FC236}">
                <a16:creationId xmlns:a16="http://schemas.microsoft.com/office/drawing/2014/main" id="{0BF149C2-64A3-C441-9E66-96A743259513}"/>
              </a:ext>
            </a:extLst>
          </p:cNvPr>
          <p:cNvSpPr>
            <a:spLocks noGrp="1"/>
          </p:cNvSpPr>
          <p:nvPr>
            <p:ph type="title"/>
          </p:nvPr>
        </p:nvSpPr>
        <p:spPr>
          <a:xfrm>
            <a:off x="0" y="0"/>
            <a:ext cx="9144000" cy="911403"/>
          </a:xfrm>
        </p:spPr>
        <p:txBody>
          <a:bodyPr/>
          <a:lstStyle/>
          <a:p>
            <a:pPr rtl="1"/>
            <a:r>
              <a:rPr lang="ar-JO" sz="3600" b="1" dirty="0">
                <a:latin typeface="Arial" panose="020B0604020202020204" pitchFamily="34" charset="0"/>
                <a:cs typeface="Arial" panose="020B0604020202020204" pitchFamily="34" charset="0"/>
              </a:rPr>
              <a:t>كيرت وكارا يمتلكان شركة تاندِم موشن (</a:t>
            </a:r>
            <a:r>
              <a:rPr lang="en-US" sz="2400" b="1" dirty="0">
                <a:latin typeface="Arial" panose="020B0604020202020204" pitchFamily="34" charset="0"/>
                <a:cs typeface="Arial" panose="020B0604020202020204" pitchFamily="34" charset="0"/>
              </a:rPr>
              <a:t>TANDEM MOTION</a:t>
            </a:r>
            <a:r>
              <a:rPr lang="ar-JO" sz="3600" b="1" dirty="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255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ستيفن, كيتي وجيسي في جيج هاربور</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A9E8B-ECD3-9DFB-EB80-1F8CCB26A4FB}"/>
              </a:ext>
            </a:extLst>
          </p:cNvPr>
          <p:cNvPicPr>
            <a:picLocks noChangeAspect="1"/>
          </p:cNvPicPr>
          <p:nvPr/>
        </p:nvPicPr>
        <p:blipFill>
          <a:blip r:embed="rId3"/>
          <a:stretch>
            <a:fillRect/>
          </a:stretch>
        </p:blipFill>
        <p:spPr>
          <a:xfrm>
            <a:off x="4067944" y="0"/>
            <a:ext cx="5090804" cy="3811955"/>
          </a:xfrm>
          <a:prstGeom prst="rect">
            <a:avLst/>
          </a:prstGeom>
        </p:spPr>
      </p:pic>
      <p:sp>
        <p:nvSpPr>
          <p:cNvPr id="184322" name="Title 1"/>
          <p:cNvSpPr>
            <a:spLocks noGrp="1"/>
          </p:cNvSpPr>
          <p:nvPr>
            <p:ph type="title"/>
          </p:nvPr>
        </p:nvSpPr>
        <p:spPr>
          <a:xfrm>
            <a:off x="5076057" y="5373216"/>
            <a:ext cx="2952328" cy="1008063"/>
          </a:xfrm>
        </p:spPr>
        <p:txBody>
          <a:bodyPr/>
          <a:lstStyle/>
          <a:p>
            <a:pPr rtl="1">
              <a:defRPr/>
            </a:pPr>
            <a:r>
              <a:rPr lang="ar-JO" dirty="0">
                <a:effectLst>
                  <a:glow rad="139700">
                    <a:schemeClr val="tx1"/>
                  </a:glow>
                </a:effectLst>
                <a:ea typeface="ＭＳ Ｐゴシック" charset="0"/>
              </a:rPr>
              <a:t>حفيدنا ذو السنتين جيسي</a:t>
            </a:r>
            <a:endParaRPr lang="en-US" dirty="0">
              <a:effectLst>
                <a:glow rad="139700">
                  <a:schemeClr val="tx1"/>
                </a:glow>
              </a:effectLst>
              <a:ea typeface="ＭＳ Ｐゴシック" charset="0"/>
            </a:endParaRPr>
          </a:p>
        </p:txBody>
      </p:sp>
      <p:sp>
        <p:nvSpPr>
          <p:cNvPr id="4" name="Title 1">
            <a:extLst>
              <a:ext uri="{FF2B5EF4-FFF2-40B4-BE49-F238E27FC236}">
                <a16:creationId xmlns:a16="http://schemas.microsoft.com/office/drawing/2014/main" id="{2999A057-978E-6746-BCC6-26C092BDCA7C}"/>
              </a:ext>
            </a:extLst>
          </p:cNvPr>
          <p:cNvSpPr txBox="1">
            <a:spLocks/>
          </p:cNvSpPr>
          <p:nvPr/>
        </p:nvSpPr>
        <p:spPr bwMode="auto">
          <a:xfrm>
            <a:off x="1445756" y="5340243"/>
            <a:ext cx="2622188"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وُلِدت نورا في 31 تموز</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97C9AE0D-49D4-A0E8-4D94-66C36F998ABD}"/>
              </a:ext>
            </a:extLst>
          </p:cNvPr>
          <p:cNvPicPr>
            <a:picLocks noChangeAspect="1"/>
          </p:cNvPicPr>
          <p:nvPr/>
        </p:nvPicPr>
        <p:blipFill rotWithShape="1">
          <a:blip r:embed="rId4"/>
          <a:srcRect l="21817" t="9707" r="32250" b="56219"/>
          <a:stretch/>
        </p:blipFill>
        <p:spPr>
          <a:xfrm>
            <a:off x="0" y="-1"/>
            <a:ext cx="3851920" cy="3811955"/>
          </a:xfrm>
          <a:prstGeom prst="rect">
            <a:avLst/>
          </a:prstGeom>
        </p:spPr>
      </p:pic>
    </p:spTree>
    <p:extLst>
      <p:ext uri="{BB962C8B-B14F-4D97-AF65-F5344CB8AC3E}">
        <p14:creationId xmlns:p14="http://schemas.microsoft.com/office/powerpoint/2010/main" val="3699243116"/>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7384"/>
            <a:ext cx="9144000" cy="6868864"/>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6</a:t>
            </a:r>
          </a:p>
        </p:txBody>
      </p:sp>
      <p:sp>
        <p:nvSpPr>
          <p:cNvPr id="2" name="Title 1"/>
          <p:cNvSpPr>
            <a:spLocks noGrp="1"/>
          </p:cNvSpPr>
          <p:nvPr>
            <p:ph type="title"/>
          </p:nvPr>
        </p:nvSpPr>
        <p:spPr>
          <a:xfrm>
            <a:off x="4788024" y="3501008"/>
            <a:ext cx="4249728" cy="3240360"/>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(٣٣) يدرب الطيارين في شركة يونايتد (ب777)  </a:t>
            </a:r>
            <a:b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في دنفر</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4304978"/>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479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1331639" y="4797152"/>
            <a:ext cx="7469457" cy="1772816"/>
          </a:xfrm>
        </p:spPr>
        <p:txBody>
          <a:bodyPr/>
          <a:lstStyle/>
          <a:p>
            <a:pPr rtl="1">
              <a:defRPr/>
            </a:pP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(30) تزوج كلوي في باسادينا، كاليفورنيا، في عام 2022م</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8</a:t>
            </a:r>
          </a:p>
        </p:txBody>
      </p:sp>
    </p:spTree>
    <p:extLst>
      <p:ext uri="{BB962C8B-B14F-4D97-AF65-F5344CB8AC3E}">
        <p14:creationId xmlns:p14="http://schemas.microsoft.com/office/powerpoint/2010/main" val="380163118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ea typeface="ＭＳ Ｐゴシック" charset="0"/>
              </a:rPr>
              <a:t>عرِّف عن نفسك</a:t>
            </a:r>
            <a:endParaRPr lang="en-US" sz="5400" dirty="0">
              <a:solidFill>
                <a:schemeClr val="tx1"/>
              </a:solidFill>
              <a:ea typeface="ＭＳ Ｐゴシック" charset="0"/>
            </a:endParaRPr>
          </a:p>
        </p:txBody>
      </p:sp>
      <p:sp>
        <p:nvSpPr>
          <p:cNvPr id="139268" name="Rectangle 4"/>
          <p:cNvSpPr>
            <a:spLocks noChangeArrowheads="1"/>
          </p:cNvSpPr>
          <p:nvPr/>
        </p:nvSpPr>
        <p:spPr bwMode="auto">
          <a:xfrm>
            <a:off x="360040" y="764704"/>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الإسم</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البلد</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العائلة</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الكنيسة</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هدف المساق</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a:spLocks noChangeArrowheads="1"/>
          </p:cNvSpPr>
          <p:nvPr/>
        </p:nvSpPr>
        <p:spPr bwMode="auto">
          <a:xfrm>
            <a:off x="9153628" y="1088058"/>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الإسم</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البلد</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البرنامج</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العائلة</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الكنيسة</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هدف الخدمة</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20$ لكل شخص بدل الملاحظات</a:t>
            </a:r>
            <a:endParaRPr kumimoji="0" lang="en-US" sz="40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115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7875" name="Rectangle 2"/>
          <p:cNvSpPr>
            <a:spLocks noGrp="1" noChangeArrowheads="1"/>
          </p:cNvSpPr>
          <p:nvPr>
            <p:ph type="ctrTitle"/>
          </p:nvPr>
        </p:nvSpPr>
        <p:spPr>
          <a:xfrm>
            <a:off x="0" y="-20638"/>
            <a:ext cx="9144000" cy="928688"/>
          </a:xfrm>
        </p:spPr>
        <p:txBody>
          <a:bodyPr/>
          <a:lstStyle/>
          <a:p>
            <a:pPr rtl="1" eaLnBrk="1" hangingPunct="1"/>
            <a:r>
              <a:rPr lang="ar-JO" dirty="0">
                <a:solidFill>
                  <a:schemeClr val="bg1"/>
                </a:solidFill>
                <a:ea typeface="ＭＳ Ｐゴシック" charset="0"/>
              </a:rPr>
              <a:t>منظمتنا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rtl="1" eaLnBrk="1" hangingPunct="1">
              <a:defRPr/>
            </a:pPr>
            <a:r>
              <a:rPr lang="en-US" sz="6600" b="1"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b="1" dirty="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شخصاً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2021م</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1"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أميركا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rtl="1" eaLnBrk="1" hangingPunct="1">
              <a:defRPr/>
            </a:pPr>
            <a:r>
              <a:rPr lang="ar-JO" b="1" dirty="0">
                <a:solidFill>
                  <a:schemeClr val="tx1"/>
                </a:solidFill>
                <a:latin typeface="Arial" panose="020B0604020202020204" pitchFamily="34" charset="0"/>
                <a:cs typeface="Arial" panose="020B0604020202020204" pitchFamily="34" charset="0"/>
              </a:rPr>
              <a:t>شعب كنيسة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 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322763" y="5410200"/>
            <a:ext cx="1905000"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كنيسة الطرق المتقاطعة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781064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rtl="1" eaLnBrk="1" hangingPunct="1">
              <a:defRPr/>
            </a:pPr>
            <a:r>
              <a:rPr lang="en-US" sz="6600" dirty="0">
                <a:solidFill>
                  <a:schemeClr val="bg1"/>
                </a:solidFill>
                <a:ea typeface="ＭＳ Ｐゴシック" charset="0"/>
                <a:cs typeface="Arial" panose="020B0604020202020204" pitchFamily="34" charset="0"/>
              </a:rPr>
              <a:t>Our People</a:t>
            </a:r>
            <a:endParaRPr lang="en-US" sz="6600" dirty="0">
              <a:ea typeface="ＭＳ Ｐゴシック" charset="0"/>
              <a:cs typeface="Arial" panose="020B0604020202020204" pitchFamily="34"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الوعظ من الكتاب المقدس</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545787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rtl="1" eaLnBrk="1" hangingPunct="1">
              <a:defRPr/>
            </a:pPr>
            <a:r>
              <a:rPr lang="en-US" sz="6600" dirty="0">
                <a:solidFill>
                  <a:schemeClr val="bg1"/>
                </a:solidFill>
                <a:ea typeface="ＭＳ Ｐゴシック" charset="0"/>
                <a:cs typeface="Arial" panose="020B0604020202020204" pitchFamily="34" charset="0"/>
              </a:rPr>
              <a:t>Our People</a:t>
            </a:r>
            <a:endParaRPr lang="en-US" sz="6600" dirty="0">
              <a:ea typeface="ＭＳ Ｐゴシック" charset="0"/>
              <a:cs typeface="Arial" panose="020B0604020202020204" pitchFamily="34"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طلاب كلية سنغافورة للكتاب المقدس يخدمون الكنيسة</a:t>
            </a:r>
            <a:endParaRPr kumimoji="0" lang="en-US"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173713556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cstate="email">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rtl="1" eaLnBrk="1" hangingPunct="1">
              <a:defRPr/>
            </a:pPr>
            <a:r>
              <a:rPr lang="ar-JO" sz="4000" dirty="0">
                <a:cs typeface="Arial" panose="020B0604020202020204" pitchFamily="34" charset="0"/>
              </a:rPr>
              <a:t>قمت بالإشراف على طلاب الدكتوراه في الخدمة في كلية سنغافورة للكتاب المقدس – (2012 - 2021م)</a:t>
            </a:r>
            <a:endParaRPr lang="en-US" sz="4000" dirty="0">
              <a:cs typeface="Arial" panose="020B0604020202020204" pitchFamily="34" charset="0"/>
            </a:endParaRPr>
          </a:p>
        </p:txBody>
      </p:sp>
    </p:spTree>
    <p:extLst>
      <p:ext uri="{BB962C8B-B14F-4D97-AF65-F5344CB8AC3E}">
        <p14:creationId xmlns:p14="http://schemas.microsoft.com/office/powerpoint/2010/main" val="296986372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728159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392"/>
            <a:ext cx="9144000" cy="6858000"/>
          </a:xfrm>
          <a:prstGeom prst="rect">
            <a:avLst/>
          </a:prstGeom>
          <a:noFill/>
          <a:ln w="9525">
            <a:noFill/>
            <a:miter lim="800000"/>
            <a:headEnd/>
            <a:tailEnd/>
          </a:ln>
        </p:spPr>
      </p:pic>
      <p:sp>
        <p:nvSpPr>
          <p:cNvPr id="564227" name="Rectangle 3"/>
          <p:cNvSpPr>
            <a:spLocks noGrp="1" noChangeArrowheads="1"/>
          </p:cNvSpPr>
          <p:nvPr>
            <p:ph type="title"/>
          </p:nvPr>
        </p:nvSpPr>
        <p:spPr>
          <a:xfrm>
            <a:off x="1096888" y="-304800"/>
            <a:ext cx="7651576" cy="1295400"/>
          </a:xfrm>
        </p:spPr>
        <p:txBody>
          <a:bodyPr/>
          <a:lstStyle/>
          <a:p>
            <a:pPr algn="ctr" eaLnBrk="1" hangingPunct="1"/>
            <a:r>
              <a:rPr lang="ar-JO" sz="4300" dirty="0">
                <a:ea typeface="ＭＳ Ｐゴシック" charset="-128"/>
                <a:cs typeface="Arial" panose="020B0604020202020204" pitchFamily="34" charset="0"/>
              </a:rPr>
              <a:t>من أنا؟ (شغفي)</a:t>
            </a:r>
            <a:endParaRPr lang="en-US" sz="4300" dirty="0">
              <a:ea typeface="ＭＳ Ｐゴシック" charset="-128"/>
              <a:cs typeface="Arial" panose="020B0604020202020204" pitchFamily="34" charset="0"/>
            </a:endParaRPr>
          </a:p>
        </p:txBody>
      </p:sp>
      <p:sp>
        <p:nvSpPr>
          <p:cNvPr id="5" name="Rectangle 4"/>
          <p:cNvSpPr txBox="1">
            <a:spLocks noChangeArrowheads="1"/>
          </p:cNvSpPr>
          <p:nvPr/>
        </p:nvSpPr>
        <p:spPr bwMode="auto">
          <a:xfrm>
            <a:off x="457200" y="1066800"/>
            <a:ext cx="2314600" cy="4114800"/>
          </a:xfrm>
          <a:prstGeom prst="rect">
            <a:avLst/>
          </a:prstGeom>
          <a:noFill/>
          <a:ln w="9525">
            <a:noFill/>
            <a:miter lim="800000"/>
            <a:headEnd/>
            <a:tailEnd/>
          </a:ln>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إلهي</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عائلتي</a:t>
            </a: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خدماتي</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dirty="0">
                <a:solidFill>
                  <a:schemeClr val="bg1"/>
                </a:solidFill>
                <a:effectLst>
                  <a:outerShdw blurRad="38100" dist="38100" dir="2700000" algn="tl">
                    <a:srgbClr val="000000"/>
                  </a:outerShdw>
                </a:effectLst>
                <a:ea typeface="ＭＳ Ｐゴシック" charset="0"/>
              </a:rPr>
              <a:t>الخدمات في آسيا</a:t>
            </a:r>
            <a:endParaRPr lang="en-US" sz="5400" dirty="0">
              <a:solidFill>
                <a:schemeClr val="bg1"/>
              </a:solidFill>
              <a:effectLst>
                <a:outerShdw blurRad="38100" dist="38100" dir="2700000" algn="tl">
                  <a:srgbClr val="000000"/>
                </a:outerShdw>
              </a:effectLst>
              <a:ea typeface="ＭＳ Ｐゴシック" charset="0"/>
            </a:endParaRPr>
          </a:p>
        </p:txBody>
      </p:sp>
      <p:sp>
        <p:nvSpPr>
          <p:cNvPr id="1027" name="Rectangle 3"/>
          <p:cNvSpPr>
            <a:spLocks noChangeArrowheads="1"/>
          </p:cNvSpPr>
          <p:nvPr/>
        </p:nvSpPr>
        <p:spPr bwMode="auto">
          <a:xfrm>
            <a:off x="36513" y="2057400"/>
            <a:ext cx="8855967" cy="4648200"/>
          </a:xfrm>
          <a:prstGeom prst="rect">
            <a:avLst/>
          </a:prstGeom>
          <a:noFill/>
          <a:ln w="12700">
            <a:noFill/>
            <a:miter lim="800000"/>
            <a:headEnd/>
            <a:tailEnd/>
          </a:ln>
          <a:effectLst/>
        </p:spPr>
        <p:txBody>
          <a:bodyPr lIns="90488" tIns="44450" rIns="90488" bIns="44450"/>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err="1">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WorldVenture</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قائد حقل سنغافورة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Singapore Bible College</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أستاذ الوعظ والكتاب المقدس</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Singapore Bible College</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مشرف على الدكتوراة في الخدمة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Adjunct Professor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أستاذ مساعد للتعليم في 12 دولة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The Bible…Basically</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مدير الترجمة</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BibleStudyDownloads.org</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مؤسس الموقع</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Crossroads International Church</a:t>
            </a:r>
            <a:r>
              <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راعي-معلم</a:t>
            </a:r>
            <a:endParaRPr kumimoji="0" lang="en-US" sz="2800" b="1"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nodeType="afterGroup">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par>
                          <p:cTn id="28" fill="hold" nodeType="afterGroup">
                            <p:stCondLst>
                              <p:cond delay="15000"/>
                            </p:stCondLst>
                            <p:childTnLst>
                              <p:par>
                                <p:cTn id="29" presetID="22" presetClass="entr" presetSubtype="1" fill="hold" grpId="0" nodeType="afterEffect">
                                  <p:stCondLst>
                                    <p:cond delay="2000"/>
                                  </p:stCondLst>
                                  <p:childTnLst>
                                    <p:set>
                                      <p:cBhvr>
                                        <p:cTn id="30" dur="1" fill="hold">
                                          <p:stCondLst>
                                            <p:cond delay="0"/>
                                          </p:stCondLst>
                                        </p:cTn>
                                        <p:tgtEl>
                                          <p:spTgt spid="1027">
                                            <p:txEl>
                                              <p:pRg st="6" end="6"/>
                                            </p:txEl>
                                          </p:spTgt>
                                        </p:tgtEl>
                                        <p:attrNameLst>
                                          <p:attrName>style.visibility</p:attrName>
                                        </p:attrNameLst>
                                      </p:cBhvr>
                                      <p:to>
                                        <p:strVal val="visible"/>
                                      </p:to>
                                    </p:set>
                                    <p:animEffect transition="in" filter="wipe(up)">
                                      <p:cBhvr>
                                        <p:cTn id="31" dur="500"/>
                                        <p:tgtEl>
                                          <p:spTgt spid="10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فوائد الإنترنت</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1316" name="Text Box 4"/>
          <p:cNvSpPr txBox="1">
            <a:spLocks noChangeArrowheads="1"/>
          </p:cNvSpPr>
          <p:nvPr/>
        </p:nvSpPr>
        <p:spPr bwMode="auto">
          <a:xfrm>
            <a:off x="8578851" y="15240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marR="0" lvl="0" indent="-60960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أ.</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الفائدة</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609600" marR="0" lvl="0" indent="-60960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ب.</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التعلم الأفضل</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609600" marR="0" lvl="0" indent="-60960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ت.</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إعداد الآخرين</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609600" marR="0" lvl="0" indent="-60960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ث.</a:t>
            </a: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إختصار الوقت</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6129181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0130" name="Rectangle 2" descr="Paper bag"/>
          <p:cNvSpPr>
            <a:spLocks noChangeArrowheads="1"/>
          </p:cNvSpPr>
          <p:nvPr/>
        </p:nvSpPr>
        <p:spPr bwMode="auto">
          <a:xfrm>
            <a:off x="0" y="0"/>
            <a:ext cx="9144000" cy="68580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560131" name="Picture 3"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w="9525">
            <a:noFill/>
            <a:miter lim="800000"/>
            <a:headEnd/>
            <a:tailEnd/>
          </a:ln>
        </p:spPr>
      </p:pic>
      <p:sp>
        <p:nvSpPr>
          <p:cNvPr id="62468" name="Rectangle 4"/>
          <p:cNvSpPr>
            <a:spLocks noGrp="1" noChangeArrowheads="1"/>
          </p:cNvSpPr>
          <p:nvPr>
            <p:ph type="title"/>
          </p:nvPr>
        </p:nvSpPr>
        <p:spPr>
          <a:xfrm>
            <a:off x="457200" y="457200"/>
            <a:ext cx="8686800" cy="1295400"/>
          </a:xfrm>
          <a:effectLst>
            <a:outerShdw blurRad="63500" dist="38099" dir="2700000" algn="ctr" rotWithShape="0">
              <a:srgbClr val="000000">
                <a:alpha val="74998"/>
              </a:srgbClr>
            </a:outerShdw>
          </a:effectLst>
        </p:spPr>
        <p:txBody>
          <a:bodyPr/>
          <a:lstStyle/>
          <a:p>
            <a:pPr algn="ctr" eaLnBrk="1" hangingPunct="1">
              <a:defRPr/>
            </a:pPr>
            <a:r>
              <a:rPr lang="ar-JO" sz="4700" dirty="0">
                <a:ea typeface="ＭＳ Ｐゴシック" pitchFamily="-112" charset="-128"/>
                <a:cs typeface="Arial" panose="020B0604020202020204" pitchFamily="34" charset="0"/>
              </a:rPr>
              <a:t>من أنا؟ (جذور العائلة)</a:t>
            </a:r>
            <a:endParaRPr lang="en-US" sz="4700" dirty="0">
              <a:ea typeface="ＭＳ Ｐゴシック" pitchFamily="-112" charset="-128"/>
              <a:cs typeface="Arial" panose="020B0604020202020204" pitchFamily="34" charset="0"/>
            </a:endParaRPr>
          </a:p>
        </p:txBody>
      </p:sp>
      <p:sp>
        <p:nvSpPr>
          <p:cNvPr id="62470" name="Text Box 6"/>
          <p:cNvSpPr txBox="1">
            <a:spLocks noChangeArrowheads="1"/>
          </p:cNvSpPr>
          <p:nvPr/>
        </p:nvSpPr>
        <p:spPr bwMode="auto">
          <a:xfrm>
            <a:off x="7832725" y="39688"/>
            <a:ext cx="355600" cy="461962"/>
          </a:xfrm>
          <a:prstGeom prst="rect">
            <a:avLst/>
          </a:prstGeom>
          <a:noFill/>
          <a:ln w="9525">
            <a:noFill/>
            <a:miter lim="800000"/>
            <a:headEnd/>
            <a:tailEnd/>
          </a:ln>
          <a:effectLst>
            <a:outerShdw blurRad="63500" dist="35921" dir="2700000" algn="ctr" rotWithShape="0">
              <a:srgbClr val="1011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Rectangle 5"/>
          <p:cNvSpPr txBox="1">
            <a:spLocks noChangeArrowheads="1"/>
          </p:cNvSpPr>
          <p:nvPr/>
        </p:nvSpPr>
        <p:spPr bwMode="auto">
          <a:xfrm>
            <a:off x="609600" y="1981200"/>
            <a:ext cx="7924800" cy="4114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وُلِدتُ في طوكيو بصفتي ابناً لطيار في البحرية في عام 1958م.</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انتقلت إلى كاليفورنيا (منطقة سان فرانسيسكو) بعمر 18 شهراً.</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طلاق الوالدين (عمر 4 سنوات)</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وتطلقت للمرة الثانية (بعمر 8-10 سنوات)</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اختبرت الولادة الجديدة (عمر 13 سنة)</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للمرة الثالثة (عمر 14 سنة)</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400" dirty="0">
                <a:solidFill>
                  <a:srgbClr val="FFF9FC"/>
                </a:solidFill>
                <a:effectLst>
                  <a:glow rad="228600">
                    <a:schemeClr val="tx1">
                      <a:alpha val="96000"/>
                    </a:schemeClr>
                  </a:glow>
                </a:effectLst>
                <a:ea typeface="ＭＳ Ｐゴシック" charset="0"/>
                <a:cs typeface="Arial" panose="020B0604020202020204" pitchFamily="34" charset="0"/>
              </a:rPr>
              <a:t>المساقات التي قمت بتدريسها منذ عام 1991م</a:t>
            </a:r>
            <a:endParaRPr lang="en-US" sz="4400" dirty="0">
              <a:solidFill>
                <a:srgbClr val="FFF9FC"/>
              </a:solidFill>
              <a:effectLst>
                <a:glow rad="228600">
                  <a:schemeClr val="tx1">
                    <a:alpha val="96000"/>
                  </a:schemeClr>
                </a:glow>
              </a:effectLst>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u="sng"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مساقات المسح:</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 * الكتاب المقدس بشكل أساسي</a:t>
            </a:r>
            <a:endParaRPr kumimoji="0" lang="en-US" sz="3600" b="1"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العهد الجديد        </a:t>
            </a:r>
            <a:r>
              <a:rPr kumimoji="0" lang="en-US" sz="3600" b="1"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العهد القديم</a:t>
            </a:r>
            <a:r>
              <a:rPr kumimoji="0" lang="en-US" sz="3600" b="1"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rPr>
              <a:t>دراسة الكتاب المقدس </a:t>
            </a:r>
            <a:endParaRPr kumimoji="0" lang="en-US" sz="3600" b="1" u="none" strike="noStrike" kern="1200" cap="none" spc="0" normalizeH="0" baseline="0" noProof="0" dirty="0">
              <a:ln>
                <a:noFill/>
              </a:ln>
              <a:solidFill>
                <a:srgbClr val="ECDB96"/>
              </a:solidFill>
              <a:effectLst/>
              <a:uLnTx/>
              <a:uFillTx/>
              <a:latin typeface="Arial" panose="020B0604020202020204" pitchFamily="34" charset="0"/>
              <a:ea typeface="ＭＳ Ｐゴシック"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مساقات الخلفيات:</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 الأبحاث والكتابة</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العهد الجديد</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العهد القديم</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جغرافيا الكتاب المقدس</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مساقات اللاهوت:</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 الخلق * يسوع</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الكنيسة * الروح القدس  * (علم) الخلاص  * الأخرويات</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مساقات الوعظ:</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علم الوعظ 1</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rPr>
              <a:t>  - علم الوعظ 2</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(باللغات الإنجليزية</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الأندونيسية</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الصينية)</a:t>
            </a:r>
            <a:endParaRPr kumimoji="0" lang="en-US" sz="32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DSSc"/>
          <p:cNvPicPr>
            <a:picLocks noChangeAspect="1" noChangeArrowheads="1"/>
          </p:cNvPicPr>
          <p:nvPr/>
        </p:nvPicPr>
        <p:blipFill>
          <a:blip r:embed="rId3">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1" name="Rectangle 3"/>
          <p:cNvSpPr>
            <a:spLocks noGrp="1" noChangeArrowheads="1"/>
          </p:cNvSpPr>
          <p:nvPr>
            <p:ph type="title"/>
          </p:nvPr>
        </p:nvSpPr>
        <p:spPr>
          <a:xfrm>
            <a:off x="14288" y="76200"/>
            <a:ext cx="9131300" cy="1476375"/>
          </a:xfrm>
          <a:effectLst>
            <a:outerShdw blurRad="63500" dist="38099" dir="2700000" algn="ctr" rotWithShape="0">
              <a:schemeClr val="bg2">
                <a:alpha val="74998"/>
              </a:schemeClr>
            </a:outerShdw>
          </a:effectLst>
        </p:spPr>
        <p:txBody>
          <a:bodyPr/>
          <a:lstStyle/>
          <a:p>
            <a:pPr algn="ctr" eaLnBrk="1" hangingPunct="1">
              <a:defRPr/>
            </a:pPr>
            <a:r>
              <a:rPr lang="ar-JO" sz="5700" dirty="0">
                <a:solidFill>
                  <a:srgbClr val="000000"/>
                </a:solidFill>
                <a:ea typeface="ＭＳ Ｐゴシック" pitchFamily="-112" charset="-128"/>
                <a:cs typeface="Arial" panose="020B0604020202020204" pitchFamily="34" charset="0"/>
              </a:rPr>
              <a:t>عم يتحدث هذا المساق؟</a:t>
            </a:r>
            <a:endParaRPr lang="en-US" sz="5700" dirty="0">
              <a:solidFill>
                <a:srgbClr val="000000"/>
              </a:solidFill>
              <a:ea typeface="ＭＳ Ｐゴシック" pitchFamily="-112" charset="-128"/>
              <a:cs typeface="Arial" panose="020B0604020202020204" pitchFamily="34" charset="0"/>
            </a:endParaRPr>
          </a:p>
        </p:txBody>
      </p:sp>
      <p:sp>
        <p:nvSpPr>
          <p:cNvPr id="252932" name="Rectangle 4" descr="Green marble"/>
          <p:cNvSpPr>
            <a:spLocks noGrp="1" noChangeArrowheads="1"/>
          </p:cNvSpPr>
          <p:nvPr>
            <p:ph type="body" idx="1"/>
          </p:nvPr>
        </p:nvSpPr>
        <p:spPr>
          <a:xfrm>
            <a:off x="304800" y="1447800"/>
            <a:ext cx="8458200" cy="1295400"/>
          </a:xfrm>
          <a:blipFill dpi="0" rotWithShape="1">
            <a:blip r:embed="rId4"/>
            <a:srcRect/>
            <a:tile tx="0" ty="0" sx="100000" sy="100000" flip="none" algn="tl"/>
          </a:blipFill>
        </p:spPr>
        <p:txBody>
          <a:bodyPr/>
          <a:lstStyle/>
          <a:p>
            <a:pPr marL="0" indent="0" algn="r" eaLnBrk="1" hangingPunct="1">
              <a:buFont typeface="Wingdings" charset="0"/>
              <a:buNone/>
            </a:pPr>
            <a:r>
              <a:rPr lang="ar-JO" altLang="zh-CN" sz="3200" dirty="0">
                <a:ea typeface="宋体" charset="0"/>
                <a:cs typeface="Arial" panose="020B0604020202020204" pitchFamily="34" charset="0"/>
              </a:rPr>
              <a:t>سوف ندرس معلومات من خارج العهد القديم لتنير لنا العهد القديم وتشمل:</a:t>
            </a:r>
            <a:endParaRPr lang="en-US" altLang="zh-CN" sz="3200" dirty="0">
              <a:ea typeface="宋体" charset="0"/>
              <a:cs typeface="Arial" panose="020B0604020202020204" pitchFamily="34" charset="0"/>
            </a:endParaRPr>
          </a:p>
        </p:txBody>
      </p:sp>
      <p:sp>
        <p:nvSpPr>
          <p:cNvPr id="252933" name="Rectangle 5"/>
          <p:cNvSpPr>
            <a:spLocks noChangeArrowheads="1"/>
          </p:cNvSpPr>
          <p:nvPr/>
        </p:nvSpPr>
        <p:spPr bwMode="auto">
          <a:xfrm>
            <a:off x="14288" y="2819400"/>
            <a:ext cx="9129712" cy="37338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marL="622300" indent="-622300" algn="r" rtl="1" eaLnBrk="1" hangingPunct="1">
              <a:spcBef>
                <a:spcPct val="20000"/>
              </a:spcBef>
              <a:buClr>
                <a:schemeClr val="accent1"/>
              </a:buClr>
              <a:buSzPct val="85000"/>
              <a:buFont typeface="Wingdings" charset="0"/>
              <a:buChar char="o"/>
              <a:defRPr/>
            </a:pPr>
            <a:r>
              <a:rPr lang="ar-JO" altLang="zh-CN" sz="3600" b="1" u="sng" dirty="0">
                <a:solidFill>
                  <a:srgbClr val="000000"/>
                </a:solidFill>
                <a:latin typeface="Arial" panose="020B0604020202020204" pitchFamily="34" charset="0"/>
                <a:ea typeface="宋体" charset="0"/>
                <a:cs typeface="Arial" panose="020B0604020202020204" pitchFamily="34" charset="0"/>
              </a:rPr>
              <a:t>جغرافيا</a:t>
            </a:r>
            <a:r>
              <a:rPr lang="ar-JO" altLang="zh-CN" sz="3600" b="1" dirty="0">
                <a:solidFill>
                  <a:srgbClr val="000000"/>
                </a:solidFill>
                <a:latin typeface="Arial" panose="020B0604020202020204" pitchFamily="34" charset="0"/>
                <a:ea typeface="宋体" charset="0"/>
                <a:cs typeface="Arial" panose="020B0604020202020204" pitchFamily="34" charset="0"/>
              </a:rPr>
              <a:t> إسرائيل والشرق الأدنى القديم.</a:t>
            </a:r>
            <a:endParaRPr lang="en-US" altLang="zh-CN" sz="3600" b="1" dirty="0">
              <a:solidFill>
                <a:srgbClr val="000000"/>
              </a:solidFill>
              <a:latin typeface="Arial" panose="020B0604020202020204" pitchFamily="34" charset="0"/>
              <a:ea typeface="宋体" charset="0"/>
              <a:cs typeface="Arial" panose="020B0604020202020204" pitchFamily="34" charset="0"/>
            </a:endParaRPr>
          </a:p>
          <a:p>
            <a:pPr marL="622300" indent="-622300" algn="r" rtl="1" eaLnBrk="1" hangingPunct="1">
              <a:spcBef>
                <a:spcPct val="20000"/>
              </a:spcBef>
              <a:buClr>
                <a:schemeClr val="accent1"/>
              </a:buClr>
              <a:buSzPct val="85000"/>
              <a:buFont typeface="Wingdings" charset="0"/>
              <a:buChar char="o"/>
              <a:defRPr/>
            </a:pPr>
            <a:r>
              <a:rPr lang="ar-JO" altLang="zh-CN" sz="3600" b="1" u="sng" dirty="0">
                <a:solidFill>
                  <a:srgbClr val="000000"/>
                </a:solidFill>
                <a:latin typeface="Arial" panose="020B0604020202020204" pitchFamily="34" charset="0"/>
                <a:ea typeface="宋体" charset="0"/>
                <a:cs typeface="Arial" panose="020B0604020202020204" pitchFamily="34" charset="0"/>
              </a:rPr>
              <a:t>اللاهوت الكتابي </a:t>
            </a:r>
            <a:r>
              <a:rPr lang="ar-JO" altLang="zh-CN" sz="3600" b="1" dirty="0">
                <a:solidFill>
                  <a:srgbClr val="000000"/>
                </a:solidFill>
                <a:latin typeface="Arial" panose="020B0604020202020204" pitchFamily="34" charset="0"/>
                <a:ea typeface="宋体" charset="0"/>
                <a:cs typeface="Arial" panose="020B0604020202020204" pitchFamily="34" charset="0"/>
              </a:rPr>
              <a:t>للعهد القديم.</a:t>
            </a:r>
            <a:endParaRPr lang="en-US" altLang="zh-CN" sz="3600" b="1" dirty="0">
              <a:solidFill>
                <a:srgbClr val="000000"/>
              </a:solidFill>
              <a:latin typeface="Arial" panose="020B0604020202020204" pitchFamily="34" charset="0"/>
              <a:ea typeface="宋体" charset="0"/>
              <a:cs typeface="Arial" panose="020B0604020202020204" pitchFamily="34" charset="0"/>
            </a:endParaRPr>
          </a:p>
          <a:p>
            <a:pPr marL="622300" indent="-622300" algn="r" rtl="1" eaLnBrk="1" hangingPunct="1">
              <a:spcBef>
                <a:spcPct val="20000"/>
              </a:spcBef>
              <a:buClr>
                <a:schemeClr val="accent1"/>
              </a:buClr>
              <a:buSzPct val="85000"/>
              <a:buFont typeface="Wingdings" charset="0"/>
              <a:buChar char="o"/>
              <a:defRPr/>
            </a:pPr>
            <a:r>
              <a:rPr lang="ar-JO" altLang="zh-CN" sz="3600" b="1" u="sng" dirty="0">
                <a:solidFill>
                  <a:srgbClr val="000000"/>
                </a:solidFill>
                <a:latin typeface="Arial" panose="020B0604020202020204" pitchFamily="34" charset="0"/>
                <a:ea typeface="宋体" charset="0"/>
                <a:cs typeface="Arial" panose="020B0604020202020204" pitchFamily="34" charset="0"/>
              </a:rPr>
              <a:t>التاريخ</a:t>
            </a:r>
            <a:r>
              <a:rPr lang="ar-JO" altLang="zh-CN" sz="3600" b="1" dirty="0">
                <a:solidFill>
                  <a:srgbClr val="000000"/>
                </a:solidFill>
                <a:latin typeface="Arial" panose="020B0604020202020204" pitchFamily="34" charset="0"/>
                <a:ea typeface="宋体" charset="0"/>
                <a:cs typeface="Arial" panose="020B0604020202020204" pitchFamily="34" charset="0"/>
              </a:rPr>
              <a:t>: علم الإجتماع، الأديان، الكتابات.</a:t>
            </a:r>
            <a:endParaRPr lang="en-US" altLang="zh-CN" sz="3600" b="1" dirty="0">
              <a:solidFill>
                <a:srgbClr val="000000"/>
              </a:solidFill>
              <a:latin typeface="Arial" panose="020B0604020202020204" pitchFamily="34" charset="0"/>
              <a:ea typeface="宋体" charset="0"/>
              <a:cs typeface="Arial" panose="020B0604020202020204" pitchFamily="34" charset="0"/>
            </a:endParaRPr>
          </a:p>
          <a:p>
            <a:pPr marL="622300" indent="-622300" algn="r" rtl="1" eaLnBrk="1" hangingPunct="1">
              <a:spcBef>
                <a:spcPct val="20000"/>
              </a:spcBef>
              <a:buClr>
                <a:schemeClr val="accent1"/>
              </a:buClr>
              <a:buSzPct val="85000"/>
              <a:buFont typeface="Wingdings" charset="0"/>
              <a:buChar char="o"/>
              <a:defRPr/>
            </a:pPr>
            <a:r>
              <a:rPr lang="ar-JO" altLang="zh-CN" sz="3600" b="1" u="sng" dirty="0">
                <a:solidFill>
                  <a:srgbClr val="000000"/>
                </a:solidFill>
                <a:latin typeface="Arial" panose="020B0604020202020204" pitchFamily="34" charset="0"/>
                <a:ea typeface="宋体" charset="0"/>
                <a:cs typeface="Arial" panose="020B0604020202020204" pitchFamily="34" charset="0"/>
              </a:rPr>
              <a:t>ثقافة</a:t>
            </a:r>
            <a:r>
              <a:rPr lang="ar-JO" altLang="zh-CN" sz="3600" b="1" dirty="0">
                <a:solidFill>
                  <a:srgbClr val="000000"/>
                </a:solidFill>
                <a:latin typeface="Arial" panose="020B0604020202020204" pitchFamily="34" charset="0"/>
                <a:ea typeface="宋体" charset="0"/>
                <a:cs typeface="Arial" panose="020B0604020202020204" pitchFamily="34" charset="0"/>
              </a:rPr>
              <a:t> شعوب الشرق الأدنى القديم.</a:t>
            </a:r>
            <a:endParaRPr lang="en-US" altLang="zh-CN" sz="3600" b="1" dirty="0">
              <a:solidFill>
                <a:srgbClr val="000000"/>
              </a:solidFill>
              <a:latin typeface="Arial" panose="020B0604020202020204" pitchFamily="34" charset="0"/>
              <a:ea typeface="宋体" charset="0"/>
              <a:cs typeface="Arial" panose="020B0604020202020204" pitchFamily="34" charset="0"/>
            </a:endParaRPr>
          </a:p>
          <a:p>
            <a:pPr marL="622300" indent="-622300" algn="r" rtl="1" eaLnBrk="1" hangingPunct="1">
              <a:spcBef>
                <a:spcPct val="20000"/>
              </a:spcBef>
              <a:buClr>
                <a:schemeClr val="accent1"/>
              </a:buClr>
              <a:buSzPct val="85000"/>
              <a:buFont typeface="Wingdings" charset="0"/>
              <a:buChar char="o"/>
              <a:defRPr/>
            </a:pPr>
            <a:r>
              <a:rPr lang="ar-JO" altLang="zh-CN" sz="3600" b="1" u="sng" dirty="0">
                <a:solidFill>
                  <a:srgbClr val="000000"/>
                </a:solidFill>
                <a:latin typeface="Arial" panose="020B0604020202020204" pitchFamily="34" charset="0"/>
                <a:ea typeface="宋体" charset="0"/>
                <a:cs typeface="Arial" panose="020B0604020202020204" pitchFamily="34" charset="0"/>
              </a:rPr>
              <a:t>علم الآثار.</a:t>
            </a:r>
            <a:endParaRPr lang="en-US" altLang="zh-CN" sz="3600" b="1" dirty="0">
              <a:solidFill>
                <a:srgbClr val="000000"/>
              </a:solidFill>
              <a:latin typeface="Arial" panose="020B0604020202020204" pitchFamily="34" charset="0"/>
              <a:ea typeface="宋体" charset="0"/>
              <a:cs typeface="Arial" panose="020B0604020202020204" pitchFamily="34" charset="0"/>
            </a:endParaRPr>
          </a:p>
          <a:p>
            <a:pPr marL="622300" indent="-622300" algn="r" rtl="1" eaLnBrk="1" hangingPunct="1">
              <a:spcBef>
                <a:spcPct val="20000"/>
              </a:spcBef>
              <a:buClr>
                <a:schemeClr val="accent1"/>
              </a:buClr>
              <a:buSzPct val="85000"/>
              <a:buFont typeface="Wingdings" charset="0"/>
              <a:buChar char="o"/>
              <a:defRPr/>
            </a:pPr>
            <a:r>
              <a:rPr lang="ar-JO" altLang="zh-CN" sz="3600" b="1" u="sng" dirty="0">
                <a:solidFill>
                  <a:srgbClr val="000000"/>
                </a:solidFill>
                <a:latin typeface="Arial" panose="020B0604020202020204" pitchFamily="34" charset="0"/>
                <a:ea typeface="宋体" charset="0"/>
                <a:cs typeface="Arial" panose="020B0604020202020204" pitchFamily="34" charset="0"/>
              </a:rPr>
              <a:t>التسلسل الزمني </a:t>
            </a:r>
            <a:r>
              <a:rPr lang="ar-JO" altLang="zh-CN" sz="3600" b="1" dirty="0">
                <a:solidFill>
                  <a:srgbClr val="000000"/>
                </a:solidFill>
                <a:latin typeface="Arial" panose="020B0604020202020204" pitchFamily="34" charset="0"/>
                <a:ea typeface="宋体" charset="0"/>
                <a:cs typeface="Arial" panose="020B0604020202020204" pitchFamily="34" charset="0"/>
              </a:rPr>
              <a:t>لتاريخ إسرائيل.</a:t>
            </a:r>
            <a:endParaRPr lang="en-US" altLang="zh-CN" sz="3600" b="1" dirty="0">
              <a:solidFill>
                <a:srgbClr val="000000"/>
              </a:solidFill>
              <a:latin typeface="Arial" panose="020B0604020202020204" pitchFamily="34" charset="0"/>
              <a:ea typeface="宋体" charset="0"/>
              <a:cs typeface="Arial" panose="020B0604020202020204" pitchFamily="34" charset="0"/>
            </a:endParaRPr>
          </a:p>
        </p:txBody>
      </p:sp>
      <p:sp>
        <p:nvSpPr>
          <p:cNvPr id="248837" name="Text Box 5"/>
          <p:cNvSpPr txBox="1">
            <a:spLocks noChangeArrowheads="1"/>
          </p:cNvSpPr>
          <p:nvPr/>
        </p:nvSpPr>
        <p:spPr bwMode="auto">
          <a:xfrm>
            <a:off x="8534400" y="0"/>
            <a:ext cx="609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solidFill>
                  <a:srgbClr val="000000"/>
                </a:solidFill>
                <a:latin typeface="Arial" panose="020B0604020202020204" pitchFamily="34" charset="0"/>
                <a:cs typeface="Arial" panose="020B0604020202020204" pitchFamily="34" charset="0"/>
              </a:rPr>
              <a:t>1</a:t>
            </a:r>
            <a:endParaRPr lang="en-US" sz="18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2932">
                                            <p:bg/>
                                          </p:spTgt>
                                        </p:tgtEl>
                                        <p:attrNameLst>
                                          <p:attrName>style.visibility</p:attrName>
                                        </p:attrNameLst>
                                      </p:cBhvr>
                                      <p:to>
                                        <p:strVal val="visible"/>
                                      </p:to>
                                    </p:set>
                                    <p:animEffect transition="in" filter="dissolve">
                                      <p:cBhvr>
                                        <p:cTn id="7" dur="500"/>
                                        <p:tgtEl>
                                          <p:spTgt spid="252932">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2932">
                                            <p:txEl>
                                              <p:pRg st="0" end="0"/>
                                            </p:txEl>
                                          </p:spTgt>
                                        </p:tgtEl>
                                        <p:attrNameLst>
                                          <p:attrName>style.visibility</p:attrName>
                                        </p:attrNameLst>
                                      </p:cBhvr>
                                      <p:to>
                                        <p:strVal val="visible"/>
                                      </p:to>
                                    </p:set>
                                    <p:animEffect transition="in" filter="dissolve">
                                      <p:cBhvr>
                                        <p:cTn id="12" dur="500"/>
                                        <p:tgtEl>
                                          <p:spTgt spid="25293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252933"/>
                                        </p:tgtEl>
                                        <p:attrNameLst>
                                          <p:attrName>style.visibility</p:attrName>
                                        </p:attrNameLst>
                                      </p:cBhvr>
                                      <p:to>
                                        <p:strVal val="visible"/>
                                      </p:to>
                                    </p:set>
                                    <p:anim to="" calcmode="lin" valueType="num">
                                      <p:cBhvr>
                                        <p:cTn id="17" dur="1" fill="hold"/>
                                        <p:tgtEl>
                                          <p:spTgt spid="25293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build="p" animBg="1"/>
      <p:bldP spid="2529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19" name="Rectangle 3"/>
          <p:cNvSpPr>
            <a:spLocks noGrp="1" noChangeArrowheads="1"/>
          </p:cNvSpPr>
          <p:nvPr>
            <p:ph type="title"/>
          </p:nvPr>
        </p:nvSpPr>
        <p:spPr>
          <a:xfrm>
            <a:off x="0" y="476672"/>
            <a:ext cx="9144000" cy="1656184"/>
          </a:xfrm>
        </p:spPr>
        <p:txBody>
          <a:bodyPr/>
          <a:lstStyle/>
          <a:p>
            <a:pPr>
              <a:defRPr/>
            </a:pPr>
            <a:r>
              <a:rPr lang="ar-JO" sz="4800" dirty="0">
                <a:solidFill>
                  <a:schemeClr val="tx1"/>
                </a:solidFill>
                <a:effectLst>
                  <a:glow rad="228600">
                    <a:srgbClr val="000000"/>
                  </a:glow>
                </a:effectLst>
                <a:ea typeface="ＭＳ Ｐゴシック" charset="0"/>
                <a:cs typeface="Arial" panose="020B0604020202020204" pitchFamily="34" charset="0"/>
              </a:rPr>
              <a:t>كيف تتعرف إلى العهد القديم بشكل جيد؟</a:t>
            </a:r>
            <a:endParaRPr lang="en-US" sz="4800" dirty="0">
              <a:solidFill>
                <a:schemeClr val="tx1"/>
              </a:solidFill>
              <a:effectLst>
                <a:glow rad="228600">
                  <a:srgbClr val="000000"/>
                </a:glow>
              </a:effectLst>
              <a:ea typeface="ＭＳ Ｐゴシック" charset="0"/>
              <a:cs typeface="Arial" panose="020B0604020202020204" pitchFamily="34" charset="0"/>
            </a:endParaRPr>
          </a:p>
        </p:txBody>
      </p:sp>
      <p:sp>
        <p:nvSpPr>
          <p:cNvPr id="137220" name="Rectangle 4"/>
          <p:cNvSpPr>
            <a:spLocks noGrp="1" noChangeArrowheads="1"/>
          </p:cNvSpPr>
          <p:nvPr>
            <p:ph type="body" idx="1"/>
          </p:nvPr>
        </p:nvSpPr>
        <p:spPr>
          <a:xfrm>
            <a:off x="395288" y="1981200"/>
            <a:ext cx="8569200" cy="4114800"/>
          </a:xfrm>
        </p:spPr>
        <p:txBody>
          <a:bodyPr anchor="ctr"/>
          <a:lstStyle/>
          <a:p>
            <a:pPr marL="628650" indent="-628650" algn="r">
              <a:spcBef>
                <a:spcPct val="0"/>
              </a:spcBef>
              <a:buNone/>
              <a:defRPr/>
            </a:pPr>
            <a:r>
              <a:rPr lang="ar-JO" sz="3600" dirty="0">
                <a:effectLst>
                  <a:glow rad="228600">
                    <a:srgbClr val="000000"/>
                  </a:glow>
                </a:effectLst>
                <a:ea typeface="ＭＳ Ｐゴシック" charset="0"/>
                <a:cs typeface="Arial" panose="020B0604020202020204" pitchFamily="34" charset="0"/>
              </a:rPr>
              <a:t>خذ ورقة فارغة أو استخدم صفحة من دفتر ملاحظاتك أو صفحة كتابة على كمبيوترك</a:t>
            </a:r>
            <a:endParaRPr lang="en-US" sz="3600" dirty="0">
              <a:effectLst>
                <a:glow rad="228600">
                  <a:srgbClr val="000000"/>
                </a:glow>
              </a:effectLst>
              <a:ea typeface="ＭＳ Ｐゴシック" charset="0"/>
              <a:cs typeface="Arial" panose="020B0604020202020204" pitchFamily="34" charset="0"/>
            </a:endParaRPr>
          </a:p>
          <a:p>
            <a:pPr marL="628650" indent="-628650" algn="r" rtl="1">
              <a:spcBef>
                <a:spcPct val="0"/>
              </a:spcBef>
              <a:buNone/>
              <a:defRPr/>
            </a:pPr>
            <a:r>
              <a:rPr lang="ar-JO" sz="3600" dirty="0">
                <a:effectLst>
                  <a:glow rad="228600">
                    <a:srgbClr val="000000"/>
                  </a:glow>
                </a:effectLst>
                <a:ea typeface="ＭＳ Ｐゴシック" charset="0"/>
                <a:cs typeface="Arial" panose="020B0604020202020204" pitchFamily="34" charset="0"/>
              </a:rPr>
              <a:t>أكتب أسفار العهد القديم بالترتيب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additive="base">
                                        <p:cTn id="7" dur="500" fill="hold"/>
                                        <p:tgtEl>
                                          <p:spTgt spid="137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 calcmode="lin" valueType="num">
                                      <p:cBhvr additive="base">
                                        <p:cTn id="13" dur="500" fill="hold"/>
                                        <p:tgtEl>
                                          <p:spTgt spid="137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تكوين - ملاخي</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العهد القديم</a:t>
            </a:r>
            <a:endParaRPr kumimoji="0" lang="en-US" sz="4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67" name="Text Box 7"/>
          <p:cNvSpPr txBox="1">
            <a:spLocks noChangeArrowheads="1"/>
          </p:cNvSpPr>
          <p:nvPr/>
        </p:nvSpPr>
        <p:spPr bwMode="auto">
          <a:xfrm>
            <a:off x="0" y="2879725"/>
            <a:ext cx="1828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التاريخ</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p:txBody>
      </p:sp>
      <p:sp>
        <p:nvSpPr>
          <p:cNvPr id="40968" name="Text Box 8"/>
          <p:cNvSpPr txBox="1">
            <a:spLocks noChangeArrowheads="1"/>
          </p:cNvSpPr>
          <p:nvPr/>
        </p:nvSpPr>
        <p:spPr bwMode="auto">
          <a:xfrm>
            <a:off x="1828800" y="5622925"/>
            <a:ext cx="53260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الكبار 5 الصغار 12</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Text Box 9"/>
          <p:cNvSpPr txBox="1">
            <a:spLocks noChangeArrowheads="1"/>
          </p:cNvSpPr>
          <p:nvPr/>
        </p:nvSpPr>
        <p:spPr bwMode="auto">
          <a:xfrm>
            <a:off x="7154862" y="2955925"/>
            <a:ext cx="1989138"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الشعر</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p:txBody>
      </p:sp>
      <p:sp>
        <p:nvSpPr>
          <p:cNvPr id="40970" name="Text Box 10"/>
          <p:cNvSpPr txBox="1">
            <a:spLocks noChangeArrowheads="1"/>
          </p:cNvSpPr>
          <p:nvPr/>
        </p:nvSpPr>
        <p:spPr bwMode="auto">
          <a:xfrm>
            <a:off x="0" y="4175125"/>
            <a:ext cx="1828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النبوة (17)</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971" name="Text Box 11"/>
          <p:cNvSpPr txBox="1">
            <a:spLocks noChangeArrowheads="1"/>
          </p:cNvSpPr>
          <p:nvPr/>
        </p:nvSpPr>
        <p:spPr bwMode="auto">
          <a:xfrm>
            <a:off x="0" y="1355725"/>
            <a:ext cx="18288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الشريعة</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a:t>
            </a:r>
            <a:r>
              <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SCBG032"/>
          <p:cNvPicPr>
            <a:picLocks noChangeAspect="1" noChangeArrowheads="1"/>
          </p:cNvPicPr>
          <p:nvPr/>
        </p:nvPicPr>
        <p:blipFill>
          <a:blip r:embed="rId3" cstate="screen">
            <a:lum bright="-54000" contrast="6000"/>
            <a:extLst>
              <a:ext uri="{28A0092B-C50C-407E-A947-70E740481C1C}">
                <a14:useLocalDpi xmlns:a14="http://schemas.microsoft.com/office/drawing/2010/main"/>
              </a:ext>
            </a:extLst>
          </a:blip>
          <a:srcRect/>
          <a:stretch>
            <a:fillRect/>
          </a:stretch>
        </p:blipFill>
        <p:spPr bwMode="auto">
          <a:xfrm>
            <a:off x="1905000" y="2346592"/>
            <a:ext cx="4876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2" name="Rectangle 4"/>
          <p:cNvSpPr>
            <a:spLocks noGrp="1" noChangeArrowheads="1"/>
          </p:cNvSpPr>
          <p:nvPr>
            <p:ph type="title"/>
          </p:nvPr>
        </p:nvSpPr>
        <p:spPr>
          <a:xfrm>
            <a:off x="1907704" y="0"/>
            <a:ext cx="5112568" cy="1340768"/>
          </a:xfrm>
          <a:solidFill>
            <a:schemeClr val="tx1"/>
          </a:solidFill>
        </p:spPr>
        <p:txBody>
          <a:bodyPr/>
          <a:lstStyle/>
          <a:p>
            <a:pPr eaLnBrk="1" hangingPunct="1"/>
            <a:r>
              <a:rPr lang="ar-JO" altLang="zh-CN" dirty="0">
                <a:solidFill>
                  <a:schemeClr val="bg1"/>
                </a:solidFill>
                <a:effectLst/>
                <a:ea typeface="ＭＳ Ｐゴシック" charset="0"/>
              </a:rPr>
              <a:t>مسح العهد القديم</a:t>
            </a:r>
            <a:br>
              <a:rPr lang="ar-JO" altLang="zh-CN" dirty="0">
                <a:solidFill>
                  <a:schemeClr val="bg1"/>
                </a:solidFill>
                <a:effectLst/>
                <a:ea typeface="ＭＳ Ｐゴシック" charset="0"/>
              </a:rPr>
            </a:br>
            <a:r>
              <a:rPr lang="ar-JO" altLang="zh-CN" dirty="0">
                <a:solidFill>
                  <a:schemeClr val="bg1"/>
                </a:solidFill>
                <a:effectLst/>
                <a:ea typeface="ＭＳ Ｐゴシック" charset="0"/>
              </a:rPr>
              <a:t>وأساسات العهد القديم</a:t>
            </a:r>
            <a:endParaRPr lang="en-US" dirty="0">
              <a:solidFill>
                <a:schemeClr val="bg1"/>
              </a:solidFill>
              <a:effectLst/>
              <a:ea typeface="ＭＳ Ｐゴシック" charset="0"/>
            </a:endParaRPr>
          </a:p>
        </p:txBody>
      </p:sp>
      <p:sp>
        <p:nvSpPr>
          <p:cNvPr id="138243" name="Text Box 7"/>
          <p:cNvSpPr txBox="1">
            <a:spLocks noChangeArrowheads="1"/>
          </p:cNvSpPr>
          <p:nvPr/>
        </p:nvSpPr>
        <p:spPr bwMode="auto">
          <a:xfrm>
            <a:off x="8429625" y="44450"/>
            <a:ext cx="6794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ك م</a:t>
            </a:r>
            <a:endParaRPr lang="en-US" b="1" dirty="0">
              <a:solidFill>
                <a:srgbClr val="FFFFFF"/>
              </a:solidFill>
              <a:latin typeface="Arial" panose="020B0604020202020204" pitchFamily="34" charset="0"/>
              <a:cs typeface="Arial" panose="020B0604020202020204" pitchFamily="34" charset="0"/>
            </a:endParaRPr>
          </a:p>
        </p:txBody>
      </p:sp>
      <p:sp>
        <p:nvSpPr>
          <p:cNvPr id="34819" name="Text Box 3"/>
          <p:cNvSpPr txBox="1">
            <a:spLocks noChangeArrowheads="1"/>
          </p:cNvSpPr>
          <p:nvPr/>
        </p:nvSpPr>
        <p:spPr bwMode="auto">
          <a:xfrm>
            <a:off x="23813" y="1638567"/>
            <a:ext cx="2592387" cy="584200"/>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latin typeface="Arial" panose="020B0604020202020204" pitchFamily="34" charset="0"/>
                <a:cs typeface="Arial" panose="020B0604020202020204" pitchFamily="34" charset="0"/>
              </a:rPr>
              <a:t>الجغرافيا</a:t>
            </a:r>
            <a:endParaRPr lang="en-US" b="1" dirty="0">
              <a:solidFill>
                <a:srgbClr val="FFFFFF"/>
              </a:solidFill>
              <a:latin typeface="Arial" panose="020B0604020202020204" pitchFamily="34" charset="0"/>
              <a:cs typeface="Arial" panose="020B0604020202020204" pitchFamily="34" charset="0"/>
            </a:endParaRPr>
          </a:p>
        </p:txBody>
      </p:sp>
      <p:sp>
        <p:nvSpPr>
          <p:cNvPr id="34820" name="Text Box 4"/>
          <p:cNvSpPr txBox="1">
            <a:spLocks noChangeArrowheads="1"/>
          </p:cNvSpPr>
          <p:nvPr/>
        </p:nvSpPr>
        <p:spPr bwMode="auto">
          <a:xfrm>
            <a:off x="-14288" y="4556392"/>
            <a:ext cx="2100263" cy="1077218"/>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latin typeface="Arial" panose="020B0604020202020204" pitchFamily="34" charset="0"/>
                <a:cs typeface="Arial" panose="020B0604020202020204" pitchFamily="34" charset="0"/>
              </a:rPr>
              <a:t>السياسة (التاريخ)</a:t>
            </a:r>
            <a:endParaRPr lang="en-US" b="1" dirty="0">
              <a:solidFill>
                <a:srgbClr val="FFFFFF"/>
              </a:solidFill>
              <a:latin typeface="Arial" panose="020B0604020202020204" pitchFamily="34" charset="0"/>
              <a:cs typeface="Arial" panose="020B0604020202020204" pitchFamily="34" charset="0"/>
            </a:endParaRPr>
          </a:p>
        </p:txBody>
      </p:sp>
      <p:sp>
        <p:nvSpPr>
          <p:cNvPr id="34821" name="Text Box 5"/>
          <p:cNvSpPr txBox="1">
            <a:spLocks noChangeArrowheads="1"/>
          </p:cNvSpPr>
          <p:nvPr/>
        </p:nvSpPr>
        <p:spPr bwMode="auto">
          <a:xfrm>
            <a:off x="2033588" y="6156592"/>
            <a:ext cx="4841875" cy="584776"/>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latin typeface="Arial" panose="020B0604020202020204" pitchFamily="34" charset="0"/>
                <a:cs typeface="Arial" panose="020B0604020202020204" pitchFamily="34" charset="0"/>
              </a:rPr>
              <a:t>السياق الثقافي</a:t>
            </a:r>
            <a:endParaRPr lang="en-US" b="1" dirty="0">
              <a:solidFill>
                <a:srgbClr val="FFFFFF"/>
              </a:solidFill>
              <a:latin typeface="Arial" panose="020B0604020202020204" pitchFamily="34" charset="0"/>
              <a:cs typeface="Arial" panose="020B0604020202020204" pitchFamily="34" charset="0"/>
            </a:endParaRPr>
          </a:p>
        </p:txBody>
      </p:sp>
      <p:sp>
        <p:nvSpPr>
          <p:cNvPr id="34822" name="Text Box 6"/>
          <p:cNvSpPr txBox="1">
            <a:spLocks noChangeArrowheads="1"/>
          </p:cNvSpPr>
          <p:nvPr/>
        </p:nvSpPr>
        <p:spPr bwMode="auto">
          <a:xfrm>
            <a:off x="6734175" y="4556392"/>
            <a:ext cx="2554288"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latin typeface="Arial" panose="020B0604020202020204" pitchFamily="34" charset="0"/>
                <a:cs typeface="Arial" panose="020B0604020202020204" pitchFamily="34" charset="0"/>
              </a:rPr>
              <a:t>السياق الديني</a:t>
            </a:r>
            <a:endParaRPr lang="en-US" b="1" dirty="0">
              <a:solidFill>
                <a:srgbClr val="FFFFFF"/>
              </a:solidFill>
              <a:latin typeface="Arial" panose="020B0604020202020204" pitchFamily="34" charset="0"/>
              <a:cs typeface="Arial" panose="020B0604020202020204" pitchFamily="34" charset="0"/>
            </a:endParaRPr>
          </a:p>
        </p:txBody>
      </p:sp>
      <p:sp>
        <p:nvSpPr>
          <p:cNvPr id="34823" name="Text Box 7"/>
          <p:cNvSpPr txBox="1">
            <a:spLocks noChangeArrowheads="1"/>
          </p:cNvSpPr>
          <p:nvPr/>
        </p:nvSpPr>
        <p:spPr bwMode="auto">
          <a:xfrm>
            <a:off x="6408415" y="1660792"/>
            <a:ext cx="2844105" cy="5847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latin typeface="Arial" panose="020B0604020202020204" pitchFamily="34" charset="0"/>
                <a:cs typeface="Arial" panose="020B0604020202020204" pitchFamily="34" charset="0"/>
              </a:rPr>
              <a:t>اللاهوت الكتابي</a:t>
            </a:r>
            <a:endParaRPr lang="en-US" b="1" dirty="0">
              <a:solidFill>
                <a:srgbClr val="FFFFFF"/>
              </a:solidFill>
              <a:latin typeface="Arial" panose="020B0604020202020204" pitchFamily="34" charset="0"/>
              <a:cs typeface="Arial" panose="020B0604020202020204" pitchFamily="34" charset="0"/>
            </a:endParaRPr>
          </a:p>
        </p:txBody>
      </p:sp>
      <p:sp>
        <p:nvSpPr>
          <p:cNvPr id="34824" name="AutoShape 8"/>
          <p:cNvSpPr>
            <a:spLocks noChangeArrowheads="1"/>
          </p:cNvSpPr>
          <p:nvPr/>
        </p:nvSpPr>
        <p:spPr bwMode="auto">
          <a:xfrm>
            <a:off x="1946275" y="4632592"/>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b="1" dirty="0">
              <a:solidFill>
                <a:srgbClr val="FFFFFF"/>
              </a:solidFill>
              <a:latin typeface="Arial" panose="020B0604020202020204" pitchFamily="34" charset="0"/>
              <a:cs typeface="Arial" panose="020B0604020202020204" pitchFamily="34" charset="0"/>
            </a:endParaRPr>
          </a:p>
        </p:txBody>
      </p:sp>
      <p:sp>
        <p:nvSpPr>
          <p:cNvPr id="34825" name="AutoShape 9"/>
          <p:cNvSpPr>
            <a:spLocks noChangeArrowheads="1"/>
          </p:cNvSpPr>
          <p:nvPr/>
        </p:nvSpPr>
        <p:spPr bwMode="auto">
          <a:xfrm rot="3348789">
            <a:off x="1828800" y="2030680"/>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b="1" dirty="0">
              <a:solidFill>
                <a:srgbClr val="FFFFFF"/>
              </a:solidFill>
              <a:latin typeface="Arial" panose="020B0604020202020204" pitchFamily="34" charset="0"/>
              <a:cs typeface="Arial" panose="020B0604020202020204" pitchFamily="34" charset="0"/>
            </a:endParaRPr>
          </a:p>
        </p:txBody>
      </p:sp>
      <p:sp>
        <p:nvSpPr>
          <p:cNvPr id="34827" name="AutoShape 11"/>
          <p:cNvSpPr>
            <a:spLocks noChangeArrowheads="1"/>
          </p:cNvSpPr>
          <p:nvPr/>
        </p:nvSpPr>
        <p:spPr bwMode="auto">
          <a:xfrm rot="7631537">
            <a:off x="6248400" y="2041792"/>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b="1" dirty="0">
              <a:solidFill>
                <a:srgbClr val="FFFFFF"/>
              </a:solidFill>
              <a:latin typeface="Arial" panose="020B0604020202020204" pitchFamily="34" charset="0"/>
              <a:cs typeface="Arial" panose="020B0604020202020204" pitchFamily="34" charset="0"/>
            </a:endParaRPr>
          </a:p>
        </p:txBody>
      </p:sp>
      <p:sp>
        <p:nvSpPr>
          <p:cNvPr id="34828" name="AutoShape 12"/>
          <p:cNvSpPr>
            <a:spLocks noChangeArrowheads="1"/>
          </p:cNvSpPr>
          <p:nvPr/>
        </p:nvSpPr>
        <p:spPr bwMode="auto">
          <a:xfrm rot="10800000">
            <a:off x="6300788" y="4632592"/>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b="1" dirty="0">
              <a:solidFill>
                <a:srgbClr val="FFFFFF"/>
              </a:solidFill>
              <a:latin typeface="Arial" panose="020B0604020202020204" pitchFamily="34" charset="0"/>
              <a:cs typeface="Arial" panose="020B0604020202020204" pitchFamily="34" charset="0"/>
            </a:endParaRPr>
          </a:p>
        </p:txBody>
      </p:sp>
      <p:sp>
        <p:nvSpPr>
          <p:cNvPr id="34829" name="AutoShape 13"/>
          <p:cNvSpPr>
            <a:spLocks noChangeArrowheads="1"/>
          </p:cNvSpPr>
          <p:nvPr/>
        </p:nvSpPr>
        <p:spPr bwMode="auto">
          <a:xfrm rot="-5400000">
            <a:off x="4114800" y="5470792"/>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b="1" dirty="0">
              <a:solidFill>
                <a:srgbClr val="FFFFFF"/>
              </a:solidFill>
              <a:latin typeface="Arial" panose="020B0604020202020204" pitchFamily="34" charset="0"/>
              <a:cs typeface="Arial" panose="020B0604020202020204" pitchFamily="34" charset="0"/>
            </a:endParaRPr>
          </a:p>
        </p:txBody>
      </p:sp>
      <p:sp>
        <p:nvSpPr>
          <p:cNvPr id="34830" name="Rectangle 14"/>
          <p:cNvSpPr>
            <a:spLocks noChangeArrowheads="1"/>
          </p:cNvSpPr>
          <p:nvPr/>
        </p:nvSpPr>
        <p:spPr bwMode="auto">
          <a:xfrm>
            <a:off x="2133600" y="2718067"/>
            <a:ext cx="4167187" cy="2590800"/>
          </a:xfrm>
          <a:prstGeom prst="rect">
            <a:avLst/>
          </a:prstGeom>
          <a:noFill/>
          <a:ln w="12700" cap="sq">
            <a:noFill/>
            <a:miter lim="800000"/>
            <a:headEnd type="none" w="sm" len="sm"/>
            <a:tailEnd type="none" w="sm" len="sm"/>
          </a:ln>
          <a:effectLst/>
        </p:spPr>
        <p:txBody>
          <a:bodyPr/>
          <a:lstStyle/>
          <a:p>
            <a:pPr marL="342900" indent="-342900" algn="r" rtl="1" eaLnBrk="1" hangingPunct="1">
              <a:lnSpc>
                <a:spcPct val="90000"/>
              </a:lnSpc>
              <a:spcBef>
                <a:spcPct val="20000"/>
              </a:spcBef>
              <a:buClr>
                <a:srgbClr val="FFFF00"/>
              </a:buClr>
              <a:buSzPct val="75000"/>
              <a:buFont typeface="Wingdings" charset="0"/>
              <a:buChar char="n"/>
              <a:defRPr/>
            </a:pPr>
            <a:r>
              <a:rPr lang="ar-JO" altLang="zh-CN" sz="32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مسح العهد القديم</a:t>
            </a:r>
            <a:endParaRPr lang="en-US" altLang="zh-CN" sz="32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742950" lvl="1" indent="-285750" algn="r" rtl="1" eaLnBrk="1" hangingPunct="1">
              <a:lnSpc>
                <a:spcPct val="90000"/>
              </a:lnSpc>
              <a:spcBef>
                <a:spcPct val="20000"/>
              </a:spcBef>
              <a:buClr>
                <a:srgbClr val="FFFFFF"/>
              </a:buClr>
              <a:buFontTx/>
              <a:buChar char="–"/>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المؤلف، التاريخ، الحجة.</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742950" lvl="1" indent="-285750" algn="r" rtl="1" eaLnBrk="1" hangingPunct="1">
              <a:lnSpc>
                <a:spcPct val="90000"/>
              </a:lnSpc>
              <a:spcBef>
                <a:spcPct val="20000"/>
              </a:spcBef>
              <a:buClr>
                <a:srgbClr val="FFFFFF"/>
              </a:buClr>
              <a:buFontTx/>
              <a:buChar char="–"/>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التسلسل الزمني للأسفار.</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a:p>
            <a:pPr marL="742950" lvl="1" indent="-285750" algn="r" rtl="1" eaLnBrk="1" hangingPunct="1">
              <a:lnSpc>
                <a:spcPct val="90000"/>
              </a:lnSpc>
              <a:spcBef>
                <a:spcPct val="20000"/>
              </a:spcBef>
              <a:buClr>
                <a:srgbClr val="FFFFFF"/>
              </a:buClr>
              <a:buFontTx/>
              <a:buChar char="–"/>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rPr>
              <a:t>الخصائص الفريدة.</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SimSun" charset="0"/>
              <a:cs typeface="Arial" panose="020B0604020202020204" pitchFamily="34" charset="0"/>
            </a:endParaRPr>
          </a:p>
        </p:txBody>
      </p:sp>
      <p:sp>
        <p:nvSpPr>
          <p:cNvPr id="16" name="Text Box 5"/>
          <p:cNvSpPr txBox="1">
            <a:spLocks noChangeArrowheads="1"/>
          </p:cNvSpPr>
          <p:nvPr/>
        </p:nvSpPr>
        <p:spPr bwMode="auto">
          <a:xfrm>
            <a:off x="2123728" y="1412776"/>
            <a:ext cx="4841875" cy="584776"/>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latin typeface="Arial" panose="020B0604020202020204" pitchFamily="34" charset="0"/>
                <a:cs typeface="Arial" panose="020B0604020202020204" pitchFamily="34" charset="0"/>
              </a:rPr>
              <a:t>علم الآثار</a:t>
            </a:r>
            <a:endParaRPr lang="en-US" b="1" dirty="0">
              <a:solidFill>
                <a:srgbClr val="FFFFFF"/>
              </a:solidFill>
              <a:latin typeface="Arial" panose="020B0604020202020204" pitchFamily="34" charset="0"/>
              <a:cs typeface="Arial" panose="020B0604020202020204" pitchFamily="34" charset="0"/>
            </a:endParaRPr>
          </a:p>
        </p:txBody>
      </p:sp>
      <p:sp>
        <p:nvSpPr>
          <p:cNvPr id="17" name="AutoShape 13"/>
          <p:cNvSpPr>
            <a:spLocks noChangeArrowheads="1"/>
          </p:cNvSpPr>
          <p:nvPr/>
        </p:nvSpPr>
        <p:spPr bwMode="auto">
          <a:xfrm rot="5400000">
            <a:off x="4026024" y="1739608"/>
            <a:ext cx="6096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tx2"/>
          </a:solidFill>
          <a:ln w="12700" cap="sq">
            <a:solidFill>
              <a:schemeClr val="tx1"/>
            </a:solidFill>
            <a:miter lim="800000"/>
            <a:headEnd type="none" w="sm" len="sm"/>
            <a:tailEnd type="none" w="sm" len="sm"/>
          </a:ln>
        </p:spPr>
        <p:txBody>
          <a:bodyPr wrap="none" anchor="ctr"/>
          <a:lstStyle/>
          <a:p>
            <a:pPr eaLnBrk="1" hangingPunct="1"/>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07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30">
                                            <p:txEl>
                                              <p:pRg st="0" end="0"/>
                                            </p:txEl>
                                          </p:spTgt>
                                        </p:tgtEl>
                                        <p:attrNameLst>
                                          <p:attrName>style.visibility</p:attrName>
                                        </p:attrNameLst>
                                      </p:cBhvr>
                                      <p:to>
                                        <p:strVal val="visible"/>
                                      </p:to>
                                    </p:set>
                                    <p:anim calcmode="lin" valueType="num">
                                      <p:cBhvr additive="base">
                                        <p:cTn id="7" dur="500" fill="hold"/>
                                        <p:tgtEl>
                                          <p:spTgt spid="348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3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4830">
                                            <p:txEl>
                                              <p:pRg st="1" end="1"/>
                                            </p:txEl>
                                          </p:spTgt>
                                        </p:tgtEl>
                                        <p:attrNameLst>
                                          <p:attrName>style.visibility</p:attrName>
                                        </p:attrNameLst>
                                      </p:cBhvr>
                                      <p:to>
                                        <p:strVal val="visible"/>
                                      </p:to>
                                    </p:set>
                                    <p:anim calcmode="lin" valueType="num">
                                      <p:cBhvr additive="base">
                                        <p:cTn id="11" dur="500" fill="hold"/>
                                        <p:tgtEl>
                                          <p:spTgt spid="3483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4830">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4830">
                                            <p:txEl>
                                              <p:pRg st="2" end="2"/>
                                            </p:txEl>
                                          </p:spTgt>
                                        </p:tgtEl>
                                        <p:attrNameLst>
                                          <p:attrName>style.visibility</p:attrName>
                                        </p:attrNameLst>
                                      </p:cBhvr>
                                      <p:to>
                                        <p:strVal val="visible"/>
                                      </p:to>
                                    </p:set>
                                    <p:anim calcmode="lin" valueType="num">
                                      <p:cBhvr additive="base">
                                        <p:cTn id="15" dur="500" fill="hold"/>
                                        <p:tgtEl>
                                          <p:spTgt spid="34830">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4830">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4830">
                                            <p:txEl>
                                              <p:pRg st="3" end="3"/>
                                            </p:txEl>
                                          </p:spTgt>
                                        </p:tgtEl>
                                        <p:attrNameLst>
                                          <p:attrName>style.visibility</p:attrName>
                                        </p:attrNameLst>
                                      </p:cBhvr>
                                      <p:to>
                                        <p:strVal val="visible"/>
                                      </p:to>
                                    </p:set>
                                    <p:anim calcmode="lin" valueType="num">
                                      <p:cBhvr additive="base">
                                        <p:cTn id="19" dur="500" fill="hold"/>
                                        <p:tgtEl>
                                          <p:spTgt spid="34830">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830">
                                            <p:txEl>
                                              <p:pRg st="3" end="3"/>
                                            </p:txEl>
                                          </p:spTgt>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10" presetClass="entr" presetSubtype="0" fill="hold" nodeType="afterEffect">
                                  <p:stCondLst>
                                    <p:cond delay="0"/>
                                  </p:stCondLst>
                                  <p:childTnLst>
                                    <p:set>
                                      <p:cBhvr>
                                        <p:cTn id="23" dur="1" fill="hold">
                                          <p:stCondLst>
                                            <p:cond delay="0"/>
                                          </p:stCondLst>
                                        </p:cTn>
                                        <p:tgtEl>
                                          <p:spTgt spid="34818"/>
                                        </p:tgtEl>
                                        <p:attrNameLst>
                                          <p:attrName>style.visibility</p:attrName>
                                        </p:attrNameLst>
                                      </p:cBhvr>
                                      <p:to>
                                        <p:strVal val="visible"/>
                                      </p:to>
                                    </p:set>
                                    <p:animEffect transition="in" filter="fade">
                                      <p:cBhvr>
                                        <p:cTn id="24" dur="500"/>
                                        <p:tgtEl>
                                          <p:spTgt spid="3481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819"/>
                                        </p:tgtEl>
                                        <p:attrNameLst>
                                          <p:attrName>style.visibility</p:attrName>
                                        </p:attrNameLst>
                                      </p:cBhvr>
                                      <p:to>
                                        <p:strVal val="visible"/>
                                      </p:to>
                                    </p:set>
                                    <p:animEffect transition="in" filter="fade">
                                      <p:cBhvr>
                                        <p:cTn id="29" dur="500"/>
                                        <p:tgtEl>
                                          <p:spTgt spid="34819"/>
                                        </p:tgtEl>
                                      </p:cBhvr>
                                    </p:animEffect>
                                  </p:childTnLst>
                                </p:cTn>
                              </p:par>
                            </p:childTnLst>
                          </p:cTn>
                        </p:par>
                        <p:par>
                          <p:cTn id="30" fill="hold" nodeType="afterGroup">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4825"/>
                                        </p:tgtEl>
                                        <p:attrNameLst>
                                          <p:attrName>style.visibility</p:attrName>
                                        </p:attrNameLst>
                                      </p:cBhvr>
                                      <p:to>
                                        <p:strVal val="visible"/>
                                      </p:to>
                                    </p:set>
                                    <p:animEffect transition="in" filter="fade">
                                      <p:cBhvr>
                                        <p:cTn id="33" dur="500"/>
                                        <p:tgtEl>
                                          <p:spTgt spid="3482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20"/>
                                        </p:tgtEl>
                                        <p:attrNameLst>
                                          <p:attrName>style.visibility</p:attrName>
                                        </p:attrNameLst>
                                      </p:cBhvr>
                                      <p:to>
                                        <p:strVal val="visible"/>
                                      </p:to>
                                    </p:set>
                                    <p:animEffect transition="in" filter="fade">
                                      <p:cBhvr>
                                        <p:cTn id="38" dur="500"/>
                                        <p:tgtEl>
                                          <p:spTgt spid="34820"/>
                                        </p:tgtEl>
                                      </p:cBhvr>
                                    </p:animEffect>
                                  </p:childTnLst>
                                </p:cTn>
                              </p:par>
                            </p:childTnLst>
                          </p:cTn>
                        </p:par>
                        <p:par>
                          <p:cTn id="39" fill="hold" nodeType="afterGroup">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34824"/>
                                        </p:tgtEl>
                                        <p:attrNameLst>
                                          <p:attrName>style.visibility</p:attrName>
                                        </p:attrNameLst>
                                      </p:cBhvr>
                                      <p:to>
                                        <p:strVal val="visible"/>
                                      </p:to>
                                    </p:set>
                                    <p:animEffect transition="in" filter="fade">
                                      <p:cBhvr>
                                        <p:cTn id="42" dur="500"/>
                                        <p:tgtEl>
                                          <p:spTgt spid="3482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821"/>
                                        </p:tgtEl>
                                        <p:attrNameLst>
                                          <p:attrName>style.visibility</p:attrName>
                                        </p:attrNameLst>
                                      </p:cBhvr>
                                      <p:to>
                                        <p:strVal val="visible"/>
                                      </p:to>
                                    </p:set>
                                    <p:animEffect transition="in" filter="fade">
                                      <p:cBhvr>
                                        <p:cTn id="47" dur="500"/>
                                        <p:tgtEl>
                                          <p:spTgt spid="34821"/>
                                        </p:tgtEl>
                                      </p:cBhvr>
                                    </p:animEffect>
                                  </p:childTnLst>
                                </p:cTn>
                              </p:par>
                            </p:childTnLst>
                          </p:cTn>
                        </p:par>
                        <p:par>
                          <p:cTn id="48" fill="hold" nodeType="afterGroup">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4829"/>
                                        </p:tgtEl>
                                        <p:attrNameLst>
                                          <p:attrName>style.visibility</p:attrName>
                                        </p:attrNameLst>
                                      </p:cBhvr>
                                      <p:to>
                                        <p:strVal val="visible"/>
                                      </p:to>
                                    </p:set>
                                    <p:animEffect transition="in" filter="fade">
                                      <p:cBhvr>
                                        <p:cTn id="51" dur="500"/>
                                        <p:tgtEl>
                                          <p:spTgt spid="3482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4822"/>
                                        </p:tgtEl>
                                        <p:attrNameLst>
                                          <p:attrName>style.visibility</p:attrName>
                                        </p:attrNameLst>
                                      </p:cBhvr>
                                      <p:to>
                                        <p:strVal val="visible"/>
                                      </p:to>
                                    </p:set>
                                    <p:animEffect transition="in" filter="fade">
                                      <p:cBhvr>
                                        <p:cTn id="56" dur="500"/>
                                        <p:tgtEl>
                                          <p:spTgt spid="34822"/>
                                        </p:tgtEl>
                                      </p:cBhvr>
                                    </p:animEffect>
                                  </p:childTnLst>
                                </p:cTn>
                              </p:par>
                            </p:childTnLst>
                          </p:cTn>
                        </p:par>
                        <p:par>
                          <p:cTn id="57" fill="hold" nodeType="afterGroup">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34828"/>
                                        </p:tgtEl>
                                        <p:attrNameLst>
                                          <p:attrName>style.visibility</p:attrName>
                                        </p:attrNameLst>
                                      </p:cBhvr>
                                      <p:to>
                                        <p:strVal val="visible"/>
                                      </p:to>
                                    </p:set>
                                    <p:animEffect transition="in" filter="fade">
                                      <p:cBhvr>
                                        <p:cTn id="60" dur="500"/>
                                        <p:tgtEl>
                                          <p:spTgt spid="3482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4823"/>
                                        </p:tgtEl>
                                        <p:attrNameLst>
                                          <p:attrName>style.visibility</p:attrName>
                                        </p:attrNameLst>
                                      </p:cBhvr>
                                      <p:to>
                                        <p:strVal val="visible"/>
                                      </p:to>
                                    </p:set>
                                    <p:animEffect transition="in" filter="fade">
                                      <p:cBhvr>
                                        <p:cTn id="65" dur="500"/>
                                        <p:tgtEl>
                                          <p:spTgt spid="34823"/>
                                        </p:tgtEl>
                                      </p:cBhvr>
                                    </p:animEffect>
                                  </p:childTnLst>
                                </p:cTn>
                              </p:par>
                            </p:childTnLst>
                          </p:cTn>
                        </p:par>
                        <p:par>
                          <p:cTn id="66" fill="hold" nodeType="afterGroup">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4827"/>
                                        </p:tgtEl>
                                        <p:attrNameLst>
                                          <p:attrName>style.visibility</p:attrName>
                                        </p:attrNameLst>
                                      </p:cBhvr>
                                      <p:to>
                                        <p:strVal val="visible"/>
                                      </p:to>
                                    </p:set>
                                    <p:animEffect transition="in" filter="fade">
                                      <p:cBhvr>
                                        <p:cTn id="69" dur="500"/>
                                        <p:tgtEl>
                                          <p:spTgt spid="348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P spid="34820" grpId="0" autoUpdateAnimBg="0"/>
      <p:bldP spid="34821" grpId="0" autoUpdateAnimBg="0"/>
      <p:bldP spid="34822" grpId="0" autoUpdateAnimBg="0"/>
      <p:bldP spid="34823" grpId="0" autoUpdateAnimBg="0"/>
      <p:bldP spid="34824" grpId="0" animBg="1"/>
      <p:bldP spid="34825" grpId="0" animBg="1"/>
      <p:bldP spid="34827" grpId="0" animBg="1"/>
      <p:bldP spid="34828" grpId="0" animBg="1"/>
      <p:bldP spid="34829" grpId="0" animBg="1"/>
      <p:bldP spid="34830" grpId="0" build="p" autoUpdateAnimBg="0" advAuto="0"/>
      <p:bldP spid="16" grpId="0" autoUpdateAnimBg="0"/>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ChangeArrowheads="1"/>
          </p:cNvSpPr>
          <p:nvPr>
            <p:ph type="title"/>
          </p:nvPr>
        </p:nvSpPr>
        <p:spPr>
          <a:xfrm>
            <a:off x="5486400" y="457200"/>
            <a:ext cx="3200400" cy="1219200"/>
          </a:xfrm>
        </p:spPr>
        <p:txBody>
          <a:bodyPr/>
          <a:lstStyle/>
          <a:p>
            <a:pPr algn="ctr" eaLnBrk="1" hangingPunct="1"/>
            <a:r>
              <a:rPr lang="ar-JO" dirty="0">
                <a:ea typeface="ＭＳ Ｐゴシック" charset="0"/>
                <a:cs typeface="Arial" panose="020B0604020202020204" pitchFamily="34" charset="0"/>
              </a:rPr>
              <a:t>القراءات</a:t>
            </a:r>
            <a:endParaRPr lang="en-US" dirty="0">
              <a:ea typeface="ＭＳ Ｐゴシック" charset="0"/>
              <a:cs typeface="Arial" panose="020B0604020202020204" pitchFamily="34" charset="0"/>
            </a:endParaRPr>
          </a:p>
        </p:txBody>
      </p:sp>
      <p:sp>
        <p:nvSpPr>
          <p:cNvPr id="250882" name="Rectangle 3"/>
          <p:cNvSpPr>
            <a:spLocks noGrp="1" noChangeArrowheads="1"/>
          </p:cNvSpPr>
          <p:nvPr>
            <p:ph type="body" idx="1"/>
          </p:nvPr>
        </p:nvSpPr>
        <p:spPr>
          <a:xfrm>
            <a:off x="5486400" y="1981200"/>
            <a:ext cx="3200400" cy="4114800"/>
          </a:xfrm>
        </p:spPr>
        <p:txBody>
          <a:bodyPr/>
          <a:lstStyle/>
          <a:p>
            <a:pPr algn="r" rtl="1" eaLnBrk="1" hangingPunct="1"/>
            <a:r>
              <a:rPr lang="ar-JO" sz="3600" dirty="0">
                <a:ea typeface="ＭＳ Ｐゴシック" charset="0"/>
                <a:cs typeface="Arial" panose="020B0604020202020204" pitchFamily="34" charset="0"/>
              </a:rPr>
              <a:t> الأدب</a:t>
            </a:r>
            <a:endParaRPr lang="en-US" sz="3600" dirty="0">
              <a:ea typeface="ＭＳ Ｐゴシック" charset="0"/>
              <a:cs typeface="Arial" panose="020B0604020202020204" pitchFamily="34" charset="0"/>
            </a:endParaRPr>
          </a:p>
        </p:txBody>
      </p:sp>
      <p:pic>
        <p:nvPicPr>
          <p:cNvPr id="25088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80622">
            <a:off x="304800" y="0"/>
            <a:ext cx="5280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84" name="Text Box 5"/>
          <p:cNvSpPr txBox="1">
            <a:spLocks noChangeArrowheads="1"/>
          </p:cNvSpPr>
          <p:nvPr/>
        </p:nvSpPr>
        <p:spPr bwMode="auto">
          <a:xfrm>
            <a:off x="8534400" y="0"/>
            <a:ext cx="609600" cy="457200"/>
          </a:xfrm>
          <a:prstGeom prst="rect">
            <a:avLst/>
          </a:prstGeom>
          <a:solidFill>
            <a:srgbClr val="05157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latin typeface="Arial" panose="020B0604020202020204" pitchFamily="34" charset="0"/>
                <a:cs typeface="Arial" panose="020B0604020202020204" pitchFamily="34" charset="0"/>
              </a:rPr>
              <a:t>1</a:t>
            </a:r>
            <a:endParaRPr lang="en-US" sz="1800" b="1" dirty="0">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title"/>
          </p:nvPr>
        </p:nvSpPr>
        <p:spPr>
          <a:xfrm>
            <a:off x="5486400" y="457200"/>
            <a:ext cx="3200400" cy="1219200"/>
          </a:xfrm>
        </p:spPr>
        <p:txBody>
          <a:bodyPr/>
          <a:lstStyle/>
          <a:p>
            <a:pPr algn="ctr" eaLnBrk="1" hangingPunct="1"/>
            <a:r>
              <a:rPr lang="ar-JO" dirty="0">
                <a:ea typeface="ＭＳ Ｐゴシック" charset="0"/>
                <a:cs typeface="Arial" panose="020B0604020202020204" pitchFamily="34" charset="0"/>
              </a:rPr>
              <a:t>القراءات</a:t>
            </a:r>
            <a:endParaRPr lang="en-US" dirty="0">
              <a:ea typeface="ＭＳ Ｐゴシック" charset="0"/>
              <a:cs typeface="Arial" panose="020B0604020202020204" pitchFamily="34" charset="0"/>
            </a:endParaRPr>
          </a:p>
        </p:txBody>
      </p:sp>
      <p:sp>
        <p:nvSpPr>
          <p:cNvPr id="252930" name="Rectangle 3"/>
          <p:cNvSpPr>
            <a:spLocks noGrp="1" noChangeArrowheads="1"/>
          </p:cNvSpPr>
          <p:nvPr>
            <p:ph type="body" idx="1"/>
          </p:nvPr>
        </p:nvSpPr>
        <p:spPr>
          <a:xfrm>
            <a:off x="5486400" y="1981200"/>
            <a:ext cx="3200400" cy="4114800"/>
          </a:xfrm>
        </p:spPr>
        <p:txBody>
          <a:bodyPr/>
          <a:lstStyle/>
          <a:p>
            <a:pPr algn="r" rtl="1" eaLnBrk="1" hangingPunct="1"/>
            <a:r>
              <a:rPr lang="ar-JO" sz="3600" dirty="0">
                <a:ea typeface="ＭＳ Ｐゴシック" charset="0"/>
                <a:cs typeface="Arial" panose="020B0604020202020204" pitchFamily="34" charset="0"/>
              </a:rPr>
              <a:t>الأدب</a:t>
            </a:r>
            <a:endParaRPr lang="en-US" sz="3600" dirty="0">
              <a:ea typeface="ＭＳ Ｐゴシック" charset="0"/>
              <a:cs typeface="Arial" panose="020B0604020202020204" pitchFamily="34" charset="0"/>
            </a:endParaRPr>
          </a:p>
          <a:p>
            <a:pPr algn="r" rtl="1" eaLnBrk="1" hangingPunct="1"/>
            <a:r>
              <a:rPr lang="ar-JO" sz="3600" dirty="0">
                <a:ea typeface="ＭＳ Ｐゴシック" charset="0"/>
                <a:cs typeface="Arial" panose="020B0604020202020204" pitchFamily="34" charset="0"/>
              </a:rPr>
              <a:t>الشعوب</a:t>
            </a:r>
            <a:endParaRPr lang="en-US" sz="3600" dirty="0">
              <a:ea typeface="ＭＳ Ｐゴシック" charset="0"/>
              <a:cs typeface="Arial" panose="020B0604020202020204" pitchFamily="34" charset="0"/>
            </a:endParaRPr>
          </a:p>
        </p:txBody>
      </p:sp>
      <p:pic>
        <p:nvPicPr>
          <p:cNvPr id="252931" name="Picture 4" descr="Hoerth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73451">
            <a:off x="-582009" y="-332250"/>
            <a:ext cx="4767262" cy="725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2" name="Text Box 5"/>
          <p:cNvSpPr txBox="1">
            <a:spLocks noChangeArrowheads="1"/>
          </p:cNvSpPr>
          <p:nvPr/>
        </p:nvSpPr>
        <p:spPr bwMode="auto">
          <a:xfrm>
            <a:off x="8534400" y="0"/>
            <a:ext cx="609600" cy="457200"/>
          </a:xfrm>
          <a:prstGeom prst="rect">
            <a:avLst/>
          </a:prstGeom>
          <a:solidFill>
            <a:srgbClr val="05157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latin typeface="Arial" panose="020B0604020202020204" pitchFamily="34" charset="0"/>
                <a:cs typeface="Arial" panose="020B0604020202020204" pitchFamily="34" charset="0"/>
              </a:rPr>
              <a:t>1</a:t>
            </a:r>
            <a:endParaRPr lang="en-US" sz="18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rot="743996">
            <a:off x="4905516" y="84880"/>
            <a:ext cx="4404136" cy="69381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p:nvPr>
        </p:nvSpPr>
        <p:spPr>
          <a:xfrm>
            <a:off x="5486400" y="457200"/>
            <a:ext cx="3200400" cy="1219200"/>
          </a:xfrm>
        </p:spPr>
        <p:txBody>
          <a:bodyPr/>
          <a:lstStyle/>
          <a:p>
            <a:pPr algn="ctr" eaLnBrk="1" hangingPunct="1"/>
            <a:r>
              <a:rPr lang="ar-JO" dirty="0">
                <a:ea typeface="ＭＳ Ｐゴシック" charset="0"/>
                <a:cs typeface="Arial" panose="020B0604020202020204" pitchFamily="34" charset="0"/>
              </a:rPr>
              <a:t>القراءات</a:t>
            </a:r>
            <a:endParaRPr lang="en-US" dirty="0">
              <a:ea typeface="ＭＳ Ｐゴシック" charset="0"/>
              <a:cs typeface="Arial" panose="020B0604020202020204" pitchFamily="34" charset="0"/>
            </a:endParaRPr>
          </a:p>
        </p:txBody>
      </p:sp>
      <p:sp>
        <p:nvSpPr>
          <p:cNvPr id="254978" name="Rectangle 3"/>
          <p:cNvSpPr>
            <a:spLocks noGrp="1" noChangeArrowheads="1"/>
          </p:cNvSpPr>
          <p:nvPr>
            <p:ph type="body" idx="1"/>
          </p:nvPr>
        </p:nvSpPr>
        <p:spPr>
          <a:xfrm>
            <a:off x="5486400" y="1981200"/>
            <a:ext cx="3200400" cy="4114800"/>
          </a:xfrm>
        </p:spPr>
        <p:txBody>
          <a:bodyPr/>
          <a:lstStyle/>
          <a:p>
            <a:pPr algn="r" rtl="1" eaLnBrk="1" hangingPunct="1"/>
            <a:r>
              <a:rPr lang="ar-JO" sz="3600" dirty="0">
                <a:ea typeface="ＭＳ Ｐゴシック" charset="0"/>
                <a:cs typeface="Arial" panose="020B0604020202020204" pitchFamily="34" charset="0"/>
              </a:rPr>
              <a:t>الأدب</a:t>
            </a:r>
            <a:endParaRPr lang="en-US" sz="3600" dirty="0">
              <a:ea typeface="ＭＳ Ｐゴシック" charset="0"/>
              <a:cs typeface="Arial" panose="020B0604020202020204" pitchFamily="34" charset="0"/>
            </a:endParaRPr>
          </a:p>
          <a:p>
            <a:pPr algn="r" rtl="1" eaLnBrk="1" hangingPunct="1"/>
            <a:r>
              <a:rPr lang="ar-JO" sz="3600" dirty="0">
                <a:ea typeface="ＭＳ Ｐゴシック" charset="0"/>
                <a:cs typeface="Arial" panose="020B0604020202020204" pitchFamily="34" charset="0"/>
              </a:rPr>
              <a:t>الشعوب</a:t>
            </a:r>
            <a:endParaRPr lang="en-US" sz="3600" dirty="0">
              <a:ea typeface="ＭＳ Ｐゴシック" charset="0"/>
              <a:cs typeface="Arial" panose="020B0604020202020204" pitchFamily="34" charset="0"/>
            </a:endParaRPr>
          </a:p>
          <a:p>
            <a:pPr algn="r" rtl="1" eaLnBrk="1" hangingPunct="1"/>
            <a:r>
              <a:rPr lang="ar-JO" sz="3600" dirty="0">
                <a:ea typeface="ＭＳ Ｐゴシック" charset="0"/>
                <a:cs typeface="Arial" panose="020B0604020202020204" pitchFamily="34" charset="0"/>
              </a:rPr>
              <a:t>الجغرافيا</a:t>
            </a:r>
            <a:endParaRPr lang="en-US" sz="3600" dirty="0">
              <a:ea typeface="ＭＳ Ｐゴシック" charset="0"/>
              <a:cs typeface="Arial" panose="020B0604020202020204" pitchFamily="34" charset="0"/>
            </a:endParaRPr>
          </a:p>
        </p:txBody>
      </p:sp>
      <p:pic>
        <p:nvPicPr>
          <p:cNvPr id="254979" name="Picture 4" descr="New Moody Atla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493898">
            <a:off x="-152400" y="0"/>
            <a:ext cx="54419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0" name="Text Box 5"/>
          <p:cNvSpPr txBox="1">
            <a:spLocks noChangeArrowheads="1"/>
          </p:cNvSpPr>
          <p:nvPr/>
        </p:nvSpPr>
        <p:spPr bwMode="auto">
          <a:xfrm>
            <a:off x="8534400" y="0"/>
            <a:ext cx="609600" cy="457200"/>
          </a:xfrm>
          <a:prstGeom prst="rect">
            <a:avLst/>
          </a:prstGeom>
          <a:solidFill>
            <a:srgbClr val="05157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ar-JO" b="1" dirty="0">
                <a:latin typeface="Arial" panose="020B0604020202020204" pitchFamily="34" charset="0"/>
              </a:rPr>
              <a:t>1</a:t>
            </a:r>
            <a:endParaRPr lang="en-US" sz="1800" b="1" dirty="0">
              <a:latin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p:nvPr>
        </p:nvSpPr>
        <p:spPr>
          <a:xfrm>
            <a:off x="5148064" y="457200"/>
            <a:ext cx="3538736" cy="1219200"/>
          </a:xfrm>
        </p:spPr>
        <p:txBody>
          <a:bodyPr/>
          <a:lstStyle/>
          <a:p>
            <a:pPr algn="ctr" eaLnBrk="1" hangingPunct="1"/>
            <a:r>
              <a:rPr lang="ar-JO" sz="3200" dirty="0">
                <a:ea typeface="ＭＳ Ｐゴシック" charset="0"/>
                <a:cs typeface="Arial" panose="020B0604020202020204" pitchFamily="34" charset="0"/>
              </a:rPr>
              <a:t>قرااءات أساسات </a:t>
            </a:r>
            <a:br>
              <a:rPr lang="ar-JO" sz="3200" dirty="0">
                <a:ea typeface="ＭＳ Ｐゴシック" charset="0"/>
                <a:cs typeface="Arial" panose="020B0604020202020204" pitchFamily="34" charset="0"/>
              </a:rPr>
            </a:br>
            <a:r>
              <a:rPr lang="ar-JO" sz="3200" dirty="0">
                <a:ea typeface="ＭＳ Ｐゴシック" charset="0"/>
                <a:cs typeface="Arial" panose="020B0604020202020204" pitchFamily="34" charset="0"/>
              </a:rPr>
              <a:t>العهد القديم</a:t>
            </a:r>
            <a:endParaRPr lang="en-US" sz="3200" dirty="0">
              <a:ea typeface="ＭＳ Ｐゴシック" charset="0"/>
              <a:cs typeface="Arial" panose="020B0604020202020204" pitchFamily="34" charset="0"/>
            </a:endParaRPr>
          </a:p>
        </p:txBody>
      </p:sp>
      <p:sp>
        <p:nvSpPr>
          <p:cNvPr id="257026" name="Rectangle 3"/>
          <p:cNvSpPr>
            <a:spLocks noGrp="1" noChangeArrowheads="1"/>
          </p:cNvSpPr>
          <p:nvPr>
            <p:ph type="body" idx="1"/>
          </p:nvPr>
        </p:nvSpPr>
        <p:spPr>
          <a:xfrm>
            <a:off x="5486400" y="1981200"/>
            <a:ext cx="3200400" cy="4114800"/>
          </a:xfrm>
        </p:spPr>
        <p:txBody>
          <a:bodyPr/>
          <a:lstStyle/>
          <a:p>
            <a:pPr algn="r" rtl="1" eaLnBrk="1" hangingPunct="1"/>
            <a:r>
              <a:rPr lang="ar-JO" sz="3600" dirty="0">
                <a:ea typeface="ＭＳ Ｐゴシック" charset="0"/>
                <a:cs typeface="Arial" panose="020B0604020202020204" pitchFamily="34" charset="0"/>
              </a:rPr>
              <a:t>الأدب</a:t>
            </a:r>
            <a:endParaRPr lang="en-US" sz="3600" dirty="0">
              <a:ea typeface="ＭＳ Ｐゴシック" charset="0"/>
              <a:cs typeface="Arial" panose="020B0604020202020204" pitchFamily="34" charset="0"/>
            </a:endParaRPr>
          </a:p>
          <a:p>
            <a:pPr algn="r" rtl="1" eaLnBrk="1" hangingPunct="1"/>
            <a:r>
              <a:rPr lang="ar-JO" sz="3600" dirty="0">
                <a:ea typeface="ＭＳ Ｐゴシック" charset="0"/>
                <a:cs typeface="Arial" panose="020B0604020202020204" pitchFamily="34" charset="0"/>
              </a:rPr>
              <a:t>الشعوب</a:t>
            </a:r>
            <a:endParaRPr lang="en-US" sz="3600" dirty="0">
              <a:ea typeface="ＭＳ Ｐゴシック" charset="0"/>
              <a:cs typeface="Arial" panose="020B0604020202020204" pitchFamily="34" charset="0"/>
            </a:endParaRPr>
          </a:p>
          <a:p>
            <a:pPr algn="r" rtl="1" eaLnBrk="1" hangingPunct="1"/>
            <a:r>
              <a:rPr lang="ar-JO" sz="3600" dirty="0">
                <a:ea typeface="ＭＳ Ｐゴシック" charset="0"/>
                <a:cs typeface="Arial" panose="020B0604020202020204" pitchFamily="34" charset="0"/>
              </a:rPr>
              <a:t>الجغرافيا</a:t>
            </a:r>
            <a:endParaRPr lang="en-US" sz="3600" dirty="0">
              <a:ea typeface="ＭＳ Ｐゴシック" charset="0"/>
              <a:cs typeface="Arial" panose="020B0604020202020204" pitchFamily="34" charset="0"/>
            </a:endParaRPr>
          </a:p>
          <a:p>
            <a:pPr algn="r" rtl="1" eaLnBrk="1" hangingPunct="1"/>
            <a:r>
              <a:rPr lang="ar-JO" sz="3600" dirty="0">
                <a:ea typeface="ＭＳ Ｐゴシック" charset="0"/>
                <a:cs typeface="Arial" panose="020B0604020202020204" pitchFamily="34" charset="0"/>
              </a:rPr>
              <a:t>الملاحظات</a:t>
            </a:r>
            <a:endParaRPr lang="en-US" sz="3600" dirty="0">
              <a:ea typeface="ＭＳ Ｐゴシック" charset="0"/>
              <a:cs typeface="Arial" panose="020B0604020202020204" pitchFamily="34" charset="0"/>
            </a:endParaRPr>
          </a:p>
        </p:txBody>
      </p:sp>
      <p:pic>
        <p:nvPicPr>
          <p:cNvPr id="257027" name="Picture 4" descr="OTBNo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22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28" name="Text Box 5"/>
          <p:cNvSpPr txBox="1">
            <a:spLocks noChangeArrowheads="1"/>
          </p:cNvSpPr>
          <p:nvPr/>
        </p:nvSpPr>
        <p:spPr bwMode="auto">
          <a:xfrm>
            <a:off x="8534400" y="0"/>
            <a:ext cx="609600" cy="457200"/>
          </a:xfrm>
          <a:prstGeom prst="rect">
            <a:avLst/>
          </a:prstGeom>
          <a:solidFill>
            <a:srgbClr val="05157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latin typeface="Arial" panose="020B0604020202020204" pitchFamily="34" charset="0"/>
              </a:rPr>
              <a:t>1</a:t>
            </a:r>
            <a:endParaRPr lang="en-US" sz="1800" b="1" dirty="0">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ChangeArrowheads="1"/>
          </p:cNvSpPr>
          <p:nvPr>
            <p:ph type="title"/>
          </p:nvPr>
        </p:nvSpPr>
        <p:spPr>
          <a:xfrm>
            <a:off x="5148064" y="457200"/>
            <a:ext cx="3538736" cy="1219200"/>
          </a:xfrm>
        </p:spPr>
        <p:txBody>
          <a:bodyPr/>
          <a:lstStyle/>
          <a:p>
            <a:pPr algn="ctr" eaLnBrk="1" hangingPunct="1"/>
            <a:r>
              <a:rPr lang="ar-JO" sz="3200" dirty="0">
                <a:ea typeface="ＭＳ Ｐゴシック" charset="0"/>
                <a:cs typeface="Arial" panose="020B0604020202020204" pitchFamily="34" charset="0"/>
              </a:rPr>
              <a:t>قرااءات أساسات </a:t>
            </a:r>
            <a:br>
              <a:rPr lang="ar-JO" sz="3200" dirty="0">
                <a:ea typeface="ＭＳ Ｐゴシック" charset="0"/>
                <a:cs typeface="Arial" panose="020B0604020202020204" pitchFamily="34" charset="0"/>
              </a:rPr>
            </a:br>
            <a:r>
              <a:rPr lang="ar-JO" sz="3200" dirty="0">
                <a:ea typeface="ＭＳ Ｐゴシック" charset="0"/>
                <a:cs typeface="Arial" panose="020B0604020202020204" pitchFamily="34" charset="0"/>
              </a:rPr>
              <a:t>العهد القديم</a:t>
            </a:r>
            <a:endParaRPr lang="en-US" sz="3200" dirty="0">
              <a:ea typeface="ＭＳ Ｐゴシック" charset="0"/>
              <a:cs typeface="Arial" panose="020B0604020202020204" pitchFamily="34" charset="0"/>
            </a:endParaRPr>
          </a:p>
        </p:txBody>
      </p:sp>
      <p:sp>
        <p:nvSpPr>
          <p:cNvPr id="257026" name="Rectangle 3"/>
          <p:cNvSpPr>
            <a:spLocks noGrp="1" noChangeArrowheads="1"/>
          </p:cNvSpPr>
          <p:nvPr>
            <p:ph type="body" idx="1"/>
          </p:nvPr>
        </p:nvSpPr>
        <p:spPr>
          <a:xfrm>
            <a:off x="5486400" y="1981200"/>
            <a:ext cx="3200400" cy="4114800"/>
          </a:xfrm>
        </p:spPr>
        <p:txBody>
          <a:bodyPr/>
          <a:lstStyle/>
          <a:p>
            <a:pPr algn="r" rtl="1" eaLnBrk="1" hangingPunct="1"/>
            <a:r>
              <a:rPr lang="ar-JO" sz="3600" dirty="0">
                <a:ea typeface="ＭＳ Ｐゴシック" charset="0"/>
                <a:cs typeface="Arial" panose="020B0604020202020204" pitchFamily="34" charset="0"/>
              </a:rPr>
              <a:t>الأدب</a:t>
            </a:r>
            <a:endParaRPr lang="en-US" sz="3600" dirty="0">
              <a:ea typeface="ＭＳ Ｐゴシック" charset="0"/>
              <a:cs typeface="Arial" panose="020B0604020202020204" pitchFamily="34" charset="0"/>
            </a:endParaRPr>
          </a:p>
          <a:p>
            <a:pPr algn="r" rtl="1" eaLnBrk="1" hangingPunct="1"/>
            <a:r>
              <a:rPr lang="ar-JO" sz="3600" dirty="0">
                <a:ea typeface="ＭＳ Ｐゴシック" charset="0"/>
                <a:cs typeface="Arial" panose="020B0604020202020204" pitchFamily="34" charset="0"/>
              </a:rPr>
              <a:t>الشعوب</a:t>
            </a:r>
            <a:endParaRPr lang="en-US" sz="3600" dirty="0">
              <a:ea typeface="ＭＳ Ｐゴシック" charset="0"/>
              <a:cs typeface="Arial" panose="020B0604020202020204" pitchFamily="34" charset="0"/>
            </a:endParaRPr>
          </a:p>
          <a:p>
            <a:pPr algn="r" rtl="1" eaLnBrk="1" hangingPunct="1"/>
            <a:r>
              <a:rPr lang="ar-JO" sz="3600" dirty="0">
                <a:ea typeface="ＭＳ Ｐゴシック" charset="0"/>
                <a:cs typeface="Arial" panose="020B0604020202020204" pitchFamily="34" charset="0"/>
              </a:rPr>
              <a:t>الجغرافيا</a:t>
            </a:r>
            <a:endParaRPr lang="en-US" sz="3600" dirty="0">
              <a:ea typeface="ＭＳ Ｐゴシック" charset="0"/>
              <a:cs typeface="Arial" panose="020B0604020202020204" pitchFamily="34" charset="0"/>
            </a:endParaRPr>
          </a:p>
          <a:p>
            <a:pPr algn="r" rtl="1" eaLnBrk="1" hangingPunct="1"/>
            <a:r>
              <a:rPr lang="ar-JO" sz="3600" dirty="0">
                <a:ea typeface="ＭＳ Ｐゴシック" charset="0"/>
                <a:cs typeface="Arial" panose="020B0604020202020204" pitchFamily="34" charset="0"/>
              </a:rPr>
              <a:t>الملاحظات</a:t>
            </a:r>
          </a:p>
          <a:p>
            <a:pPr algn="r" rtl="1" eaLnBrk="1" hangingPunct="1"/>
            <a:r>
              <a:rPr lang="ar-JO" sz="3600" dirty="0">
                <a:ea typeface="ＭＳ Ｐゴシック" charset="0"/>
                <a:cs typeface="Arial" panose="020B0604020202020204" pitchFamily="34" charset="0"/>
              </a:rPr>
              <a:t>ملاحظات إضافية</a:t>
            </a:r>
            <a:endParaRPr lang="en-US" sz="3600" dirty="0">
              <a:ea typeface="ＭＳ Ｐゴシック" charset="0"/>
              <a:cs typeface="Arial" panose="020B0604020202020204" pitchFamily="34" charset="0"/>
            </a:endParaRPr>
          </a:p>
        </p:txBody>
      </p:sp>
      <p:sp>
        <p:nvSpPr>
          <p:cNvPr id="257028" name="Text Box 5"/>
          <p:cNvSpPr txBox="1">
            <a:spLocks noChangeArrowheads="1"/>
          </p:cNvSpPr>
          <p:nvPr/>
        </p:nvSpPr>
        <p:spPr bwMode="auto">
          <a:xfrm>
            <a:off x="8534400" y="0"/>
            <a:ext cx="609600" cy="457200"/>
          </a:xfrm>
          <a:prstGeom prst="rect">
            <a:avLst/>
          </a:prstGeom>
          <a:solidFill>
            <a:srgbClr val="05157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pic>
        <p:nvPicPr>
          <p:cNvPr id="2" name="Picture 1" descr="OTS1 COVER.jpg">
            <a:extLst>
              <a:ext uri="{FF2B5EF4-FFF2-40B4-BE49-F238E27FC236}">
                <a16:creationId xmlns:a16="http://schemas.microsoft.com/office/drawing/2014/main" id="{52098365-0082-0718-9D7D-E113F5F05B8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724637">
            <a:off x="-966787" y="1030287"/>
            <a:ext cx="5797550" cy="4098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OTS2 COVER.jpg">
            <a:extLst>
              <a:ext uri="{FF2B5EF4-FFF2-40B4-BE49-F238E27FC236}">
                <a16:creationId xmlns:a16="http://schemas.microsoft.com/office/drawing/2014/main" id="{1CC164F9-CB33-6A08-67B4-0CAFA24DDA0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141783">
            <a:off x="415925" y="1728788"/>
            <a:ext cx="6067425" cy="428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66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Scribes and scroll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26263"/>
          </a:xfrm>
          <a:prstGeom prst="rect">
            <a:avLst/>
          </a:prstGeom>
          <a:noFill/>
          <a:ln w="9525">
            <a:noFill/>
            <a:miter lim="800000"/>
            <a:headEnd/>
            <a:tailEnd/>
          </a:ln>
        </p:spPr>
      </p:pic>
      <p:sp>
        <p:nvSpPr>
          <p:cNvPr id="63491" name="Rectangle 3"/>
          <p:cNvSpPr>
            <a:spLocks noGrp="1" noChangeArrowheads="1"/>
          </p:cNvSpPr>
          <p:nvPr>
            <p:ph type="title"/>
          </p:nvPr>
        </p:nvSpPr>
        <p:spPr>
          <a:xfrm>
            <a:off x="1295400" y="457200"/>
            <a:ext cx="7467600" cy="1295400"/>
          </a:xfrm>
          <a:effectLst>
            <a:outerShdw blurRad="63500" dist="35921" dir="2700000" algn="ctr" rotWithShape="0">
              <a:srgbClr val="101100">
                <a:alpha val="74998"/>
              </a:srgbClr>
            </a:outerShdw>
          </a:effectLst>
        </p:spPr>
        <p:txBody>
          <a:bodyPr/>
          <a:lstStyle/>
          <a:p>
            <a:pPr algn="ctr" eaLnBrk="1" hangingPunct="1">
              <a:defRPr/>
            </a:pPr>
            <a:r>
              <a:rPr lang="ar-JO" dirty="0">
                <a:ea typeface="ＭＳ Ｐゴシック" pitchFamily="-112" charset="-128"/>
                <a:cs typeface="Arial" panose="020B0604020202020204" pitchFamily="34" charset="0"/>
              </a:rPr>
              <a:t>من أنا؟ (جذور التعليم)</a:t>
            </a:r>
            <a:endParaRPr lang="en-US" dirty="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467544" y="4653136"/>
            <a:ext cx="8208912" cy="2433464"/>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بكالوريوس تسويق الأعمال (جامعة هاي، 1980م).</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ماجستير عالي في اللاهوت، الخدمات الراعوية (دالاس، 1987م).</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الدكتوراه، تفسير الكتاب المقدَّس (دالاس، 1990م).</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2225" y="1588"/>
            <a:ext cx="9121751" cy="1064884"/>
          </a:xfrm>
        </p:spPr>
        <p:txBody>
          <a:bodyPr/>
          <a:lstStyle/>
          <a:p>
            <a:pPr>
              <a:defRPr/>
            </a:pPr>
            <a:r>
              <a:rPr lang="ar-JO" sz="6000" dirty="0">
                <a:ea typeface="ＭＳ Ｐゴシック" charset="0"/>
              </a:rPr>
              <a:t>مواقعنا الأربعة</a:t>
            </a:r>
            <a:endParaRPr lang="en-US" sz="6000" dirty="0">
              <a:ea typeface="ＭＳ Ｐゴシック" charset="0"/>
            </a:endParaRPr>
          </a:p>
        </p:txBody>
      </p:sp>
      <p:grpSp>
        <p:nvGrpSpPr>
          <p:cNvPr id="6" name="Group 12"/>
          <p:cNvGrpSpPr>
            <a:grpSpLocks/>
          </p:cNvGrpSpPr>
          <p:nvPr/>
        </p:nvGrpSpPr>
        <p:grpSpPr bwMode="auto">
          <a:xfrm>
            <a:off x="3851398" y="3734643"/>
            <a:ext cx="5545138" cy="3006725"/>
            <a:chOff x="3851920" y="3789040"/>
            <a:chExt cx="5544616" cy="3007048"/>
          </a:xfrm>
        </p:grpSpPr>
        <p:pic>
          <p:nvPicPr>
            <p:cNvPr id="555013" name="Picture 5" descr="moodle gra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4722" y="3789040"/>
              <a:ext cx="4799278" cy="3007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itle 2"/>
            <p:cNvSpPr txBox="1">
              <a:spLocks/>
            </p:cNvSpPr>
            <p:nvPr/>
          </p:nvSpPr>
          <p:spPr bwMode="auto">
            <a:xfrm>
              <a:off x="3851920" y="4509842"/>
              <a:ext cx="5544616" cy="122409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charset="0"/>
                <a:buNone/>
                <a:tabLst/>
                <a:defRPr/>
              </a:pPr>
              <a:r>
                <a:rPr kumimoji="0" lang="ar-JO" sz="3200" b="1" u="none" strike="noStrike" kern="1200" cap="none" spc="0" normalizeH="0" baseline="0" noProof="0" dirty="0">
                  <a:ln>
                    <a:noFill/>
                  </a:ln>
                  <a:solidFill>
                    <a:srgbClr val="04040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مودل</a:t>
              </a:r>
              <a:br>
                <a:rPr kumimoji="0" lang="en-US" sz="3200" b="1" u="none" strike="noStrike" kern="1200" cap="none" spc="0" normalizeH="0" baseline="0" noProof="0" dirty="0">
                  <a:ln>
                    <a:noFill/>
                  </a:ln>
                  <a:solidFill>
                    <a:srgbClr val="04040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br>
              <a:r>
                <a:rPr kumimoji="0" lang="en-US" sz="3200" b="1" u="none" strike="noStrike" kern="1200" cap="none" spc="0" normalizeH="0" baseline="0" noProof="0" dirty="0">
                  <a:ln>
                    <a:noFill/>
                  </a:ln>
                  <a:solidFill>
                    <a:srgbClr val="04040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a:t>
              </a:r>
              <a:r>
                <a:rPr lang="ar-JO" sz="3200" b="1" dirty="0">
                  <a:solidFill>
                    <a:srgbClr val="040401"/>
                  </a:solidFill>
                  <a:effectLst>
                    <a:outerShdw blurRad="38100" dist="38100" dir="2700000" algn="tl">
                      <a:srgbClr val="FFFFFF"/>
                    </a:outerShdw>
                  </a:effectLst>
                  <a:latin typeface="Arial" panose="020B0604020202020204" pitchFamily="34" charset="0"/>
                  <a:cs typeface="Arial" panose="020B0604020202020204" pitchFamily="34" charset="0"/>
                </a:rPr>
                <a:t>القراءات والإمتحانات</a:t>
              </a:r>
              <a:r>
                <a:rPr kumimoji="0" lang="en-US" sz="3200" b="1" u="none" strike="noStrike" kern="1200" cap="none" spc="0" normalizeH="0" baseline="0" noProof="0" dirty="0">
                  <a:ln>
                    <a:noFill/>
                  </a:ln>
                  <a:solidFill>
                    <a:srgbClr val="040401"/>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a:t>
              </a:r>
            </a:p>
          </p:txBody>
        </p:sp>
      </p:grpSp>
      <p:grpSp>
        <p:nvGrpSpPr>
          <p:cNvPr id="7" name="Group 6"/>
          <p:cNvGrpSpPr/>
          <p:nvPr/>
        </p:nvGrpSpPr>
        <p:grpSpPr>
          <a:xfrm>
            <a:off x="-108520" y="1300430"/>
            <a:ext cx="5545138" cy="2794576"/>
            <a:chOff x="-252536" y="2996952"/>
            <a:chExt cx="5545138" cy="2794576"/>
          </a:xfrm>
        </p:grpSpPr>
        <p:grpSp>
          <p:nvGrpSpPr>
            <p:cNvPr id="12" name="Group 11"/>
            <p:cNvGrpSpPr/>
            <p:nvPr/>
          </p:nvGrpSpPr>
          <p:grpSpPr>
            <a:xfrm>
              <a:off x="-36512" y="2996952"/>
              <a:ext cx="4951648" cy="2794576"/>
              <a:chOff x="-19608" y="692696"/>
              <a:chExt cx="9146817" cy="5530880"/>
            </a:xfrm>
          </p:grpSpPr>
          <p:pic>
            <p:nvPicPr>
              <p:cNvPr id="13" name="Picture 12"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14" name="Picture 13"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
          <p:nvSpPr>
            <p:cNvPr id="4" name="Subtitle 2"/>
            <p:cNvSpPr txBox="1">
              <a:spLocks/>
            </p:cNvSpPr>
            <p:nvPr/>
          </p:nvSpPr>
          <p:spPr bwMode="auto">
            <a:xfrm>
              <a:off x="-252536" y="3861221"/>
              <a:ext cx="5545138" cy="1223963"/>
            </a:xfrm>
            <a:prstGeom prst="rect">
              <a:avLst/>
            </a:prstGeom>
            <a:noFill/>
            <a:ln w="9525" cap="sq">
              <a:noFill/>
              <a:miter lim="800000"/>
              <a:headEnd type="none" w="sm" len="sm"/>
              <a:tailEnd type="none" w="sm" len="sm"/>
            </a:ln>
            <a:effectLst/>
          </p:spPr>
          <p:txBody>
            <a:bodyPr lIns="92075" tIns="46038" rIns="92075" bIns="46038"/>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charset="0"/>
                <a:buNone/>
                <a:tabLst/>
                <a:defRPr/>
              </a:pPr>
              <a:r>
                <a:rPr kumimoji="0" lang="en-US" sz="3200" b="1"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a:p>
              <a:pPr marL="0" marR="0" lvl="0" indent="0" algn="ctr" defTabSz="914400" rtl="0" eaLnBrk="0" fontAlgn="base" latinLnBrk="0" hangingPunct="0">
                <a:lnSpc>
                  <a:spcPct val="100000"/>
                </a:lnSpc>
                <a:spcBef>
                  <a:spcPct val="20000"/>
                </a:spcBef>
                <a:spcAft>
                  <a:spcPct val="0"/>
                </a:spcAft>
                <a:buClr>
                  <a:srgbClr val="FFFF00"/>
                </a:buClr>
                <a:buSzPct val="75000"/>
                <a:buFont typeface="Wingdings" charset="0"/>
                <a:buNone/>
                <a:tabLst/>
                <a:defRPr/>
              </a:pPr>
              <a:r>
                <a:rPr kumimoji="0" lang="en-US" sz="3200" b="1"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(Downloads)</a:t>
              </a:r>
            </a:p>
          </p:txBody>
        </p:sp>
      </p:grpSp>
    </p:spTree>
    <p:extLst>
      <p:ext uri="{BB962C8B-B14F-4D97-AF65-F5344CB8AC3E}">
        <p14:creationId xmlns:p14="http://schemas.microsoft.com/office/powerpoint/2010/main" val="4036346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9"/>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1" y="115889"/>
            <a:ext cx="4176713" cy="6670675"/>
          </a:xfrm>
        </p:spPr>
        <p:txBody>
          <a:bodyPr/>
          <a:lstStyle/>
          <a:p>
            <a:pPr eaLnBrk="1" hangingPunct="1"/>
            <a:r>
              <a:rPr lang="ar-JO" sz="6000" b="1" dirty="0">
                <a:solidFill>
                  <a:schemeClr val="bg1"/>
                </a:solidFill>
                <a:latin typeface="Arial" panose="020B0604020202020204" pitchFamily="34" charset="0"/>
                <a:ea typeface="ＭＳ Ｐゴシック" charset="0"/>
                <a:cs typeface="Arial" panose="020B0604020202020204" pitchFamily="34" charset="0"/>
              </a:rPr>
              <a:t>يرافق الإمتحان النهائي كتاب مغلق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9" y="1989139"/>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ar-JO" altLang="zh-CN" dirty="0">
                <a:solidFill>
                  <a:schemeClr val="bg1"/>
                </a:solidFill>
                <a:effectLst>
                  <a:outerShdw blurRad="38100" dist="38100" dir="2700000" algn="tl">
                    <a:srgbClr val="DDDDDD"/>
                  </a:outerShdw>
                </a:effectLst>
                <a:ea typeface="ＭＳ Ｐゴシック" charset="0"/>
              </a:rPr>
              <a:t>أمور أخرى</a:t>
            </a:r>
            <a:endParaRPr lang="en-US" dirty="0">
              <a:solidFill>
                <a:schemeClr val="bg1"/>
              </a:solidFill>
              <a:effectLst>
                <a:outerShdw blurRad="38100" dist="38100" dir="2700000" algn="tl">
                  <a:srgbClr val="DDDDDD"/>
                </a:outerShdw>
              </a:effectLst>
              <a:ea typeface="ＭＳ Ｐゴシック"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a14="http://schemas.microsoft.com/office/drawing/2010/main" xmlns="">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a14="http://schemas.microsoft.com/office/drawing/2010/main" xmlns="">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ar-JO" altLang="zh-CN" sz="36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نسخ الملاحظات الصفية</a:t>
            </a:r>
            <a:r>
              <a:rPr kumimoji="0" lang="en-US" altLang="zh-CN"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Char char="•"/>
              <a:tabLst/>
              <a:defRPr/>
            </a:pPr>
            <a:endParaRPr kumimoji="0" lang="en-US" altLang="zh-CN"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ar-JO" altLang="zh-CN" sz="36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للتواصل معي :</a:t>
            </a:r>
            <a:endParaRPr kumimoji="0" lang="en-US" altLang="zh-CN"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endParaRPr kumimoji="0" lang="en-US" altLang="zh-CN"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رقم الموبايل : 00962797256061</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ساعات المكتب بعد الإجتماع الصباحي</a:t>
            </a:r>
            <a:endParaRPr kumimoji="0" lang="en-US"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en-US"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Email: drrickgriffith@gmail.com</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لنتغدى معاً</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4" end="4"/>
                                            </p:txEl>
                                          </p:spTgt>
                                        </p:tgtEl>
                                        <p:attrNameLst>
                                          <p:attrName>style.visibility</p:attrName>
                                        </p:attrNameLst>
                                      </p:cBhvr>
                                      <p:to>
                                        <p:strVal val="visible"/>
                                      </p:to>
                                    </p:set>
                                    <p:anim calcmode="lin" valueType="num">
                                      <p:cBhvr additive="base">
                                        <p:cTn id="30"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5" end="5"/>
                                            </p:txEl>
                                          </p:spTgt>
                                        </p:tgtEl>
                                        <p:attrNameLst>
                                          <p:attrName>style.visibility</p:attrName>
                                        </p:attrNameLst>
                                      </p:cBhvr>
                                      <p:to>
                                        <p:strVal val="visible"/>
                                      </p:to>
                                    </p:set>
                                    <p:anim calcmode="lin" valueType="num">
                                      <p:cBhvr additive="base">
                                        <p:cTn id="36"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6" end="6"/>
                                            </p:txEl>
                                          </p:spTgt>
                                        </p:tgtEl>
                                        <p:attrNameLst>
                                          <p:attrName>style.visibility</p:attrName>
                                        </p:attrNameLst>
                                      </p:cBhvr>
                                      <p:to>
                                        <p:strVal val="visible"/>
                                      </p:to>
                                    </p:set>
                                    <p:anim calcmode="lin" valueType="num">
                                      <p:cBhvr additive="base">
                                        <p:cTn id="42"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7" end="7"/>
                                            </p:txEl>
                                          </p:spTgt>
                                        </p:tgtEl>
                                        <p:attrNameLst>
                                          <p:attrName>style.visibility</p:attrName>
                                        </p:attrNameLst>
                                      </p:cBhvr>
                                      <p:to>
                                        <p:strVal val="visible"/>
                                      </p:to>
                                    </p:set>
                                    <p:anim calcmode="lin" valueType="num">
                                      <p:cBhvr additive="base">
                                        <p:cTn id="48"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745C6-41E2-9B43-A36A-EC7F3348D1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1066800"/>
            <a:ext cx="9144000" cy="5004673"/>
          </a:xfrm>
          <a:prstGeom prst="rect">
            <a:avLst/>
          </a:prstGeom>
        </p:spPr>
      </p:pic>
      <p:sp>
        <p:nvSpPr>
          <p:cNvPr id="123906" name="Rectangle 2"/>
          <p:cNvSpPr>
            <a:spLocks noGrp="1" noChangeArrowheads="1"/>
          </p:cNvSpPr>
          <p:nvPr>
            <p:ph type="title"/>
          </p:nvPr>
        </p:nvSpPr>
        <p:spPr>
          <a:xfrm>
            <a:off x="0" y="0"/>
            <a:ext cx="9144000" cy="10668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كيفية الدخول إلى برنامج مودل ...</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23908" name="Text Box 4"/>
          <p:cNvSpPr txBox="1">
            <a:spLocks noChangeArrowheads="1"/>
          </p:cNvSpPr>
          <p:nvPr/>
        </p:nvSpPr>
        <p:spPr bwMode="auto">
          <a:xfrm>
            <a:off x="8578850" y="152400"/>
            <a:ext cx="356188"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09" name="Rectangle 5"/>
          <p:cNvSpPr>
            <a:spLocks noChangeArrowheads="1"/>
          </p:cNvSpPr>
          <p:nvPr/>
        </p:nvSpPr>
        <p:spPr bwMode="auto">
          <a:xfrm>
            <a:off x="4191000" y="4191000"/>
            <a:ext cx="4953000" cy="2667000"/>
          </a:xfrm>
          <a:prstGeom prst="rect">
            <a:avLst/>
          </a:prstGeom>
          <a:solidFill>
            <a:srgbClr val="000090"/>
          </a:solidFill>
          <a:ln w="12700" cap="sq">
            <a:noFill/>
            <a:miter lim="800000"/>
            <a:headEnd type="none" w="sm" len="sm"/>
            <a:tailEnd type="none" w="sm" len="sm"/>
          </a:ln>
        </p:spPr>
        <p:txBody>
          <a:bodyPr/>
          <a:lstStyle/>
          <a:p>
            <a:pPr marL="342900" marR="0" lvl="0" indent="-342900" algn="r" defTabSz="914400" rtl="1" eaLnBrk="1" fontAlgn="base" latinLnBrk="0" hangingPunct="1">
              <a:lnSpc>
                <a:spcPct val="100000"/>
              </a:lnSpc>
              <a:spcBef>
                <a:spcPct val="20000"/>
              </a:spcBef>
              <a:spcAft>
                <a:spcPct val="0"/>
              </a:spcAft>
              <a:buClr>
                <a:srgbClr val="FFFF00"/>
              </a:buClr>
              <a:buSzPct val="75000"/>
              <a:buFont typeface="Wingdings" charset="0"/>
              <a:buChar char="n"/>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الدخول إلى الرابط الذي أعطته إياك جيتس</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00"/>
              </a:buClr>
              <a:buSzPct val="75000"/>
              <a:buFont typeface="Wingdings" charset="0"/>
              <a:buChar char="n"/>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اطبع بريدك الإلكتروني</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00"/>
              </a:buClr>
              <a:buSzPct val="75000"/>
              <a:buFont typeface="Wingdings" charset="0"/>
              <a:buChar char="n"/>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اطبع كلمة المرور الخاصة بك</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00"/>
              </a:buClr>
              <a:buSzPct val="75000"/>
              <a:buFont typeface="Wingdings" charset="0"/>
              <a:buChar char="n"/>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اضغط على الرسائل البولسية</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FFFF00"/>
              </a:buClr>
              <a:buSzPct val="75000"/>
              <a:buFont typeface="Wingdings" charset="0"/>
              <a:buChar char="n"/>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خد اختبارك أو اكتب رسالة</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9"/>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22563" name="Title 1"/>
          <p:cNvSpPr>
            <a:spLocks noGrp="1"/>
          </p:cNvSpPr>
          <p:nvPr>
            <p:ph type="title"/>
          </p:nvPr>
        </p:nvSpPr>
        <p:spPr>
          <a:xfrm>
            <a:off x="1116014" y="1"/>
            <a:ext cx="703421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تقدير طالب التخرج</a:t>
            </a:r>
            <a:endParaRPr lang="en-US" dirty="0">
              <a:ea typeface="ヒラギノ角ゴ Pro W3" charset="0"/>
              <a:cs typeface="Arial" panose="020B0604020202020204" pitchFamily="34" charset="0"/>
            </a:endParaRPr>
          </a:p>
        </p:txBody>
      </p:sp>
      <p:sp>
        <p:nvSpPr>
          <p:cNvPr id="5" name="Rectangle 4"/>
          <p:cNvSpPr/>
          <p:nvPr/>
        </p:nvSpPr>
        <p:spPr>
          <a:xfrm>
            <a:off x="3108746" y="634364"/>
            <a:ext cx="3047999" cy="52322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بمعدل 4 علامات</a:t>
            </a:r>
            <a:endParaRPr kumimoji="0" lang="en-US" sz="28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a:xfrm>
            <a:off x="251520" y="156898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القراءات</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9" y="2492897"/>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277858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 name="Cloud 10"/>
          <p:cNvSpPr/>
          <p:nvPr/>
        </p:nvSpPr>
        <p:spPr bwMode="auto">
          <a:xfrm>
            <a:off x="5080001" y="673100"/>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ectangle 11"/>
          <p:cNvSpPr/>
          <p:nvPr/>
        </p:nvSpPr>
        <p:spPr>
          <a:xfrm>
            <a:off x="5052514" y="1713002"/>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البحث</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Down Arrow 12"/>
          <p:cNvSpPr>
            <a:spLocks noChangeArrowheads="1"/>
          </p:cNvSpPr>
          <p:nvPr/>
        </p:nvSpPr>
        <p:spPr bwMode="auto">
          <a:xfrm rot="13985795">
            <a:off x="5309078" y="2638328"/>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5" name="Text Box 5"/>
          <p:cNvSpPr txBox="1">
            <a:spLocks noChangeArrowheads="1"/>
          </p:cNvSpPr>
          <p:nvPr/>
        </p:nvSpPr>
        <p:spPr bwMode="auto">
          <a:xfrm>
            <a:off x="8534400" y="1"/>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4</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4" name="Cloud 13"/>
          <p:cNvSpPr/>
          <p:nvPr/>
        </p:nvSpPr>
        <p:spPr bwMode="auto">
          <a:xfrm>
            <a:off x="-31923" y="4305632"/>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Rectangle 15"/>
          <p:cNvSpPr/>
          <p:nvPr/>
        </p:nvSpPr>
        <p:spPr>
          <a:xfrm>
            <a:off x="179512" y="537321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المشروع</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Down Arrow 16"/>
          <p:cNvSpPr>
            <a:spLocks noChangeArrowheads="1"/>
          </p:cNvSpPr>
          <p:nvPr/>
        </p:nvSpPr>
        <p:spPr bwMode="auto">
          <a:xfrm rot="3443794">
            <a:off x="2364623" y="446805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 name="Cloud 17"/>
          <p:cNvSpPr/>
          <p:nvPr/>
        </p:nvSpPr>
        <p:spPr bwMode="auto">
          <a:xfrm>
            <a:off x="5048077" y="4261183"/>
            <a:ext cx="3898900" cy="265176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9" name="Rectangle 18"/>
          <p:cNvSpPr/>
          <p:nvPr/>
        </p:nvSpPr>
        <p:spPr>
          <a:xfrm>
            <a:off x="5076058" y="566124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rPr>
              <a:t>امتحانان</a:t>
            </a:r>
            <a:endParaRPr kumimoji="0" lang="en-US" sz="4000" b="1"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Down Arrow 19"/>
          <p:cNvSpPr>
            <a:spLocks noChangeArrowheads="1"/>
          </p:cNvSpPr>
          <p:nvPr/>
        </p:nvSpPr>
        <p:spPr bwMode="auto">
          <a:xfrm rot="18368046">
            <a:off x="5383117" y="4503325"/>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9"/>
            <a:ext cx="6858000" cy="661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8" name="Rectangle 2"/>
          <p:cNvSpPr>
            <a:spLocks noGrp="1" noChangeArrowheads="1"/>
          </p:cNvSpPr>
          <p:nvPr>
            <p:ph type="ctrTitle"/>
          </p:nvPr>
        </p:nvSpPr>
        <p:spPr>
          <a:xfrm>
            <a:off x="17465" y="1"/>
            <a:ext cx="9126537" cy="981075"/>
          </a:xfrm>
          <a:solidFill>
            <a:srgbClr val="000000"/>
          </a:solidFill>
        </p:spPr>
        <p:txBody>
          <a:bodyPr/>
          <a:lstStyle/>
          <a:p>
            <a:pPr eaLnBrk="1" hangingPunct="1"/>
            <a:r>
              <a:rPr lang="ar-JO" dirty="0">
                <a:solidFill>
                  <a:schemeClr val="bg1"/>
                </a:solidFill>
                <a:ea typeface="ＭＳ Ｐゴシック" charset="0"/>
              </a:rPr>
              <a:t>نظام ملف الواجبات</a:t>
            </a:r>
            <a:endParaRPr lang="en-US" dirty="0">
              <a:solidFill>
                <a:schemeClr val="bg1"/>
              </a:solidFill>
              <a:ea typeface="ＭＳ Ｐゴシック" charset="0"/>
            </a:endParaRP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6" name="Rectangle 3"/>
          <p:cNvSpPr>
            <a:spLocks noGrp="1" noChangeArrowheads="1"/>
          </p:cNvSpPr>
          <p:nvPr>
            <p:ph type="ctrTitle"/>
          </p:nvPr>
        </p:nvSpPr>
        <p:spPr>
          <a:xfrm>
            <a:off x="304800" y="0"/>
            <a:ext cx="7239000" cy="381000"/>
          </a:xfrm>
          <a:noFill/>
        </p:spPr>
        <p:txBody>
          <a:bodyPr/>
          <a:lstStyle/>
          <a:p>
            <a:pPr eaLnBrk="1" hangingPunct="1"/>
            <a:r>
              <a:rPr lang="en-US" sz="1800" dirty="0">
                <a:solidFill>
                  <a:schemeClr val="tx1"/>
                </a:solidFill>
                <a:ea typeface="ＭＳ Ｐゴシック" charset="0"/>
              </a:rPr>
              <a:t>Dr John Fryman</a:t>
            </a:r>
            <a:endParaRPr lang="en-US" dirty="0">
              <a:solidFill>
                <a:srgbClr val="FFFF00"/>
              </a:solidFill>
              <a:ea typeface="ＭＳ Ｐゴシック" charset="0"/>
            </a:endParaRPr>
          </a:p>
        </p:txBody>
      </p:sp>
      <p:grpSp>
        <p:nvGrpSpPr>
          <p:cNvPr id="272387" name="Group 4"/>
          <p:cNvGrpSpPr>
            <a:grpSpLocks/>
          </p:cNvGrpSpPr>
          <p:nvPr/>
        </p:nvGrpSpPr>
        <p:grpSpPr bwMode="auto">
          <a:xfrm>
            <a:off x="76201" y="5435599"/>
            <a:ext cx="8596313" cy="1346199"/>
            <a:chOff x="48" y="3424"/>
            <a:chExt cx="5415" cy="848"/>
          </a:xfrm>
        </p:grpSpPr>
        <p:sp>
          <p:nvSpPr>
            <p:cNvPr id="111621" name="Text Box 5"/>
            <p:cNvSpPr txBox="1">
              <a:spLocks noChangeArrowheads="1"/>
            </p:cNvSpPr>
            <p:nvPr/>
          </p:nvSpPr>
          <p:spPr bwMode="auto">
            <a:xfrm>
              <a:off x="48" y="4098"/>
              <a:ext cx="1017" cy="174"/>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ko-KR" altLang="en-US" sz="1200" b="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굴림" pitchFamily="-112" charset="-127"/>
                <a:cs typeface="Arial" panose="020B0604020202020204" pitchFamily="34" charset="0"/>
              </a:endParaRPr>
            </a:p>
          </p:txBody>
        </p:sp>
        <p:sp>
          <p:nvSpPr>
            <p:cNvPr id="111622" name="Text Box 6"/>
            <p:cNvSpPr txBox="1">
              <a:spLocks noChangeArrowheads="1"/>
            </p:cNvSpPr>
            <p:nvPr/>
          </p:nvSpPr>
          <p:spPr bwMode="auto">
            <a:xfrm>
              <a:off x="409" y="3424"/>
              <a:ext cx="50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ko-KR" sz="2000" b="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العرض التقديمي لخدمات الكتاب المقدس بشكل أساسي الدولية</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ko-KR" sz="2000" b="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rPr>
                <a:t>فورت وورث، تكساس</a:t>
              </a:r>
              <a:endParaRPr kumimoji="0" lang="en-US" altLang="ko-KR" sz="1800" b="1" u="none" strike="noStrike" kern="1200" cap="none" spc="0" normalizeH="0" baseline="0" noProof="0" dirty="0">
                <a:ln>
                  <a:noFill/>
                </a:ln>
                <a:solidFill>
                  <a:srgbClr val="FAFD00"/>
                </a:solidFill>
                <a:effectLst/>
                <a:uLnTx/>
                <a:uFillTx/>
                <a:latin typeface="Arial" panose="020B0604020202020204" pitchFamily="34" charset="0"/>
                <a:ea typeface="굴림" charset="0"/>
                <a:cs typeface="Arial" panose="020B0604020202020204" pitchFamily="34" charset="0"/>
              </a:endParaRPr>
            </a:p>
          </p:txBody>
        </p:sp>
        <p:sp>
          <p:nvSpPr>
            <p:cNvPr id="111623" name="Text Box 7"/>
            <p:cNvSpPr txBox="1">
              <a:spLocks noChangeArrowheads="1"/>
            </p:cNvSpPr>
            <p:nvPr/>
          </p:nvSpPr>
          <p:spPr bwMode="auto">
            <a:xfrm>
              <a:off x="1957" y="3866"/>
              <a:ext cx="1871" cy="252"/>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u="none" strike="noStrike" kern="1200" cap="none" spc="0" normalizeH="0" baseline="0" noProof="0" dirty="0">
                  <a:ln>
                    <a:noFill/>
                  </a:ln>
                  <a:solidFill>
                    <a:srgbClr val="FFFB0C"/>
                  </a:solidFill>
                  <a:effectLst/>
                  <a:uLnTx/>
                  <a:uFillTx/>
                  <a:latin typeface="Arial" panose="020B0604020202020204" pitchFamily="34" charset="0"/>
                  <a:ea typeface="굴림" pitchFamily="-112" charset="-127"/>
                  <a:cs typeface="Arial" panose="020B0604020202020204" pitchFamily="34" charset="0"/>
                </a:rPr>
                <a:t>BibleBasically.org</a:t>
              </a:r>
            </a:p>
          </p:txBody>
        </p:sp>
      </p:grpSp>
      <p:sp>
        <p:nvSpPr>
          <p:cNvPr id="272388" name="Text Box 8"/>
          <p:cNvSpPr txBox="1">
            <a:spLocks noChangeArrowheads="1"/>
          </p:cNvSpPr>
          <p:nvPr/>
        </p:nvSpPr>
        <p:spPr bwMode="auto">
          <a:xfrm>
            <a:off x="477183" y="6544147"/>
            <a:ext cx="92365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9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©2004 TBBMI</a:t>
            </a:r>
          </a:p>
        </p:txBody>
      </p:sp>
      <p:sp>
        <p:nvSpPr>
          <p:cNvPr id="272389" name="Rectangle 9"/>
          <p:cNvSpPr>
            <a:spLocks noChangeArrowheads="1"/>
          </p:cNvSpPr>
          <p:nvPr/>
        </p:nvSpPr>
        <p:spPr bwMode="auto">
          <a:xfrm>
            <a:off x="7664698" y="6526929"/>
            <a:ext cx="5725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8.0.01.</a:t>
            </a:r>
          </a:p>
        </p:txBody>
      </p:sp>
      <p:sp>
        <p:nvSpPr>
          <p:cNvPr id="272390" name="Text Box 10"/>
          <p:cNvSpPr txBox="1">
            <a:spLocks noChangeArrowheads="1"/>
          </p:cNvSpPr>
          <p:nvPr/>
        </p:nvSpPr>
        <p:spPr bwMode="auto">
          <a:xfrm>
            <a:off x="8086580" y="652692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1000" b="1"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04</a:t>
            </a:r>
          </a:p>
        </p:txBody>
      </p:sp>
      <p:sp>
        <p:nvSpPr>
          <p:cNvPr id="111627" name="Text Box 11"/>
          <p:cNvSpPr txBox="1">
            <a:spLocks noChangeArrowheads="1"/>
          </p:cNvSpPr>
          <p:nvPr/>
        </p:nvSpPr>
        <p:spPr bwMode="auto">
          <a:xfrm>
            <a:off x="0" y="4343401"/>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د. جون فرايمان</a:t>
            </a:r>
            <a:endParaRPr kumimoji="0" lang="en-US" sz="6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272392" name="Picture 12" descr="John Fryman (Author of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1" y="609601"/>
            <a:ext cx="3271839"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12958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76" y="-101832"/>
            <a:ext cx="9234884" cy="6959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95076" y="1916318"/>
            <a:ext cx="9144000" cy="3046988"/>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sym typeface="Times Roman" pitchFamily="2" charset="0"/>
              </a:rPr>
              <a:t>الكتاب المقدس بشكل أساسي</a:t>
            </a:r>
            <a:endParaRPr kumimoji="0" lang="en-US" sz="9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sym typeface="Times Roman" pitchFamily="2" charset="0"/>
            </a:endParaRPr>
          </a:p>
        </p:txBody>
      </p:sp>
      <p:sp>
        <p:nvSpPr>
          <p:cNvPr id="5" name="Rectangle 4"/>
          <p:cNvSpPr>
            <a:spLocks noChangeArrowheads="1"/>
          </p:cNvSpPr>
          <p:nvPr/>
        </p:nvSpPr>
        <p:spPr bwMode="auto">
          <a:xfrm>
            <a:off x="-36512" y="5229200"/>
            <a:ext cx="9252520" cy="162880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صممها د. جون فرايمان, تكساس, أمريكا</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تم تدريسها بواسطة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د.</a:t>
            </a: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ريك جريفيث ، مؤسسة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br>
            <a:r>
              <a:rPr kumimoji="0" lang="ar-SA"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جميع الملفات بعدة لغات للتحميل مجانًا في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Times Roman" pitchFamily="2" charset="0"/>
              </a:rPr>
              <a:t> BibleStudyDownloads.org</a:t>
            </a:r>
          </a:p>
        </p:txBody>
      </p:sp>
      <p:sp>
        <p:nvSpPr>
          <p:cNvPr id="175107" name="Text Box 22"/>
          <p:cNvSpPr txBox="1">
            <a:spLocks noChangeArrowheads="1"/>
          </p:cNvSpPr>
          <p:nvPr/>
        </p:nvSpPr>
        <p:spPr bwMode="auto">
          <a:xfrm>
            <a:off x="18876" y="544662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sym typeface="Times Roman" pitchFamily="2" charset="0"/>
              </a:rPr>
              <a:t>©2006 TBBMI</a:t>
            </a:r>
          </a:p>
        </p:txBody>
      </p:sp>
    </p:spTree>
    <p:extLst>
      <p:ext uri="{BB962C8B-B14F-4D97-AF65-F5344CB8AC3E}">
        <p14:creationId xmlns:p14="http://schemas.microsoft.com/office/powerpoint/2010/main" val="38139443"/>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Burmese</a:t>
            </a:r>
            <a:endParaRPr lang="en-US" dirty="0">
              <a:ea typeface="ＭＳ Ｐゴシック" charset="0"/>
              <a:cs typeface="ＭＳ Ｐゴシック" charset="0"/>
            </a:endParaRPr>
          </a:p>
        </p:txBody>
      </p:sp>
      <p:grpSp>
        <p:nvGrpSpPr>
          <p:cNvPr id="276483" name="Group 4"/>
          <p:cNvGrpSpPr>
            <a:grpSpLocks/>
          </p:cNvGrpSpPr>
          <p:nvPr/>
        </p:nvGrpSpPr>
        <p:grpSpPr bwMode="auto">
          <a:xfrm>
            <a:off x="76200" y="5435600"/>
            <a:ext cx="8596313" cy="1346200"/>
            <a:chOff x="48" y="3424"/>
            <a:chExt cx="5415" cy="848"/>
          </a:xfrm>
        </p:grpSpPr>
        <p:sp>
          <p:nvSpPr>
            <p:cNvPr id="1177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177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77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7648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27648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27648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17771"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11700" b="1">
                <a:solidFill>
                  <a:srgbClr val="FFFF00"/>
                </a:solidFill>
                <a:latin typeface="WwinBurmese" pitchFamily="-112" charset="0"/>
                <a:ea typeface="+mn-ea"/>
                <a:cs typeface="+mn-cs"/>
              </a:rPr>
              <a:t>Lai S</a:t>
            </a:r>
            <a:br>
              <a:rPr lang="en-US" sz="11700" b="1">
                <a:solidFill>
                  <a:srgbClr val="FFFF00"/>
                </a:solidFill>
                <a:latin typeface="WwinBurmese" pitchFamily="-112" charset="0"/>
                <a:ea typeface="+mn-ea"/>
                <a:cs typeface="+mn-cs"/>
              </a:rPr>
            </a:br>
            <a:r>
              <a:rPr lang="en-US" sz="11700" b="1">
                <a:solidFill>
                  <a:srgbClr val="FFFF00"/>
                </a:solidFill>
                <a:latin typeface="WwinBurmese" pitchFamily="-112" charset="0"/>
                <a:ea typeface="+mn-ea"/>
                <a:cs typeface="+mn-cs"/>
              </a:rPr>
              <a:t>iangtho…Abulpi</a:t>
            </a:r>
          </a:p>
        </p:txBody>
      </p:sp>
      <p:pic>
        <p:nvPicPr>
          <p:cNvPr id="276488" name="Picture 12" descr="Bur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French</a:t>
            </a:r>
          </a:p>
        </p:txBody>
      </p:sp>
      <p:sp>
        <p:nvSpPr>
          <p:cNvPr id="278531"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Gulim" charset="0"/>
                <a:cs typeface="Gulim" charset="0"/>
              </a:rPr>
              <a:t>©2004 TBBMI</a:t>
            </a:r>
          </a:p>
        </p:txBody>
      </p:sp>
      <p:sp>
        <p:nvSpPr>
          <p:cNvPr id="278532" name="Rectangle 5"/>
          <p:cNvSpPr>
            <a:spLocks noChangeArrowheads="1"/>
          </p:cNvSpPr>
          <p:nvPr/>
        </p:nvSpPr>
        <p:spPr bwMode="auto">
          <a:xfrm>
            <a:off x="7666038" y="6502400"/>
            <a:ext cx="9445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nchor="ctr">
            <a:spAutoFit/>
          </a:bodyPr>
          <a:lstStyle/>
          <a:p>
            <a:pPr algn="ctr">
              <a:spcBef>
                <a:spcPct val="50000"/>
              </a:spcBef>
            </a:pPr>
            <a:r>
              <a:rPr lang="en-US" altLang="ko-KR" sz="1000" b="1" dirty="0">
                <a:solidFill>
                  <a:srgbClr val="FFFFFF"/>
                </a:solidFill>
                <a:latin typeface="Arial" panose="020B0604020202020204" pitchFamily="34" charset="0"/>
                <a:ea typeface="Gulim" charset="0"/>
                <a:cs typeface="Gulim" charset="0"/>
              </a:rPr>
              <a:t>8.0.01.</a:t>
            </a:r>
          </a:p>
        </p:txBody>
      </p:sp>
      <p:sp>
        <p:nvSpPr>
          <p:cNvPr id="120838" name="Text Box 6"/>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Gulim" pitchFamily="34" charset="-127"/>
              <a:cs typeface="Gulim" pitchFamily="34" charset="-127"/>
            </a:endParaRPr>
          </a:p>
        </p:txBody>
      </p:sp>
      <p:sp>
        <p:nvSpPr>
          <p:cNvPr id="120839" name="Text Box 7"/>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Gulim" pitchFamily="34" charset="-127"/>
                <a:cs typeface="Gulim" pitchFamily="34" charset="-127"/>
              </a:rPr>
              <a:t>www.biblebasically.com</a:t>
            </a:r>
          </a:p>
        </p:txBody>
      </p:sp>
      <p:pic>
        <p:nvPicPr>
          <p:cNvPr id="278535" name="Picture 8"/>
          <p:cNvPicPr>
            <a:picLocks noChangeArrowheads="1"/>
          </p:cNvPicPr>
          <p:nvPr/>
        </p:nvPicPr>
        <p:blipFill>
          <a:blip r:embed="rId4" cstate="screen">
            <a:lum bright="16000" contrast="24000"/>
            <a:extLst>
              <a:ext uri="{28A0092B-C50C-407E-A947-70E740481C1C}">
                <a14:useLocalDpi xmlns:a14="http://schemas.microsoft.com/office/drawing/2010/main"/>
              </a:ext>
            </a:extLst>
          </a:blip>
          <a:srcRect/>
          <a:stretch>
            <a:fillRect/>
          </a:stretch>
        </p:blipFill>
        <p:spPr bwMode="auto">
          <a:xfrm>
            <a:off x="0" y="3078163"/>
            <a:ext cx="1830388"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0841"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2000" b="1" i="1">
                <a:solidFill>
                  <a:srgbClr val="FAFD00"/>
                </a:solidFill>
                <a:latin typeface="Times New Roman" pitchFamily="-112" charset="0"/>
                <a:ea typeface="Gulim" pitchFamily="34" charset="-127"/>
                <a:cs typeface="Gulim" pitchFamily="34" charset="-127"/>
              </a:rPr>
              <a:t>Une </a:t>
            </a:r>
            <a:r>
              <a:rPr lang="en-US" altLang="ko-KR" sz="2000" b="1" i="1">
                <a:solidFill>
                  <a:srgbClr val="FAFD00"/>
                </a:solidFill>
                <a:latin typeface="Times New Roman" pitchFamily="-112" charset="0"/>
                <a:ea typeface="+mn-ea"/>
                <a:cs typeface="+mn-cs"/>
              </a:rPr>
              <a:t>P</a:t>
            </a:r>
            <a:r>
              <a:rPr lang="en-US" altLang="ko-KR" sz="2000" b="1" i="1">
                <a:solidFill>
                  <a:srgbClr val="FFFF00"/>
                </a:solidFill>
                <a:latin typeface="Times New Roman" pitchFamily="-112" charset="0"/>
                <a:ea typeface="+mn-ea"/>
                <a:cs typeface="+mn-cs"/>
              </a:rPr>
              <a:t>rése</a:t>
            </a:r>
            <a:r>
              <a:rPr lang="en-US" altLang="ko-KR" sz="2000" b="1" i="1">
                <a:solidFill>
                  <a:srgbClr val="FAFD00"/>
                </a:solidFill>
                <a:latin typeface="Times New Roman" pitchFamily="-112" charset="0"/>
                <a:ea typeface="+mn-ea"/>
                <a:cs typeface="+mn-cs"/>
              </a:rPr>
              <a:t>ntation</a:t>
            </a:r>
            <a:r>
              <a:rPr lang="en-US" altLang="ko-KR" sz="2000" b="1" i="1">
                <a:solidFill>
                  <a:srgbClr val="FAFD00"/>
                </a:solidFill>
                <a:latin typeface="Times New Roman" pitchFamily="-112" charset="0"/>
                <a:ea typeface="Gulim" pitchFamily="34" charset="-127"/>
                <a:cs typeface="Gulim" pitchFamily="34" charset="-127"/>
              </a:rPr>
              <a:t> du Minist</a:t>
            </a:r>
            <a:r>
              <a:rPr lang="en-US" sz="2000" b="1" i="1">
                <a:solidFill>
                  <a:srgbClr val="FFFF00"/>
                </a:solidFill>
                <a:latin typeface="Times New Roman" pitchFamily="-112" charset="0"/>
                <a:ea typeface="+mn-ea"/>
                <a:cs typeface="+mn-cs"/>
              </a:rPr>
              <a:t>è</a:t>
            </a:r>
            <a:r>
              <a:rPr lang="en-US" altLang="ko-KR" sz="2000" b="1" i="1">
                <a:solidFill>
                  <a:srgbClr val="FFFF00"/>
                </a:solidFill>
                <a:latin typeface="Times New Roman" pitchFamily="-112" charset="0"/>
                <a:ea typeface="Gulim" pitchFamily="34" charset="-127"/>
                <a:cs typeface="Gulim" pitchFamily="34" charset="-127"/>
              </a:rPr>
              <a:t>re</a:t>
            </a:r>
            <a:r>
              <a:rPr lang="en-US" altLang="ko-KR" sz="2000" b="1" i="1">
                <a:solidFill>
                  <a:srgbClr val="FAFD00"/>
                </a:solidFill>
                <a:latin typeface="Times New Roman" pitchFamily="-112" charset="0"/>
                <a:ea typeface="Gulim" pitchFamily="34" charset="-127"/>
                <a:cs typeface="Gulim" pitchFamily="34" charset="-127"/>
              </a:rPr>
              <a:t> Internationale de La Bible… En Base Inc.              Fort Worth, Texas</a:t>
            </a:r>
          </a:p>
        </p:txBody>
      </p:sp>
      <p:sp>
        <p:nvSpPr>
          <p:cNvPr id="278537"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a:r>
              <a:rPr lang="en-US" sz="3600" kern="10">
                <a:ln w="9525">
                  <a:round/>
                  <a:headEnd/>
                  <a:tailEnd/>
                </a:ln>
                <a:solidFill>
                  <a:srgbClr val="FFFF00">
                    <a:alpha val="89803"/>
                  </a:srgbClr>
                </a:solidFill>
                <a:latin typeface="Kosher-Normal"/>
                <a:ea typeface="Kosher-Normal"/>
                <a:cs typeface="Kosher-Normal"/>
              </a:rPr>
              <a:t>LA BIBLE… </a:t>
            </a:r>
          </a:p>
          <a:p>
            <a:pPr algn="ctr"/>
            <a:r>
              <a:rPr lang="en-US" sz="3600" kern="10">
                <a:ln w="9525">
                  <a:round/>
                  <a:headEnd/>
                  <a:tailEnd/>
                </a:ln>
                <a:solidFill>
                  <a:srgbClr val="FFFF00">
                    <a:alpha val="89803"/>
                  </a:srgbClr>
                </a:solidFill>
                <a:latin typeface="Kosher-Normal"/>
                <a:ea typeface="Kosher-Normal"/>
                <a:cs typeface="Kosher-Normal"/>
              </a:rPr>
              <a:t>EN BASE</a:t>
            </a:r>
          </a:p>
        </p:txBody>
      </p:sp>
      <p:sp>
        <p:nvSpPr>
          <p:cNvPr id="278538"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rPr>
              <a:t>©2006 TBBMI</a:t>
            </a:r>
          </a:p>
        </p:txBody>
      </p:sp>
      <p:sp>
        <p:nvSpPr>
          <p:cNvPr id="120844" name="Rectangle 12"/>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9.6.01.</a:t>
            </a:r>
          </a:p>
        </p:txBody>
      </p:sp>
      <p:sp>
        <p:nvSpPr>
          <p:cNvPr id="278540" name="Text Box 13"/>
          <p:cNvSpPr txBox="1">
            <a:spLocks noChangeArrowheads="1"/>
          </p:cNvSpPr>
          <p:nvPr/>
        </p:nvSpPr>
        <p:spPr bwMode="auto">
          <a:xfrm>
            <a:off x="8086725" y="6523038"/>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04</a:t>
            </a:r>
          </a:p>
        </p:txBody>
      </p:sp>
      <p:pic>
        <p:nvPicPr>
          <p:cNvPr id="278541" name="Picture 14" descr="French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fade/>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w="9525">
            <a:noFill/>
            <a:miter lim="800000"/>
            <a:headEnd/>
            <a:tailEnd/>
          </a:ln>
        </p:spPr>
      </p:pic>
      <p:sp>
        <p:nvSpPr>
          <p:cNvPr id="64515" name="Rectangle 3"/>
          <p:cNvSpPr>
            <a:spLocks noGrp="1" noChangeArrowheads="1"/>
          </p:cNvSpPr>
          <p:nvPr>
            <p:ph type="title"/>
          </p:nvPr>
        </p:nvSpPr>
        <p:spPr>
          <a:effectLst>
            <a:outerShdw blurRad="63500" dist="35921" dir="2700000" algn="ctr" rotWithShape="0">
              <a:srgbClr val="101100">
                <a:alpha val="74998"/>
              </a:srgbClr>
            </a:outerShdw>
          </a:effectLst>
        </p:spPr>
        <p:txBody>
          <a:bodyPr/>
          <a:lstStyle/>
          <a:p>
            <a:pPr algn="r" eaLnBrk="1" hangingPunct="1">
              <a:defRPr/>
            </a:pPr>
            <a:r>
              <a:rPr lang="ar-JO" dirty="0">
                <a:ea typeface="ＭＳ Ｐゴシック" pitchFamily="-112" charset="-128"/>
                <a:cs typeface="Arial" panose="020B0604020202020204" pitchFamily="34" charset="0"/>
              </a:rPr>
              <a:t>من أنا؟ (شغفي)</a:t>
            </a:r>
            <a:endParaRPr lang="en-US" dirty="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1752600" y="2286000"/>
            <a:ext cx="7010400" cy="41148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إلهي</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عائلتي</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كلمة الله</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الموسيقى</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ssolve">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78" name="Rectangle 3"/>
          <p:cNvSpPr>
            <a:spLocks noGrp="1" noChangeArrowheads="1"/>
          </p:cNvSpPr>
          <p:nvPr>
            <p:ph type="ctrTitle"/>
          </p:nvPr>
        </p:nvSpPr>
        <p:spPr>
          <a:xfrm>
            <a:off x="0" y="0"/>
            <a:ext cx="7772400" cy="762000"/>
          </a:xfrm>
        </p:spPr>
        <p:txBody>
          <a:bodyPr/>
          <a:lstStyle/>
          <a:p>
            <a:pPr eaLnBrk="1" hangingPunct="1"/>
            <a:r>
              <a:rPr lang="en-US" dirty="0">
                <a:solidFill>
                  <a:srgbClr val="FFFF00"/>
                </a:solidFill>
                <a:ea typeface="ＭＳ Ｐゴシック" charset="0"/>
                <a:cs typeface="ＭＳ Ｐゴシック" charset="0"/>
              </a:rPr>
              <a:t>Japanese</a:t>
            </a:r>
            <a:endParaRPr lang="en-US" dirty="0">
              <a:ea typeface="ＭＳ Ｐゴシック" charset="0"/>
              <a:cs typeface="ＭＳ Ｐゴシック" charset="0"/>
            </a:endParaRPr>
          </a:p>
        </p:txBody>
      </p:sp>
      <p:grpSp>
        <p:nvGrpSpPr>
          <p:cNvPr id="280579" name="Group 4"/>
          <p:cNvGrpSpPr>
            <a:grpSpLocks/>
          </p:cNvGrpSpPr>
          <p:nvPr/>
        </p:nvGrpSpPr>
        <p:grpSpPr bwMode="auto">
          <a:xfrm>
            <a:off x="76200" y="5435600"/>
            <a:ext cx="8596313" cy="1346200"/>
            <a:chOff x="48" y="3424"/>
            <a:chExt cx="5415" cy="848"/>
          </a:xfrm>
        </p:grpSpPr>
        <p:sp>
          <p:nvSpPr>
            <p:cNvPr id="12288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288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288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8058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28058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28058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280583" name="WordArt 11"/>
          <p:cNvSpPr>
            <a:spLocks noChangeArrowheads="1" noChangeShapeType="1" noTextEdit="1"/>
          </p:cNvSpPr>
          <p:nvPr/>
        </p:nvSpPr>
        <p:spPr bwMode="auto">
          <a:xfrm>
            <a:off x="762000" y="762000"/>
            <a:ext cx="8077200" cy="31496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280584" name="WordArt 12"/>
          <p:cNvSpPr>
            <a:spLocks noChangeArrowheads="1" noChangeShapeType="1" noTextEdit="1"/>
          </p:cNvSpPr>
          <p:nvPr/>
        </p:nvSpPr>
        <p:spPr bwMode="auto">
          <a:xfrm>
            <a:off x="1371600" y="2743200"/>
            <a:ext cx="7239000" cy="254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280585" name="Picture 13" descr="Japa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2626" name="Rectangle 3"/>
          <p:cNvSpPr>
            <a:spLocks noGrp="1" noChangeArrowheads="1"/>
          </p:cNvSpPr>
          <p:nvPr>
            <p:ph type="ctrTitle"/>
          </p:nvPr>
        </p:nvSpPr>
        <p:spPr>
          <a:xfrm>
            <a:off x="0" y="0"/>
            <a:ext cx="6705600" cy="914400"/>
          </a:xfrm>
          <a:noFill/>
        </p:spPr>
        <p:txBody>
          <a:bodyPr anchor="t"/>
          <a:lstStyle/>
          <a:p>
            <a:pPr eaLnBrk="1" hangingPunct="1"/>
            <a:r>
              <a:rPr lang="en-US" dirty="0">
                <a:solidFill>
                  <a:srgbClr val="FFFF00"/>
                </a:solidFill>
                <a:ea typeface="ＭＳ Ｐゴシック" charset="0"/>
                <a:cs typeface="ＭＳ Ｐゴシック" charset="0"/>
              </a:rPr>
              <a:t>Khmer (Cambodian)</a:t>
            </a:r>
          </a:p>
        </p:txBody>
      </p:sp>
      <p:sp>
        <p:nvSpPr>
          <p:cNvPr id="282627"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rPr>
              <a:t>©2004 TBBMI</a:t>
            </a:r>
          </a:p>
        </p:txBody>
      </p:sp>
      <p:sp>
        <p:nvSpPr>
          <p:cNvPr id="282628"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dirty="0">
                <a:solidFill>
                  <a:srgbClr val="FFFFFF"/>
                </a:solidFill>
                <a:latin typeface="Arial" panose="020B0604020202020204" pitchFamily="34" charset="0"/>
              </a:rPr>
              <a:t>8.0.01.</a:t>
            </a:r>
          </a:p>
        </p:txBody>
      </p:sp>
      <p:sp>
        <p:nvSpPr>
          <p:cNvPr id="282629"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rPr>
              <a:t>04</a:t>
            </a:r>
          </a:p>
        </p:txBody>
      </p:sp>
      <p:sp>
        <p:nvSpPr>
          <p:cNvPr id="124935"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a:spcBef>
                <a:spcPct val="50000"/>
              </a:spcBef>
              <a:defRPr/>
            </a:pPr>
            <a:endParaRPr lang="en-US" sz="1200" b="1">
              <a:effectLst>
                <a:outerShdw blurRad="38100" dist="38100" dir="2700000" algn="tl">
                  <a:srgbClr val="DDDDDD"/>
                </a:outerShdw>
              </a:effectLst>
              <a:latin typeface="Times New Roman" pitchFamily="-112" charset="0"/>
              <a:ea typeface="+mn-ea"/>
              <a:cs typeface="+mn-cs"/>
            </a:endParaRPr>
          </a:p>
        </p:txBody>
      </p:sp>
      <p:sp>
        <p:nvSpPr>
          <p:cNvPr id="124936"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a:lnSpc>
                <a:spcPct val="70000"/>
              </a:lnSpc>
              <a:spcBef>
                <a:spcPct val="50000"/>
              </a:spcBef>
              <a:defRPr/>
            </a:pPr>
            <a:r>
              <a:rPr lang="en-US" sz="3200">
                <a:solidFill>
                  <a:srgbClr val="FFFF00"/>
                </a:solidFill>
                <a:latin typeface="Limon F1" pitchFamily="-112" charset="0"/>
                <a:ea typeface="+mn-ea"/>
                <a:cs typeface="+mn-cs"/>
              </a:rPr>
              <a:t>karbgðaj[sÁal;nUvRBHKm&lt;Ir&gt;&gt;&gt; EdlCamUldæanRKw³ kñúg B½n§kic©shKmnGnþrCati GayGinsIu</a:t>
            </a:r>
            <a:r>
              <a:rPr lang="en-US" sz="2000" i="1">
                <a:solidFill>
                  <a:srgbClr val="FAFD00"/>
                </a:solidFill>
                <a:latin typeface="Times New Roman" pitchFamily="-112" charset="0"/>
                <a:ea typeface="+mn-ea"/>
                <a:cs typeface="+mn-cs"/>
              </a:rPr>
              <a:t>.</a:t>
            </a:r>
            <a:endParaRPr lang="en-US" sz="4000">
              <a:solidFill>
                <a:srgbClr val="FFFF00"/>
              </a:solidFill>
              <a:latin typeface="Limon S1" pitchFamily="2" charset="0"/>
              <a:ea typeface="+mn-ea"/>
              <a:cs typeface="+mn-cs"/>
            </a:endParaRPr>
          </a:p>
          <a:p>
            <a:pPr algn="ctr">
              <a:lnSpc>
                <a:spcPct val="70000"/>
              </a:lnSpc>
              <a:spcBef>
                <a:spcPct val="50000"/>
              </a:spcBef>
              <a:defRPr/>
            </a:pPr>
            <a:r>
              <a:rPr lang="en-US" sz="2000" i="1">
                <a:solidFill>
                  <a:srgbClr val="FAFD00"/>
                </a:solidFill>
                <a:latin typeface="Times New Roman" pitchFamily="-112" charset="0"/>
                <a:ea typeface="+mn-ea"/>
                <a:cs typeface="+mn-cs"/>
              </a:rPr>
              <a:t>Fort Worth, Texas</a:t>
            </a:r>
          </a:p>
        </p:txBody>
      </p:sp>
      <p:sp>
        <p:nvSpPr>
          <p:cNvPr id="124937"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sp>
        <p:nvSpPr>
          <p:cNvPr id="124938"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mn-ea"/>
                <a:cs typeface="+mn-cs"/>
              </a:rPr>
              <a:t>énRBHKm&lt;IIr </a:t>
            </a:r>
          </a:p>
        </p:txBody>
      </p:sp>
      <p:sp>
        <p:nvSpPr>
          <p:cNvPr id="124939"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a:defRPr/>
            </a:pPr>
            <a:r>
              <a:rPr lang="en-US" sz="20200" i="1">
                <a:solidFill>
                  <a:srgbClr val="FFEA18"/>
                </a:solidFill>
                <a:latin typeface="Limon F1" pitchFamily="-112" charset="0"/>
                <a:ea typeface="+mn-ea"/>
                <a:cs typeface="+mn-cs"/>
              </a:rPr>
              <a:t>mUldæanRKwH&gt;&gt;&gt;</a:t>
            </a:r>
          </a:p>
        </p:txBody>
      </p:sp>
      <p:pic>
        <p:nvPicPr>
          <p:cNvPr id="282635" name="Picture 12" descr="Khmer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84674" name="Group 3"/>
          <p:cNvGrpSpPr>
            <a:grpSpLocks/>
          </p:cNvGrpSpPr>
          <p:nvPr/>
        </p:nvGrpSpPr>
        <p:grpSpPr bwMode="auto">
          <a:xfrm>
            <a:off x="76200" y="5435600"/>
            <a:ext cx="8596313" cy="1346200"/>
            <a:chOff x="48" y="3424"/>
            <a:chExt cx="5415" cy="848"/>
          </a:xfrm>
        </p:grpSpPr>
        <p:sp>
          <p:nvSpPr>
            <p:cNvPr id="126980"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26981"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26982"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84675"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ko-KR" altLang="en-US" sz="2000" b="1" dirty="0">
              <a:solidFill>
                <a:srgbClr val="FFFFFF"/>
              </a:solidFill>
              <a:latin typeface="Arial" panose="020B0604020202020204" pitchFamily="34" charset="0"/>
              <a:ea typeface="굴림" charset="0"/>
              <a:cs typeface="굴림" charset="0"/>
            </a:endParaRPr>
          </a:p>
        </p:txBody>
      </p:sp>
      <p:sp>
        <p:nvSpPr>
          <p:cNvPr id="28467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900" b="1" dirty="0">
                <a:solidFill>
                  <a:srgbClr val="FFFFFF"/>
                </a:solidFill>
                <a:latin typeface="Arial" panose="020B0604020202020204" pitchFamily="34" charset="0"/>
                <a:ea typeface="굴림" charset="0"/>
                <a:cs typeface="굴림" charset="0"/>
              </a:rPr>
              <a:t>©2003 </a:t>
            </a:r>
            <a:r>
              <a:rPr lang="en-US" altLang="ko-KR" sz="900" b="1" dirty="0">
                <a:solidFill>
                  <a:srgbClr val="FFFFFF"/>
                </a:solidFill>
                <a:latin typeface="Arial" panose="020B0604020202020204" pitchFamily="34" charset="0"/>
                <a:ea typeface="굴림" charset="0"/>
                <a:cs typeface="굴림" charset="0"/>
              </a:rPr>
              <a:t>TBBMI</a:t>
            </a:r>
          </a:p>
        </p:txBody>
      </p:sp>
      <p:sp>
        <p:nvSpPr>
          <p:cNvPr id="126985"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ko-KR" altLang="en-US" sz="1000" b="1">
                <a:effectLst>
                  <a:outerShdw blurRad="38100" dist="38100" dir="2700000" algn="tl">
                    <a:srgbClr val="000000"/>
                  </a:outerShdw>
                </a:effectLst>
                <a:latin typeface="Comic Sans MS" charset="0"/>
                <a:ea typeface="굴림" charset="0"/>
                <a:cs typeface="굴림" charset="0"/>
              </a:rPr>
              <a:t>7.5.01.</a:t>
            </a:r>
          </a:p>
        </p:txBody>
      </p:sp>
      <p:sp>
        <p:nvSpPr>
          <p:cNvPr id="284678"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ko-KR" altLang="en-US" sz="1000" b="1" dirty="0">
                <a:solidFill>
                  <a:srgbClr val="FFFFFF"/>
                </a:solidFill>
                <a:latin typeface="Arial" panose="020B0604020202020204" pitchFamily="34" charset="0"/>
                <a:ea typeface="굴림" charset="0"/>
                <a:cs typeface="굴림" charset="0"/>
              </a:rPr>
              <a:t>04</a:t>
            </a:r>
          </a:p>
        </p:txBody>
      </p:sp>
      <p:sp>
        <p:nvSpPr>
          <p:cNvPr id="126987"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26988" name="Rectangle 12"/>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Korean</a:t>
            </a:r>
          </a:p>
        </p:txBody>
      </p:sp>
      <p:pic>
        <p:nvPicPr>
          <p:cNvPr id="284681" name="Picture 13" descr="Kore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Click="0" advTm="1000">
    <p:wheel spokes="0"/>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2"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Malay</a:t>
            </a:r>
            <a:endParaRPr lang="en-US" dirty="0">
              <a:ea typeface="ＭＳ Ｐゴシック" charset="0"/>
              <a:cs typeface="ＭＳ Ｐゴシック" charset="0"/>
            </a:endParaRPr>
          </a:p>
        </p:txBody>
      </p:sp>
      <p:grpSp>
        <p:nvGrpSpPr>
          <p:cNvPr id="286723" name="Group 4"/>
          <p:cNvGrpSpPr>
            <a:grpSpLocks/>
          </p:cNvGrpSpPr>
          <p:nvPr/>
        </p:nvGrpSpPr>
        <p:grpSpPr bwMode="auto">
          <a:xfrm>
            <a:off x="76200" y="5435600"/>
            <a:ext cx="8596313" cy="1346200"/>
            <a:chOff x="48" y="3424"/>
            <a:chExt cx="5415" cy="848"/>
          </a:xfrm>
        </p:grpSpPr>
        <p:sp>
          <p:nvSpPr>
            <p:cNvPr id="12902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2903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mn-ea"/>
                  <a:cs typeface="+mn-cs"/>
                </a:rPr>
                <a:t>Presentasi dari </a:t>
              </a:r>
              <a:r>
                <a:rPr lang="en-US" altLang="ko-KR" sz="2000" b="1" i="1">
                  <a:solidFill>
                    <a:srgbClr val="FAFD00"/>
                  </a:solidFill>
                  <a:latin typeface="Times New Roman" pitchFamily="-112" charset="0"/>
                  <a:ea typeface="굴림" pitchFamily="-112" charset="-127"/>
                  <a:cs typeface="굴림" pitchFamily="-112" charset="-127"/>
                </a:rPr>
                <a:t>The Bible…Basically Ministries International Inc.                Fort Worth, Texas</a:t>
              </a:r>
            </a:p>
          </p:txBody>
        </p:sp>
        <p:sp>
          <p:nvSpPr>
            <p:cNvPr id="12903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8672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28672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28672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29035" name="Text Box 11"/>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en-US" sz="17200" i="1">
                <a:solidFill>
                  <a:srgbClr val="FFFC1E"/>
                </a:solidFill>
                <a:latin typeface="Kosher-Normal" pitchFamily="-112" charset="0"/>
                <a:ea typeface="+mn-ea"/>
                <a:cs typeface="+mn-cs"/>
              </a:rPr>
              <a:t>Alkitab…</a:t>
            </a:r>
            <a:br>
              <a:rPr lang="en-US" sz="17200" i="1">
                <a:solidFill>
                  <a:srgbClr val="FFFC1E"/>
                </a:solidFill>
                <a:latin typeface="Kosher-Normal" pitchFamily="-112" charset="0"/>
                <a:ea typeface="+mn-ea"/>
                <a:cs typeface="+mn-cs"/>
              </a:rPr>
            </a:br>
            <a:r>
              <a:rPr lang="en-US" sz="17200" i="1">
                <a:solidFill>
                  <a:srgbClr val="FFFC1E"/>
                </a:solidFill>
                <a:latin typeface="Kosher-Normal" pitchFamily="-112" charset="0"/>
                <a:ea typeface="+mn-ea"/>
                <a:cs typeface="+mn-cs"/>
              </a:rPr>
              <a:t>Dasar</a:t>
            </a:r>
          </a:p>
        </p:txBody>
      </p:sp>
      <p:pic>
        <p:nvPicPr>
          <p:cNvPr id="286728" name="Picture 12" descr="Malay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88770" name="Group 3"/>
          <p:cNvGrpSpPr>
            <a:grpSpLocks/>
          </p:cNvGrpSpPr>
          <p:nvPr/>
        </p:nvGrpSpPr>
        <p:grpSpPr bwMode="auto">
          <a:xfrm>
            <a:off x="76200" y="5435600"/>
            <a:ext cx="8831263" cy="1346200"/>
            <a:chOff x="48" y="3424"/>
            <a:chExt cx="5415" cy="848"/>
          </a:xfrm>
        </p:grpSpPr>
        <p:sp>
          <p:nvSpPr>
            <p:cNvPr id="13107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3107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3107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8877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288772"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288773"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31082" name="Rectangle 10"/>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288775" name="WordArt 11"/>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288776" name="Picture 12" descr="Mao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8"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Malayalam (India)</a:t>
            </a:r>
            <a:endParaRPr lang="en-US" dirty="0">
              <a:ea typeface="ＭＳ Ｐゴシック" charset="0"/>
              <a:cs typeface="ＭＳ Ｐゴシック" charset="0"/>
            </a:endParaRPr>
          </a:p>
        </p:txBody>
      </p:sp>
      <p:sp>
        <p:nvSpPr>
          <p:cNvPr id="290819"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290820"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290821"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33127" name="Text Box 7"/>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400">
                <a:solidFill>
                  <a:srgbClr val="FFFF07"/>
                </a:solidFill>
                <a:latin typeface="KeralaLite" pitchFamily="-112" charset="0"/>
                <a:ea typeface="+mn-ea"/>
                <a:cs typeface="+mn-cs"/>
              </a:rPr>
              <a:t>¥ÕÄøßMßAáKÄí                                            </a:t>
            </a:r>
            <a:r>
              <a:rPr lang="en-US" sz="2800" b="1">
                <a:solidFill>
                  <a:srgbClr val="FFFF07"/>
                </a:solidFill>
                <a:latin typeface="KeralaLite" pitchFamily="-112" charset="0"/>
                <a:ea typeface="+mn-ea"/>
                <a:cs typeface="+mn-cs"/>
              </a:rPr>
              <a:t>Æß èÌÌßZ çÌØßAÜß</a:t>
            </a:r>
            <a:r>
              <a:rPr lang="en-US" sz="2800" b="1">
                <a:solidFill>
                  <a:srgbClr val="FFFF07"/>
                </a:solidFill>
                <a:latin typeface="Lucida Grande" pitchFamily="-112" charset="0"/>
                <a:ea typeface="+mn-ea"/>
                <a:cs typeface="+mn-cs"/>
              </a:rPr>
              <a:t>…</a:t>
            </a:r>
            <a:r>
              <a:rPr lang="en-US" sz="2800" b="1">
                <a:solidFill>
                  <a:srgbClr val="FFFF07"/>
                </a:solidFill>
                <a:latin typeface="KeralaLite" pitchFamily="-112" charset="0"/>
                <a:ea typeface="+mn-ea"/>
                <a:cs typeface="+mn-cs"/>
              </a:rPr>
              <a:t> ÎßÈßØíd¿àØí §aVÈÞ×ÃW</a:t>
            </a:r>
            <a:r>
              <a:rPr lang="en-US" sz="2400">
                <a:solidFill>
                  <a:srgbClr val="FFFF07"/>
                </a:solidFill>
                <a:latin typeface="KeralaLite" pitchFamily="-112" charset="0"/>
                <a:ea typeface="+mn-ea"/>
                <a:cs typeface="+mn-cs"/>
              </a:rPr>
              <a:t> çËÞVGíÕVJí, æ¿µíØÞØí</a:t>
            </a:r>
          </a:p>
        </p:txBody>
      </p:sp>
      <p:sp>
        <p:nvSpPr>
          <p:cNvPr id="133128" name="Text Box 8"/>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a:lnSpc>
                <a:spcPct val="140000"/>
              </a:lnSpc>
              <a:defRPr/>
            </a:pPr>
            <a:r>
              <a:rPr lang="en-US" sz="11100" b="1">
                <a:solidFill>
                  <a:srgbClr val="FFFF07"/>
                </a:solidFill>
                <a:latin typeface="KeralaLite" pitchFamily="-112" charset="0"/>
                <a:ea typeface="+mn-ea"/>
                <a:cs typeface="+mn-cs"/>
              </a:rPr>
              <a:t>Æß èÌÌßZ</a:t>
            </a:r>
            <a:br>
              <a:rPr lang="en-US" sz="11100" b="1">
                <a:solidFill>
                  <a:srgbClr val="FFFF07"/>
                </a:solidFill>
                <a:latin typeface="KeralaLite" pitchFamily="-112" charset="0"/>
                <a:ea typeface="+mn-ea"/>
                <a:cs typeface="+mn-cs"/>
              </a:rPr>
            </a:br>
            <a:r>
              <a:rPr lang="en-US" sz="11100" b="1">
                <a:solidFill>
                  <a:srgbClr val="FFFF07"/>
                </a:solidFill>
                <a:latin typeface="KeralaLite" pitchFamily="-112" charset="0"/>
                <a:ea typeface="+mn-ea"/>
                <a:cs typeface="+mn-cs"/>
              </a:rPr>
              <a:t>çÌØßAÜß</a:t>
            </a:r>
          </a:p>
        </p:txBody>
      </p:sp>
      <p:pic>
        <p:nvPicPr>
          <p:cNvPr id="290824" name="Picture 9" descr="Malayalam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6"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Mongolian</a:t>
            </a:r>
            <a:endParaRPr lang="en-US" dirty="0">
              <a:ea typeface="ＭＳ Ｐゴシック" charset="0"/>
              <a:cs typeface="ＭＳ Ｐゴシック" charset="0"/>
            </a:endParaRPr>
          </a:p>
        </p:txBody>
      </p:sp>
      <p:grpSp>
        <p:nvGrpSpPr>
          <p:cNvPr id="292867" name="Group 4"/>
          <p:cNvGrpSpPr>
            <a:grpSpLocks/>
          </p:cNvGrpSpPr>
          <p:nvPr/>
        </p:nvGrpSpPr>
        <p:grpSpPr bwMode="auto">
          <a:xfrm>
            <a:off x="76200" y="5435600"/>
            <a:ext cx="8596313" cy="1346200"/>
            <a:chOff x="48" y="3424"/>
            <a:chExt cx="5415" cy="848"/>
          </a:xfrm>
        </p:grpSpPr>
        <p:sp>
          <p:nvSpPr>
            <p:cNvPr id="13517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3517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3517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9286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29286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29287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35179"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292872" name="Picture 12" descr="Mongolian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4913" name="Group 2"/>
          <p:cNvGrpSpPr>
            <a:grpSpLocks/>
          </p:cNvGrpSpPr>
          <p:nvPr/>
        </p:nvGrpSpPr>
        <p:grpSpPr bwMode="auto">
          <a:xfrm>
            <a:off x="76200" y="5435600"/>
            <a:ext cx="8596313" cy="1346200"/>
            <a:chOff x="48" y="3424"/>
            <a:chExt cx="5415" cy="848"/>
          </a:xfrm>
        </p:grpSpPr>
        <p:sp>
          <p:nvSpPr>
            <p:cNvPr id="137219"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S PGothic" pitchFamily="34" charset="-128"/>
                <a:cs typeface="MS PGothic" pitchFamily="34" charset="-128"/>
              </a:endParaRPr>
            </a:p>
          </p:txBody>
        </p:sp>
        <p:sp>
          <p:nvSpPr>
            <p:cNvPr id="137220"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ea typeface="MS PGothic" charset="0"/>
                  <a:cs typeface="MS PGothic" charset="0"/>
                </a:rPr>
                <a:t>A Presentation of The Bible…Basically Ministries International Inc.                Fort Worth, Texas</a:t>
              </a:r>
              <a:endParaRPr lang="en-US" sz="1800" b="1">
                <a:solidFill>
                  <a:srgbClr val="FAFD00"/>
                </a:solidFill>
                <a:latin typeface="Times New Roman" charset="0"/>
                <a:ea typeface="MS PGothic" charset="0"/>
                <a:cs typeface="MS PGothic" charset="0"/>
              </a:endParaRPr>
            </a:p>
          </p:txBody>
        </p:sp>
        <p:sp>
          <p:nvSpPr>
            <p:cNvPr id="137221"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S PGothic" pitchFamily="34" charset="-128"/>
                  <a:cs typeface="MS PGothic" pitchFamily="34" charset="-128"/>
                </a:rPr>
                <a:t>www.biblebasically.com</a:t>
              </a:r>
            </a:p>
          </p:txBody>
        </p:sp>
      </p:grpSp>
      <p:sp>
        <p:nvSpPr>
          <p:cNvPr id="294914"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dirty="0">
              <a:solidFill>
                <a:srgbClr val="FFFFFF"/>
              </a:solidFill>
              <a:latin typeface="Arial" panose="020B0604020202020204" pitchFamily="34" charset="0"/>
              <a:ea typeface="MS PGothic" charset="0"/>
              <a:cs typeface="MS PGothic" charset="0"/>
            </a:endParaRPr>
          </a:p>
        </p:txBody>
      </p:sp>
      <p:sp>
        <p:nvSpPr>
          <p:cNvPr id="294915"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ea typeface="MS PGothic" charset="0"/>
                <a:cs typeface="MS PGothic" charset="0"/>
              </a:rPr>
              <a:t>©2004 TBBMI</a:t>
            </a:r>
          </a:p>
        </p:txBody>
      </p:sp>
      <p:sp>
        <p:nvSpPr>
          <p:cNvPr id="137224"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ea typeface="MS PGothic" charset="0"/>
                <a:cs typeface="MS PGothic" charset="0"/>
              </a:rPr>
              <a:t>8.0.01.</a:t>
            </a:r>
          </a:p>
        </p:txBody>
      </p:sp>
      <p:sp>
        <p:nvSpPr>
          <p:cNvPr id="294917"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ea typeface="MS PGothic" charset="0"/>
                <a:cs typeface="MS PGothic" charset="0"/>
              </a:rPr>
              <a:t>04</a:t>
            </a:r>
          </a:p>
        </p:txBody>
      </p:sp>
      <p:pic>
        <p:nvPicPr>
          <p:cNvPr id="294918" name="Picture 10"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4919" name="Picture 1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23622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94920"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mr-IN"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a:r>
              <a:rPr lang="mr-IN"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137229" name="Rectangle 13"/>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294922" name="Picture 14" descr="Nepali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2"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dirty="0">
              <a:solidFill>
                <a:srgbClr val="FFFFFF"/>
              </a:solidFill>
              <a:latin typeface="Arial" panose="020B0604020202020204" pitchFamily="34" charset="0"/>
            </a:endParaRPr>
          </a:p>
        </p:txBody>
      </p:sp>
      <p:sp>
        <p:nvSpPr>
          <p:cNvPr id="296963"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©2003 TBBMI</a:t>
            </a:r>
          </a:p>
        </p:txBody>
      </p:sp>
      <p:sp>
        <p:nvSpPr>
          <p:cNvPr id="139269"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8.0.01.</a:t>
            </a:r>
          </a:p>
        </p:txBody>
      </p:sp>
      <p:sp>
        <p:nvSpPr>
          <p:cNvPr id="296965"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04</a:t>
            </a:r>
          </a:p>
        </p:txBody>
      </p:sp>
      <p:sp>
        <p:nvSpPr>
          <p:cNvPr id="139271"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1700" i="1">
                <a:solidFill>
                  <a:srgbClr val="FFFC1E"/>
                </a:solidFill>
                <a:latin typeface="Kosher-Normal" charset="0"/>
              </a:rPr>
              <a:t>biblia kwa ujumla</a:t>
            </a:r>
            <a:endParaRPr lang="zh-CN" altLang="en-US" sz="11700" i="1">
              <a:solidFill>
                <a:srgbClr val="FFFC1E"/>
              </a:solidFill>
              <a:latin typeface="Kosher-Normal" charset="0"/>
              <a:ea typeface="宋体" charset="0"/>
              <a:cs typeface="宋体" charset="0"/>
            </a:endParaRPr>
          </a:p>
        </p:txBody>
      </p:sp>
      <p:sp>
        <p:nvSpPr>
          <p:cNvPr id="139272"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n-ea"/>
              <a:cs typeface="+mn-cs"/>
            </a:endParaRPr>
          </a:p>
        </p:txBody>
      </p:sp>
      <p:sp>
        <p:nvSpPr>
          <p:cNvPr id="139273"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2000" b="1" i="1">
                <a:solidFill>
                  <a:srgbClr val="FAFD00"/>
                </a:solidFill>
                <a:latin typeface="Times New Roman" pitchFamily="-112" charset="0"/>
                <a:ea typeface="+mn-ea"/>
                <a:cs typeface="+mn-cs"/>
              </a:rPr>
              <a:t>A Presentation of The Bible…Basically Ministries International Inc.                Fort Worth, Texas</a:t>
            </a:r>
          </a:p>
        </p:txBody>
      </p:sp>
      <p:sp>
        <p:nvSpPr>
          <p:cNvPr id="139274"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sp>
        <p:nvSpPr>
          <p:cNvPr id="139275"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Swahili (Kenya)</a:t>
            </a:r>
            <a:endParaRPr lang="en-US" dirty="0">
              <a:latin typeface="Times" charset="0"/>
              <a:ea typeface="ＭＳ Ｐゴシック" charset="0"/>
              <a:cs typeface="ＭＳ Ｐゴシック" charset="0"/>
            </a:endParaRPr>
          </a:p>
        </p:txBody>
      </p:sp>
      <p:pic>
        <p:nvPicPr>
          <p:cNvPr id="296971" name="Picture 12" descr="Swahili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wheel spokes="0"/>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0"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Tagalog (Philippines)</a:t>
            </a:r>
            <a:endParaRPr lang="en-US" dirty="0">
              <a:ea typeface="ＭＳ Ｐゴシック" charset="0"/>
              <a:cs typeface="ＭＳ Ｐゴシック" charset="0"/>
            </a:endParaRPr>
          </a:p>
        </p:txBody>
      </p:sp>
      <p:grpSp>
        <p:nvGrpSpPr>
          <p:cNvPr id="299011" name="Group 4"/>
          <p:cNvGrpSpPr>
            <a:grpSpLocks/>
          </p:cNvGrpSpPr>
          <p:nvPr/>
        </p:nvGrpSpPr>
        <p:grpSpPr bwMode="auto">
          <a:xfrm>
            <a:off x="76200" y="5435600"/>
            <a:ext cx="8596313" cy="1346200"/>
            <a:chOff x="48" y="3424"/>
            <a:chExt cx="5415" cy="848"/>
          </a:xfrm>
        </p:grpSpPr>
        <p:sp>
          <p:nvSpPr>
            <p:cNvPr id="141317"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1318"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1319"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299012"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299013"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299014"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299015" name="WordArt 11"/>
          <p:cNvSpPr>
            <a:spLocks noChangeArrowheads="1" noChangeShapeType="1" noTextEdit="1"/>
          </p:cNvSpPr>
          <p:nvPr/>
        </p:nvSpPr>
        <p:spPr bwMode="auto">
          <a:xfrm>
            <a:off x="762000" y="1143000"/>
            <a:ext cx="7772400" cy="4445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SlantDown">
              <a:avLst>
                <a:gd name="adj" fmla="val 44444"/>
              </a:avLst>
            </a:prstTxWarp>
          </a:bodyPr>
          <a:lstStyle/>
          <a:p>
            <a:pPr algn="ctr"/>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299016" name="Picture 12" descr="Tagalog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خدمة السيدات</a:t>
            </a:r>
            <a:endParaRPr lang="en-US" sz="3200" dirty="0">
              <a:effectLst>
                <a:glow rad="127000">
                  <a:schemeClr val="tx1"/>
                </a:glow>
              </a:effectLst>
              <a:ea typeface="ＭＳ Ｐゴシック"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السيدات يوم الأربعاء</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1058" name="Group 3"/>
          <p:cNvGrpSpPr>
            <a:grpSpLocks/>
          </p:cNvGrpSpPr>
          <p:nvPr/>
        </p:nvGrpSpPr>
        <p:grpSpPr bwMode="auto">
          <a:xfrm>
            <a:off x="76200" y="5435600"/>
            <a:ext cx="8831263" cy="1346200"/>
            <a:chOff x="48" y="3424"/>
            <a:chExt cx="5415" cy="848"/>
          </a:xfrm>
        </p:grpSpPr>
        <p:sp>
          <p:nvSpPr>
            <p:cNvPr id="14336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000000"/>
                  </a:outerShdw>
                </a:effectLst>
                <a:latin typeface="Times New Roman" pitchFamily="-112" charset="0"/>
                <a:ea typeface="굴림" pitchFamily="-112" charset="-127"/>
                <a:cs typeface="굴림" pitchFamily="-112" charset="-127"/>
              </a:endParaRPr>
            </a:p>
          </p:txBody>
        </p:sp>
        <p:sp>
          <p:nvSpPr>
            <p:cNvPr id="143365"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143366"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0105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301060"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301061"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301062"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143371"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Tangkhul (India)</a:t>
            </a:r>
            <a:endParaRPr lang="en-US">
              <a:latin typeface="Times" charset="0"/>
              <a:ea typeface="ＭＳ Ｐゴシック" charset="0"/>
              <a:cs typeface="ＭＳ Ｐゴシック" charset="0"/>
            </a:endParaRPr>
          </a:p>
        </p:txBody>
      </p:sp>
      <p:pic>
        <p:nvPicPr>
          <p:cNvPr id="301064" name="Picture 12" descr="Tangkhu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00" y="0"/>
            <a:ext cx="9194800"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6"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Tamil (Sri Lanka/India)</a:t>
            </a:r>
            <a:endParaRPr lang="en-US" dirty="0">
              <a:ea typeface="ＭＳ Ｐゴシック" charset="0"/>
              <a:cs typeface="ＭＳ Ｐゴシック" charset="0"/>
            </a:endParaRPr>
          </a:p>
        </p:txBody>
      </p:sp>
      <p:grpSp>
        <p:nvGrpSpPr>
          <p:cNvPr id="303107" name="Group 4"/>
          <p:cNvGrpSpPr>
            <a:grpSpLocks/>
          </p:cNvGrpSpPr>
          <p:nvPr/>
        </p:nvGrpSpPr>
        <p:grpSpPr bwMode="auto">
          <a:xfrm>
            <a:off x="76200" y="5435600"/>
            <a:ext cx="8596313" cy="1346200"/>
            <a:chOff x="48" y="3424"/>
            <a:chExt cx="5415" cy="848"/>
          </a:xfrm>
        </p:grpSpPr>
        <p:sp>
          <p:nvSpPr>
            <p:cNvPr id="14541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541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541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0310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30310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30311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45419"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altLang="ko-KR" sz="10600" b="1">
                <a:solidFill>
                  <a:srgbClr val="FFFC1E"/>
                </a:solidFill>
                <a:latin typeface="Tharmini Plain" pitchFamily="-112" charset="0"/>
                <a:ea typeface="굴림" pitchFamily="-112" charset="-127"/>
                <a:cs typeface="굴림" pitchFamily="-112" charset="-127"/>
              </a:rPr>
              <a:t>jpUkiwapd;</a:t>
            </a:r>
            <a:r>
              <a:rPr lang="en-US" altLang="ko-KR" sz="10600" b="1">
                <a:solidFill>
                  <a:srgbClr val="FFFC1E"/>
                </a:solidFill>
                <a:latin typeface="Lucida Grande" pitchFamily="-112" charset="0"/>
                <a:ea typeface="굴림" pitchFamily="-112" charset="-127"/>
                <a:cs typeface="굴림" pitchFamily="-112" charset="-127"/>
              </a:rPr>
              <a:t>…</a:t>
            </a:r>
            <a:br>
              <a:rPr lang="en-US" altLang="ko-KR" sz="10600" b="1">
                <a:solidFill>
                  <a:srgbClr val="FFFC1E"/>
                </a:solidFill>
                <a:latin typeface="Tharmini Plain" pitchFamily="-112" charset="0"/>
                <a:ea typeface="굴림" pitchFamily="-112" charset="-127"/>
                <a:cs typeface="굴림" pitchFamily="-112" charset="-127"/>
              </a:rPr>
            </a:br>
            <a:r>
              <a:rPr lang="en-US" altLang="ko-KR" sz="10600" b="1">
                <a:solidFill>
                  <a:srgbClr val="FFFC1E"/>
                </a:solidFill>
                <a:latin typeface="Tharmini Plain" pitchFamily="-112" charset="0"/>
                <a:ea typeface="굴림" pitchFamily="-112" charset="-127"/>
                <a:cs typeface="굴림" pitchFamily="-112" charset="-127"/>
              </a:rPr>
              <a:t>mbg;gil</a:t>
            </a:r>
          </a:p>
        </p:txBody>
      </p:sp>
      <p:pic>
        <p:nvPicPr>
          <p:cNvPr id="303112" name="Picture 12" descr="Tamil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4" name="Rectangle 3"/>
          <p:cNvSpPr>
            <a:spLocks noGrp="1" noChangeArrowheads="1"/>
          </p:cNvSpPr>
          <p:nvPr>
            <p:ph type="ctrTitle"/>
          </p:nvPr>
        </p:nvSpPr>
        <p:spPr>
          <a:xfrm>
            <a:off x="0" y="0"/>
            <a:ext cx="7772400" cy="1143000"/>
          </a:xfrm>
        </p:spPr>
        <p:txBody>
          <a:bodyPr/>
          <a:lstStyle/>
          <a:p>
            <a:pPr eaLnBrk="1" hangingPunct="1"/>
            <a:r>
              <a:rPr lang="en-US" dirty="0">
                <a:solidFill>
                  <a:srgbClr val="FFFF00"/>
                </a:solidFill>
                <a:ea typeface="ＭＳ Ｐゴシック" charset="0"/>
                <a:cs typeface="ＭＳ Ｐゴシック" charset="0"/>
              </a:rPr>
              <a:t>Vietnamese</a:t>
            </a:r>
            <a:endParaRPr lang="en-US" dirty="0">
              <a:ea typeface="ＭＳ Ｐゴシック" charset="0"/>
              <a:cs typeface="ＭＳ Ｐゴシック" charset="0"/>
            </a:endParaRPr>
          </a:p>
        </p:txBody>
      </p:sp>
      <p:grpSp>
        <p:nvGrpSpPr>
          <p:cNvPr id="305155" name="Group 4"/>
          <p:cNvGrpSpPr>
            <a:grpSpLocks/>
          </p:cNvGrpSpPr>
          <p:nvPr/>
        </p:nvGrpSpPr>
        <p:grpSpPr bwMode="auto">
          <a:xfrm>
            <a:off x="76200" y="5435600"/>
            <a:ext cx="8596313" cy="1346200"/>
            <a:chOff x="48" y="3424"/>
            <a:chExt cx="5415" cy="848"/>
          </a:xfrm>
        </p:grpSpPr>
        <p:sp>
          <p:nvSpPr>
            <p:cNvPr id="1474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474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474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0515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30515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8.0.01.</a:t>
            </a:r>
          </a:p>
        </p:txBody>
      </p:sp>
      <p:sp>
        <p:nvSpPr>
          <p:cNvPr id="30515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47467"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305160" name="Picture 12" descr="Vietnam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7202" name="Picture 3" descr="BACKGR Indonesia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7203" name="Group 4"/>
          <p:cNvGrpSpPr>
            <a:grpSpLocks/>
          </p:cNvGrpSpPr>
          <p:nvPr/>
        </p:nvGrpSpPr>
        <p:grpSpPr bwMode="auto">
          <a:xfrm>
            <a:off x="76200" y="5435600"/>
            <a:ext cx="8596313" cy="1346200"/>
            <a:chOff x="48" y="3424"/>
            <a:chExt cx="5415" cy="848"/>
          </a:xfrm>
        </p:grpSpPr>
        <p:sp>
          <p:nvSpPr>
            <p:cNvPr id="14950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n-ea"/>
                <a:cs typeface="+mn-cs"/>
              </a:endParaRPr>
            </a:p>
          </p:txBody>
        </p:sp>
        <p:sp>
          <p:nvSpPr>
            <p:cNvPr id="14951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14951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grpSp>
      <p:sp>
        <p:nvSpPr>
          <p:cNvPr id="307204"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dirty="0">
              <a:solidFill>
                <a:srgbClr val="FFFFFF"/>
              </a:solidFill>
              <a:latin typeface="Arial" panose="020B0604020202020204" pitchFamily="34" charset="0"/>
            </a:endParaRPr>
          </a:p>
        </p:txBody>
      </p:sp>
      <p:sp>
        <p:nvSpPr>
          <p:cNvPr id="307205"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rPr>
              <a:t>©2003 TBBMI</a:t>
            </a:r>
          </a:p>
        </p:txBody>
      </p:sp>
      <p:sp>
        <p:nvSpPr>
          <p:cNvPr id="149514"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7.5.01.</a:t>
            </a:r>
          </a:p>
        </p:txBody>
      </p:sp>
      <p:sp>
        <p:nvSpPr>
          <p:cNvPr id="307207"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04</a:t>
            </a:r>
          </a:p>
        </p:txBody>
      </p:sp>
      <p:sp>
        <p:nvSpPr>
          <p:cNvPr id="149516"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Bahasa Indonesia</a:t>
            </a:r>
            <a:endParaRPr lang="en-US" dirty="0">
              <a:latin typeface="Times" charset="0"/>
              <a:ea typeface="ＭＳ Ｐゴシック" charset="0"/>
              <a:cs typeface="ＭＳ Ｐゴシック" charset="0"/>
            </a:endParaRPr>
          </a:p>
        </p:txBody>
      </p:sp>
      <p:pic>
        <p:nvPicPr>
          <p:cNvPr id="307209" name="Picture 13" descr="Bahasa TBB"/>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heel spokes="0"/>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0"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dirty="0">
              <a:solidFill>
                <a:srgbClr val="FFFFFF"/>
              </a:solidFill>
              <a:latin typeface="Arial" panose="020B0604020202020204" pitchFamily="34" charset="0"/>
            </a:endParaRPr>
          </a:p>
        </p:txBody>
      </p:sp>
      <p:sp>
        <p:nvSpPr>
          <p:cNvPr id="309251"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©2003 TBBMI</a:t>
            </a:r>
          </a:p>
        </p:txBody>
      </p:sp>
      <p:sp>
        <p:nvSpPr>
          <p:cNvPr id="151557"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a:defRPr/>
            </a:pPr>
            <a:r>
              <a:rPr lang="en-US" sz="1000" b="1">
                <a:effectLst>
                  <a:outerShdw blurRad="38100" dist="38100" dir="2700000" algn="tl">
                    <a:srgbClr val="000000"/>
                  </a:outerShdw>
                </a:effectLst>
                <a:latin typeface="Comic Sans MS" charset="0"/>
              </a:rPr>
              <a:t>8.0.01.</a:t>
            </a:r>
          </a:p>
        </p:txBody>
      </p:sp>
      <p:sp>
        <p:nvSpPr>
          <p:cNvPr id="309253"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rPr>
              <a:t>04</a:t>
            </a:r>
          </a:p>
        </p:txBody>
      </p:sp>
      <p:sp>
        <p:nvSpPr>
          <p:cNvPr id="151559"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a:defRPr/>
            </a:pPr>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0"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151561"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en-US" sz="1200" b="1">
              <a:effectLst>
                <a:outerShdw blurRad="38100" dist="38100" dir="2700000" algn="tl">
                  <a:srgbClr val="000000"/>
                </a:outerShdw>
              </a:effectLst>
              <a:latin typeface="Times New Roman" pitchFamily="-112" charset="0"/>
              <a:ea typeface="+mn-ea"/>
              <a:cs typeface="+mn-cs"/>
            </a:endParaRPr>
          </a:p>
        </p:txBody>
      </p:sp>
      <p:sp>
        <p:nvSpPr>
          <p:cNvPr id="151562"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ea typeface="宋体" charset="0"/>
                <a:cs typeface="宋体"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151563"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sz="2000">
                <a:solidFill>
                  <a:srgbClr val="FFFB0C"/>
                </a:solidFill>
                <a:latin typeface="Helvetica" pitchFamily="-112" charset="0"/>
                <a:ea typeface="+mn-ea"/>
                <a:cs typeface="+mn-cs"/>
              </a:rPr>
              <a:t>www.biblebasically.com</a:t>
            </a:r>
          </a:p>
        </p:txBody>
      </p:sp>
      <p:sp>
        <p:nvSpPr>
          <p:cNvPr id="151564"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b="1" dirty="0">
                <a:solidFill>
                  <a:srgbClr val="FFFF00"/>
                </a:solidFill>
                <a:latin typeface="Arial" panose="020B0604020202020204" pitchFamily="34" charset="0"/>
                <a:ea typeface="ＭＳ Ｐゴシック" charset="0"/>
                <a:cs typeface="ＭＳ Ｐゴシック" charset="0"/>
              </a:rPr>
              <a:t>Chinese (Mandarin)</a:t>
            </a:r>
            <a:endParaRPr lang="en-US" dirty="0">
              <a:latin typeface="Times" charset="0"/>
              <a:ea typeface="ＭＳ Ｐゴシック" charset="0"/>
              <a:cs typeface="ＭＳ Ｐゴシック" charset="0"/>
            </a:endParaRPr>
          </a:p>
        </p:txBody>
      </p:sp>
      <p:pic>
        <p:nvPicPr>
          <p:cNvPr id="309260" name="Picture 13" descr="Chinese TB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9220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wheel spokes="0"/>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Grp="1" noChangeArrowheads="1"/>
          </p:cNvSpPr>
          <p:nvPr>
            <p:ph type="subTitle" idx="1"/>
          </p:nvPr>
        </p:nvSpPr>
        <p:spPr/>
        <p:txBody>
          <a:bodyPr/>
          <a:lstStyle/>
          <a:p>
            <a:pPr eaLnBrk="1" hangingPunct="1"/>
            <a:endParaRPr lang="en-US" dirty="0">
              <a:ea typeface="ＭＳ Ｐゴシック" charset="0"/>
              <a:cs typeface="ＭＳ Ｐゴシック" charset="0"/>
            </a:endParaRPr>
          </a:p>
        </p:txBody>
      </p:sp>
      <p:pic>
        <p:nvPicPr>
          <p:cNvPr id="311298" name="Picture 3"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1299" name="Group 4"/>
          <p:cNvGrpSpPr>
            <a:grpSpLocks/>
          </p:cNvGrpSpPr>
          <p:nvPr/>
        </p:nvGrpSpPr>
        <p:grpSpPr bwMode="auto">
          <a:xfrm>
            <a:off x="76200" y="5664200"/>
            <a:ext cx="8596313" cy="1346200"/>
            <a:chOff x="48" y="3424"/>
            <a:chExt cx="5415" cy="848"/>
          </a:xfrm>
        </p:grpSpPr>
        <p:sp>
          <p:nvSpPr>
            <p:cNvPr id="15360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1" hangingPunct="1">
                <a:spcBef>
                  <a:spcPct val="50000"/>
                </a:spcBef>
                <a:defRPr/>
              </a:pPr>
              <a:endParaRPr lang="ko-KR" altLang="en-US" sz="1200" b="1">
                <a:solidFill>
                  <a:srgbClr val="000000"/>
                </a:solidFill>
                <a:effectLst>
                  <a:outerShdw blurRad="38100" dist="38100" dir="2700000" algn="tl">
                    <a:srgbClr val="DDDDDD"/>
                  </a:outerShdw>
                </a:effectLst>
                <a:latin typeface="Times New Roman" pitchFamily="-112" charset="0"/>
                <a:ea typeface="굴림" pitchFamily="-112" charset="-127"/>
                <a:cs typeface="굴림" pitchFamily="-112" charset="-127"/>
              </a:endParaRPr>
            </a:p>
          </p:txBody>
        </p:sp>
        <p:sp>
          <p:nvSpPr>
            <p:cNvPr id="15360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5360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1" hangingPunct="1">
                <a:spcBef>
                  <a:spcPct val="50000"/>
                </a:spcBef>
                <a:defRPr/>
              </a:pPr>
              <a:r>
                <a:rPr lang="en-US" altLang="ko-KR" sz="2000">
                  <a:solidFill>
                    <a:srgbClr val="FFFB0C"/>
                  </a:solidFill>
                  <a:latin typeface="Helvetica" pitchFamily="-112" charset="0"/>
                  <a:ea typeface="굴림" pitchFamily="-112" charset="-127"/>
                  <a:cs typeface="굴림" pitchFamily="-112" charset="-127"/>
                </a:rPr>
                <a:t>www.biblebasically.com</a:t>
              </a:r>
            </a:p>
          </p:txBody>
        </p:sp>
      </p:grpSp>
      <p:sp>
        <p:nvSpPr>
          <p:cNvPr id="311300"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ko-KR" sz="900" b="1" dirty="0">
                <a:solidFill>
                  <a:srgbClr val="FFFFFF"/>
                </a:solidFill>
                <a:latin typeface="Arial" panose="020B0604020202020204" pitchFamily="34" charset="0"/>
                <a:ea typeface="굴림" charset="0"/>
                <a:cs typeface="굴림" charset="0"/>
              </a:rPr>
              <a:t>©2004 TBBMI</a:t>
            </a:r>
          </a:p>
        </p:txBody>
      </p:sp>
      <p:sp>
        <p:nvSpPr>
          <p:cNvPr id="311301"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ctr" eaLnBrk="1" hangingPunct="1">
              <a:spcBef>
                <a:spcPct val="50000"/>
              </a:spcBef>
            </a:pPr>
            <a:r>
              <a:rPr lang="en-US" altLang="ko-KR" sz="1000" b="1">
                <a:solidFill>
                  <a:srgbClr val="FFFFFF"/>
                </a:solidFill>
                <a:latin typeface="Times New Roman" charset="0"/>
                <a:ea typeface="굴림" charset="0"/>
                <a:cs typeface="굴림" charset="0"/>
              </a:rPr>
              <a:t>8.0.01.</a:t>
            </a:r>
          </a:p>
        </p:txBody>
      </p:sp>
      <p:sp>
        <p:nvSpPr>
          <p:cNvPr id="311302"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altLang="ko-KR" sz="1000" b="1" dirty="0">
                <a:solidFill>
                  <a:srgbClr val="FFFFFF"/>
                </a:solidFill>
                <a:latin typeface="Arial" panose="020B0604020202020204" pitchFamily="34" charset="0"/>
                <a:ea typeface="굴림" charset="0"/>
                <a:cs typeface="굴림" charset="0"/>
              </a:rPr>
              <a:t>04</a:t>
            </a:r>
          </a:p>
        </p:txBody>
      </p:sp>
      <p:sp>
        <p:nvSpPr>
          <p:cNvPr id="153611" name="Text Box 11"/>
          <p:cNvSpPr txBox="1">
            <a:spLocks noChangeArrowheads="1"/>
          </p:cNvSpPr>
          <p:nvPr/>
        </p:nvSpPr>
        <p:spPr bwMode="auto">
          <a:xfrm>
            <a:off x="0" y="457200"/>
            <a:ext cx="9144000"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1" hangingPunct="1">
              <a:defRPr/>
            </a:pPr>
            <a:r>
              <a:rPr lang="ar-JO" sz="6000" b="1" dirty="0">
                <a:solidFill>
                  <a:srgbClr val="FFFF00"/>
                </a:solidFill>
                <a:latin typeface="Arial" panose="020B0604020202020204" pitchFamily="34" charset="0"/>
                <a:ea typeface="ＭＳ Ｐゴシック"/>
                <a:cs typeface="Arial" panose="020B0604020202020204" pitchFamily="34" charset="0"/>
              </a:rPr>
              <a:t>مواد الكتاب المقدس بشكل أساسي</a:t>
            </a:r>
            <a:endParaRPr lang="en-US" sz="6000" b="1" dirty="0">
              <a:solidFill>
                <a:srgbClr val="FFFF00"/>
              </a:solidFill>
              <a:latin typeface="Arial" panose="020B0604020202020204" pitchFamily="34" charset="0"/>
              <a:ea typeface="ＭＳ Ｐゴシック"/>
              <a:cs typeface="Arial" panose="020B0604020202020204" pitchFamily="34" charset="0"/>
            </a:endParaRPr>
          </a:p>
        </p:txBody>
      </p:sp>
      <p:sp>
        <p:nvSpPr>
          <p:cNvPr id="153612" name="Text Box 12"/>
          <p:cNvSpPr txBox="1">
            <a:spLocks noGrp="1" noChangeArrowheads="1"/>
          </p:cNvSpPr>
          <p:nvPr>
            <p:ph type="ctrTitle"/>
          </p:nvPr>
        </p:nvSpPr>
        <p:spPr>
          <a:xfrm>
            <a:off x="228600" y="2133600"/>
            <a:ext cx="8686800" cy="1905000"/>
          </a:xfrm>
          <a:effectLst>
            <a:outerShdw blurRad="63500" dist="35921" dir="2700000" algn="ctr" rotWithShape="0">
              <a:srgbClr val="000000">
                <a:alpha val="74998"/>
              </a:srgbClr>
            </a:outerShdw>
          </a:effectLst>
        </p:spPr>
        <p:txBody>
          <a:bodyPr/>
          <a:lstStyle/>
          <a:p>
            <a:pPr>
              <a:defRPr/>
            </a:pPr>
            <a:r>
              <a:rPr lang="ar-JO" dirty="0">
                <a:solidFill>
                  <a:srgbClr val="FFFF00"/>
                </a:solidFill>
                <a:cs typeface="Arial" panose="020B0604020202020204" pitchFamily="34" charset="0"/>
              </a:rPr>
              <a:t>بوربوينت (945 شريحة)</a:t>
            </a:r>
            <a:br>
              <a:rPr lang="en-US" dirty="0">
                <a:solidFill>
                  <a:srgbClr val="FFFF00"/>
                </a:solidFill>
                <a:cs typeface="Arial" panose="020B0604020202020204" pitchFamily="34" charset="0"/>
              </a:rPr>
            </a:br>
            <a:r>
              <a:rPr lang="ar-JO" dirty="0">
                <a:solidFill>
                  <a:srgbClr val="FFFF00"/>
                </a:solidFill>
                <a:cs typeface="Arial" panose="020B0604020202020204" pitchFamily="34" charset="0"/>
              </a:rPr>
              <a:t>كتاب عمل الطالب (100 صفحة)</a:t>
            </a:r>
            <a:br>
              <a:rPr lang="en-US" dirty="0">
                <a:solidFill>
                  <a:srgbClr val="FFFF00"/>
                </a:solidFill>
                <a:cs typeface="Arial" panose="020B0604020202020204" pitchFamily="34" charset="0"/>
              </a:rPr>
            </a:br>
            <a:r>
              <a:rPr lang="ar-JO" dirty="0">
                <a:solidFill>
                  <a:srgbClr val="FFFF00"/>
                </a:solidFill>
                <a:cs typeface="Arial" panose="020B0604020202020204" pitchFamily="34" charset="0"/>
              </a:rPr>
              <a:t>كتاب المعلم (400 صفحة)</a:t>
            </a:r>
            <a:endParaRPr lang="en-US" dirty="0">
              <a:solidFill>
                <a:srgbClr val="FFFF00"/>
              </a:solidFill>
              <a:cs typeface="Arial" panose="020B0604020202020204" pitchFamily="34" charset="0"/>
            </a:endParaRPr>
          </a:p>
        </p:txBody>
      </p:sp>
      <p:sp>
        <p:nvSpPr>
          <p:cNvPr id="153613" name="Text Box 13"/>
          <p:cNvSpPr txBox="1">
            <a:spLocks noChangeArrowheads="1"/>
          </p:cNvSpPr>
          <p:nvPr/>
        </p:nvSpPr>
        <p:spPr bwMode="auto">
          <a:xfrm>
            <a:off x="304800" y="4267200"/>
            <a:ext cx="8686800" cy="12954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2800" b="1" dirty="0">
                <a:solidFill>
                  <a:srgbClr val="FFFF00"/>
                </a:solidFill>
                <a:latin typeface="Arial" panose="020B0604020202020204" pitchFamily="34" charset="0"/>
                <a:cs typeface="Arial" panose="020B0604020202020204" pitchFamily="34" charset="0"/>
              </a:rPr>
              <a:t>بشكل كامل في </a:t>
            </a:r>
            <a:br>
              <a:rPr lang="en-US" sz="2800" b="1" dirty="0">
                <a:solidFill>
                  <a:srgbClr val="FFFF00"/>
                </a:solidFill>
                <a:latin typeface="Arial" panose="020B0604020202020204" pitchFamily="34" charset="0"/>
                <a:cs typeface="Arial" panose="020B0604020202020204" pitchFamily="34" charset="0"/>
              </a:rPr>
            </a:br>
            <a:r>
              <a:rPr lang="ar-JO" sz="2800" b="1" dirty="0">
                <a:solidFill>
                  <a:srgbClr val="FFFF00"/>
                </a:solidFill>
                <a:latin typeface="Arial" panose="020B0604020202020204" pitchFamily="34" charset="0"/>
                <a:cs typeface="Arial" panose="020B0604020202020204" pitchFamily="34" charset="0"/>
              </a:rPr>
              <a:t>الإنجليزية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الصينية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الهندية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الأندونيسية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الكورية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المالاوية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المنغولية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الروسية</a:t>
            </a:r>
            <a:r>
              <a:rPr lang="en-US" sz="2800" b="1" dirty="0">
                <a:solidFill>
                  <a:srgbClr val="FFFF00"/>
                </a:solidFill>
                <a:latin typeface="Arial" panose="020B0604020202020204" pitchFamily="34" charset="0"/>
                <a:cs typeface="Arial" panose="020B0604020202020204" pitchFamily="34" charset="0"/>
              </a:rPr>
              <a:t> • </a:t>
            </a:r>
            <a:r>
              <a:rPr lang="ar-JO" sz="2800" b="1" dirty="0">
                <a:solidFill>
                  <a:srgbClr val="FFFF00"/>
                </a:solidFill>
                <a:latin typeface="Arial" panose="020B0604020202020204" pitchFamily="34" charset="0"/>
                <a:cs typeface="Arial" panose="020B0604020202020204" pitchFamily="34" charset="0"/>
              </a:rPr>
              <a:t>الإسبانية</a:t>
            </a:r>
            <a:endParaRPr lang="en-US" sz="4400" b="1"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12"/>
                                        </p:tgtEl>
                                        <p:attrNameLst>
                                          <p:attrName>style.visibility</p:attrName>
                                        </p:attrNameLst>
                                      </p:cBhvr>
                                      <p:to>
                                        <p:strVal val="visible"/>
                                      </p:to>
                                    </p:set>
                                    <p:animEffect transition="in" filter="dissolve">
                                      <p:cBhvr>
                                        <p:cTn id="7" dur="500"/>
                                        <p:tgtEl>
                                          <p:spTgt spid="153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536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utoUpdateAnimBg="0"/>
      <p:bldP spid="153613"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6115" name="Line 3"/>
          <p:cNvSpPr>
            <a:spLocks noChangeShapeType="1"/>
          </p:cNvSpPr>
          <p:nvPr/>
        </p:nvSpPr>
        <p:spPr bwMode="auto">
          <a:xfrm>
            <a:off x="9017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84995" name="Pictur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4996" name="Rectangle 5"/>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7"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4998" name="Text Box 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4999" name="Text Box 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5000" name="Text Box 1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a:t>
            </a:r>
          </a:p>
        </p:txBody>
      </p:sp>
      <p:sp>
        <p:nvSpPr>
          <p:cNvPr id="85003" name="Rectangle 8"/>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8">
            <a:extLst>
              <a:ext uri="{FF2B5EF4-FFF2-40B4-BE49-F238E27FC236}">
                <a16:creationId xmlns:a16="http://schemas.microsoft.com/office/drawing/2014/main" id="{37060581-D37D-9B2B-3EC6-66DF8FBD1AFA}"/>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8">
            <a:extLst>
              <a:ext uri="{FF2B5EF4-FFF2-40B4-BE49-F238E27FC236}">
                <a16:creationId xmlns:a16="http://schemas.microsoft.com/office/drawing/2014/main" id="{6814D9EF-B74B-BC31-67CC-CB4F40C102DA}"/>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8">
            <a:extLst>
              <a:ext uri="{FF2B5EF4-FFF2-40B4-BE49-F238E27FC236}">
                <a16:creationId xmlns:a16="http://schemas.microsoft.com/office/drawing/2014/main" id="{58E9C27E-D5C4-BD1E-DB4E-2993E87C4C4F}"/>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04A374F4-5DBA-A94E-2178-3CCA9418FE37}"/>
              </a:ext>
            </a:extLst>
          </p:cNvPr>
          <p:cNvSpPr txBox="1">
            <a:spLocks/>
          </p:cNvSpPr>
          <p:nvPr/>
        </p:nvSpPr>
        <p:spPr>
          <a:xfrm>
            <a:off x="2195513" y="2907869"/>
            <a:ext cx="5724526" cy="920765"/>
          </a:xfrm>
          <a:prstGeom prst="rect">
            <a:avLst/>
          </a:prstGeom>
          <a:ln w="12700">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rPr>
              <a:t>ملف كتابك المقدس</a:t>
            </a:r>
            <a:endParaRPr kumimoji="0" lang="en-US" sz="54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pitchFamily="-107" charset="-128"/>
              <a:cs typeface="Arial" panose="020B0604020202020204" pitchFamily="34" charset="0"/>
            </a:endParaRP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49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642938"/>
            <a:ext cx="57023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7046" name="Rectangle 494"/>
          <p:cNvSpPr>
            <a:spLocks noChangeArrowheads="1"/>
          </p:cNvSpPr>
          <p:nvPr/>
        </p:nvSpPr>
        <p:spPr bwMode="auto">
          <a:xfrm>
            <a:off x="2205038" y="622300"/>
            <a:ext cx="5715000" cy="55292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93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24931" name="Line 3"/>
          <p:cNvSpPr>
            <a:spLocks noChangeShapeType="1"/>
          </p:cNvSpPr>
          <p:nvPr/>
        </p:nvSpPr>
        <p:spPr bwMode="auto">
          <a:xfrm>
            <a:off x="914400"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59" name="Text Box 49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60" name="Text Box 497"/>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7061" name="Text Box 498"/>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87062" name="Text Box 499"/>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41</a:t>
            </a:r>
          </a:p>
        </p:txBody>
      </p:sp>
      <p:sp>
        <p:nvSpPr>
          <p:cNvPr id="3" name="Title 2"/>
          <p:cNvSpPr>
            <a:spLocks noGrp="1"/>
          </p:cNvSpPr>
          <p:nvPr>
            <p:ph type="title" idx="4294967295"/>
          </p:nvPr>
        </p:nvSpPr>
        <p:spPr>
          <a:xfrm>
            <a:off x="2071688" y="-8655"/>
            <a:ext cx="5343525" cy="949325"/>
          </a:xfrm>
          <a:prstGeom prst="rect">
            <a:avLst/>
          </a:prstGeom>
        </p:spPr>
        <p:txBody>
          <a:bodyPr/>
          <a:lstStyle/>
          <a:p>
            <a:pPr>
              <a:defRPr/>
            </a:pPr>
            <a:r>
              <a:rPr lang="ar-JO" sz="5400" b="1" dirty="0">
                <a:latin typeface="Arial" panose="020B0604020202020204" pitchFamily="34" charset="0"/>
                <a:cs typeface="Arial" panose="020B0604020202020204" pitchFamily="34" charset="0"/>
              </a:rPr>
              <a:t>ملف من 10 </a:t>
            </a:r>
            <a:r>
              <a:rPr lang="ar-LB" sz="5400" b="1" dirty="0">
                <a:latin typeface="Arial" panose="020B0604020202020204" pitchFamily="34" charset="0"/>
                <a:cs typeface="Arial" panose="020B0604020202020204" pitchFamily="34" charset="0"/>
              </a:rPr>
              <a:t>مجلدات</a:t>
            </a:r>
            <a:endParaRPr lang="en-US" sz="5400" b="1" dirty="0">
              <a:latin typeface="Arial" panose="020B0604020202020204" pitchFamily="34" charset="0"/>
              <a:cs typeface="Arial" panose="020B0604020202020204" pitchFamily="34" charset="0"/>
            </a:endParaRPr>
          </a:p>
        </p:txBody>
      </p:sp>
      <p:sp>
        <p:nvSpPr>
          <p:cNvPr id="8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8">
            <a:extLst>
              <a:ext uri="{FF2B5EF4-FFF2-40B4-BE49-F238E27FC236}">
                <a16:creationId xmlns:a16="http://schemas.microsoft.com/office/drawing/2014/main" id="{81F4101C-BB6B-F5AB-3ECC-68240B1403D2}"/>
              </a:ext>
            </a:extLst>
          </p:cNvPr>
          <p:cNvSpPr>
            <a:spLocks noChangeArrowheads="1"/>
          </p:cNvSpPr>
          <p:nvPr/>
        </p:nvSpPr>
        <p:spPr bwMode="auto">
          <a:xfrm rot="835137">
            <a:off x="5111750" y="26289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7</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8">
            <a:extLst>
              <a:ext uri="{FF2B5EF4-FFF2-40B4-BE49-F238E27FC236}">
                <a16:creationId xmlns:a16="http://schemas.microsoft.com/office/drawing/2014/main" id="{0C561698-4F57-5796-8C9E-7FCDFBE39513}"/>
              </a:ext>
            </a:extLst>
          </p:cNvPr>
          <p:cNvSpPr>
            <a:spLocks noChangeArrowheads="1"/>
          </p:cNvSpPr>
          <p:nvPr/>
        </p:nvSpPr>
        <p:spPr bwMode="auto">
          <a:xfrm rot="835137">
            <a:off x="5241925" y="1536700"/>
            <a:ext cx="442913" cy="338138"/>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خ</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C3110551-8BFC-FBCA-3567-9A3C9C4FC08F}"/>
              </a:ext>
            </a:extLst>
          </p:cNvPr>
          <p:cNvSpPr>
            <a:spLocks noChangeArrowheads="1"/>
          </p:cNvSpPr>
          <p:nvPr/>
        </p:nvSpPr>
        <p:spPr bwMode="auto">
          <a:xfrm rot="835137">
            <a:off x="4967288" y="3611563"/>
            <a:ext cx="442912" cy="339725"/>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ص</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8">
            <a:extLst>
              <a:ext uri="{FF2B5EF4-FFF2-40B4-BE49-F238E27FC236}">
                <a16:creationId xmlns:a16="http://schemas.microsoft.com/office/drawing/2014/main" id="{45C5CD84-5163-D650-1710-1DA1DDC662F8}"/>
              </a:ext>
            </a:extLst>
          </p:cNvPr>
          <p:cNvSpPr>
            <a:spLocks noChangeArrowheads="1"/>
          </p:cNvSpPr>
          <p:nvPr/>
        </p:nvSpPr>
        <p:spPr bwMode="auto">
          <a:xfrm rot="835137">
            <a:off x="4800600" y="4538663"/>
            <a:ext cx="444500" cy="338137"/>
          </a:xfrm>
          <a:prstGeom prst="rect">
            <a:avLst/>
          </a:prstGeom>
          <a:gradFill rotWithShape="0">
            <a:gsLst>
              <a:gs pos="0">
                <a:srgbClr val="C0BECC"/>
              </a:gs>
              <a:gs pos="50000">
                <a:srgbClr val="777777"/>
              </a:gs>
              <a:gs pos="100000">
                <a:srgbClr val="C0BECC"/>
              </a:gs>
            </a:gsLst>
            <a:lin ang="18900000" scaled="1"/>
          </a:gra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zh-CN"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ي</a:t>
            </a:r>
            <a:endParaRPr kumimoji="0" lang="zh-CN" altLang="en-US" sz="2000" b="1"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82"/>
          <p:cNvGrpSpPr>
            <a:grpSpLocks/>
          </p:cNvGrpSpPr>
          <p:nvPr/>
        </p:nvGrpSpPr>
        <p:grpSpPr bwMode="auto">
          <a:xfrm>
            <a:off x="2325688" y="959721"/>
            <a:ext cx="2671762" cy="1566863"/>
            <a:chOff x="1366" y="631"/>
            <a:chExt cx="1683" cy="987"/>
          </a:xfrm>
        </p:grpSpPr>
        <p:grpSp>
          <p:nvGrpSpPr>
            <p:cNvPr id="87119" name="Group 468"/>
            <p:cNvGrpSpPr>
              <a:grpSpLocks/>
            </p:cNvGrpSpPr>
            <p:nvPr/>
          </p:nvGrpSpPr>
          <p:grpSpPr bwMode="auto">
            <a:xfrm>
              <a:off x="1366" y="669"/>
              <a:ext cx="1683" cy="949"/>
              <a:chOff x="1002" y="157"/>
              <a:chExt cx="1683" cy="949"/>
            </a:xfrm>
          </p:grpSpPr>
          <p:sp>
            <p:nvSpPr>
              <p:cNvPr id="87121" name="AutoShape 46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22" name="Rectangle 47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23" name="Rectangle 47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24" name="Rectangle 47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120" name="Text Box 376"/>
            <p:cNvSpPr txBox="1">
              <a:spLocks noChangeArrowheads="1"/>
            </p:cNvSpPr>
            <p:nvPr/>
          </p:nvSpPr>
          <p:spPr bwMode="auto">
            <a:xfrm>
              <a:off x="1825" y="631"/>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483"/>
          <p:cNvGrpSpPr>
            <a:grpSpLocks/>
          </p:cNvGrpSpPr>
          <p:nvPr/>
        </p:nvGrpSpPr>
        <p:grpSpPr bwMode="auto">
          <a:xfrm>
            <a:off x="2605088" y="1340721"/>
            <a:ext cx="2671762" cy="1566863"/>
            <a:chOff x="1542" y="871"/>
            <a:chExt cx="1683" cy="987"/>
          </a:xfrm>
        </p:grpSpPr>
        <p:grpSp>
          <p:nvGrpSpPr>
            <p:cNvPr id="87113" name="Group 463"/>
            <p:cNvGrpSpPr>
              <a:grpSpLocks/>
            </p:cNvGrpSpPr>
            <p:nvPr/>
          </p:nvGrpSpPr>
          <p:grpSpPr bwMode="auto">
            <a:xfrm>
              <a:off x="1542" y="909"/>
              <a:ext cx="1683" cy="949"/>
              <a:chOff x="1002" y="157"/>
              <a:chExt cx="1683" cy="949"/>
            </a:xfrm>
          </p:grpSpPr>
          <p:sp>
            <p:nvSpPr>
              <p:cNvPr id="87115" name="AutoShape 46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6" name="Rectangle 46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7" name="Rectangle 46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8" name="Rectangle 46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114" name="Text Box 473"/>
            <p:cNvSpPr txBox="1">
              <a:spLocks noChangeArrowheads="1"/>
            </p:cNvSpPr>
            <p:nvPr/>
          </p:nvSpPr>
          <p:spPr bwMode="auto">
            <a:xfrm>
              <a:off x="2017" y="871"/>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484"/>
          <p:cNvGrpSpPr>
            <a:grpSpLocks/>
          </p:cNvGrpSpPr>
          <p:nvPr/>
        </p:nvGrpSpPr>
        <p:grpSpPr bwMode="auto">
          <a:xfrm>
            <a:off x="2941638" y="1747121"/>
            <a:ext cx="2671762" cy="1541463"/>
            <a:chOff x="1754" y="1127"/>
            <a:chExt cx="1683" cy="971"/>
          </a:xfrm>
        </p:grpSpPr>
        <p:grpSp>
          <p:nvGrpSpPr>
            <p:cNvPr id="87107" name="Group 428"/>
            <p:cNvGrpSpPr>
              <a:grpSpLocks/>
            </p:cNvGrpSpPr>
            <p:nvPr/>
          </p:nvGrpSpPr>
          <p:grpSpPr bwMode="auto">
            <a:xfrm>
              <a:off x="1754" y="1149"/>
              <a:ext cx="1683" cy="949"/>
              <a:chOff x="1002" y="157"/>
              <a:chExt cx="1683" cy="949"/>
            </a:xfrm>
          </p:grpSpPr>
          <p:sp>
            <p:nvSpPr>
              <p:cNvPr id="87109" name="AutoShape 42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0" name="Rectangle 43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1" name="Rectangle 43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12" name="Rectangle 43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108" name="Text Box 474"/>
            <p:cNvSpPr txBox="1">
              <a:spLocks noChangeArrowheads="1"/>
            </p:cNvSpPr>
            <p:nvPr/>
          </p:nvSpPr>
          <p:spPr bwMode="auto">
            <a:xfrm>
              <a:off x="2201" y="112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485"/>
          <p:cNvGrpSpPr>
            <a:grpSpLocks/>
          </p:cNvGrpSpPr>
          <p:nvPr/>
        </p:nvGrpSpPr>
        <p:grpSpPr bwMode="auto">
          <a:xfrm>
            <a:off x="3195638" y="2128121"/>
            <a:ext cx="2671762" cy="1554163"/>
            <a:chOff x="1914" y="1367"/>
            <a:chExt cx="1683" cy="979"/>
          </a:xfrm>
        </p:grpSpPr>
        <p:grpSp>
          <p:nvGrpSpPr>
            <p:cNvPr id="87101" name="Group 423"/>
            <p:cNvGrpSpPr>
              <a:grpSpLocks/>
            </p:cNvGrpSpPr>
            <p:nvPr/>
          </p:nvGrpSpPr>
          <p:grpSpPr bwMode="auto">
            <a:xfrm>
              <a:off x="1914" y="1397"/>
              <a:ext cx="1683" cy="949"/>
              <a:chOff x="1002" y="157"/>
              <a:chExt cx="1683" cy="949"/>
            </a:xfrm>
          </p:grpSpPr>
          <p:sp>
            <p:nvSpPr>
              <p:cNvPr id="87103" name="AutoShape 42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04" name="Rectangle 42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05" name="Rectangle 42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06" name="Rectangle 42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102" name="Text Box 475"/>
            <p:cNvSpPr txBox="1">
              <a:spLocks noChangeArrowheads="1"/>
            </p:cNvSpPr>
            <p:nvPr/>
          </p:nvSpPr>
          <p:spPr bwMode="auto">
            <a:xfrm>
              <a:off x="2377" y="136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486"/>
          <p:cNvGrpSpPr>
            <a:grpSpLocks/>
          </p:cNvGrpSpPr>
          <p:nvPr/>
        </p:nvGrpSpPr>
        <p:grpSpPr bwMode="auto">
          <a:xfrm>
            <a:off x="3481388" y="2509121"/>
            <a:ext cx="2671762" cy="1554163"/>
            <a:chOff x="2094" y="1607"/>
            <a:chExt cx="1683" cy="979"/>
          </a:xfrm>
        </p:grpSpPr>
        <p:grpSp>
          <p:nvGrpSpPr>
            <p:cNvPr id="87095" name="Group 433"/>
            <p:cNvGrpSpPr>
              <a:grpSpLocks/>
            </p:cNvGrpSpPr>
            <p:nvPr/>
          </p:nvGrpSpPr>
          <p:grpSpPr bwMode="auto">
            <a:xfrm>
              <a:off x="2094" y="1637"/>
              <a:ext cx="1683" cy="949"/>
              <a:chOff x="1002" y="157"/>
              <a:chExt cx="1683" cy="949"/>
            </a:xfrm>
          </p:grpSpPr>
          <p:sp>
            <p:nvSpPr>
              <p:cNvPr id="87097" name="AutoShape 43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98" name="Rectangle 43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99" name="Rectangle 43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100" name="Rectangle 43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96" name="Text Box 476"/>
            <p:cNvSpPr txBox="1">
              <a:spLocks noChangeArrowheads="1"/>
            </p:cNvSpPr>
            <p:nvPr/>
          </p:nvSpPr>
          <p:spPr bwMode="auto">
            <a:xfrm>
              <a:off x="2561" y="160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487"/>
          <p:cNvGrpSpPr>
            <a:grpSpLocks/>
          </p:cNvGrpSpPr>
          <p:nvPr/>
        </p:nvGrpSpPr>
        <p:grpSpPr bwMode="auto">
          <a:xfrm>
            <a:off x="3786188" y="2877421"/>
            <a:ext cx="2671762" cy="1566863"/>
            <a:chOff x="2286" y="1839"/>
            <a:chExt cx="1683" cy="987"/>
          </a:xfrm>
        </p:grpSpPr>
        <p:grpSp>
          <p:nvGrpSpPr>
            <p:cNvPr id="87089" name="Group 438"/>
            <p:cNvGrpSpPr>
              <a:grpSpLocks/>
            </p:cNvGrpSpPr>
            <p:nvPr/>
          </p:nvGrpSpPr>
          <p:grpSpPr bwMode="auto">
            <a:xfrm>
              <a:off x="2286" y="1877"/>
              <a:ext cx="1683" cy="949"/>
              <a:chOff x="1002" y="157"/>
              <a:chExt cx="1683" cy="949"/>
            </a:xfrm>
          </p:grpSpPr>
          <p:sp>
            <p:nvSpPr>
              <p:cNvPr id="87091" name="AutoShape 43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92" name="Rectangle 44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93" name="Rectangle 44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94" name="Rectangle 44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90" name="Text Box 477"/>
            <p:cNvSpPr txBox="1">
              <a:spLocks noChangeArrowheads="1"/>
            </p:cNvSpPr>
            <p:nvPr/>
          </p:nvSpPr>
          <p:spPr bwMode="auto">
            <a:xfrm>
              <a:off x="2729" y="1839"/>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489"/>
          <p:cNvGrpSpPr>
            <a:grpSpLocks/>
          </p:cNvGrpSpPr>
          <p:nvPr/>
        </p:nvGrpSpPr>
        <p:grpSpPr bwMode="auto">
          <a:xfrm>
            <a:off x="4052888" y="3271122"/>
            <a:ext cx="2671762" cy="1554163"/>
            <a:chOff x="2454" y="2087"/>
            <a:chExt cx="1683" cy="979"/>
          </a:xfrm>
        </p:grpSpPr>
        <p:grpSp>
          <p:nvGrpSpPr>
            <p:cNvPr id="87083" name="Group 443"/>
            <p:cNvGrpSpPr>
              <a:grpSpLocks/>
            </p:cNvGrpSpPr>
            <p:nvPr/>
          </p:nvGrpSpPr>
          <p:grpSpPr bwMode="auto">
            <a:xfrm>
              <a:off x="2454" y="2117"/>
              <a:ext cx="1683" cy="949"/>
              <a:chOff x="1002" y="157"/>
              <a:chExt cx="1683" cy="949"/>
            </a:xfrm>
          </p:grpSpPr>
          <p:sp>
            <p:nvSpPr>
              <p:cNvPr id="87085" name="AutoShape 44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6" name="Rectangle 44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7" name="Rectangle 44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8" name="Rectangle 44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84" name="Text Box 478"/>
            <p:cNvSpPr txBox="1">
              <a:spLocks noChangeArrowheads="1"/>
            </p:cNvSpPr>
            <p:nvPr/>
          </p:nvSpPr>
          <p:spPr bwMode="auto">
            <a:xfrm>
              <a:off x="2913" y="208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490"/>
          <p:cNvGrpSpPr>
            <a:grpSpLocks/>
          </p:cNvGrpSpPr>
          <p:nvPr/>
        </p:nvGrpSpPr>
        <p:grpSpPr bwMode="auto">
          <a:xfrm>
            <a:off x="4306888" y="3652122"/>
            <a:ext cx="2671762" cy="1554163"/>
            <a:chOff x="2614" y="2327"/>
            <a:chExt cx="1683" cy="979"/>
          </a:xfrm>
        </p:grpSpPr>
        <p:grpSp>
          <p:nvGrpSpPr>
            <p:cNvPr id="87077" name="Group 448"/>
            <p:cNvGrpSpPr>
              <a:grpSpLocks/>
            </p:cNvGrpSpPr>
            <p:nvPr/>
          </p:nvGrpSpPr>
          <p:grpSpPr bwMode="auto">
            <a:xfrm>
              <a:off x="2614" y="2357"/>
              <a:ext cx="1683" cy="949"/>
              <a:chOff x="1002" y="157"/>
              <a:chExt cx="1683" cy="949"/>
            </a:xfrm>
          </p:grpSpPr>
          <p:sp>
            <p:nvSpPr>
              <p:cNvPr id="87079" name="AutoShape 44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0" name="Rectangle 45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1" name="Rectangle 45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82" name="Rectangle 45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78" name="Text Box 479"/>
            <p:cNvSpPr txBox="1">
              <a:spLocks noChangeArrowheads="1"/>
            </p:cNvSpPr>
            <p:nvPr/>
          </p:nvSpPr>
          <p:spPr bwMode="auto">
            <a:xfrm>
              <a:off x="3089" y="2327"/>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 name="Group 491"/>
          <p:cNvGrpSpPr>
            <a:grpSpLocks/>
          </p:cNvGrpSpPr>
          <p:nvPr/>
        </p:nvGrpSpPr>
        <p:grpSpPr bwMode="auto">
          <a:xfrm>
            <a:off x="4624388" y="3993436"/>
            <a:ext cx="2671762" cy="1593851"/>
            <a:chOff x="2814" y="2542"/>
            <a:chExt cx="1683" cy="1004"/>
          </a:xfrm>
        </p:grpSpPr>
        <p:grpSp>
          <p:nvGrpSpPr>
            <p:cNvPr id="87071" name="Group 453"/>
            <p:cNvGrpSpPr>
              <a:grpSpLocks/>
            </p:cNvGrpSpPr>
            <p:nvPr/>
          </p:nvGrpSpPr>
          <p:grpSpPr bwMode="auto">
            <a:xfrm>
              <a:off x="2814" y="2597"/>
              <a:ext cx="1683" cy="949"/>
              <a:chOff x="1002" y="157"/>
              <a:chExt cx="1683" cy="949"/>
            </a:xfrm>
          </p:grpSpPr>
          <p:sp>
            <p:nvSpPr>
              <p:cNvPr id="87073" name="AutoShape 454"/>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74" name="Rectangle 455"/>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75" name="Rectangle 456"/>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76" name="Rectangle 457"/>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72" name="Text Box 480"/>
            <p:cNvSpPr txBox="1">
              <a:spLocks noChangeArrowheads="1"/>
            </p:cNvSpPr>
            <p:nvPr/>
          </p:nvSpPr>
          <p:spPr bwMode="auto">
            <a:xfrm>
              <a:off x="3213" y="2542"/>
              <a:ext cx="20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0" name="Group 492"/>
          <p:cNvGrpSpPr>
            <a:grpSpLocks/>
          </p:cNvGrpSpPr>
          <p:nvPr/>
        </p:nvGrpSpPr>
        <p:grpSpPr bwMode="auto">
          <a:xfrm>
            <a:off x="4916488" y="4414122"/>
            <a:ext cx="2671762" cy="1554163"/>
            <a:chOff x="2998" y="2807"/>
            <a:chExt cx="1683" cy="979"/>
          </a:xfrm>
        </p:grpSpPr>
        <p:grpSp>
          <p:nvGrpSpPr>
            <p:cNvPr id="87065" name="Group 458"/>
            <p:cNvGrpSpPr>
              <a:grpSpLocks/>
            </p:cNvGrpSpPr>
            <p:nvPr/>
          </p:nvGrpSpPr>
          <p:grpSpPr bwMode="auto">
            <a:xfrm>
              <a:off x="2998" y="2837"/>
              <a:ext cx="1683" cy="949"/>
              <a:chOff x="1002" y="157"/>
              <a:chExt cx="1683" cy="949"/>
            </a:xfrm>
          </p:grpSpPr>
          <p:sp>
            <p:nvSpPr>
              <p:cNvPr id="87067" name="AutoShape 459"/>
              <p:cNvSpPr>
                <a:spLocks noChangeArrowheads="1"/>
              </p:cNvSpPr>
              <p:nvPr/>
            </p:nvSpPr>
            <p:spPr bwMode="auto">
              <a:xfrm>
                <a:off x="1002" y="157"/>
                <a:ext cx="1136" cy="415"/>
              </a:xfrm>
              <a:prstGeom prst="roundRect">
                <a:avLst>
                  <a:gd name="adj" fmla="val 10727"/>
                </a:avLst>
              </a:prstGeom>
              <a:solidFill>
                <a:srgbClr val="FFD34A"/>
              </a:solidFill>
              <a:ln w="3810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68" name="Rectangle 460"/>
              <p:cNvSpPr>
                <a:spLocks noChangeArrowheads="1"/>
              </p:cNvSpPr>
              <p:nvPr/>
            </p:nvSpPr>
            <p:spPr bwMode="auto">
              <a:xfrm>
                <a:off x="1003" y="454"/>
                <a:ext cx="1682" cy="652"/>
              </a:xfrm>
              <a:prstGeom prst="rect">
                <a:avLst/>
              </a:prstGeom>
              <a:solidFill>
                <a:schemeClr val="tx2"/>
              </a:solidFill>
              <a:ln w="38100">
                <a:solidFill>
                  <a:srgbClr val="000000"/>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69" name="Rectangle 461"/>
              <p:cNvSpPr>
                <a:spLocks noChangeArrowheads="1"/>
              </p:cNvSpPr>
              <p:nvPr/>
            </p:nvSpPr>
            <p:spPr bwMode="auto">
              <a:xfrm>
                <a:off x="1016" y="384"/>
                <a:ext cx="448" cy="16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7070" name="Rectangle 462"/>
              <p:cNvSpPr>
                <a:spLocks noChangeArrowheads="1"/>
              </p:cNvSpPr>
              <p:nvPr/>
            </p:nvSpPr>
            <p:spPr bwMode="auto">
              <a:xfrm>
                <a:off x="1328" y="376"/>
                <a:ext cx="800" cy="16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87066" name="Text Box 481"/>
            <p:cNvSpPr txBox="1">
              <a:spLocks noChangeArrowheads="1"/>
            </p:cNvSpPr>
            <p:nvPr/>
          </p:nvSpPr>
          <p:spPr bwMode="auto">
            <a:xfrm>
              <a:off x="3382" y="2807"/>
              <a:ext cx="29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100"/>
                            </p:stCondLst>
                            <p:childTnLst>
                              <p:par>
                                <p:cTn id="15" presetID="2" presetClass="entr" presetSubtype="8" fill="hold" nodeType="afterEffect">
                                  <p:stCondLst>
                                    <p:cond delay="1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700"/>
                            </p:stCondLst>
                            <p:childTnLst>
                              <p:par>
                                <p:cTn id="20" presetID="2" presetClass="entr" presetSubtype="8" fill="hold" nodeType="afterEffect">
                                  <p:stCondLst>
                                    <p:cond delay="1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
                            </p:stCondLst>
                            <p:childTnLst>
                              <p:par>
                                <p:cTn id="25" presetID="2" presetClass="entr" presetSubtype="8" fill="hold" nodeType="afterEffect">
                                  <p:stCondLst>
                                    <p:cond delay="1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900"/>
                            </p:stCondLst>
                            <p:childTnLst>
                              <p:par>
                                <p:cTn id="30" presetID="2" presetClass="entr" presetSubtype="8" fill="hold" nodeType="after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500"/>
                            </p:stCondLst>
                            <p:childTnLst>
                              <p:par>
                                <p:cTn id="35" presetID="2" presetClass="entr" presetSubtype="8" fill="hold" nodeType="afterEffect">
                                  <p:stCondLst>
                                    <p:cond delay="1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4100"/>
                            </p:stCondLst>
                            <p:childTnLst>
                              <p:par>
                                <p:cTn id="40" presetID="2" presetClass="entr" presetSubtype="8" fill="hold" nodeType="afterEffect">
                                  <p:stCondLst>
                                    <p:cond delay="1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0-#ppt_w/2"/>
                                          </p:val>
                                        </p:tav>
                                        <p:tav tm="100000">
                                          <p:val>
                                            <p:strVal val="#ppt_x"/>
                                          </p:val>
                                        </p:tav>
                                      </p:tavLst>
                                    </p:anim>
                                    <p:anim calcmode="lin" valueType="num">
                                      <p:cBhvr additive="base">
                                        <p:cTn id="43" dur="500" fill="hold"/>
                                        <p:tgtEl>
                                          <p:spTgt spid="16"/>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700"/>
                            </p:stCondLst>
                            <p:childTnLst>
                              <p:par>
                                <p:cTn id="45" presetID="2" presetClass="entr" presetSubtype="8" fill="hold" nodeType="afterEffect">
                                  <p:stCondLst>
                                    <p:cond delay="10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300"/>
                            </p:stCondLst>
                            <p:childTnLst>
                              <p:par>
                                <p:cTn id="50" presetID="2" presetClass="entr" presetSubtype="8" fill="hold" nodeType="afterEffect">
                                  <p:stCondLst>
                                    <p:cond delay="10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kern="1200" dirty="0">
                <a:solidFill>
                  <a:srgbClr val="FAFD00"/>
                </a:solidFill>
                <a:ea typeface="ＭＳ Ｐゴシック" charset="0"/>
                <a:cs typeface="Arial" panose="020B0604020202020204" pitchFamily="34" charset="0"/>
              </a:rPr>
              <a:t>افتح </a:t>
            </a:r>
            <a:br>
              <a:rPr lang="ar-JO" sz="5400" kern="1200" dirty="0">
                <a:solidFill>
                  <a:srgbClr val="FAFD00"/>
                </a:solidFill>
                <a:ea typeface="ＭＳ Ｐゴシック" charset="0"/>
                <a:cs typeface="Arial" panose="020B0604020202020204" pitchFamily="34" charset="0"/>
              </a:rPr>
            </a:br>
            <a:r>
              <a:rPr lang="ar-JO" sz="5400" kern="1200" dirty="0">
                <a:solidFill>
                  <a:srgbClr val="FAFD00"/>
                </a:solidFill>
                <a:ea typeface="ＭＳ Ｐゴシック" charset="0"/>
                <a:cs typeface="Arial" panose="020B0604020202020204" pitchFamily="34" charset="0"/>
              </a:rPr>
              <a:t>ملف كتابك المقدس</a:t>
            </a:r>
            <a:endParaRPr lang="en-US" sz="5400" kern="1200" dirty="0">
              <a:solidFill>
                <a:srgbClr val="FAFD00"/>
              </a:solidFill>
              <a:ea typeface="ＭＳ Ｐゴシック" charset="0"/>
              <a:cs typeface="Arial" panose="020B0604020202020204" pitchFamily="34" charset="0"/>
            </a:endParaRPr>
          </a:p>
        </p:txBody>
      </p:sp>
      <p:sp>
        <p:nvSpPr>
          <p:cNvPr id="34304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3043" name="Line 3"/>
          <p:cNvSpPr>
            <a:spLocks noChangeShapeType="1"/>
          </p:cNvSpPr>
          <p:nvPr/>
        </p:nvSpPr>
        <p:spPr bwMode="auto">
          <a:xfrm>
            <a:off x="925513" y="8890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9094"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89099"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a:t>
            </a:r>
          </a:p>
        </p:txBody>
      </p:sp>
      <p:sp>
        <p:nvSpPr>
          <p:cNvPr id="89100"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p>
        </p:txBody>
      </p:sp>
      <p:sp>
        <p:nvSpPr>
          <p:cNvPr id="51" name="Rectangle 50"/>
          <p:cNvSpPr/>
          <p:nvPr/>
        </p:nvSpPr>
        <p:spPr>
          <a:xfrm>
            <a:off x="1107956" y="3142972"/>
            <a:ext cx="6758901"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7</a:t>
            </a:r>
            <a:r>
              <a:rPr kumimoji="0" lang="ar-LB" sz="13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 name="Line 22"/>
          <p:cNvSpPr>
            <a:spLocks noChangeShapeType="1"/>
          </p:cNvSpPr>
          <p:nvPr/>
        </p:nvSpPr>
        <p:spPr bwMode="auto">
          <a:xfrm>
            <a:off x="5482934" y="4187824"/>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dirty="0">
                <a:solidFill>
                  <a:srgbClr val="FAFD00"/>
                </a:solidFill>
                <a:ea typeface="ＭＳ Ｐゴシック" charset="0"/>
                <a:cs typeface="Arial" panose="020B0604020202020204" pitchFamily="34" charset="0"/>
              </a:rPr>
              <a:t>افتح</a:t>
            </a:r>
            <a:br>
              <a:rPr lang="ar-JO" sz="5400" dirty="0">
                <a:solidFill>
                  <a:srgbClr val="FAFD00"/>
                </a:solidFill>
                <a:ea typeface="ＭＳ Ｐゴシック" charset="0"/>
                <a:cs typeface="Arial" panose="020B0604020202020204" pitchFamily="34" charset="0"/>
              </a:rPr>
            </a:br>
            <a:r>
              <a:rPr lang="ar-JO" sz="5400" dirty="0">
                <a:solidFill>
                  <a:srgbClr val="FAFD00"/>
                </a:solidFill>
                <a:ea typeface="ＭＳ Ｐゴシック" charset="0"/>
                <a:cs typeface="Arial" panose="020B0604020202020204" pitchFamily="34" charset="0"/>
              </a:rPr>
              <a:t>ملف كتابك المقدس</a:t>
            </a:r>
            <a:endParaRPr lang="en-US" sz="5400" dirty="0">
              <a:solidFill>
                <a:srgbClr val="FAFD00"/>
              </a:solidFill>
              <a:ea typeface="ＭＳ Ｐゴシック" charset="0"/>
              <a:cs typeface="Arial" panose="020B0604020202020204" pitchFamily="34" charset="0"/>
            </a:endParaRPr>
          </a:p>
        </p:txBody>
      </p:sp>
      <p:sp>
        <p:nvSpPr>
          <p:cNvPr id="9114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114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5"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1146"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a:t>
            </a:r>
          </a:p>
        </p:txBody>
      </p:sp>
      <p:sp>
        <p:nvSpPr>
          <p:cNvPr id="91148"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p:cNvSpPr/>
          <p:nvPr/>
        </p:nvSpPr>
        <p:spPr>
          <a:xfrm>
            <a:off x="585042" y="3410853"/>
            <a:ext cx="4826202"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u="none" strike="noStrike" kern="1200" cap="none" spc="0" normalizeH="0" baseline="0" noProof="0" dirty="0">
                <a:ln w="22225">
                  <a:solidFill>
                    <a:srgbClr val="790015"/>
                  </a:solidFill>
                  <a:prstDash val="solid"/>
                </a:ln>
                <a:solidFill>
                  <a:srgbClr val="FF0000"/>
                </a:solidFill>
                <a:effectLst/>
                <a:uLnTx/>
                <a:uFillTx/>
                <a:latin typeface="Arial" panose="020B0604020202020204" pitchFamily="34" charset="0"/>
                <a:ea typeface="ＭＳ Ｐゴシック" charset="0"/>
                <a:cs typeface="Arial" panose="020B0604020202020204" pitchFamily="34" charset="0"/>
              </a:rPr>
              <a:t>4</a:t>
            </a:r>
            <a:r>
              <a:rPr kumimoji="0" lang="ar-LB" sz="155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LB"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ea typeface="ＭＳ Ｐゴシック" charset="0"/>
                <a:cs typeface="Arial" panose="020B0604020202020204" pitchFamily="34" charset="0"/>
              </a:rPr>
              <a:t>3</a:t>
            </a:r>
            <a:endParaRPr kumimoji="0" lang="en-US"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a:xfrm>
            <a:off x="5110619" y="3410505"/>
            <a:ext cx="3461881" cy="247760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7</a:t>
            </a:r>
            <a:r>
              <a:rPr kumimoji="0" lang="ar-LB" sz="155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55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a:t>
            </a:r>
            <a:endParaRPr kumimoji="0" lang="en-US" sz="15500" b="1" u="none" strike="noStrike" kern="1200" cap="none" spc="0" normalizeH="0" baseline="0" noProof="0" dirty="0">
              <a:ln w="22225">
                <a:solidFill>
                  <a:srgbClr val="790015"/>
                </a:solidFill>
                <a:prstDash val="solid"/>
              </a:ln>
              <a:solidFill>
                <a:srgbClr val="00B050"/>
              </a:solidFill>
              <a:effectLst/>
              <a:uLnTx/>
              <a:uFillTx/>
              <a:latin typeface="Arial" panose="020B0604020202020204" pitchFamily="34" charset="0"/>
              <a:ea typeface="ＭＳ Ｐゴシック" charset="0"/>
              <a:cs typeface="Arial" panose="020B0604020202020204" pitchFamily="34" charset="0"/>
            </a:endParaRPr>
          </a:p>
        </p:txBody>
      </p:sp>
      <p:sp>
        <p:nvSpPr>
          <p:cNvPr id="28694" name="Line 22"/>
          <p:cNvSpPr>
            <a:spLocks noChangeShapeType="1"/>
          </p:cNvSpPr>
          <p:nvPr/>
        </p:nvSpPr>
        <p:spPr bwMode="auto">
          <a:xfrm>
            <a:off x="7467600" y="464930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 calcmode="lin" valueType="num">
                                      <p:cBhvr>
                                        <p:cTn id="7" dur="1000" fill="hold"/>
                                        <p:tgtEl>
                                          <p:spTgt spid="28694"/>
                                        </p:tgtEl>
                                        <p:attrNameLst>
                                          <p:attrName>ppt_w</p:attrName>
                                        </p:attrNameLst>
                                      </p:cBhvr>
                                      <p:tavLst>
                                        <p:tav tm="0">
                                          <p:val>
                                            <p:fltVal val="0"/>
                                          </p:val>
                                        </p:tav>
                                        <p:tav tm="100000">
                                          <p:val>
                                            <p:strVal val="#ppt_w"/>
                                          </p:val>
                                        </p:tav>
                                      </p:tavLst>
                                    </p:anim>
                                    <p:anim calcmode="lin" valueType="num">
                                      <p:cBhvr>
                                        <p:cTn id="8" dur="1000" fill="hold"/>
                                        <p:tgtEl>
                                          <p:spTgt spid="28694"/>
                                        </p:tgtEl>
                                        <p:attrNameLst>
                                          <p:attrName>ppt_h</p:attrName>
                                        </p:attrNameLst>
                                      </p:cBhvr>
                                      <p:tavLst>
                                        <p:tav tm="0">
                                          <p:val>
                                            <p:fltVal val="0"/>
                                          </p:val>
                                        </p:tav>
                                        <p:tav tm="100000">
                                          <p:val>
                                            <p:strVal val="#ppt_h"/>
                                          </p:val>
                                        </p:tav>
                                      </p:tavLst>
                                    </p:anim>
                                    <p:anim calcmode="lin" valueType="num">
                                      <p:cBhvr>
                                        <p:cTn id="9"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تعليم الكتاب المقدس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rtl="1" eaLnBrk="1" hangingPunct="1"/>
            <a:r>
              <a:rPr lang="ar-JO" sz="3600" b="1" dirty="0">
                <a:solidFill>
                  <a:srgbClr val="FFFFFF"/>
                </a:solidFill>
                <a:latin typeface="Arial" panose="020B0604020202020204" pitchFamily="34" charset="0"/>
                <a:cs typeface="Arial" panose="020B0604020202020204" pitchFamily="34" charset="0"/>
              </a:rPr>
              <a:t>أميركا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نيوزيلاندا</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 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600952"/>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85042"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0724" name="Rectangle 4"/>
          <p:cNvSpPr>
            <a:spLocks noChangeArrowheads="1"/>
          </p:cNvSpPr>
          <p:nvPr/>
        </p:nvSpPr>
        <p:spPr bwMode="auto">
          <a:xfrm>
            <a:off x="641350" y="1604323"/>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افتح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ملف كتابك المقدس</a:t>
            </a:r>
            <a:endParaRPr kumimoji="0" lang="en-US"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3188"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3191"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3192"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3193"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3194"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a:t>
            </a:r>
          </a:p>
        </p:txBody>
      </p:sp>
      <p:sp>
        <p:nvSpPr>
          <p:cNvPr id="93195"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Arial" panose="020B0604020202020204" pitchFamily="34" charset="0"/>
              </a:rPr>
              <a:t>C 4 3 S J </a:t>
            </a:r>
          </a:p>
        </p:txBody>
      </p:sp>
      <p:sp>
        <p:nvSpPr>
          <p:cNvPr id="15" name="Rectangle 14"/>
          <p:cNvSpPr/>
          <p:nvPr/>
        </p:nvSpPr>
        <p:spPr>
          <a:xfrm>
            <a:off x="585043" y="3133446"/>
            <a:ext cx="7987458" cy="2092881"/>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1"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4</a:t>
            </a:r>
            <a:r>
              <a:rPr kumimoji="0" lang="ar-LB" sz="13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LB" sz="13000" b="1"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3</a:t>
            </a:r>
            <a:r>
              <a:rPr kumimoji="0" lang="ar-LB" sz="13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3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3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743200" y="1428388"/>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5226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2260423"/>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58573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3477490" y="1920727"/>
            <a:ext cx="2244438" cy="4114800"/>
          </a:xfrm>
          <a:prstGeom prst="rect">
            <a:avLst/>
          </a:prstGeom>
          <a:ln w="12700">
            <a:miter lim="800000"/>
            <a:headEnd/>
            <a:tailEnd/>
          </a:ln>
          <a:effectLst/>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u="none" strike="noStrike" kern="1200" cap="none" spc="0" normalizeH="0" baseline="0" noProof="0" dirty="0">
              <a:ln>
                <a:solidFill>
                  <a:srgbClr val="1A0004"/>
                </a:solidFill>
              </a:ln>
              <a:solidFill>
                <a:srgbClr val="FFFF00"/>
              </a:solidFill>
              <a:effectLst>
                <a:outerShdw blurRad="127000" dist="127000" dir="2700000" algn="tl" rotWithShape="0">
                  <a:srgbClr val="000000">
                    <a:alpha val="95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الشخصيات الأربعة هم : </a:t>
            </a:r>
            <a:endParaRPr lang="en-US" sz="4800" dirty="0">
              <a:solidFill>
                <a:srgbClr val="FAFD00"/>
              </a:solidFill>
              <a:ea typeface="ＭＳ Ｐゴシック" charset="0"/>
              <a:cs typeface="Arial" panose="020B0604020202020204" pitchFamily="34" charset="0"/>
            </a:endParaRPr>
          </a:p>
        </p:txBody>
      </p:sp>
      <p:sp>
        <p:nvSpPr>
          <p:cNvPr id="33796"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5"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1386"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7"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01388"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101389"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6">
                                            <p:bg/>
                                          </p:spTgt>
                                        </p:tgtEl>
                                        <p:attrNameLst>
                                          <p:attrName>style.visibility</p:attrName>
                                        </p:attrNameLst>
                                      </p:cBhvr>
                                      <p:to>
                                        <p:strVal val="visible"/>
                                      </p:to>
                                    </p:set>
                                    <p:animEffect transition="in" filter="wipe(left)">
                                      <p:cBhvr>
                                        <p:cTn id="13" dur="500"/>
                                        <p:tgtEl>
                                          <p:spTgt spid="16">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left)">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left)">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left)">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left)">
                                      <p:cBhvr>
                                        <p:cTn id="33"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33794"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788758" y="408866"/>
            <a:ext cx="3574696" cy="5999078"/>
          </a:xfrm>
          <a:prstGeom prst="rect">
            <a:avLst/>
          </a:prstGeom>
          <a:noFill/>
          <a:ln w="12700">
            <a:noFill/>
            <a:miter lim="800000"/>
            <a:headEnd/>
            <a:tailEnd/>
          </a:ln>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عـلى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ال</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ق</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اضي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أ</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ن</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 </a:t>
            </a:r>
            <a:endPar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LB"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ـ</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حكم</a:t>
            </a:r>
            <a:endPar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5843"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8"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3429"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3430"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49</a:t>
            </a:r>
          </a:p>
        </p:txBody>
      </p:sp>
      <p:sp>
        <p:nvSpPr>
          <p:cNvPr id="35859" name="AutoShape 19"/>
          <p:cNvSpPr>
            <a:spLocks noChangeArrowheads="1"/>
          </p:cNvSpPr>
          <p:nvPr/>
        </p:nvSpPr>
        <p:spPr bwMode="auto">
          <a:xfrm>
            <a:off x="4951966" y="570493"/>
            <a:ext cx="772285" cy="5697537"/>
          </a:xfrm>
          <a:prstGeom prst="roundRect">
            <a:avLst>
              <a:gd name="adj" fmla="val 16667"/>
            </a:avLst>
          </a:prstGeom>
          <a:noFill/>
          <a:ln w="50800">
            <a:solidFill>
              <a:schemeClr val="accent2">
                <a:lumMod val="60000"/>
                <a:lumOff val="40000"/>
              </a:schemeClr>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solidFill>
                  <a:srgbClr val="1A0004">
                    <a:lumMod val="50000"/>
                    <a:lumOff val="50000"/>
                  </a:srgbClr>
                </a:solid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8" name="Rectangle 12"/>
          <p:cNvSpPr>
            <a:spLocks noChangeArrowheads="1"/>
          </p:cNvSpPr>
          <p:nvPr/>
        </p:nvSpPr>
        <p:spPr bwMode="auto">
          <a:xfrm>
            <a:off x="890588" y="4629150"/>
            <a:ext cx="7557376" cy="949325"/>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09" name="Rectangle 13"/>
          <p:cNvSpPr>
            <a:spLocks noChangeArrowheads="1"/>
          </p:cNvSpPr>
          <p:nvPr/>
        </p:nvSpPr>
        <p:spPr bwMode="auto">
          <a:xfrm>
            <a:off x="890589" y="3804709"/>
            <a:ext cx="7584672" cy="83185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0" name="Rectangle 14"/>
          <p:cNvSpPr>
            <a:spLocks noChangeArrowheads="1"/>
          </p:cNvSpPr>
          <p:nvPr/>
        </p:nvSpPr>
        <p:spPr bwMode="auto">
          <a:xfrm>
            <a:off x="890589" y="2794530"/>
            <a:ext cx="7598318" cy="1017587"/>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511" name="Rectangle 15"/>
          <p:cNvSpPr>
            <a:spLocks noChangeArrowheads="1"/>
          </p:cNvSpPr>
          <p:nvPr/>
        </p:nvSpPr>
        <p:spPr bwMode="auto">
          <a:xfrm>
            <a:off x="904875" y="1925638"/>
            <a:ext cx="7611328" cy="876300"/>
          </a:xfrm>
          <a:prstGeom prst="rect">
            <a:avLst/>
          </a:prstGeom>
          <a:noFill/>
          <a:ln w="12700">
            <a:noFill/>
            <a:miter lim="800000"/>
            <a:headEnd/>
            <a:tailEnd/>
          </a:ln>
          <a:effectLst/>
        </p:spPr>
        <p:txBody>
          <a:bodyPr lIns="90487" tIns="44450" rIns="90487" bIns="44450"/>
          <a:lstStyle/>
          <a:p>
            <a:pPr marL="1820863" marR="0" lvl="0" indent="-677863" algn="r" defTabSz="1033463" rtl="1" eaLnBrk="0" fontAlgn="base" latinLnBrk="0" hangingPunct="0">
              <a:lnSpc>
                <a:spcPct val="100000"/>
              </a:lnSpc>
              <a:spcBef>
                <a:spcPct val="20000"/>
              </a:spcBef>
              <a:spcAft>
                <a:spcPct val="0"/>
              </a:spcAft>
              <a:buClr>
                <a:srgbClr val="790015"/>
              </a:buClr>
              <a:buSzPct val="75000"/>
              <a:buFontTx/>
              <a:buNone/>
              <a:tabLst/>
              <a:defRPr/>
            </a:pPr>
            <a:r>
              <a:rPr kumimoji="0" lang="ar-JO" sz="5400" b="1" u="none" strike="noStrike" kern="1200" cap="none" spc="0" normalizeH="0" baseline="0" noProof="0" dirty="0">
                <a:ln>
                  <a:noFill/>
                </a:ln>
                <a:solidFill>
                  <a:srgbClr val="FFFF00"/>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5400" b="1" u="none" strike="noStrike" kern="1200" cap="none" spc="0" normalizeH="0" baseline="0" noProof="0" dirty="0">
              <a:ln>
                <a:noFill/>
              </a:ln>
              <a:solidFill>
                <a:srgbClr val="FFFFFF"/>
              </a:solidFill>
              <a:effectLst>
                <a:outerShdw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6498"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الشخصيات الأربعة هم :</a:t>
            </a:r>
            <a:endParaRPr lang="en-US" sz="4800" dirty="0">
              <a:solidFill>
                <a:srgbClr val="FAFD00"/>
              </a:solidFill>
              <a:ea typeface="ＭＳ Ｐゴシック" charset="0"/>
              <a:cs typeface="Arial" panose="020B0604020202020204" pitchFamily="34" charset="0"/>
            </a:endParaRPr>
          </a:p>
        </p:txBody>
      </p:sp>
      <p:sp>
        <p:nvSpPr>
          <p:cNvPr id="106500"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106501"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6518" name="Text Box 22"/>
          <p:cNvSpPr txBox="1">
            <a:spLocks noChangeArrowheads="1"/>
          </p:cNvSpPr>
          <p:nvPr/>
        </p:nvSpPr>
        <p:spPr bwMode="auto">
          <a:xfrm rot="19656597">
            <a:off x="1660144" y="5085948"/>
            <a:ext cx="963726"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يحكم</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19" name="Text Box 23"/>
          <p:cNvSpPr txBox="1">
            <a:spLocks noChangeArrowheads="1"/>
          </p:cNvSpPr>
          <p:nvPr/>
        </p:nvSpPr>
        <p:spPr bwMode="auto">
          <a:xfrm rot="19656597">
            <a:off x="1839216" y="4370700"/>
            <a:ext cx="575799"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rPr>
              <a:t>أن</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0" name="Text Box 24"/>
          <p:cNvSpPr txBox="1">
            <a:spLocks noChangeArrowheads="1"/>
          </p:cNvSpPr>
          <p:nvPr/>
        </p:nvSpPr>
        <p:spPr bwMode="auto">
          <a:xfrm rot="19656597">
            <a:off x="1662887" y="3378687"/>
            <a:ext cx="92846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يجب</a:t>
            </a:r>
            <a:endParaRPr kumimoji="0" lang="en-US" sz="4000" b="1" u="none" strike="noStrike" kern="1200" cap="none" spc="0" normalizeH="0" baseline="0" noProof="0" dirty="0">
              <a:ln>
                <a:noFill/>
              </a:ln>
              <a:solidFill>
                <a:srgbClr val="00CC00"/>
              </a:solidFill>
              <a:effectLst/>
              <a:uLnTx/>
              <a:uFillTx/>
              <a:latin typeface="Arial" panose="020B0604020202020204" pitchFamily="34" charset="0"/>
              <a:ea typeface="ＭＳ Ｐゴシック" charset="0"/>
              <a:cs typeface="Arial" panose="020B0604020202020204" pitchFamily="34" charset="0"/>
            </a:endParaRPr>
          </a:p>
        </p:txBody>
      </p:sp>
      <p:sp>
        <p:nvSpPr>
          <p:cNvPr id="106521" name="Text Box 25"/>
          <p:cNvSpPr txBox="1">
            <a:spLocks noChangeArrowheads="1"/>
          </p:cNvSpPr>
          <p:nvPr/>
        </p:nvSpPr>
        <p:spPr bwMode="auto">
          <a:xfrm rot="19656597">
            <a:off x="1414923" y="2479671"/>
            <a:ext cx="1398140" cy="46673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55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القاضي</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05488"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5489" name="Text Box 2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5490"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50</a:t>
            </a:r>
          </a:p>
        </p:txBody>
      </p:sp>
      <p:sp>
        <p:nvSpPr>
          <p:cNvPr id="105491"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p>
        </p:txBody>
      </p:sp>
      <p:sp>
        <p:nvSpPr>
          <p:cNvPr id="18"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additive="base">
                                        <p:cTn id="7" dur="500" fill="hold"/>
                                        <p:tgtEl>
                                          <p:spTgt spid="106498"/>
                                        </p:tgtEl>
                                        <p:attrNameLst>
                                          <p:attrName>ppt_x</p:attrName>
                                        </p:attrNameLst>
                                      </p:cBhvr>
                                      <p:tavLst>
                                        <p:tav tm="0">
                                          <p:val>
                                            <p:strVal val="0-#ppt_w/2"/>
                                          </p:val>
                                        </p:tav>
                                        <p:tav tm="100000">
                                          <p:val>
                                            <p:strVal val="#ppt_x"/>
                                          </p:val>
                                        </p:tav>
                                      </p:tavLst>
                                    </p:anim>
                                    <p:anim calcmode="lin" valueType="num">
                                      <p:cBhvr additive="base">
                                        <p:cTn id="8" dur="500" fill="hold"/>
                                        <p:tgtEl>
                                          <p:spTgt spid="1064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6511">
                                            <p:txEl>
                                              <p:pRg st="0" end="0"/>
                                            </p:txEl>
                                          </p:spTgt>
                                        </p:tgtEl>
                                        <p:attrNameLst>
                                          <p:attrName>style.visibility</p:attrName>
                                        </p:attrNameLst>
                                      </p:cBhvr>
                                      <p:to>
                                        <p:strVal val="visible"/>
                                      </p:to>
                                    </p:set>
                                    <p:animEffect transition="in" filter="fade">
                                      <p:cBhvr>
                                        <p:cTn id="13" dur="1000"/>
                                        <p:tgtEl>
                                          <p:spTgt spid="10651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6510">
                                            <p:txEl>
                                              <p:pRg st="0" end="0"/>
                                            </p:txEl>
                                          </p:spTgt>
                                        </p:tgtEl>
                                        <p:attrNameLst>
                                          <p:attrName>style.visibility</p:attrName>
                                        </p:attrNameLst>
                                      </p:cBhvr>
                                      <p:to>
                                        <p:strVal val="visible"/>
                                      </p:to>
                                    </p:set>
                                    <p:animEffect transition="in" filter="fade">
                                      <p:cBhvr>
                                        <p:cTn id="18" dur="1000"/>
                                        <p:tgtEl>
                                          <p:spTgt spid="106510">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6509">
                                            <p:txEl>
                                              <p:pRg st="0" end="0"/>
                                            </p:txEl>
                                          </p:spTgt>
                                        </p:tgtEl>
                                        <p:attrNameLst>
                                          <p:attrName>style.visibility</p:attrName>
                                        </p:attrNameLst>
                                      </p:cBhvr>
                                      <p:to>
                                        <p:strVal val="visible"/>
                                      </p:to>
                                    </p:set>
                                    <p:animEffect transition="in" filter="fade">
                                      <p:cBhvr>
                                        <p:cTn id="23" dur="1000"/>
                                        <p:tgtEl>
                                          <p:spTgt spid="106509">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6508">
                                            <p:txEl>
                                              <p:pRg st="0" end="0"/>
                                            </p:txEl>
                                          </p:spTgt>
                                        </p:tgtEl>
                                        <p:attrNameLst>
                                          <p:attrName>style.visibility</p:attrName>
                                        </p:attrNameLst>
                                      </p:cBhvr>
                                      <p:to>
                                        <p:strVal val="visible"/>
                                      </p:to>
                                    </p:set>
                                    <p:animEffect transition="in" filter="fade">
                                      <p:cBhvr>
                                        <p:cTn id="28" dur="1000"/>
                                        <p:tgtEl>
                                          <p:spTgt spid="10650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grpId="0" nodeType="clickEffect">
                                  <p:stCondLst>
                                    <p:cond delay="0"/>
                                  </p:stCondLst>
                                  <p:childTnLst>
                                    <p:set>
                                      <p:cBhvr>
                                        <p:cTn id="32" dur="1" fill="hold">
                                          <p:stCondLst>
                                            <p:cond delay="0"/>
                                          </p:stCondLst>
                                        </p:cTn>
                                        <p:tgtEl>
                                          <p:spTgt spid="106521"/>
                                        </p:tgtEl>
                                        <p:attrNameLst>
                                          <p:attrName>style.visibility</p:attrName>
                                        </p:attrNameLst>
                                      </p:cBhvr>
                                      <p:to>
                                        <p:strVal val="visible"/>
                                      </p:to>
                                    </p:set>
                                    <p:anim calcmode="lin" valueType="num">
                                      <p:cBhvr>
                                        <p:cTn id="33" dur="500" fill="hold"/>
                                        <p:tgtEl>
                                          <p:spTgt spid="106521"/>
                                        </p:tgtEl>
                                        <p:attrNameLst>
                                          <p:attrName>ppt_w</p:attrName>
                                        </p:attrNameLst>
                                      </p:cBhvr>
                                      <p:tavLst>
                                        <p:tav tm="0">
                                          <p:val>
                                            <p:fltVal val="0"/>
                                          </p:val>
                                        </p:tav>
                                        <p:tav tm="100000">
                                          <p:val>
                                            <p:strVal val="#ppt_w"/>
                                          </p:val>
                                        </p:tav>
                                      </p:tavLst>
                                    </p:anim>
                                    <p:anim calcmode="lin" valueType="num">
                                      <p:cBhvr>
                                        <p:cTn id="34" dur="500" fill="hold"/>
                                        <p:tgtEl>
                                          <p:spTgt spid="106521"/>
                                        </p:tgtEl>
                                        <p:attrNameLst>
                                          <p:attrName>ppt_h</p:attrName>
                                        </p:attrNameLst>
                                      </p:cBhvr>
                                      <p:tavLst>
                                        <p:tav tm="0">
                                          <p:val>
                                            <p:fltVal val="0"/>
                                          </p:val>
                                        </p:tav>
                                        <p:tav tm="100000">
                                          <p:val>
                                            <p:strVal val="#ppt_h"/>
                                          </p:val>
                                        </p:tav>
                                      </p:tavLst>
                                    </p:anim>
                                    <p:anim calcmode="lin" valueType="num">
                                      <p:cBhvr>
                                        <p:cTn id="35" dur="500" fill="hold"/>
                                        <p:tgtEl>
                                          <p:spTgt spid="106521"/>
                                        </p:tgtEl>
                                        <p:attrNameLst>
                                          <p:attrName>ppt_x</p:attrName>
                                        </p:attrNameLst>
                                      </p:cBhvr>
                                      <p:tavLst>
                                        <p:tav tm="0">
                                          <p:val>
                                            <p:fltVal val="0.5"/>
                                          </p:val>
                                        </p:tav>
                                        <p:tav tm="100000">
                                          <p:val>
                                            <p:strVal val="#ppt_x"/>
                                          </p:val>
                                        </p:tav>
                                      </p:tavLst>
                                    </p:anim>
                                    <p:anim calcmode="lin" valueType="num">
                                      <p:cBhvr>
                                        <p:cTn id="36" dur="500" fill="hold"/>
                                        <p:tgtEl>
                                          <p:spTgt spid="106521"/>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grpId="0" nodeType="clickEffect">
                                  <p:stCondLst>
                                    <p:cond delay="0"/>
                                  </p:stCondLst>
                                  <p:childTnLst>
                                    <p:set>
                                      <p:cBhvr>
                                        <p:cTn id="40" dur="1" fill="hold">
                                          <p:stCondLst>
                                            <p:cond delay="0"/>
                                          </p:stCondLst>
                                        </p:cTn>
                                        <p:tgtEl>
                                          <p:spTgt spid="106520"/>
                                        </p:tgtEl>
                                        <p:attrNameLst>
                                          <p:attrName>style.visibility</p:attrName>
                                        </p:attrNameLst>
                                      </p:cBhvr>
                                      <p:to>
                                        <p:strVal val="visible"/>
                                      </p:to>
                                    </p:set>
                                    <p:anim calcmode="lin" valueType="num">
                                      <p:cBhvr>
                                        <p:cTn id="41" dur="500" fill="hold"/>
                                        <p:tgtEl>
                                          <p:spTgt spid="106520"/>
                                        </p:tgtEl>
                                        <p:attrNameLst>
                                          <p:attrName>ppt_w</p:attrName>
                                        </p:attrNameLst>
                                      </p:cBhvr>
                                      <p:tavLst>
                                        <p:tav tm="0">
                                          <p:val>
                                            <p:fltVal val="0"/>
                                          </p:val>
                                        </p:tav>
                                        <p:tav tm="100000">
                                          <p:val>
                                            <p:strVal val="#ppt_w"/>
                                          </p:val>
                                        </p:tav>
                                      </p:tavLst>
                                    </p:anim>
                                    <p:anim calcmode="lin" valueType="num">
                                      <p:cBhvr>
                                        <p:cTn id="42" dur="500" fill="hold"/>
                                        <p:tgtEl>
                                          <p:spTgt spid="106520"/>
                                        </p:tgtEl>
                                        <p:attrNameLst>
                                          <p:attrName>ppt_h</p:attrName>
                                        </p:attrNameLst>
                                      </p:cBhvr>
                                      <p:tavLst>
                                        <p:tav tm="0">
                                          <p:val>
                                            <p:fltVal val="0"/>
                                          </p:val>
                                        </p:tav>
                                        <p:tav tm="100000">
                                          <p:val>
                                            <p:strVal val="#ppt_h"/>
                                          </p:val>
                                        </p:tav>
                                      </p:tavLst>
                                    </p:anim>
                                    <p:anim calcmode="lin" valueType="num">
                                      <p:cBhvr>
                                        <p:cTn id="43" dur="500" fill="hold"/>
                                        <p:tgtEl>
                                          <p:spTgt spid="106520"/>
                                        </p:tgtEl>
                                        <p:attrNameLst>
                                          <p:attrName>ppt_x</p:attrName>
                                        </p:attrNameLst>
                                      </p:cBhvr>
                                      <p:tavLst>
                                        <p:tav tm="0">
                                          <p:val>
                                            <p:fltVal val="0.5"/>
                                          </p:val>
                                        </p:tav>
                                        <p:tav tm="100000">
                                          <p:val>
                                            <p:strVal val="#ppt_x"/>
                                          </p:val>
                                        </p:tav>
                                      </p:tavLst>
                                    </p:anim>
                                    <p:anim calcmode="lin" valueType="num">
                                      <p:cBhvr>
                                        <p:cTn id="44" dur="500" fill="hold"/>
                                        <p:tgtEl>
                                          <p:spTgt spid="106520"/>
                                        </p:tgtEl>
                                        <p:attrNameLst>
                                          <p:attrName>ppt_y</p:attrName>
                                        </p:attrNameLst>
                                      </p:cBhvr>
                                      <p:tavLst>
                                        <p:tav tm="0">
                                          <p:val>
                                            <p:fltVal val="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528" fill="hold" grpId="0" nodeType="clickEffect">
                                  <p:stCondLst>
                                    <p:cond delay="0"/>
                                  </p:stCondLst>
                                  <p:childTnLst>
                                    <p:set>
                                      <p:cBhvr>
                                        <p:cTn id="48" dur="1" fill="hold">
                                          <p:stCondLst>
                                            <p:cond delay="0"/>
                                          </p:stCondLst>
                                        </p:cTn>
                                        <p:tgtEl>
                                          <p:spTgt spid="106519"/>
                                        </p:tgtEl>
                                        <p:attrNameLst>
                                          <p:attrName>style.visibility</p:attrName>
                                        </p:attrNameLst>
                                      </p:cBhvr>
                                      <p:to>
                                        <p:strVal val="visible"/>
                                      </p:to>
                                    </p:set>
                                    <p:anim calcmode="lin" valueType="num">
                                      <p:cBhvr>
                                        <p:cTn id="49" dur="500" fill="hold"/>
                                        <p:tgtEl>
                                          <p:spTgt spid="106519"/>
                                        </p:tgtEl>
                                        <p:attrNameLst>
                                          <p:attrName>ppt_w</p:attrName>
                                        </p:attrNameLst>
                                      </p:cBhvr>
                                      <p:tavLst>
                                        <p:tav tm="0">
                                          <p:val>
                                            <p:fltVal val="0"/>
                                          </p:val>
                                        </p:tav>
                                        <p:tav tm="100000">
                                          <p:val>
                                            <p:strVal val="#ppt_w"/>
                                          </p:val>
                                        </p:tav>
                                      </p:tavLst>
                                    </p:anim>
                                    <p:anim calcmode="lin" valueType="num">
                                      <p:cBhvr>
                                        <p:cTn id="50" dur="500" fill="hold"/>
                                        <p:tgtEl>
                                          <p:spTgt spid="106519"/>
                                        </p:tgtEl>
                                        <p:attrNameLst>
                                          <p:attrName>ppt_h</p:attrName>
                                        </p:attrNameLst>
                                      </p:cBhvr>
                                      <p:tavLst>
                                        <p:tav tm="0">
                                          <p:val>
                                            <p:fltVal val="0"/>
                                          </p:val>
                                        </p:tav>
                                        <p:tav tm="100000">
                                          <p:val>
                                            <p:strVal val="#ppt_h"/>
                                          </p:val>
                                        </p:tav>
                                      </p:tavLst>
                                    </p:anim>
                                    <p:anim calcmode="lin" valueType="num">
                                      <p:cBhvr>
                                        <p:cTn id="51" dur="500" fill="hold"/>
                                        <p:tgtEl>
                                          <p:spTgt spid="106519"/>
                                        </p:tgtEl>
                                        <p:attrNameLst>
                                          <p:attrName>ppt_x</p:attrName>
                                        </p:attrNameLst>
                                      </p:cBhvr>
                                      <p:tavLst>
                                        <p:tav tm="0">
                                          <p:val>
                                            <p:fltVal val="0.5"/>
                                          </p:val>
                                        </p:tav>
                                        <p:tav tm="100000">
                                          <p:val>
                                            <p:strVal val="#ppt_x"/>
                                          </p:val>
                                        </p:tav>
                                      </p:tavLst>
                                    </p:anim>
                                    <p:anim calcmode="lin" valueType="num">
                                      <p:cBhvr>
                                        <p:cTn id="52" dur="500" fill="hold"/>
                                        <p:tgtEl>
                                          <p:spTgt spid="106519"/>
                                        </p:tgtEl>
                                        <p:attrNameLst>
                                          <p:attrName>ppt_y</p:attrName>
                                        </p:attrNameLst>
                                      </p:cBhvr>
                                      <p:tavLst>
                                        <p:tav tm="0">
                                          <p:val>
                                            <p:fltVal val="0.5"/>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528" fill="hold" grpId="0" nodeType="clickEffect">
                                  <p:stCondLst>
                                    <p:cond delay="0"/>
                                  </p:stCondLst>
                                  <p:childTnLst>
                                    <p:set>
                                      <p:cBhvr>
                                        <p:cTn id="56" dur="1" fill="hold">
                                          <p:stCondLst>
                                            <p:cond delay="0"/>
                                          </p:stCondLst>
                                        </p:cTn>
                                        <p:tgtEl>
                                          <p:spTgt spid="106518"/>
                                        </p:tgtEl>
                                        <p:attrNameLst>
                                          <p:attrName>style.visibility</p:attrName>
                                        </p:attrNameLst>
                                      </p:cBhvr>
                                      <p:to>
                                        <p:strVal val="visible"/>
                                      </p:to>
                                    </p:set>
                                    <p:anim calcmode="lin" valueType="num">
                                      <p:cBhvr>
                                        <p:cTn id="57" dur="500" fill="hold"/>
                                        <p:tgtEl>
                                          <p:spTgt spid="106518"/>
                                        </p:tgtEl>
                                        <p:attrNameLst>
                                          <p:attrName>ppt_w</p:attrName>
                                        </p:attrNameLst>
                                      </p:cBhvr>
                                      <p:tavLst>
                                        <p:tav tm="0">
                                          <p:val>
                                            <p:fltVal val="0"/>
                                          </p:val>
                                        </p:tav>
                                        <p:tav tm="100000">
                                          <p:val>
                                            <p:strVal val="#ppt_w"/>
                                          </p:val>
                                        </p:tav>
                                      </p:tavLst>
                                    </p:anim>
                                    <p:anim calcmode="lin" valueType="num">
                                      <p:cBhvr>
                                        <p:cTn id="58" dur="500" fill="hold"/>
                                        <p:tgtEl>
                                          <p:spTgt spid="106518"/>
                                        </p:tgtEl>
                                        <p:attrNameLst>
                                          <p:attrName>ppt_h</p:attrName>
                                        </p:attrNameLst>
                                      </p:cBhvr>
                                      <p:tavLst>
                                        <p:tav tm="0">
                                          <p:val>
                                            <p:fltVal val="0"/>
                                          </p:val>
                                        </p:tav>
                                        <p:tav tm="100000">
                                          <p:val>
                                            <p:strVal val="#ppt_h"/>
                                          </p:val>
                                        </p:tav>
                                      </p:tavLst>
                                    </p:anim>
                                    <p:anim calcmode="lin" valueType="num">
                                      <p:cBhvr>
                                        <p:cTn id="59" dur="500" fill="hold"/>
                                        <p:tgtEl>
                                          <p:spTgt spid="106518"/>
                                        </p:tgtEl>
                                        <p:attrNameLst>
                                          <p:attrName>ppt_x</p:attrName>
                                        </p:attrNameLst>
                                      </p:cBhvr>
                                      <p:tavLst>
                                        <p:tav tm="0">
                                          <p:val>
                                            <p:fltVal val="0.5"/>
                                          </p:val>
                                        </p:tav>
                                        <p:tav tm="100000">
                                          <p:val>
                                            <p:strVal val="#ppt_x"/>
                                          </p:val>
                                        </p:tav>
                                      </p:tavLst>
                                    </p:anim>
                                    <p:anim calcmode="lin" valueType="num">
                                      <p:cBhvr>
                                        <p:cTn id="60" dur="500" fill="hold"/>
                                        <p:tgtEl>
                                          <p:spTgt spid="1065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build="p" autoUpdateAnimBg="0"/>
      <p:bldP spid="106509" grpId="0" build="p" autoUpdateAnimBg="0"/>
      <p:bldP spid="106510" grpId="0" build="p" autoUpdateAnimBg="0"/>
      <p:bldP spid="106511" grpId="0" build="p" autoUpdateAnimBg="0"/>
      <p:bldP spid="106498" grpId="0" animBg="1" autoUpdateAnimBg="0"/>
      <p:bldP spid="106518" grpId="0" autoUpdateAnimBg="0"/>
      <p:bldP spid="106519" grpId="0" autoUpdateAnimBg="0"/>
      <p:bldP spid="106520" grpId="0" autoUpdateAnimBg="0"/>
      <p:bldP spid="10652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7891" name="Line 3"/>
          <p:cNvSpPr>
            <a:spLocks noChangeShapeType="1"/>
          </p:cNvSpPr>
          <p:nvPr/>
        </p:nvSpPr>
        <p:spPr bwMode="auto">
          <a:xfrm>
            <a:off x="889000" y="8509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7892" name="Rectangle 4"/>
          <p:cNvSpPr>
            <a:spLocks noChangeArrowheads="1"/>
          </p:cNvSpPr>
          <p:nvPr/>
        </p:nvSpPr>
        <p:spPr bwMode="auto">
          <a:xfrm>
            <a:off x="2266950" y="958850"/>
            <a:ext cx="3792656" cy="5168081"/>
          </a:xfrm>
          <a:prstGeom prst="rect">
            <a:avLst/>
          </a:prstGeom>
          <a:noFill/>
          <a:ln w="12700">
            <a:noFill/>
            <a:miter lim="800000"/>
            <a:headEnd/>
            <a:tailEnd/>
          </a:ln>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إبراهيم</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موسى</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00"/>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يشوع</a:t>
            </a:r>
            <a:endParaRPr kumimoji="0" lang="en-US" sz="6600" b="1" u="none" strike="noStrike" kern="1200" cap="none" spc="0" normalizeH="0" baseline="0" noProof="0" dirty="0">
              <a:ln>
                <a:noFill/>
              </a:ln>
              <a:solidFill>
                <a:srgbClr val="FFFFFF"/>
              </a:solidFill>
              <a:effectLst>
                <a:outerShdw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7524" name="Text Box 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07525" name="Text Box 9"/>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6" name="Text Box 10"/>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7527" name="Text Box 11"/>
          <p:cNvSpPr txBox="1">
            <a:spLocks noChangeArrowheads="1"/>
          </p:cNvSpPr>
          <p:nvPr/>
        </p:nvSpPr>
        <p:spPr bwMode="auto">
          <a:xfrm>
            <a:off x="8085138" y="6510338"/>
            <a:ext cx="328612"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51</a:t>
            </a:r>
          </a:p>
        </p:txBody>
      </p:sp>
      <p:sp>
        <p:nvSpPr>
          <p:cNvPr id="107528" name="Text Box 12"/>
          <p:cNvSpPr txBox="1">
            <a:spLocks noChangeArrowheads="1"/>
          </p:cNvSpPr>
          <p:nvPr/>
        </p:nvSpPr>
        <p:spPr bwMode="auto">
          <a:xfrm>
            <a:off x="8740775" y="6397625"/>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12"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box(out)">
                                      <p:cBhvr>
                                        <p:cTn id="7" dur="500"/>
                                        <p:tgtEl>
                                          <p:spTgt spid="3789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892">
                                            <p:txEl>
                                              <p:pRg st="1" end="1"/>
                                            </p:txEl>
                                          </p:spTgt>
                                        </p:tgtEl>
                                        <p:attrNameLst>
                                          <p:attrName>style.visibility</p:attrName>
                                        </p:attrNameLst>
                                      </p:cBhvr>
                                      <p:to>
                                        <p:strVal val="visible"/>
                                      </p:to>
                                    </p:set>
                                    <p:animEffect transition="in" filter="box(out)">
                                      <p:cBhvr>
                                        <p:cTn id="12" dur="500"/>
                                        <p:tgtEl>
                                          <p:spTgt spid="3789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892">
                                            <p:txEl>
                                              <p:pRg st="2" end="2"/>
                                            </p:txEl>
                                          </p:spTgt>
                                        </p:tgtEl>
                                        <p:attrNameLst>
                                          <p:attrName>style.visibility</p:attrName>
                                        </p:attrNameLst>
                                      </p:cBhvr>
                                      <p:to>
                                        <p:strVal val="visible"/>
                                      </p:to>
                                    </p:set>
                                    <p:animEffect transition="in" filter="box(out)">
                                      <p:cBhvr>
                                        <p:cTn id="17" dur="500"/>
                                        <p:tgtEl>
                                          <p:spTgt spid="3789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892">
                                            <p:txEl>
                                              <p:pRg st="3" end="3"/>
                                            </p:txEl>
                                          </p:spTgt>
                                        </p:tgtEl>
                                        <p:attrNameLst>
                                          <p:attrName>style.visibility</p:attrName>
                                        </p:attrNameLst>
                                      </p:cBhvr>
                                      <p:to>
                                        <p:strVal val="visible"/>
                                      </p:to>
                                    </p:set>
                                    <p:animEffect transition="in" filter="box(out)">
                                      <p:cBhvr>
                                        <p:cTn id="22" dur="500"/>
                                        <p:tgtEl>
                                          <p:spTgt spid="3789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892">
                                            <p:txEl>
                                              <p:pRg st="4" end="4"/>
                                            </p:txEl>
                                          </p:spTgt>
                                        </p:tgtEl>
                                        <p:attrNameLst>
                                          <p:attrName>style.visibility</p:attrName>
                                        </p:attrNameLst>
                                      </p:cBhvr>
                                      <p:to>
                                        <p:strVal val="visible"/>
                                      </p:to>
                                    </p:set>
                                    <p:animEffect transition="in" filter="box(out)">
                                      <p:cBhvr>
                                        <p:cTn id="27" dur="500"/>
                                        <p:tgtEl>
                                          <p:spTgt spid="378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8024812"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dirty="0">
                <a:solidFill>
                  <a:srgbClr val="FAFD00"/>
                </a:solidFill>
                <a:ea typeface="ＭＳ Ｐゴシック" charset="0"/>
                <a:cs typeface="Arial" panose="020B0604020202020204" pitchFamily="34" charset="0"/>
              </a:rPr>
              <a:t>5 كلمات أو عبارات مفتاحية</a:t>
            </a:r>
            <a:endParaRPr lang="en-US" dirty="0">
              <a:solidFill>
                <a:srgbClr val="FAFD00"/>
              </a:solidFill>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450857" y="4918511"/>
            <a:ext cx="7096132" cy="1006475"/>
            <a:chOff x="209" y="3123"/>
            <a:chExt cx="4470" cy="634"/>
          </a:xfrm>
        </p:grpSpPr>
        <p:sp>
          <p:nvSpPr>
            <p:cNvPr id="31760" name="Text Box 16"/>
            <p:cNvSpPr txBox="1">
              <a:spLocks noChangeArrowheads="1"/>
            </p:cNvSpPr>
            <p:nvPr/>
          </p:nvSpPr>
          <p:spPr bwMode="auto">
            <a:xfrm>
              <a:off x="209" y="3123"/>
              <a:ext cx="3952" cy="634"/>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6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4287" y="3296"/>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685820" y="4127503"/>
            <a:ext cx="6861169" cy="830263"/>
            <a:chOff x="420" y="2600"/>
            <a:chExt cx="4322" cy="523"/>
          </a:xfrm>
        </p:grpSpPr>
        <p:sp>
          <p:nvSpPr>
            <p:cNvPr id="31759" name="Text Box 15"/>
            <p:cNvSpPr txBox="1">
              <a:spLocks noChangeArrowheads="1"/>
            </p:cNvSpPr>
            <p:nvPr/>
          </p:nvSpPr>
          <p:spPr bwMode="auto">
            <a:xfrm>
              <a:off x="420" y="2600"/>
              <a:ext cx="3995" cy="523"/>
            </a:xfrm>
            <a:prstGeom prst="rect">
              <a:avLst/>
            </a:prstGeom>
            <a:noFill/>
            <a:ln w="12700">
              <a:noFill/>
              <a:miter lim="800000"/>
              <a:headEnd/>
              <a:tailEnd/>
            </a:ln>
            <a:effectLst>
              <a:outerShdw blurRad="63500" dist="117088" dir="2436078"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ص</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4350" y="2650"/>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746125" y="3208339"/>
            <a:ext cx="6800864" cy="830263"/>
            <a:chOff x="415" y="2021"/>
            <a:chExt cx="4284" cy="523"/>
          </a:xfrm>
        </p:grpSpPr>
        <p:sp>
          <p:nvSpPr>
            <p:cNvPr id="31758" name="Text Box 14"/>
            <p:cNvSpPr txBox="1">
              <a:spLocks noChangeArrowheads="1"/>
            </p:cNvSpPr>
            <p:nvPr/>
          </p:nvSpPr>
          <p:spPr bwMode="auto">
            <a:xfrm>
              <a:off x="415" y="2021"/>
              <a:ext cx="3888" cy="523"/>
            </a:xfrm>
            <a:prstGeom prst="rect">
              <a:avLst/>
            </a:prstGeom>
            <a:noFill/>
            <a:ln w="12700">
              <a:noFill/>
              <a:miter lim="800000"/>
              <a:headEnd/>
              <a:tailEnd/>
            </a:ln>
            <a:effectLst>
              <a:outerShdw blurRad="63500" dist="127000" dir="2212194"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LB"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4307" y="2057"/>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484195" y="2336007"/>
            <a:ext cx="7062794" cy="830263"/>
            <a:chOff x="178" y="1402"/>
            <a:chExt cx="4449" cy="523"/>
          </a:xfrm>
        </p:grpSpPr>
        <p:sp>
          <p:nvSpPr>
            <p:cNvPr id="31757" name="Text Box 13"/>
            <p:cNvSpPr txBox="1">
              <a:spLocks noChangeArrowheads="1"/>
            </p:cNvSpPr>
            <p:nvPr/>
          </p:nvSpPr>
          <p:spPr bwMode="auto">
            <a:xfrm>
              <a:off x="178" y="1402"/>
              <a:ext cx="3942" cy="523"/>
            </a:xfrm>
            <a:prstGeom prst="rect">
              <a:avLst/>
            </a:prstGeom>
            <a:noFill/>
            <a:ln w="12700">
              <a:noFill/>
              <a:miter lim="800000"/>
              <a:headEnd/>
              <a:tailEnd/>
            </a:ln>
            <a:effectLst>
              <a:outerShdw blurRad="63500" dist="107763" dir="2700000" algn="ctr" rotWithShape="0">
                <a:schemeClr val="bg2">
                  <a:alpha val="74998"/>
                </a:schemeClr>
              </a:outerShdw>
            </a:effectLst>
          </p:spPr>
          <p:txBody>
            <a:bodyPr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37745"/>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4235" y="1459"/>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487364" y="1463673"/>
            <a:ext cx="7059625" cy="830263"/>
            <a:chOff x="98" y="963"/>
            <a:chExt cx="4447" cy="523"/>
          </a:xfrm>
        </p:grpSpPr>
        <p:sp>
          <p:nvSpPr>
            <p:cNvPr id="31787" name="Text Box 43"/>
            <p:cNvSpPr txBox="1">
              <a:spLocks noChangeArrowheads="1"/>
            </p:cNvSpPr>
            <p:nvPr/>
          </p:nvSpPr>
          <p:spPr bwMode="auto">
            <a:xfrm>
              <a:off x="98" y="963"/>
              <a:ext cx="4189" cy="523"/>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LB"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خ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4153" y="1080"/>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95241"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95242"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5243"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95244"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95246"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26" name="Oval 44"/>
          <p:cNvSpPr>
            <a:spLocks noChangeArrowheads="1"/>
          </p:cNvSpPr>
          <p:nvPr/>
        </p:nvSpPr>
        <p:spPr bwMode="auto">
          <a:xfrm>
            <a:off x="2846168" y="3119277"/>
            <a:ext cx="5522913" cy="926882"/>
          </a:xfrm>
          <a:prstGeom prst="ellipse">
            <a:avLst/>
          </a:prstGeom>
          <a:noFill/>
          <a:ln w="25400">
            <a:solidFill>
              <a:schemeClr val="tx1"/>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13626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2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19"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69" name="Rectangle 9"/>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2"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3"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24"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111625"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626"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a:t>
            </a:r>
          </a:p>
        </p:txBody>
      </p:sp>
      <p:sp>
        <p:nvSpPr>
          <p:cNvPr id="111627"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0"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1"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2"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3"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4"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1635"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3068638" y="1300163"/>
            <a:ext cx="5553892" cy="2490425"/>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kern="1200" dirty="0">
                <a:solidFill>
                  <a:srgbClr val="51DC00"/>
                </a:solidFill>
                <a:ea typeface="+mn-ea"/>
                <a:cs typeface="Arial" panose="020B0604020202020204" pitchFamily="34" charset="0"/>
              </a:rPr>
              <a:t>A R C</a:t>
            </a:r>
          </a:p>
        </p:txBody>
      </p:sp>
      <p:sp>
        <p:nvSpPr>
          <p:cNvPr id="23"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rtl="1"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زوجات طلاب كلية سنغافورة للكتاب المقدس </a:t>
            </a:r>
            <a:endParaRPr kumimoji="0" lang="en-US" sz="36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10127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3"/>
          <p:cNvSpPr txBox="1">
            <a:spLocks noChangeArrowheads="1"/>
          </p:cNvSpPr>
          <p:nvPr/>
        </p:nvSpPr>
        <p:spPr bwMode="auto">
          <a:xfrm>
            <a:off x="2528816" y="1930401"/>
            <a:ext cx="4800239"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LB"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a:t>
            </a: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لفوضى</a:t>
            </a:r>
            <a:endParaRPr kumimoji="0" lang="ar-LB"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الملكية</a:t>
            </a:r>
          </a:p>
          <a:p>
            <a:pPr marL="2179638" marR="0" lvl="0" indent="-866775" algn="r" defTabSz="1033463" rtl="1"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ar-JO" sz="66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السبي</a:t>
            </a:r>
            <a:endParaRPr kumimoji="0" lang="en-US" sz="6600" b="1" u="none" strike="noStrike" kern="1200" cap="none" spc="0" normalizeH="0" baseline="0" noProof="0" dirty="0">
              <a:ln>
                <a:noFill/>
              </a:ln>
              <a:solidFill>
                <a:srgbClr val="00FF0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0" y="685796"/>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dirty="0">
                <a:solidFill>
                  <a:srgbClr val="FAFD00"/>
                </a:solidFill>
                <a:ea typeface="ＭＳ Ｐゴシック" charset="0"/>
                <a:cs typeface="Arial" panose="020B0604020202020204" pitchFamily="34" charset="0"/>
              </a:rPr>
              <a:t>الم</a:t>
            </a:r>
            <a:r>
              <a:rPr lang="ar-LB" sz="4800" dirty="0" err="1">
                <a:solidFill>
                  <a:srgbClr val="FAFD00"/>
                </a:solidFill>
                <a:ea typeface="ＭＳ Ｐゴシック" charset="0"/>
                <a:cs typeface="Arial" panose="020B0604020202020204" pitchFamily="34" charset="0"/>
              </a:rPr>
              <a:t>جتمعات</a:t>
            </a:r>
            <a:r>
              <a:rPr lang="ar-JO" sz="4800" dirty="0">
                <a:solidFill>
                  <a:srgbClr val="FAFD00"/>
                </a:solidFill>
                <a:ea typeface="ＭＳ Ｐゴシック" charset="0"/>
                <a:cs typeface="Arial" panose="020B0604020202020204" pitchFamily="34" charset="0"/>
              </a:rPr>
              <a:t> الثلاثة هي :</a:t>
            </a:r>
            <a:endParaRPr lang="en-US" sz="4800" dirty="0">
              <a:solidFill>
                <a:srgbClr val="FAFD00"/>
              </a:solidFill>
              <a:ea typeface="ＭＳ Ｐゴシック" charset="0"/>
              <a:cs typeface="Arial" panose="020B0604020202020204" pitchFamily="34" charset="0"/>
            </a:endParaRP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919" name="Rectangle 7"/>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1"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3672"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3"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674"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a:t>
            </a:r>
          </a:p>
        </p:txBody>
      </p:sp>
      <p:sp>
        <p:nvSpPr>
          <p:cNvPr id="113675"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p>
        </p:txBody>
      </p:sp>
      <p:sp>
        <p:nvSpPr>
          <p:cNvPr id="14"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3012"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5"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6" name="Text Box 9"/>
          <p:cNvSpPr txBox="1">
            <a:spLocks noChangeArrowheads="1"/>
          </p:cNvSpPr>
          <p:nvPr/>
        </p:nvSpPr>
        <p:spPr bwMode="auto">
          <a:xfrm>
            <a:off x="8753475"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5717" name="Text Box 13"/>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p>
        </p:txBody>
      </p:sp>
      <p:sp>
        <p:nvSpPr>
          <p:cNvPr id="9" name="Rectangle 2"/>
          <p:cNvSpPr txBox="1">
            <a:spLocks noChangeArrowheads="1"/>
          </p:cNvSpPr>
          <p:nvPr/>
        </p:nvSpPr>
        <p:spPr bwMode="auto">
          <a:xfrm>
            <a:off x="673122" y="250825"/>
            <a:ext cx="7772400" cy="6219825"/>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0" eaLnBrk="0" fontAlgn="base" latinLnBrk="0" hangingPunct="0">
              <a:lnSpc>
                <a:spcPct val="45000"/>
              </a:lnSpc>
              <a:spcBef>
                <a:spcPct val="0"/>
              </a:spcBef>
              <a:spcAft>
                <a:spcPct val="0"/>
              </a:spcAft>
              <a:buClrTx/>
              <a:buSzTx/>
              <a:buFontTx/>
              <a:buNone/>
              <a:tabLst/>
              <a:defRPr/>
            </a:pPr>
            <a:br>
              <a:rPr kumimoji="0" lang="en-US" sz="44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48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إبراهيم</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موسى</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يشوع</a:t>
            </a:r>
            <a:b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الفوضى</a:t>
            </a: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الملكية</a:t>
            </a: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b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السبي</a:t>
            </a:r>
            <a:r>
              <a:rPr kumimoji="0" lang="en-US" sz="4800" b="1" u="none" strike="noStrike" kern="1200" cap="none" spc="0" normalizeH="0" baseline="0" noProof="0" dirty="0">
                <a:ln>
                  <a:noFill/>
                </a:ln>
                <a:solidFill>
                  <a:srgbClr val="1FCC1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5062" name="Line 6"/>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63" name="Rectangle 7"/>
          <p:cNvSpPr>
            <a:spLocks noChangeArrowheads="1"/>
          </p:cNvSpPr>
          <p:nvPr/>
        </p:nvSpPr>
        <p:spPr bwMode="auto">
          <a:xfrm>
            <a:off x="3363913" y="508000"/>
            <a:ext cx="2737084"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LB"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مــراجــعــة</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7765" name="Freeform 10"/>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24"/>
          <p:cNvGrpSpPr>
            <a:grpSpLocks/>
          </p:cNvGrpSpPr>
          <p:nvPr/>
        </p:nvGrpSpPr>
        <p:grpSpPr bwMode="auto">
          <a:xfrm>
            <a:off x="5104644" y="3162482"/>
            <a:ext cx="1126266" cy="962025"/>
            <a:chOff x="2173" y="1989"/>
            <a:chExt cx="710" cy="606"/>
          </a:xfrm>
        </p:grpSpPr>
        <p:sp>
          <p:nvSpPr>
            <p:cNvPr id="45078" name="AutoShape 22"/>
            <p:cNvSpPr>
              <a:spLocks noChangeArrowheads="1"/>
            </p:cNvSpPr>
            <p:nvPr/>
          </p:nvSpPr>
          <p:spPr bwMode="auto">
            <a:xfrm rot="6562349">
              <a:off x="2034" y="2128"/>
              <a:ext cx="605" cy="32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079" name="AutoShape 23"/>
            <p:cNvSpPr>
              <a:spLocks noChangeArrowheads="1"/>
            </p:cNvSpPr>
            <p:nvPr/>
          </p:nvSpPr>
          <p:spPr bwMode="auto">
            <a:xfrm rot="4152488">
              <a:off x="2412" y="2124"/>
              <a:ext cx="605" cy="337"/>
            </a:xfrm>
            <a:prstGeom prst="rightArrow">
              <a:avLst>
                <a:gd name="adj1" fmla="val 38870"/>
                <a:gd name="adj2" fmla="val 41839"/>
              </a:avLst>
            </a:prstGeom>
            <a:solidFill>
              <a:srgbClr val="CC1417"/>
            </a:solidFill>
            <a:ln w="28575">
              <a:solidFill>
                <a:srgbClr val="FFF30C"/>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17767" name="Text Box 25"/>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7768" name="Text Box 2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7769" name="Text Box 29"/>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p>
        </p:txBody>
      </p:sp>
      <p:sp>
        <p:nvSpPr>
          <p:cNvPr id="117770" name="Text Box 30"/>
          <p:cNvSpPr txBox="1">
            <a:spLocks noChangeArrowheads="1"/>
          </p:cNvSpPr>
          <p:nvPr/>
        </p:nvSpPr>
        <p:spPr bwMode="auto">
          <a:xfrm>
            <a:off x="874712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p>
        </p:txBody>
      </p:sp>
      <p:grpSp>
        <p:nvGrpSpPr>
          <p:cNvPr id="4" name="Group 34"/>
          <p:cNvGrpSpPr>
            <a:grpSpLocks/>
          </p:cNvGrpSpPr>
          <p:nvPr/>
        </p:nvGrpSpPr>
        <p:grpSpPr bwMode="auto">
          <a:xfrm>
            <a:off x="2616593" y="271189"/>
            <a:ext cx="3491622" cy="6248482"/>
            <a:chOff x="-1204" y="-508"/>
            <a:chExt cx="2918" cy="4904"/>
          </a:xfrm>
        </p:grpSpPr>
        <p:sp>
          <p:nvSpPr>
            <p:cNvPr id="45091" name="Text Box 35"/>
            <p:cNvSpPr txBox="1">
              <a:spLocks noChangeArrowheads="1"/>
            </p:cNvSpPr>
            <p:nvPr/>
          </p:nvSpPr>
          <p:spPr bwMode="auto">
            <a:xfrm>
              <a:off x="-1204" y="-508"/>
              <a:ext cx="2918" cy="4904"/>
            </a:xfrm>
            <a:prstGeom prst="rect">
              <a:avLst/>
            </a:prstGeom>
            <a:noFill/>
            <a:ln w="12700">
              <a:noFill/>
              <a:miter lim="800000"/>
              <a:headEnd/>
              <a:tailEnd/>
            </a:ln>
            <a:effectLst/>
          </p:spPr>
          <p:txBody>
            <a:bodyPr wrap="squar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a:t>
              </a:r>
            </a:p>
          </p:txBody>
        </p:sp>
        <p:sp>
          <p:nvSpPr>
            <p:cNvPr id="45092" name="Rectangle 36"/>
            <p:cNvSpPr>
              <a:spLocks noChangeArrowheads="1"/>
            </p:cNvSpPr>
            <p:nvPr/>
          </p:nvSpPr>
          <p:spPr bwMode="auto">
            <a:xfrm>
              <a:off x="-126" y="1771"/>
              <a:ext cx="1114" cy="288"/>
            </a:xfrm>
            <a:prstGeom prst="rect">
              <a:avLst/>
            </a:prstGeom>
            <a:solidFill>
              <a:srgbClr val="E9F416"/>
            </a:solidFill>
            <a:ln w="12700">
              <a:solidFill>
                <a:srgbClr val="EDF636"/>
              </a:solidFill>
              <a:miter lim="800000"/>
              <a:headEnd/>
              <a:tailEnd/>
            </a:ln>
            <a:effectLst>
              <a:outerShdw blurRad="63500" dist="1143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23" name="Rectangle 22"/>
          <p:cNvSpPr/>
          <p:nvPr/>
        </p:nvSpPr>
        <p:spPr>
          <a:xfrm>
            <a:off x="1189919" y="1509187"/>
            <a:ext cx="6758901"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7</a:t>
            </a:r>
            <a:r>
              <a:rPr kumimoji="0" lang="ar-LB" sz="11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23"/>
          <p:cNvSpPr/>
          <p:nvPr/>
        </p:nvSpPr>
        <p:spPr>
          <a:xfrm>
            <a:off x="661023" y="3809291"/>
            <a:ext cx="7987458" cy="1785104"/>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خ</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1" u="none" strike="noStrike" kern="1200" cap="none" spc="0" normalizeH="0" baseline="0" noProof="0" dirty="0">
                <a:ln w="0"/>
                <a:solidFill>
                  <a:srgbClr val="F27645"/>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4</a:t>
            </a:r>
            <a:r>
              <a:rPr kumimoji="0" lang="ar-LB" sz="11000" b="1" u="none" strike="noStrike" kern="1200" cap="none" spc="0" normalizeH="0" baseline="0" noProof="0" dirty="0">
                <a:ln w="0"/>
                <a:solidFill>
                  <a:srgbClr val="FFFFFF"/>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 </a:t>
            </a:r>
            <a:r>
              <a:rPr kumimoji="0" lang="ar-LB" sz="11000" b="1" u="none" strike="noStrike" kern="1200" cap="none" spc="0" normalizeH="0" baseline="0" noProof="0" dirty="0">
                <a:ln w="0"/>
                <a:solidFill>
                  <a:srgbClr val="1FCC16"/>
                </a:solidFill>
                <a:effectLst>
                  <a:outerShdw blurRad="38100" dist="25400" dir="5400000" algn="ctr" rotWithShape="0">
                    <a:srgbClr val="6E747A">
                      <a:alpha val="43000"/>
                    </a:srgbClr>
                  </a:outerShdw>
                </a:effectLst>
                <a:uLnTx/>
                <a:uFillTx/>
                <a:latin typeface="Arial" panose="020B0604020202020204" pitchFamily="34" charset="0"/>
                <a:ea typeface="ＭＳ Ｐゴシック" charset="0"/>
                <a:cs typeface="Arial" panose="020B0604020202020204" pitchFamily="34" charset="0"/>
              </a:rPr>
              <a:t>3</a:t>
            </a:r>
            <a:r>
              <a:rPr kumimoji="0" lang="ar-LB" sz="11000" b="1" u="none" strike="noStrike" kern="1200" cap="none" spc="0" normalizeH="0" baseline="0" noProof="0" dirty="0">
                <a:ln w="22225">
                  <a:solidFill>
                    <a:srgbClr val="790015"/>
                  </a:solidFill>
                  <a:prstDash val="solid"/>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ص</a:t>
            </a:r>
            <a:r>
              <a:rPr kumimoji="0" lang="ar-LB" sz="11000" b="1" u="none" strike="noStrike" kern="1200" cap="none" spc="0" normalizeH="0" baseline="0" noProof="0" dirty="0">
                <a:ln w="22225">
                  <a:solidFill>
                    <a:srgbClr val="790015"/>
                  </a:solidFill>
                  <a:prstDash val="solid"/>
                </a:ln>
                <a:solidFill>
                  <a:srgbClr val="790015">
                    <a:lumMod val="40000"/>
                    <a:lumOff val="60000"/>
                  </a:srgbClr>
                </a:solidFill>
                <a:effectLst/>
                <a:uLnTx/>
                <a:uFillTx/>
                <a:latin typeface="Arial" panose="020B0604020202020204" pitchFamily="34" charset="0"/>
                <a:ea typeface="ＭＳ Ｐゴシック" charset="0"/>
                <a:cs typeface="Arial" panose="020B0604020202020204" pitchFamily="34" charset="0"/>
              </a:rPr>
              <a:t> </a:t>
            </a:r>
            <a:r>
              <a:rPr kumimoji="0" lang="ar-LB"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rPr>
              <a:t>ي</a:t>
            </a:r>
            <a:endParaRPr kumimoji="0" lang="en-US" sz="11000" b="1" u="none" strike="noStrike" kern="1200" cap="none" spc="0" normalizeH="0" baseline="0" noProof="0" dirty="0">
              <a:ln w="22225">
                <a:solidFill>
                  <a:srgbClr val="790015"/>
                </a:solidFill>
                <a:prstDash val="solid"/>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par>
                                <p:cTn id="24" presetID="55"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1000" fill="hold"/>
                                        <p:tgtEl>
                                          <p:spTgt spid="24"/>
                                        </p:tgtEl>
                                        <p:attrNameLst>
                                          <p:attrName>ppt_w</p:attrName>
                                        </p:attrNameLst>
                                      </p:cBhvr>
                                      <p:tavLst>
                                        <p:tav tm="0">
                                          <p:val>
                                            <p:strVal val="#ppt_w*0.70"/>
                                          </p:val>
                                        </p:tav>
                                        <p:tav tm="100000">
                                          <p:val>
                                            <p:strVal val="#ppt_w"/>
                                          </p:val>
                                        </p:tav>
                                      </p:tavLst>
                                    </p:anim>
                                    <p:anim calcmode="lin" valueType="num">
                                      <p:cBhvr>
                                        <p:cTn id="27" dur="1000" fill="hold"/>
                                        <p:tgtEl>
                                          <p:spTgt spid="24"/>
                                        </p:tgtEl>
                                        <p:attrNameLst>
                                          <p:attrName>ppt_h</p:attrName>
                                        </p:attrNameLst>
                                      </p:cBhvr>
                                      <p:tavLst>
                                        <p:tav tm="0">
                                          <p:val>
                                            <p:strVal val="#ppt_h"/>
                                          </p:val>
                                        </p:tav>
                                        <p:tav tm="100000">
                                          <p:val>
                                            <p:strVal val="#ppt_h"/>
                                          </p:val>
                                        </p:tav>
                                      </p:tavLst>
                                    </p:anim>
                                    <p:animEffect transition="in" filter="fade">
                                      <p:cBhvr>
                                        <p:cTn id="2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7108" name="Line 4"/>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1" name="Freeform 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19812" name="Text Box 8"/>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19813" name="Text Box 12"/>
          <p:cNvSpPr txBox="1">
            <a:spLocks noChangeArrowheads="1"/>
          </p:cNvSpPr>
          <p:nvPr/>
        </p:nvSpPr>
        <p:spPr bwMode="auto">
          <a:xfrm>
            <a:off x="8085138" y="652303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57</a:t>
            </a:r>
          </a:p>
        </p:txBody>
      </p:sp>
      <p:sp>
        <p:nvSpPr>
          <p:cNvPr id="9" name="Rectangle 2"/>
          <p:cNvSpPr txBox="1">
            <a:spLocks noChangeArrowheads="1"/>
          </p:cNvSpPr>
          <p:nvPr/>
        </p:nvSpPr>
        <p:spPr bwMode="auto">
          <a:xfrm>
            <a:off x="1598613" y="234950"/>
            <a:ext cx="7196137" cy="6288088"/>
          </a:xfrm>
          <a:prstGeom prst="rect">
            <a:avLst/>
          </a:prstGeom>
          <a:ln w="12700">
            <a:miter lim="800000"/>
            <a:headEnd/>
            <a:tailEnd/>
          </a:ln>
          <a:effectLst>
            <a:outerShdw blurRad="63500" dist="107763" dir="2700000" algn="ctr" rotWithShape="0">
              <a:schemeClr val="bg2"/>
            </a:outerShdw>
          </a:effectLst>
        </p:spPr>
        <p:txBody>
          <a:bodyPr lIns="90487" tIns="44450" rIns="90487" bIns="44450" anchor="ct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br>
              <a:rPr kumimoji="0" lang="en-US" sz="60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شخصيات</a:t>
            </a:r>
            <a:br>
              <a:rPr kumimoji="0" lang="en-US" sz="6000" b="1" u="none" strike="noStrike" kern="1200" cap="none" spc="0" normalizeH="0" baseline="0" noProof="0" dirty="0">
                <a:ln>
                  <a:noFill/>
                </a:ln>
                <a:solidFill>
                  <a:srgbClr val="FFD34A">
                    <a:lumMod val="20000"/>
                    <a:lumOff val="80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مجتمعات</a:t>
            </a:r>
            <a:br>
              <a:rPr kumimoji="0" lang="en-US" sz="6000" b="1" u="none" strike="noStrike" kern="1200" cap="none" spc="0" normalizeH="0" baseline="0" noProof="0" dirty="0">
                <a:ln>
                  <a:noFill/>
                </a:ln>
                <a:solidFill>
                  <a:srgbClr val="FFD34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b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LB"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8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8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2208213" y="550863"/>
            <a:ext cx="4087812"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3600" b="1" u="none" strike="noStrike" kern="1200" cap="none" spc="0" normalizeH="0" baseline="0" noProof="0" dirty="0">
              <a:ln>
                <a:noFill/>
              </a:ln>
              <a:solidFill>
                <a:srgbClr val="F6FE0A"/>
              </a:solidFill>
              <a:effectLst/>
              <a:uLnTx/>
              <a:uFillTx/>
              <a:latin typeface="Arial" panose="020B0604020202020204" pitchFamily="34" charset="0"/>
              <a:ea typeface="ＭＳ Ｐゴシック" charset="0"/>
              <a:cs typeface="Arial" panose="020B0604020202020204" pitchFamily="34" charset="0"/>
            </a:endParaRPr>
          </a:p>
        </p:txBody>
      </p:sp>
      <p:sp>
        <p:nvSpPr>
          <p:cNvPr id="49156" name="Rectangle 4"/>
          <p:cNvSpPr>
            <a:spLocks noChangeArrowheads="1"/>
          </p:cNvSpPr>
          <p:nvPr/>
        </p:nvSpPr>
        <p:spPr bwMode="auto">
          <a:xfrm>
            <a:off x="2411413" y="1087438"/>
            <a:ext cx="41021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7" name="Rectangle 5"/>
          <p:cNvSpPr>
            <a:spLocks noChangeArrowheads="1"/>
          </p:cNvSpPr>
          <p:nvPr/>
        </p:nvSpPr>
        <p:spPr bwMode="auto">
          <a:xfrm>
            <a:off x="2606675" y="1641475"/>
            <a:ext cx="33147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يوسف</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8" name="Rectangle 6"/>
          <p:cNvSpPr>
            <a:spLocks noChangeArrowheads="1"/>
          </p:cNvSpPr>
          <p:nvPr/>
        </p:nvSpPr>
        <p:spPr bwMode="auto">
          <a:xfrm>
            <a:off x="2957513" y="2197100"/>
            <a:ext cx="3225800" cy="63817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موسى</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59" name="Rectangle 7"/>
          <p:cNvSpPr>
            <a:spLocks noChangeArrowheads="1"/>
          </p:cNvSpPr>
          <p:nvPr/>
        </p:nvSpPr>
        <p:spPr bwMode="auto">
          <a:xfrm>
            <a:off x="3108325" y="2744788"/>
            <a:ext cx="3368675"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rPr>
              <a:t>يشوع</a:t>
            </a:r>
            <a:endParaRPr kumimoji="0" lang="en-US" sz="3600" b="1" u="none" strike="noStrike" kern="1200" cap="none" spc="0" normalizeH="0" baseline="0" noProof="0" dirty="0">
              <a:ln>
                <a:noFill/>
              </a:ln>
              <a:solidFill>
                <a:srgbClr val="FFF6DB"/>
              </a:solidFill>
              <a:effectLst/>
              <a:uLnTx/>
              <a:uFillTx/>
              <a:latin typeface="Arial" panose="020B0604020202020204" pitchFamily="34" charset="0"/>
              <a:ea typeface="ＭＳ Ｐゴシック" charset="0"/>
              <a:cs typeface="Arial" panose="020B0604020202020204" pitchFamily="34" charset="0"/>
            </a:endParaRPr>
          </a:p>
        </p:txBody>
      </p:sp>
      <p:sp>
        <p:nvSpPr>
          <p:cNvPr id="49160" name="Rectangle 8"/>
          <p:cNvSpPr>
            <a:spLocks noChangeArrowheads="1"/>
          </p:cNvSpPr>
          <p:nvPr/>
        </p:nvSpPr>
        <p:spPr bwMode="auto">
          <a:xfrm>
            <a:off x="3373438" y="3298825"/>
            <a:ext cx="39703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1" name="Rectangle 9"/>
          <p:cNvSpPr>
            <a:spLocks noChangeArrowheads="1"/>
          </p:cNvSpPr>
          <p:nvPr/>
        </p:nvSpPr>
        <p:spPr bwMode="auto">
          <a:xfrm>
            <a:off x="3579813" y="3852863"/>
            <a:ext cx="37084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2" name="Rectangle 10"/>
          <p:cNvSpPr>
            <a:spLocks noChangeArrowheads="1"/>
          </p:cNvSpPr>
          <p:nvPr/>
        </p:nvSpPr>
        <p:spPr bwMode="auto">
          <a:xfrm>
            <a:off x="3783013" y="4406900"/>
            <a:ext cx="4127500"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3600" b="1"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49163" name="Rectangle 11"/>
          <p:cNvSpPr>
            <a:spLocks noChangeArrowheads="1"/>
          </p:cNvSpPr>
          <p:nvPr/>
        </p:nvSpPr>
        <p:spPr bwMode="auto">
          <a:xfrm>
            <a:off x="4040188" y="4960938"/>
            <a:ext cx="3513137" cy="644525"/>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الصمت</a:t>
            </a:r>
            <a:endParaRPr kumimoji="0" lang="en-US" sz="3600" b="1" u="none" strike="noStrike" kern="1200" cap="none" spc="0" normalizeH="0" baseline="0" noProof="0" dirty="0">
              <a:ln>
                <a:noFill/>
              </a:ln>
              <a:solidFill>
                <a:srgbClr val="F6FE0A"/>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4" name="Rectangle 12"/>
          <p:cNvSpPr>
            <a:spLocks noChangeArrowheads="1"/>
          </p:cNvSpPr>
          <p:nvPr/>
        </p:nvSpPr>
        <p:spPr bwMode="auto">
          <a:xfrm>
            <a:off x="4348163" y="5514975"/>
            <a:ext cx="3321050" cy="643766"/>
          </a:xfrm>
          <a:prstGeom prst="rect">
            <a:avLst/>
          </a:prstGeom>
          <a:noFill/>
          <a:ln w="12700">
            <a:noFill/>
            <a:miter lim="800000"/>
            <a:headEnd/>
            <a:tailEnd/>
          </a:ln>
          <a:effectLst>
            <a:outerShdw blurRad="63500" dist="91581" dir="2021404"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يسوع</a:t>
            </a:r>
            <a:endParaRPr kumimoji="0" lang="en-US" sz="3600" b="1" u="none" strike="noStrike" kern="1200" cap="none" spc="0" normalizeH="0" baseline="0" noProof="0" dirty="0">
              <a:ln>
                <a:noFill/>
              </a:ln>
              <a:solidFill>
                <a:srgbClr val="FFF6DB"/>
              </a:solidFill>
              <a:effectLst>
                <a:outerShdw blurRad="50800" dist="38100" dir="2700000" sx="105000" sy="105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9165" name="Rectangle 1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49166" name="Line 14"/>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69" name="Freeform 17"/>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1870" name="Text Box 20"/>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1" name="Text Box 21"/>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1872" name="Text Box 22"/>
          <p:cNvSpPr txBox="1">
            <a:spLocks noChangeArrowheads="1"/>
          </p:cNvSpPr>
          <p:nvPr/>
        </p:nvSpPr>
        <p:spPr bwMode="auto">
          <a:xfrm>
            <a:off x="8085138" y="6516688"/>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a:t>
            </a:r>
          </a:p>
        </p:txBody>
      </p:sp>
      <p:sp>
        <p:nvSpPr>
          <p:cNvPr id="121873" name="Text Box 23"/>
          <p:cNvSpPr txBox="1">
            <a:spLocks noChangeArrowheads="1"/>
          </p:cNvSpPr>
          <p:nvPr/>
        </p:nvSpPr>
        <p:spPr bwMode="auto">
          <a:xfrm>
            <a:off x="8740775" y="64008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21"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9163"/>
                                        </p:tgtEl>
                                        <p:attrNameLst>
                                          <p:attrName>style.visibility</p:attrName>
                                        </p:attrNameLst>
                                      </p:cBhvr>
                                      <p:to>
                                        <p:strVal val="visible"/>
                                      </p:to>
                                    </p:set>
                                    <p:anim calcmode="lin" valueType="num">
                                      <p:cBhvr additive="base">
                                        <p:cTn id="7" dur="500" fill="hold"/>
                                        <p:tgtEl>
                                          <p:spTgt spid="49163"/>
                                        </p:tgtEl>
                                        <p:attrNameLst>
                                          <p:attrName>ppt_x</p:attrName>
                                        </p:attrNameLst>
                                      </p:cBhvr>
                                      <p:tavLst>
                                        <p:tav tm="0">
                                          <p:val>
                                            <p:strVal val="1+#ppt_w/2"/>
                                          </p:val>
                                        </p:tav>
                                        <p:tav tm="100000">
                                          <p:val>
                                            <p:strVal val="#ppt_x"/>
                                          </p:val>
                                        </p:tav>
                                      </p:tavLst>
                                    </p:anim>
                                    <p:anim calcmode="lin" valueType="num">
                                      <p:cBhvr additive="base">
                                        <p:cTn id="8" dur="500" fill="hold"/>
                                        <p:tgtEl>
                                          <p:spTgt spid="4916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9164"/>
                                        </p:tgtEl>
                                        <p:attrNameLst>
                                          <p:attrName>style.visibility</p:attrName>
                                        </p:attrNameLst>
                                      </p:cBhvr>
                                      <p:to>
                                        <p:strVal val="visible"/>
                                      </p:to>
                                    </p:set>
                                    <p:anim calcmode="lin" valueType="num">
                                      <p:cBhvr additive="base">
                                        <p:cTn id="13" dur="500" fill="hold"/>
                                        <p:tgtEl>
                                          <p:spTgt spid="49164"/>
                                        </p:tgtEl>
                                        <p:attrNameLst>
                                          <p:attrName>ppt_x</p:attrName>
                                        </p:attrNameLst>
                                      </p:cBhvr>
                                      <p:tavLst>
                                        <p:tav tm="0">
                                          <p:val>
                                            <p:strVal val="1+#ppt_w/2"/>
                                          </p:val>
                                        </p:tav>
                                        <p:tav tm="100000">
                                          <p:val>
                                            <p:strVal val="#ppt_x"/>
                                          </p:val>
                                        </p:tav>
                                      </p:tavLst>
                                    </p:anim>
                                    <p:anim calcmode="lin" valueType="num">
                                      <p:cBhvr additive="base">
                                        <p:cTn id="14" dur="500" fill="hold"/>
                                        <p:tgtEl>
                                          <p:spTgt spid="49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3" grpId="0" autoUpdateAnimBg="0"/>
      <p:bldP spid="49164"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Freeform 3"/>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pic>
        <p:nvPicPr>
          <p:cNvPr id="22630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4999" t="10115" r="12968" b="11848"/>
          <a:stretch>
            <a:fillRect/>
          </a:stretch>
        </p:blipFill>
        <p:spPr bwMode="auto">
          <a:xfrm>
            <a:off x="1363663" y="904875"/>
            <a:ext cx="6584950" cy="5351463"/>
          </a:xfrm>
          <a:prstGeom prst="rect">
            <a:avLst/>
          </a:prstGeom>
          <a:noFill/>
          <a:ln w="57150">
            <a:solidFill>
              <a:schemeClr val="accent2"/>
            </a:solidFill>
            <a:miter lim="800000"/>
            <a:headEnd/>
            <a:tailEnd/>
          </a:ln>
          <a:effectLst>
            <a:outerShdw blurRad="63500" dist="71842" dir="2700000" algn="ctr" rotWithShape="0">
              <a:schemeClr val="bg2">
                <a:alpha val="74998"/>
              </a:schemeClr>
            </a:outerShdw>
          </a:effectLst>
        </p:spPr>
      </p:pic>
      <p:grpSp>
        <p:nvGrpSpPr>
          <p:cNvPr id="2" name="Group 5"/>
          <p:cNvGrpSpPr>
            <a:grpSpLocks/>
          </p:cNvGrpSpPr>
          <p:nvPr/>
        </p:nvGrpSpPr>
        <p:grpSpPr bwMode="auto">
          <a:xfrm>
            <a:off x="4465669" y="1428750"/>
            <a:ext cx="2195482" cy="1709738"/>
            <a:chOff x="1512" y="1397"/>
            <a:chExt cx="2748" cy="2267"/>
          </a:xfrm>
        </p:grpSpPr>
        <p:sp>
          <p:nvSpPr>
            <p:cNvPr id="123977" name="Rectangle 6"/>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1" name="Rectangle 7"/>
            <p:cNvSpPr>
              <a:spLocks noChangeArrowheads="1"/>
            </p:cNvSpPr>
            <p:nvPr/>
          </p:nvSpPr>
          <p:spPr bwMode="auto">
            <a:xfrm>
              <a:off x="1628" y="1433"/>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9" name="Rectangle 8"/>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0" name="AutoShape 9"/>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1" name="Rectangle 10"/>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5" name="Rectangle 11"/>
            <p:cNvSpPr>
              <a:spLocks noChangeArrowheads="1"/>
            </p:cNvSpPr>
            <p:nvPr/>
          </p:nvSpPr>
          <p:spPr bwMode="auto">
            <a:xfrm>
              <a:off x="1731" y="1399"/>
              <a:ext cx="28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3" name="Line 12"/>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4" name="Line 13"/>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5" name="Rectangle 14"/>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19" name="Rectangle 15"/>
            <p:cNvSpPr>
              <a:spLocks noChangeArrowheads="1"/>
            </p:cNvSpPr>
            <p:nvPr/>
          </p:nvSpPr>
          <p:spPr bwMode="auto">
            <a:xfrm>
              <a:off x="1771" y="1605"/>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87" name="Rectangle 16"/>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8" name="AutoShape 17"/>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89" name="Rectangle 18"/>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3" name="Rectangle 19"/>
            <p:cNvSpPr>
              <a:spLocks noChangeArrowheads="1"/>
            </p:cNvSpPr>
            <p:nvPr/>
          </p:nvSpPr>
          <p:spPr bwMode="auto">
            <a:xfrm>
              <a:off x="1867" y="1563"/>
              <a:ext cx="28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1" name="Line 20"/>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2" name="Line 21"/>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3" name="Rectangle 22"/>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27" name="Rectangle 23"/>
            <p:cNvSpPr>
              <a:spLocks noChangeArrowheads="1"/>
            </p:cNvSpPr>
            <p:nvPr/>
          </p:nvSpPr>
          <p:spPr bwMode="auto">
            <a:xfrm>
              <a:off x="1912" y="1765"/>
              <a:ext cx="660"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ABRAHAM</a:t>
              </a:r>
              <a:endParaRPr kumimoji="0" lang="en-US" sz="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5" name="Rectangle 24"/>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6" name="AutoShape 25"/>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97" name="Rectangle 26"/>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1" name="Rectangle 27"/>
            <p:cNvSpPr>
              <a:spLocks noChangeArrowheads="1"/>
            </p:cNvSpPr>
            <p:nvPr/>
          </p:nvSpPr>
          <p:spPr bwMode="auto">
            <a:xfrm>
              <a:off x="2010" y="1736"/>
              <a:ext cx="26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99" name="Line 28"/>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0" name="Line 29"/>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1" name="Rectangle 30"/>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2" name="AutoShape 31"/>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3" name="Rectangle 32"/>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37" name="Rectangle 33"/>
            <p:cNvSpPr>
              <a:spLocks noChangeArrowheads="1"/>
            </p:cNvSpPr>
            <p:nvPr/>
          </p:nvSpPr>
          <p:spPr bwMode="auto">
            <a:xfrm>
              <a:off x="2203" y="1894"/>
              <a:ext cx="26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05" name="Line 34"/>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6" name="Line 35"/>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7" name="Rectangle 36"/>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8" name="AutoShape 37"/>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09" name="Rectangle 38"/>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3" name="Rectangle 39"/>
            <p:cNvSpPr>
              <a:spLocks noChangeArrowheads="1"/>
            </p:cNvSpPr>
            <p:nvPr/>
          </p:nvSpPr>
          <p:spPr bwMode="auto">
            <a:xfrm>
              <a:off x="2340" y="2071"/>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1" name="Line 40"/>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2" name="Rectangle 41"/>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3" name="AutoShape 42"/>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4" name="Rectangle 43"/>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48" name="Rectangle 44"/>
            <p:cNvSpPr>
              <a:spLocks noChangeArrowheads="1"/>
            </p:cNvSpPr>
            <p:nvPr/>
          </p:nvSpPr>
          <p:spPr bwMode="auto">
            <a:xfrm>
              <a:off x="2431" y="2235"/>
              <a:ext cx="32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16" name="Line 45"/>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7" name="Rectangle 46"/>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8" name="AutoShape 47"/>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19" name="Rectangle 48"/>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3" name="Rectangle 49"/>
            <p:cNvSpPr>
              <a:spLocks noChangeArrowheads="1"/>
            </p:cNvSpPr>
            <p:nvPr/>
          </p:nvSpPr>
          <p:spPr bwMode="auto">
            <a:xfrm>
              <a:off x="2616" y="2416"/>
              <a:ext cx="277"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1" name="Line 50"/>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2" name="Rectangle 51"/>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3" name="AutoShape 52"/>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4" name="Rectangle 53"/>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58" name="Rectangle 54"/>
            <p:cNvSpPr>
              <a:spLocks noChangeArrowheads="1"/>
            </p:cNvSpPr>
            <p:nvPr/>
          </p:nvSpPr>
          <p:spPr bwMode="auto">
            <a:xfrm>
              <a:off x="2757" y="2590"/>
              <a:ext cx="24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26" name="Line 55"/>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7" name="Line 56"/>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8" name="Rectangle 57"/>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29" name="AutoShape 58"/>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0" name="Rectangle 59"/>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64" name="Rectangle 60"/>
            <p:cNvSpPr>
              <a:spLocks noChangeArrowheads="1"/>
            </p:cNvSpPr>
            <p:nvPr/>
          </p:nvSpPr>
          <p:spPr bwMode="auto">
            <a:xfrm>
              <a:off x="2908" y="2778"/>
              <a:ext cx="295"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105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4032" name="Line 61"/>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3" name="Line 62"/>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4" name="Rectangle 63"/>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5" name="AutoShape 64"/>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6" name="Rectangle 65"/>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4037" name="Group 66"/>
            <p:cNvGrpSpPr>
              <a:grpSpLocks/>
            </p:cNvGrpSpPr>
            <p:nvPr/>
          </p:nvGrpSpPr>
          <p:grpSpPr bwMode="auto">
            <a:xfrm>
              <a:off x="3014" y="2963"/>
              <a:ext cx="399" cy="176"/>
              <a:chOff x="3102" y="3099"/>
              <a:chExt cx="399" cy="176"/>
            </a:xfrm>
          </p:grpSpPr>
          <p:sp>
            <p:nvSpPr>
              <p:cNvPr id="226371" name="Rectangle 67"/>
              <p:cNvSpPr>
                <a:spLocks noChangeArrowheads="1"/>
              </p:cNvSpPr>
              <p:nvPr/>
            </p:nvSpPr>
            <p:spPr bwMode="auto">
              <a:xfrm>
                <a:off x="3102" y="3112"/>
                <a:ext cx="108"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   </a:t>
                </a:r>
                <a:endParaRPr kumimoji="0" lang="en-US" sz="8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372" name="Rectangle 68"/>
              <p:cNvSpPr>
                <a:spLocks noChangeArrowheads="1"/>
              </p:cNvSpPr>
              <p:nvPr/>
            </p:nvSpPr>
            <p:spPr bwMode="auto">
              <a:xfrm>
                <a:off x="3260" y="3099"/>
                <a:ext cx="241" cy="163"/>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114FFB">
                        <a:lumMod val="75000"/>
                      </a:srgbClr>
                    </a:solidFill>
                    <a:effectLst/>
                    <a:uLnTx/>
                    <a:uFillTx/>
                    <a:latin typeface="Arial" panose="020B0604020202020204" pitchFamily="34" charset="0"/>
                    <a:ea typeface="ＭＳ Ｐゴシック" charset="0"/>
                    <a:cs typeface="Arial" panose="020B0604020202020204" pitchFamily="34" charset="0"/>
                  </a:rPr>
                  <a:t>يسوع</a:t>
                </a:r>
                <a:endParaRPr kumimoji="0" lang="en-US" sz="1000" b="1" u="none" strike="noStrike" kern="1200" cap="none" spc="0" normalizeH="0" baseline="0" noProof="0" dirty="0">
                  <a:ln>
                    <a:noFill/>
                  </a:ln>
                  <a:solidFill>
                    <a:srgbClr val="114FFB">
                      <a:lumMod val="75000"/>
                    </a:srgbClr>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4038" name="Line 69"/>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4039" name="Line 70"/>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72"/>
          <p:cNvGrpSpPr>
            <a:grpSpLocks/>
          </p:cNvGrpSpPr>
          <p:nvPr/>
        </p:nvGrpSpPr>
        <p:grpSpPr bwMode="auto">
          <a:xfrm>
            <a:off x="2076450" y="1225550"/>
            <a:ext cx="2763838" cy="1343025"/>
            <a:chOff x="2412" y="2052"/>
            <a:chExt cx="1741" cy="846"/>
          </a:xfrm>
        </p:grpSpPr>
        <p:sp>
          <p:nvSpPr>
            <p:cNvPr id="123972" name="Rectangle 7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3" name="AutoShape 7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74" name="Rectangle 7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0" name="Rectangle 76"/>
            <p:cNvSpPr>
              <a:spLocks noChangeArrowheads="1"/>
            </p:cNvSpPr>
            <p:nvPr/>
          </p:nvSpPr>
          <p:spPr bwMode="auto">
            <a:xfrm>
              <a:off x="2704" y="2078"/>
              <a:ext cx="32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6" name="Line 7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78"/>
          <p:cNvGrpSpPr>
            <a:grpSpLocks/>
          </p:cNvGrpSpPr>
          <p:nvPr/>
        </p:nvGrpSpPr>
        <p:grpSpPr bwMode="auto">
          <a:xfrm>
            <a:off x="2317750" y="1581150"/>
            <a:ext cx="2763838" cy="1343025"/>
            <a:chOff x="2412" y="2052"/>
            <a:chExt cx="1741" cy="846"/>
          </a:xfrm>
        </p:grpSpPr>
        <p:sp>
          <p:nvSpPr>
            <p:cNvPr id="123967" name="Rectangle 7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8" name="AutoShape 8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9" name="Rectangle 8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86" name="Rectangle 82"/>
            <p:cNvSpPr>
              <a:spLocks noChangeArrowheads="1"/>
            </p:cNvSpPr>
            <p:nvPr/>
          </p:nvSpPr>
          <p:spPr bwMode="auto">
            <a:xfrm>
              <a:off x="2702" y="2078"/>
              <a:ext cx="327"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71" name="Line 8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84"/>
          <p:cNvGrpSpPr>
            <a:grpSpLocks/>
          </p:cNvGrpSpPr>
          <p:nvPr/>
        </p:nvGrpSpPr>
        <p:grpSpPr bwMode="auto">
          <a:xfrm>
            <a:off x="2597150" y="1924050"/>
            <a:ext cx="2763838" cy="1343025"/>
            <a:chOff x="2412" y="2052"/>
            <a:chExt cx="1741" cy="846"/>
          </a:xfrm>
        </p:grpSpPr>
        <p:sp>
          <p:nvSpPr>
            <p:cNvPr id="123962" name="Rectangle 8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3" name="AutoShape 8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64" name="Rectangle 8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2" name="Rectangle 88"/>
            <p:cNvSpPr>
              <a:spLocks noChangeArrowheads="1"/>
            </p:cNvSpPr>
            <p:nvPr/>
          </p:nvSpPr>
          <p:spPr bwMode="auto">
            <a:xfrm>
              <a:off x="2714" y="2078"/>
              <a:ext cx="30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يوسف</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6" name="Line 8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90"/>
          <p:cNvGrpSpPr>
            <a:grpSpLocks/>
          </p:cNvGrpSpPr>
          <p:nvPr/>
        </p:nvGrpSpPr>
        <p:grpSpPr bwMode="auto">
          <a:xfrm>
            <a:off x="2889250" y="2241550"/>
            <a:ext cx="2763838" cy="1343025"/>
            <a:chOff x="2412" y="2052"/>
            <a:chExt cx="1741" cy="846"/>
          </a:xfrm>
        </p:grpSpPr>
        <p:sp>
          <p:nvSpPr>
            <p:cNvPr id="123957" name="Rectangle 91"/>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8" name="AutoShape 92"/>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9" name="Rectangle 93"/>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398" name="Rectangle 94"/>
            <p:cNvSpPr>
              <a:spLocks noChangeArrowheads="1"/>
            </p:cNvSpPr>
            <p:nvPr/>
          </p:nvSpPr>
          <p:spPr bwMode="auto">
            <a:xfrm>
              <a:off x="2718" y="2078"/>
              <a:ext cx="296"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موسى</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61" name="Line 95"/>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96"/>
          <p:cNvGrpSpPr>
            <a:grpSpLocks/>
          </p:cNvGrpSpPr>
          <p:nvPr/>
        </p:nvGrpSpPr>
        <p:grpSpPr bwMode="auto">
          <a:xfrm>
            <a:off x="3155950" y="2546350"/>
            <a:ext cx="2763838" cy="1343025"/>
            <a:chOff x="2412" y="2052"/>
            <a:chExt cx="1741" cy="846"/>
          </a:xfrm>
        </p:grpSpPr>
        <p:sp>
          <p:nvSpPr>
            <p:cNvPr id="123952" name="Rectangle 97"/>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3" name="AutoShape 98"/>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54" name="Rectangle 99"/>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04" name="Rectangle 100"/>
            <p:cNvSpPr>
              <a:spLocks noChangeArrowheads="1"/>
            </p:cNvSpPr>
            <p:nvPr/>
          </p:nvSpPr>
          <p:spPr bwMode="auto">
            <a:xfrm>
              <a:off x="2730" y="2078"/>
              <a:ext cx="2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يشوع</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6" name="Line 101"/>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102"/>
          <p:cNvGrpSpPr>
            <a:grpSpLocks/>
          </p:cNvGrpSpPr>
          <p:nvPr/>
        </p:nvGrpSpPr>
        <p:grpSpPr bwMode="auto">
          <a:xfrm>
            <a:off x="3435350" y="2851150"/>
            <a:ext cx="2763838" cy="1343025"/>
            <a:chOff x="2412" y="2052"/>
            <a:chExt cx="1741" cy="846"/>
          </a:xfrm>
        </p:grpSpPr>
        <p:sp>
          <p:nvSpPr>
            <p:cNvPr id="123947" name="Rectangle 103"/>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8" name="AutoShape 104"/>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9" name="Rectangle 105"/>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0" name="Rectangle 106"/>
            <p:cNvSpPr>
              <a:spLocks noChangeArrowheads="1"/>
            </p:cNvSpPr>
            <p:nvPr/>
          </p:nvSpPr>
          <p:spPr bwMode="auto">
            <a:xfrm>
              <a:off x="2680" y="2078"/>
              <a:ext cx="37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الفوضى</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51" name="Line 107"/>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108"/>
          <p:cNvGrpSpPr>
            <a:grpSpLocks/>
          </p:cNvGrpSpPr>
          <p:nvPr/>
        </p:nvGrpSpPr>
        <p:grpSpPr bwMode="auto">
          <a:xfrm>
            <a:off x="3727450" y="3168650"/>
            <a:ext cx="2763838" cy="1343025"/>
            <a:chOff x="2412" y="2052"/>
            <a:chExt cx="1741" cy="846"/>
          </a:xfrm>
        </p:grpSpPr>
        <p:sp>
          <p:nvSpPr>
            <p:cNvPr id="123942" name="Rectangle 109"/>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3" name="AutoShape 110"/>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44" name="Rectangle 111"/>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16" name="Rectangle 112"/>
            <p:cNvSpPr>
              <a:spLocks noChangeArrowheads="1"/>
            </p:cNvSpPr>
            <p:nvPr/>
          </p:nvSpPr>
          <p:spPr bwMode="auto">
            <a:xfrm>
              <a:off x="2709" y="2078"/>
              <a:ext cx="314"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الملكية</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6" name="Line 113"/>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14"/>
          <p:cNvGrpSpPr>
            <a:grpSpLocks/>
          </p:cNvGrpSpPr>
          <p:nvPr/>
        </p:nvGrpSpPr>
        <p:grpSpPr bwMode="auto">
          <a:xfrm>
            <a:off x="3968750" y="3524250"/>
            <a:ext cx="2763838" cy="1343025"/>
            <a:chOff x="2412" y="2052"/>
            <a:chExt cx="1741" cy="846"/>
          </a:xfrm>
        </p:grpSpPr>
        <p:sp>
          <p:nvSpPr>
            <p:cNvPr id="123937" name="Rectangle 115"/>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8" name="AutoShape 116"/>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9" name="Rectangle 117"/>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2" name="Rectangle 118"/>
            <p:cNvSpPr>
              <a:spLocks noChangeArrowheads="1"/>
            </p:cNvSpPr>
            <p:nvPr/>
          </p:nvSpPr>
          <p:spPr bwMode="auto">
            <a:xfrm>
              <a:off x="2727" y="2078"/>
              <a:ext cx="279"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السبي</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3941" name="Line 119"/>
            <p:cNvSpPr>
              <a:spLocks noChangeShapeType="1"/>
            </p:cNvSpPr>
            <p:nvPr/>
          </p:nvSpPr>
          <p:spPr bwMode="auto">
            <a:xfrm>
              <a:off x="2412" y="2271"/>
              <a:ext cx="2"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120"/>
          <p:cNvGrpSpPr>
            <a:grpSpLocks/>
          </p:cNvGrpSpPr>
          <p:nvPr/>
        </p:nvGrpSpPr>
        <p:grpSpPr bwMode="auto">
          <a:xfrm>
            <a:off x="4273550" y="3859213"/>
            <a:ext cx="2760663" cy="1333500"/>
            <a:chOff x="2652" y="2271"/>
            <a:chExt cx="1739" cy="840"/>
          </a:xfrm>
        </p:grpSpPr>
        <p:sp>
          <p:nvSpPr>
            <p:cNvPr id="123933" name="Rectangle 121"/>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4" name="AutoShape 122"/>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5" name="Rectangle 123"/>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226428" name="Rectangle 124"/>
            <p:cNvSpPr>
              <a:spLocks noChangeArrowheads="1"/>
            </p:cNvSpPr>
            <p:nvPr/>
          </p:nvSpPr>
          <p:spPr bwMode="auto">
            <a:xfrm>
              <a:off x="2968" y="2298"/>
              <a:ext cx="333" cy="174"/>
            </a:xfrm>
            <a:prstGeom prst="rect">
              <a:avLst/>
            </a:prstGeom>
            <a:no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الصمت</a:t>
              </a:r>
              <a:endParaRPr kumimoji="0" lang="en-US" sz="2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3" name="Group 125"/>
          <p:cNvGrpSpPr>
            <a:grpSpLocks/>
          </p:cNvGrpSpPr>
          <p:nvPr/>
        </p:nvGrpSpPr>
        <p:grpSpPr bwMode="auto">
          <a:xfrm>
            <a:off x="4540250" y="4208463"/>
            <a:ext cx="2762250" cy="1479550"/>
            <a:chOff x="3948" y="107"/>
            <a:chExt cx="1740" cy="932"/>
          </a:xfrm>
        </p:grpSpPr>
        <p:sp>
          <p:nvSpPr>
            <p:cNvPr id="123925" name="Rectangle 126"/>
            <p:cNvSpPr>
              <a:spLocks noChangeArrowheads="1"/>
            </p:cNvSpPr>
            <p:nvPr/>
          </p:nvSpPr>
          <p:spPr bwMode="auto">
            <a:xfrm>
              <a:off x="3948" y="472"/>
              <a:ext cx="1740" cy="567"/>
            </a:xfrm>
            <a:prstGeom prst="rect">
              <a:avLst/>
            </a:prstGeom>
            <a:solidFill>
              <a:schemeClr val="tx2"/>
            </a:solidFill>
            <a:ln w="31750">
              <a:solidFill>
                <a:srgbClr val="1A0004"/>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6" name="AutoShape 127"/>
            <p:cNvSpPr>
              <a:spLocks noChangeArrowheads="1"/>
            </p:cNvSpPr>
            <p:nvPr/>
          </p:nvSpPr>
          <p:spPr bwMode="auto">
            <a:xfrm>
              <a:off x="3948" y="107"/>
              <a:ext cx="1007" cy="712"/>
            </a:xfrm>
            <a:prstGeom prst="roundRect">
              <a:avLst>
                <a:gd name="adj" fmla="val 10727"/>
              </a:avLst>
            </a:prstGeom>
            <a:solidFill>
              <a:schemeClr val="tx2"/>
            </a:solidFill>
            <a:ln w="31750">
              <a:solidFill>
                <a:srgbClr val="1A0004"/>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27" name="Rectangle 128"/>
            <p:cNvSpPr>
              <a:spLocks noChangeArrowheads="1"/>
            </p:cNvSpPr>
            <p:nvPr/>
          </p:nvSpPr>
          <p:spPr bwMode="auto">
            <a:xfrm>
              <a:off x="3953" y="472"/>
              <a:ext cx="1245" cy="470"/>
            </a:xfrm>
            <a:prstGeom prst="rect">
              <a:avLst/>
            </a:prstGeom>
            <a:solidFill>
              <a:schemeClr val="tx2"/>
            </a:solidFill>
            <a:ln w="31750">
              <a:solidFill>
                <a:srgbClr val="FFD34A"/>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123928" name="Group 129"/>
            <p:cNvGrpSpPr>
              <a:grpSpLocks/>
            </p:cNvGrpSpPr>
            <p:nvPr/>
          </p:nvGrpSpPr>
          <p:grpSpPr bwMode="auto">
            <a:xfrm>
              <a:off x="4059" y="130"/>
              <a:ext cx="596" cy="284"/>
              <a:chOff x="3084" y="3101"/>
              <a:chExt cx="467" cy="235"/>
            </a:xfrm>
          </p:grpSpPr>
          <p:sp>
            <p:nvSpPr>
              <p:cNvPr id="226434" name="Rectangle 130"/>
              <p:cNvSpPr>
                <a:spLocks noChangeArrowheads="1"/>
              </p:cNvSpPr>
              <p:nvPr/>
            </p:nvSpPr>
            <p:spPr bwMode="auto">
              <a:xfrm>
                <a:off x="3084" y="3113"/>
                <a:ext cx="146" cy="22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   </a:t>
                </a:r>
                <a:endParaRPr kumimoji="0" lang="en-US" sz="40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435" name="Rectangle 131"/>
              <p:cNvSpPr>
                <a:spLocks noChangeArrowheads="1"/>
              </p:cNvSpPr>
              <p:nvPr/>
            </p:nvSpPr>
            <p:spPr bwMode="auto">
              <a:xfrm>
                <a:off x="3207" y="3101"/>
                <a:ext cx="344" cy="233"/>
              </a:xfrm>
              <a:prstGeom prst="rect">
                <a:avLst/>
              </a:prstGeom>
              <a:solidFill>
                <a:schemeClr val="tx2"/>
              </a:solidFill>
              <a:ln w="9525">
                <a:noFill/>
                <a:miter lim="800000"/>
                <a:headEnd/>
                <a:tailEnd/>
              </a:ln>
            </p:spPr>
            <p:txBody>
              <a:bodyPr wrap="none"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900" b="1"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123929" name="Line 132"/>
            <p:cNvSpPr>
              <a:spLocks noChangeShapeType="1"/>
            </p:cNvSpPr>
            <p:nvPr/>
          </p:nvSpPr>
          <p:spPr bwMode="auto">
            <a:xfrm>
              <a:off x="3948" y="412"/>
              <a:ext cx="1" cy="550"/>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123930" name="Line 133"/>
            <p:cNvSpPr>
              <a:spLocks noChangeShapeType="1"/>
            </p:cNvSpPr>
            <p:nvPr/>
          </p:nvSpPr>
          <p:spPr bwMode="auto">
            <a:xfrm>
              <a:off x="4945" y="472"/>
              <a:ext cx="545"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123918" name="Text Box 134"/>
          <p:cNvSpPr txBox="1">
            <a:spLocks noChangeArrowheads="1"/>
          </p:cNvSpPr>
          <p:nvPr/>
        </p:nvSpPr>
        <p:spPr bwMode="auto">
          <a:xfrm>
            <a:off x="8723313"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23919" name="Text Box 136"/>
          <p:cNvSpPr txBox="1">
            <a:spLocks noChangeArrowheads="1"/>
          </p:cNvSpPr>
          <p:nvPr/>
        </p:nvSpPr>
        <p:spPr bwMode="auto">
          <a:xfrm>
            <a:off x="8834438"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0" name="Text Box 137"/>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3921" name="Text Box 138"/>
          <p:cNvSpPr txBox="1">
            <a:spLocks noChangeArrowheads="1"/>
          </p:cNvSpPr>
          <p:nvPr/>
        </p:nvSpPr>
        <p:spPr bwMode="auto">
          <a:xfrm>
            <a:off x="8085138" y="6518275"/>
            <a:ext cx="328612"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59</a:t>
            </a:r>
          </a:p>
        </p:txBody>
      </p:sp>
      <p:sp>
        <p:nvSpPr>
          <p:cNvPr id="123922" name="Text Box 139"/>
          <p:cNvSpPr txBox="1">
            <a:spLocks noChangeArrowheads="1"/>
          </p:cNvSpPr>
          <p:nvPr/>
        </p:nvSpPr>
        <p:spPr bwMode="auto">
          <a:xfrm>
            <a:off x="8651875" y="6413500"/>
            <a:ext cx="4667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p>
        </p:txBody>
      </p:sp>
      <p:sp>
        <p:nvSpPr>
          <p:cNvPr id="3" name="Title 2"/>
          <p:cNvSpPr>
            <a:spLocks noGrp="1"/>
          </p:cNvSpPr>
          <p:nvPr>
            <p:ph type="title" idx="4294967295"/>
          </p:nvPr>
        </p:nvSpPr>
        <p:spPr>
          <a:xfrm>
            <a:off x="1679816" y="295344"/>
            <a:ext cx="5663731" cy="707886"/>
          </a:xfrm>
          <a:prstGeom prst="rect">
            <a:avLst/>
          </a:prstGeom>
          <a:ln w="12700">
            <a:miter lim="800000"/>
            <a:headEnd/>
            <a:tailEnd/>
          </a:ln>
          <a:effectLst>
            <a:outerShdw blurRad="63500" dist="63500" dir="2212194" algn="ctr" rotWithShape="0">
              <a:schemeClr val="bg2">
                <a:alpha val="74998"/>
              </a:schemeClr>
            </a:outerShdw>
          </a:effectLst>
        </p:spPr>
        <p:txBody>
          <a:bodyPr wrap="none" anchor="ctr">
            <a:spAutoFit/>
          </a:bodyPr>
          <a:lstStyle/>
          <a:p>
            <a:pPr algn="ctr">
              <a:spcBef>
                <a:spcPct val="50000"/>
              </a:spcBef>
              <a:defRPr/>
            </a:pPr>
            <a:r>
              <a:rPr lang="ar-JO" sz="4000" b="1" kern="1200" dirty="0">
                <a:solidFill>
                  <a:srgbClr val="DCF210"/>
                </a:solidFill>
                <a:latin typeface="Arial" panose="020B0604020202020204" pitchFamily="34" charset="0"/>
                <a:ea typeface="ＭＳ Ｐゴシック" charset="0"/>
                <a:cs typeface="Arial" panose="020B0604020202020204" pitchFamily="34" charset="0"/>
              </a:rPr>
              <a:t>ملف كتابك المقدس </a:t>
            </a:r>
            <a:r>
              <a:rPr lang="ar-LB" sz="4000" b="1" kern="1200" dirty="0">
                <a:solidFill>
                  <a:srgbClr val="DCF210"/>
                </a:solidFill>
                <a:latin typeface="Arial" panose="020B0604020202020204" pitchFamily="34" charset="0"/>
                <a:ea typeface="ＭＳ Ｐゴシック" charset="0"/>
                <a:cs typeface="Arial" panose="020B0604020202020204" pitchFamily="34" charset="0"/>
              </a:rPr>
              <a:t>الذهني</a:t>
            </a:r>
            <a:r>
              <a:rPr lang="ar-JO" sz="4000" b="1" kern="1200" dirty="0">
                <a:solidFill>
                  <a:srgbClr val="DCF210"/>
                </a:solidFill>
                <a:latin typeface="Arial" panose="020B0604020202020204" pitchFamily="34" charset="0"/>
                <a:ea typeface="ＭＳ Ｐゴシック" charset="0"/>
                <a:cs typeface="Arial" panose="020B0604020202020204" pitchFamily="34" charset="0"/>
              </a:rPr>
              <a:t> الجديد</a:t>
            </a:r>
            <a:endParaRPr lang="en-US" sz="4000" b="1" kern="1200" dirty="0">
              <a:solidFill>
                <a:srgbClr val="DCF210"/>
              </a:solidFill>
              <a:latin typeface="Arial" panose="020B0604020202020204" pitchFamily="34" charset="0"/>
              <a:ea typeface="ＭＳ Ｐゴシック" charset="0"/>
              <a:cs typeface="Arial" panose="020B0604020202020204" pitchFamily="34" charset="0"/>
            </a:endParaRPr>
          </a:p>
        </p:txBody>
      </p:sp>
      <p:sp>
        <p:nvSpPr>
          <p:cNvPr id="139" name="Text Box 114"/>
          <p:cNvSpPr txBox="1">
            <a:spLocks noChangeArrowheads="1"/>
          </p:cNvSpPr>
          <p:nvPr/>
        </p:nvSpPr>
        <p:spPr bwMode="auto">
          <a:xfrm>
            <a:off x="6585897" y="6269445"/>
            <a:ext cx="217399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r>
              <a:rPr kumimoji="0" lang="ar-LB"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دليل الطالب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050" y="1439863"/>
            <a:ext cx="9163050" cy="1470025"/>
          </a:xfrm>
          <a:ln w="12700">
            <a:miter lim="800000"/>
            <a:headEnd/>
            <a:tailEnd/>
          </a:ln>
          <a:effectLst>
            <a:outerShdw blurRad="63500" dist="107763" dir="2700000" algn="ctr" rotWithShape="0">
              <a:schemeClr val="bg2"/>
            </a:outerShdw>
          </a:effectLst>
        </p:spPr>
        <p:txBody>
          <a:bodyPr lIns="90487" tIns="44450" rIns="90487" bIns="44450" anchor="ctr"/>
          <a:lstStyle/>
          <a:p>
            <a:pPr algn="ctr">
              <a:defRPr/>
            </a:pPr>
            <a:r>
              <a:rPr lang="ar-JO" sz="5400" b="1" kern="1200" dirty="0">
                <a:solidFill>
                  <a:srgbClr val="FAFD00"/>
                </a:solidFill>
                <a:latin typeface="Arial" panose="020B0604020202020204" pitchFamily="34" charset="0"/>
                <a:ea typeface="ＭＳ Ｐゴシック" charset="0"/>
                <a:cs typeface="Arial" panose="020B0604020202020204" pitchFamily="34" charset="0"/>
              </a:rPr>
              <a:t>فتح</a:t>
            </a:r>
            <a:br>
              <a:rPr lang="en-US" sz="5400" b="1" kern="1200" dirty="0">
                <a:solidFill>
                  <a:srgbClr val="FAFD00"/>
                </a:solidFill>
                <a:latin typeface="Arial" panose="020B0604020202020204" pitchFamily="34" charset="0"/>
                <a:ea typeface="ＭＳ Ｐゴシック" charset="0"/>
                <a:cs typeface="Arial" panose="020B0604020202020204" pitchFamily="34" charset="0"/>
              </a:rPr>
            </a:br>
            <a:r>
              <a:rPr lang="ar-JO" sz="5400" b="1" kern="1200" dirty="0">
                <a:solidFill>
                  <a:srgbClr val="FAFD00"/>
                </a:solidFill>
                <a:latin typeface="Arial" panose="020B0604020202020204" pitchFamily="34" charset="0"/>
                <a:ea typeface="ＭＳ Ｐゴシック" charset="0"/>
                <a:cs typeface="Arial" panose="020B0604020202020204" pitchFamily="34" charset="0"/>
              </a:rPr>
              <a:t>ملف كتابك المقدس</a:t>
            </a:r>
            <a:endParaRPr lang="en-US" sz="5400" b="1" kern="1200"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43042"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43043" name="Line 3"/>
          <p:cNvSpPr>
            <a:spLocks noChangeShapeType="1"/>
          </p:cNvSpPr>
          <p:nvPr/>
        </p:nvSpPr>
        <p:spPr bwMode="auto">
          <a:xfrm>
            <a:off x="925513"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43044" name="Text Box 4"/>
          <p:cNvSpPr txBox="1">
            <a:spLocks noChangeArrowheads="1"/>
          </p:cNvSpPr>
          <p:nvPr/>
        </p:nvSpPr>
        <p:spPr bwMode="auto">
          <a:xfrm>
            <a:off x="3003550" y="3094038"/>
            <a:ext cx="1652588" cy="3262312"/>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045" name="Line 5"/>
          <p:cNvSpPr>
            <a:spLocks noChangeShapeType="1"/>
          </p:cNvSpPr>
          <p:nvPr/>
        </p:nvSpPr>
        <p:spPr bwMode="auto">
          <a:xfrm>
            <a:off x="3433763" y="4591050"/>
            <a:ext cx="801687" cy="1588"/>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46470" name="Text Box 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25"/>
          <p:cNvGrpSpPr>
            <a:grpSpLocks/>
          </p:cNvGrpSpPr>
          <p:nvPr/>
        </p:nvGrpSpPr>
        <p:grpSpPr bwMode="auto">
          <a:xfrm>
            <a:off x="566738" y="3090863"/>
            <a:ext cx="8167687" cy="3262312"/>
            <a:chOff x="340" y="380"/>
            <a:chExt cx="5145" cy="2055"/>
          </a:xfrm>
        </p:grpSpPr>
        <p:grpSp>
          <p:nvGrpSpPr>
            <p:cNvPr id="446508" name="Group 15"/>
            <p:cNvGrpSpPr>
              <a:grpSpLocks/>
            </p:cNvGrpSpPr>
            <p:nvPr/>
          </p:nvGrpSpPr>
          <p:grpSpPr bwMode="auto">
            <a:xfrm>
              <a:off x="1870" y="380"/>
              <a:ext cx="1041" cy="2055"/>
              <a:chOff x="1988" y="2045"/>
              <a:chExt cx="1041" cy="2055"/>
            </a:xfrm>
          </p:grpSpPr>
          <p:sp>
            <p:nvSpPr>
              <p:cNvPr id="343056" name="Text Box 16"/>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057" name="Line 17"/>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343062" name="Text Box 22"/>
            <p:cNvSpPr txBox="1">
              <a:spLocks noChangeArrowheads="1"/>
            </p:cNvSpPr>
            <p:nvPr/>
          </p:nvSpPr>
          <p:spPr bwMode="auto">
            <a:xfrm>
              <a:off x="4004"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p>
          </p:txBody>
        </p:sp>
        <p:sp>
          <p:nvSpPr>
            <p:cNvPr id="343063" name="Text Box 23"/>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p>
          </p:txBody>
        </p:sp>
        <p:sp>
          <p:nvSpPr>
            <p:cNvPr id="343064" name="Text Box 24"/>
            <p:cNvSpPr txBox="1">
              <a:spLocks noChangeArrowheads="1"/>
            </p:cNvSpPr>
            <p:nvPr/>
          </p:nvSpPr>
          <p:spPr bwMode="auto">
            <a:xfrm>
              <a:off x="340" y="448"/>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p>
          </p:txBody>
        </p:sp>
      </p:grpSp>
      <p:grpSp>
        <p:nvGrpSpPr>
          <p:cNvPr id="4" name="Group 57"/>
          <p:cNvGrpSpPr>
            <a:grpSpLocks/>
          </p:cNvGrpSpPr>
          <p:nvPr/>
        </p:nvGrpSpPr>
        <p:grpSpPr bwMode="auto">
          <a:xfrm>
            <a:off x="547688" y="3070225"/>
            <a:ext cx="8167687" cy="3454400"/>
            <a:chOff x="453" y="2043"/>
            <a:chExt cx="5145" cy="2176"/>
          </a:xfrm>
        </p:grpSpPr>
        <p:sp>
          <p:nvSpPr>
            <p:cNvPr id="343087" name="Text Box 4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088" name="Line 4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43089" name="Text Box 49"/>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46501" name="Group 50"/>
            <p:cNvGrpSpPr>
              <a:grpSpLocks/>
            </p:cNvGrpSpPr>
            <p:nvPr/>
          </p:nvGrpSpPr>
          <p:grpSpPr bwMode="auto">
            <a:xfrm>
              <a:off x="453" y="2043"/>
              <a:ext cx="5145" cy="2055"/>
              <a:chOff x="340" y="380"/>
              <a:chExt cx="5145" cy="2055"/>
            </a:xfrm>
          </p:grpSpPr>
          <p:grpSp>
            <p:nvGrpSpPr>
              <p:cNvPr id="446502" name="Group 51"/>
              <p:cNvGrpSpPr>
                <a:grpSpLocks/>
              </p:cNvGrpSpPr>
              <p:nvPr/>
            </p:nvGrpSpPr>
            <p:grpSpPr bwMode="auto">
              <a:xfrm>
                <a:off x="1870" y="380"/>
                <a:ext cx="1041" cy="2055"/>
                <a:chOff x="1988" y="2045"/>
                <a:chExt cx="1041" cy="2055"/>
              </a:xfrm>
            </p:grpSpPr>
            <p:sp>
              <p:nvSpPr>
                <p:cNvPr id="343092" name="Text Box 5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093" name="Line 5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343094" name="Text Box 54"/>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p>
            </p:txBody>
          </p:sp>
          <p:sp>
            <p:nvSpPr>
              <p:cNvPr id="343095" name="Text Box 55"/>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p>
            </p:txBody>
          </p:sp>
          <p:sp>
            <p:nvSpPr>
              <p:cNvPr id="343096" name="Text Box 56"/>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p>
            </p:txBody>
          </p:sp>
        </p:grpSp>
      </p:grpSp>
      <p:grpSp>
        <p:nvGrpSpPr>
          <p:cNvPr id="7" name="Group 81"/>
          <p:cNvGrpSpPr>
            <a:grpSpLocks/>
          </p:cNvGrpSpPr>
          <p:nvPr/>
        </p:nvGrpSpPr>
        <p:grpSpPr bwMode="auto">
          <a:xfrm>
            <a:off x="542925" y="3065463"/>
            <a:ext cx="8167688" cy="3454400"/>
            <a:chOff x="453" y="2043"/>
            <a:chExt cx="5145" cy="2176"/>
          </a:xfrm>
        </p:grpSpPr>
        <p:sp>
          <p:nvSpPr>
            <p:cNvPr id="343122" name="Text Box 82"/>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123" name="Line 83"/>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43124" name="Text Box 84"/>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46491" name="Group 85"/>
            <p:cNvGrpSpPr>
              <a:grpSpLocks/>
            </p:cNvGrpSpPr>
            <p:nvPr/>
          </p:nvGrpSpPr>
          <p:grpSpPr bwMode="auto">
            <a:xfrm>
              <a:off x="453" y="2043"/>
              <a:ext cx="5145" cy="2055"/>
              <a:chOff x="340" y="380"/>
              <a:chExt cx="5145" cy="2055"/>
            </a:xfrm>
          </p:grpSpPr>
          <p:grpSp>
            <p:nvGrpSpPr>
              <p:cNvPr id="446492" name="Group 86"/>
              <p:cNvGrpSpPr>
                <a:grpSpLocks/>
              </p:cNvGrpSpPr>
              <p:nvPr/>
            </p:nvGrpSpPr>
            <p:grpSpPr bwMode="auto">
              <a:xfrm>
                <a:off x="1870" y="380"/>
                <a:ext cx="1041" cy="2055"/>
                <a:chOff x="1988" y="2045"/>
                <a:chExt cx="1041" cy="2055"/>
              </a:xfrm>
            </p:grpSpPr>
            <p:sp>
              <p:nvSpPr>
                <p:cNvPr id="343127" name="Text Box 87"/>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128" name="Line 88"/>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343129" name="Text Box 89"/>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p>
            </p:txBody>
          </p:sp>
          <p:sp>
            <p:nvSpPr>
              <p:cNvPr id="343130" name="Text Box 90"/>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p>
            </p:txBody>
          </p:sp>
          <p:sp>
            <p:nvSpPr>
              <p:cNvPr id="343131" name="Text Box 91"/>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p>
            </p:txBody>
          </p:sp>
        </p:grpSp>
      </p:grpSp>
      <p:grpSp>
        <p:nvGrpSpPr>
          <p:cNvPr id="10" name="Group 92"/>
          <p:cNvGrpSpPr>
            <a:grpSpLocks/>
          </p:cNvGrpSpPr>
          <p:nvPr/>
        </p:nvGrpSpPr>
        <p:grpSpPr bwMode="auto">
          <a:xfrm>
            <a:off x="566738" y="3074988"/>
            <a:ext cx="8167687" cy="3454400"/>
            <a:chOff x="453" y="2043"/>
            <a:chExt cx="5145" cy="2176"/>
          </a:xfrm>
        </p:grpSpPr>
        <p:sp>
          <p:nvSpPr>
            <p:cNvPr id="343133" name="Text Box 93"/>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134" name="Line 94"/>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43135" name="Text Box 95"/>
            <p:cNvSpPr txBox="1">
              <a:spLocks noChangeArrowheads="1"/>
            </p:cNvSpPr>
            <p:nvPr/>
          </p:nvSpPr>
          <p:spPr bwMode="auto">
            <a:xfrm>
              <a:off x="4993" y="4046"/>
              <a:ext cx="116" cy="17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446481" name="Group 96"/>
            <p:cNvGrpSpPr>
              <a:grpSpLocks/>
            </p:cNvGrpSpPr>
            <p:nvPr/>
          </p:nvGrpSpPr>
          <p:grpSpPr bwMode="auto">
            <a:xfrm>
              <a:off x="453" y="2043"/>
              <a:ext cx="5145" cy="2055"/>
              <a:chOff x="340" y="380"/>
              <a:chExt cx="5145" cy="2055"/>
            </a:xfrm>
          </p:grpSpPr>
          <p:grpSp>
            <p:nvGrpSpPr>
              <p:cNvPr id="446482" name="Group 97"/>
              <p:cNvGrpSpPr>
                <a:grpSpLocks/>
              </p:cNvGrpSpPr>
              <p:nvPr/>
            </p:nvGrpSpPr>
            <p:grpSpPr bwMode="auto">
              <a:xfrm>
                <a:off x="1870" y="380"/>
                <a:ext cx="1041" cy="2055"/>
                <a:chOff x="1988" y="2045"/>
                <a:chExt cx="1041" cy="2055"/>
              </a:xfrm>
            </p:grpSpPr>
            <p:sp>
              <p:nvSpPr>
                <p:cNvPr id="343138" name="Text Box 98"/>
                <p:cNvSpPr txBox="1">
                  <a:spLocks noChangeArrowheads="1"/>
                </p:cNvSpPr>
                <p:nvPr/>
              </p:nvSpPr>
              <p:spPr bwMode="auto">
                <a:xfrm>
                  <a:off x="1988" y="2045"/>
                  <a:ext cx="1041" cy="205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800" b="1"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7</a:t>
                  </a:r>
                </a:p>
              </p:txBody>
            </p:sp>
            <p:sp>
              <p:nvSpPr>
                <p:cNvPr id="343139" name="Line 99"/>
                <p:cNvSpPr>
                  <a:spLocks noChangeShapeType="1"/>
                </p:cNvSpPr>
                <p:nvPr/>
              </p:nvSpPr>
              <p:spPr bwMode="auto">
                <a:xfrm>
                  <a:off x="2259" y="2988"/>
                  <a:ext cx="505" cy="1"/>
                </a:xfrm>
                <a:prstGeom prst="line">
                  <a:avLst/>
                </a:prstGeom>
                <a:noFill/>
                <a:ln w="142875">
                  <a:solidFill>
                    <a:srgbClr val="00CC00"/>
                  </a:solidFill>
                  <a:round/>
                  <a:headEnd/>
                  <a:tailEnd/>
                </a:ln>
                <a:effectLst>
                  <a:outerShdw blurRad="63500" dist="135003" dir="247115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343140" name="Text Box 100"/>
              <p:cNvSpPr txBox="1">
                <a:spLocks noChangeArrowheads="1"/>
              </p:cNvSpPr>
              <p:nvPr/>
            </p:nvSpPr>
            <p:spPr bwMode="auto">
              <a:xfrm>
                <a:off x="4004"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p>
            </p:txBody>
          </p:sp>
          <p:sp>
            <p:nvSpPr>
              <p:cNvPr id="343141" name="Text Box 101"/>
              <p:cNvSpPr txBox="1">
                <a:spLocks noChangeArrowheads="1"/>
              </p:cNvSpPr>
              <p:nvPr/>
            </p:nvSpPr>
            <p:spPr bwMode="auto">
              <a:xfrm>
                <a:off x="2844" y="453"/>
                <a:ext cx="1481" cy="1872"/>
              </a:xfrm>
              <a:prstGeom prst="rect">
                <a:avLst/>
              </a:prstGeom>
              <a:noFill/>
              <a:ln w="12700">
                <a:noFill/>
                <a:miter lim="800000"/>
                <a:headEnd/>
                <a:tailEnd/>
              </a:ln>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p>
            </p:txBody>
          </p:sp>
          <p:sp>
            <p:nvSpPr>
              <p:cNvPr id="343142" name="Text Box 102"/>
              <p:cNvSpPr txBox="1">
                <a:spLocks noChangeArrowheads="1"/>
              </p:cNvSpPr>
              <p:nvPr/>
            </p:nvSpPr>
            <p:spPr bwMode="auto">
              <a:xfrm>
                <a:off x="340" y="448"/>
                <a:ext cx="1481" cy="187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9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p>
            </p:txBody>
          </p:sp>
        </p:grpSp>
      </p:grpSp>
      <p:sp>
        <p:nvSpPr>
          <p:cNvPr id="446475" name="Text Box 103"/>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a:t>
            </a:r>
          </a:p>
        </p:txBody>
      </p:sp>
      <p:sp>
        <p:nvSpPr>
          <p:cNvPr id="446476" name="Text Box 104"/>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p>
        </p:txBody>
      </p:sp>
      <p:sp>
        <p:nvSpPr>
          <p:cNvPr id="446477" name="Text Box 105"/>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43044"/>
                                        </p:tgtEl>
                                        <p:attrNameLst>
                                          <p:attrName>style.visibility</p:attrName>
                                        </p:attrNameLst>
                                      </p:cBhvr>
                                      <p:to>
                                        <p:strVal val="visible"/>
                                      </p:to>
                                    </p:set>
                                    <p:anim calcmode="lin" valueType="num">
                                      <p:cBhvr>
                                        <p:cTn id="7" dur="500" fill="hold"/>
                                        <p:tgtEl>
                                          <p:spTgt spid="343044"/>
                                        </p:tgtEl>
                                        <p:attrNameLst>
                                          <p:attrName>ppt_w</p:attrName>
                                        </p:attrNameLst>
                                      </p:cBhvr>
                                      <p:tavLst>
                                        <p:tav tm="0">
                                          <p:val>
                                            <p:fltVal val="0"/>
                                          </p:val>
                                        </p:tav>
                                        <p:tav tm="100000">
                                          <p:val>
                                            <p:strVal val="#ppt_w"/>
                                          </p:val>
                                        </p:tav>
                                      </p:tavLst>
                                    </p:anim>
                                    <p:anim calcmode="lin" valueType="num">
                                      <p:cBhvr>
                                        <p:cTn id="8" dur="500" fill="hold"/>
                                        <p:tgtEl>
                                          <p:spTgt spid="34304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343045"/>
                                        </p:tgtEl>
                                        <p:attrNameLst>
                                          <p:attrName>style.visibility</p:attrName>
                                        </p:attrNameLst>
                                      </p:cBhvr>
                                      <p:to>
                                        <p:strVal val="visible"/>
                                      </p:to>
                                    </p:set>
                                    <p:anim calcmode="lin" valueType="num">
                                      <p:cBhvr>
                                        <p:cTn id="12" dur="1000" fill="hold"/>
                                        <p:tgtEl>
                                          <p:spTgt spid="343045"/>
                                        </p:tgtEl>
                                        <p:attrNameLst>
                                          <p:attrName>ppt_w</p:attrName>
                                        </p:attrNameLst>
                                      </p:cBhvr>
                                      <p:tavLst>
                                        <p:tav tm="0">
                                          <p:val>
                                            <p:fltVal val="0"/>
                                          </p:val>
                                        </p:tav>
                                        <p:tav tm="100000">
                                          <p:val>
                                            <p:strVal val="#ppt_w"/>
                                          </p:val>
                                        </p:tav>
                                      </p:tavLst>
                                    </p:anim>
                                    <p:anim calcmode="lin" valueType="num">
                                      <p:cBhvr>
                                        <p:cTn id="13" dur="1000" fill="hold"/>
                                        <p:tgtEl>
                                          <p:spTgt spid="343045"/>
                                        </p:tgtEl>
                                        <p:attrNameLst>
                                          <p:attrName>ppt_h</p:attrName>
                                        </p:attrNameLst>
                                      </p:cBhvr>
                                      <p:tavLst>
                                        <p:tav tm="0">
                                          <p:val>
                                            <p:fltVal val="0"/>
                                          </p:val>
                                        </p:tav>
                                        <p:tav tm="100000">
                                          <p:val>
                                            <p:strVal val="#ppt_h"/>
                                          </p:val>
                                        </p:tav>
                                      </p:tavLst>
                                    </p:anim>
                                    <p:anim calcmode="lin" valueType="num">
                                      <p:cBhvr>
                                        <p:cTn id="14" dur="1000" fill="hold"/>
                                        <p:tgtEl>
                                          <p:spTgt spid="34304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43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52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 calcmode="lin" valueType="num">
                                      <p:cBhvr>
                                        <p:cTn id="35" dur="500" fill="hold"/>
                                        <p:tgtEl>
                                          <p:spTgt spid="7"/>
                                        </p:tgtEl>
                                        <p:attrNameLst>
                                          <p:attrName>ppt_x</p:attrName>
                                        </p:attrNameLst>
                                      </p:cBhvr>
                                      <p:tavLst>
                                        <p:tav tm="0">
                                          <p:val>
                                            <p:fltVal val="0.5"/>
                                          </p:val>
                                        </p:tav>
                                        <p:tav tm="100000">
                                          <p:val>
                                            <p:strVal val="#ppt_x"/>
                                          </p:val>
                                        </p:tav>
                                      </p:tavLst>
                                    </p:anim>
                                    <p:anim calcmode="lin" valueType="num">
                                      <p:cBhvr>
                                        <p:cTn id="36"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52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 calcmode="lin" valueType="num">
                                      <p:cBhvr>
                                        <p:cTn id="43" dur="500" fill="hold"/>
                                        <p:tgtEl>
                                          <p:spTgt spid="10"/>
                                        </p:tgtEl>
                                        <p:attrNameLst>
                                          <p:attrName>ppt_x</p:attrName>
                                        </p:attrNameLst>
                                      </p:cBhvr>
                                      <p:tavLst>
                                        <p:tav tm="0">
                                          <p:val>
                                            <p:fltVal val="0.5"/>
                                          </p:val>
                                        </p:tav>
                                        <p:tav tm="100000">
                                          <p:val>
                                            <p:strVal val="#ppt_x"/>
                                          </p:val>
                                        </p:tav>
                                      </p:tavLst>
                                    </p:anim>
                                    <p:anim calcmode="lin" valueType="num">
                                      <p:cBhvr>
                                        <p:cTn id="4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97" name="Text Box 25"/>
          <p:cNvSpPr txBox="1">
            <a:spLocks noChangeArrowheads="1"/>
          </p:cNvSpPr>
          <p:nvPr/>
        </p:nvSpPr>
        <p:spPr bwMode="auto">
          <a:xfrm>
            <a:off x="798879" y="3066828"/>
            <a:ext cx="1532792" cy="3000821"/>
          </a:xfrm>
          <a:prstGeom prst="rect">
            <a:avLst/>
          </a:prstGeom>
          <a:noFill/>
          <a:ln w="12700">
            <a:noFill/>
            <a:miter lim="800000"/>
            <a:headEnd/>
            <a:tailEnd/>
          </a:ln>
          <a:effectLst>
            <a:outerShdw blurRad="63500" dist="99190" dir="3011666" algn="ctr" rotWithShape="0">
              <a:schemeClr val="bg2">
                <a:alpha val="74998"/>
              </a:schemeClr>
            </a:outerShdw>
          </a:effec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9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endParaRPr kumimoji="0" lang="en-US" sz="189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sp>
        <p:nvSpPr>
          <p:cNvPr id="28674" name="Rectangle 2"/>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28675" name="Line 3"/>
          <p:cNvSpPr>
            <a:spLocks noChangeShapeType="1"/>
          </p:cNvSpPr>
          <p:nvPr/>
        </p:nvSpPr>
        <p:spPr bwMode="auto">
          <a:xfrm>
            <a:off x="901700" y="8763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28676" name="Rectangle 4"/>
          <p:cNvSpPr>
            <a:spLocks noGrp="1" noChangeArrowheads="1"/>
          </p:cNvSpPr>
          <p:nvPr>
            <p:ph type="ctrTitle"/>
          </p:nvPr>
        </p:nvSpPr>
        <p:spPr bwMode="auto">
          <a:xfrm>
            <a:off x="0" y="1581150"/>
            <a:ext cx="9109075"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5400" b="1" dirty="0">
                <a:solidFill>
                  <a:srgbClr val="FAFD00"/>
                </a:solidFill>
                <a:latin typeface="Arial" panose="020B0604020202020204" pitchFamily="34" charset="0"/>
                <a:ea typeface="ＭＳ Ｐゴシック" charset="0"/>
                <a:cs typeface="Arial" panose="020B0604020202020204" pitchFamily="34" charset="0"/>
              </a:rPr>
              <a:t>فتح</a:t>
            </a:r>
            <a:br>
              <a:rPr lang="en-US" sz="5400" b="1" dirty="0">
                <a:solidFill>
                  <a:srgbClr val="FAFD00"/>
                </a:solidFill>
                <a:latin typeface="Arial" panose="020B0604020202020204" pitchFamily="34" charset="0"/>
                <a:ea typeface="ＭＳ Ｐゴシック" charset="0"/>
                <a:cs typeface="Arial" panose="020B0604020202020204" pitchFamily="34" charset="0"/>
              </a:rPr>
            </a:br>
            <a:r>
              <a:rPr lang="ar-JO" altLang="ja-JP" sz="5400" b="1" dirty="0">
                <a:solidFill>
                  <a:srgbClr val="FAFD00"/>
                </a:solidFill>
                <a:latin typeface="Arial" panose="020B0604020202020204" pitchFamily="34" charset="0"/>
                <a:ea typeface="ＭＳ Ｐゴシック" charset="0"/>
                <a:cs typeface="Arial" panose="020B0604020202020204" pitchFamily="34" charset="0"/>
              </a:rPr>
              <a:t>ملف كتابك المقدس</a:t>
            </a:r>
            <a:endParaRPr lang="en-US" sz="5400"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28690" name="Rectangle 18"/>
          <p:cNvSpPr>
            <a:spLocks noChangeArrowheads="1"/>
          </p:cNvSpPr>
          <p:nvPr/>
        </p:nvSpPr>
        <p:spPr bwMode="auto">
          <a:xfrm>
            <a:off x="2443163" y="3338513"/>
            <a:ext cx="6173787" cy="17732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l" defTabSz="914400" rtl="0" eaLnBrk="0" fontAlgn="base" latinLnBrk="0" hangingPunct="0">
              <a:lnSpc>
                <a:spcPct val="100000"/>
              </a:lnSpc>
              <a:spcBef>
                <a:spcPct val="20000"/>
              </a:spcBef>
              <a:spcAft>
                <a:spcPct val="0"/>
              </a:spcAft>
              <a:buClr>
                <a:srgbClr val="790015"/>
              </a:buClr>
              <a:buSzPct val="75000"/>
              <a:buFont typeface="Monotype Sorts" charset="0"/>
              <a:buNone/>
              <a:tabLst/>
              <a:defRPr/>
            </a:pPr>
            <a:r>
              <a:rPr kumimoji="0" lang="en-US" sz="17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17200" b="1" u="none" strike="noStrike" kern="1200" cap="none" spc="0" normalizeH="0" baseline="0" noProof="0" dirty="0">
                <a:ln>
                  <a:noFill/>
                </a:ln>
                <a:solidFill>
                  <a:srgbClr val="FF66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4</a:t>
            </a:r>
            <a:r>
              <a:rPr kumimoji="0" lang="en-US" sz="15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17200" b="1" u="none" strike="noStrike" kern="1200" cap="none" spc="0" normalizeH="0" baseline="0" noProof="0" dirty="0">
                <a:ln>
                  <a:noFill/>
                </a:ln>
                <a:solidFill>
                  <a:srgbClr val="33CC33"/>
                </a:solidFill>
                <a:effectLst>
                  <a:outerShdw blurRad="38100" dist="38100" dir="2700000" algn="tl">
                    <a:srgbClr val="000000"/>
                  </a:outerShdw>
                </a:effectLst>
                <a:uLnTx/>
                <a:uFillTx/>
                <a:latin typeface="Arial" panose="020B0604020202020204" pitchFamily="34" charset="0"/>
                <a:cs typeface="Arial" panose="020B0604020202020204" pitchFamily="34" charset="0"/>
              </a:rPr>
              <a:t>3</a:t>
            </a:r>
            <a:endParaRPr kumimoji="0" lang="en-US" sz="17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8694" name="Line 22"/>
          <p:cNvSpPr>
            <a:spLocks noChangeShapeType="1"/>
          </p:cNvSpPr>
          <p:nvPr/>
        </p:nvSpPr>
        <p:spPr bwMode="auto">
          <a:xfrm>
            <a:off x="1409700" y="4556125"/>
            <a:ext cx="617538" cy="1588"/>
          </a:xfrm>
          <a:prstGeom prst="line">
            <a:avLst/>
          </a:prstGeom>
          <a:noFill/>
          <a:ln w="76200">
            <a:solidFill>
              <a:srgbClr val="FC0128"/>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48519"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48520"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448521" name="Text Box 29"/>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448522" name="Text Box 3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a:t>
            </a:r>
          </a:p>
        </p:txBody>
      </p:sp>
      <p:sp>
        <p:nvSpPr>
          <p:cNvPr id="448523" name="Text Box 32"/>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448524" name="Text Box 33"/>
          <p:cNvSpPr txBox="1">
            <a:spLocks noChangeArrowheads="1"/>
          </p:cNvSpPr>
          <p:nvPr/>
        </p:nvSpPr>
        <p:spPr bwMode="auto">
          <a:xfrm>
            <a:off x="874395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28697"/>
                                        </p:tgtEl>
                                        <p:attrNameLst>
                                          <p:attrName>style.visibility</p:attrName>
                                        </p:attrNameLst>
                                      </p:cBhvr>
                                      <p:to>
                                        <p:strVal val="visible"/>
                                      </p:to>
                                    </p:set>
                                    <p:anim calcmode="lin" valueType="num">
                                      <p:cBhvr additive="base">
                                        <p:cTn id="7" dur="500" fill="hold"/>
                                        <p:tgtEl>
                                          <p:spTgt spid="28697"/>
                                        </p:tgtEl>
                                        <p:attrNameLst>
                                          <p:attrName>ppt_x</p:attrName>
                                        </p:attrNameLst>
                                      </p:cBhvr>
                                      <p:tavLst>
                                        <p:tav tm="0">
                                          <p:val>
                                            <p:strVal val="1+#ppt_w/2"/>
                                          </p:val>
                                        </p:tav>
                                        <p:tav tm="100000">
                                          <p:val>
                                            <p:strVal val="#ppt_x"/>
                                          </p:val>
                                        </p:tav>
                                      </p:tavLst>
                                    </p:anim>
                                    <p:anim calcmode="lin" valueType="num">
                                      <p:cBhvr additive="base">
                                        <p:cTn id="8" dur="500" fill="hold"/>
                                        <p:tgtEl>
                                          <p:spTgt spid="286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8694"/>
                                        </p:tgtEl>
                                        <p:attrNameLst>
                                          <p:attrName>style.visibility</p:attrName>
                                        </p:attrNameLst>
                                      </p:cBhvr>
                                      <p:to>
                                        <p:strVal val="visible"/>
                                      </p:to>
                                    </p:set>
                                    <p:anim calcmode="lin" valueType="num">
                                      <p:cBhvr>
                                        <p:cTn id="13" dur="1000" fill="hold"/>
                                        <p:tgtEl>
                                          <p:spTgt spid="28694"/>
                                        </p:tgtEl>
                                        <p:attrNameLst>
                                          <p:attrName>ppt_w</p:attrName>
                                        </p:attrNameLst>
                                      </p:cBhvr>
                                      <p:tavLst>
                                        <p:tav tm="0">
                                          <p:val>
                                            <p:fltVal val="0"/>
                                          </p:val>
                                        </p:tav>
                                        <p:tav tm="100000">
                                          <p:val>
                                            <p:strVal val="#ppt_w"/>
                                          </p:val>
                                        </p:tav>
                                      </p:tavLst>
                                    </p:anim>
                                    <p:anim calcmode="lin" valueType="num">
                                      <p:cBhvr>
                                        <p:cTn id="14" dur="1000" fill="hold"/>
                                        <p:tgtEl>
                                          <p:spTgt spid="28694"/>
                                        </p:tgtEl>
                                        <p:attrNameLst>
                                          <p:attrName>ppt_h</p:attrName>
                                        </p:attrNameLst>
                                      </p:cBhvr>
                                      <p:tavLst>
                                        <p:tav tm="0">
                                          <p:val>
                                            <p:fltVal val="0"/>
                                          </p:val>
                                        </p:tav>
                                        <p:tav tm="100000">
                                          <p:val>
                                            <p:strVal val="#ppt_h"/>
                                          </p:val>
                                        </p:tav>
                                      </p:tavLst>
                                    </p:anim>
                                    <p:anim calcmode="lin" valueType="num">
                                      <p:cBhvr>
                                        <p:cTn id="15" dur="1000" fill="hold"/>
                                        <p:tgtEl>
                                          <p:spTgt spid="2869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86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8690"/>
                                        </p:tgtEl>
                                        <p:attrNameLst>
                                          <p:attrName>style.visibility</p:attrName>
                                        </p:attrNameLst>
                                      </p:cBhvr>
                                      <p:to>
                                        <p:strVal val="visible"/>
                                      </p:to>
                                    </p:set>
                                    <p:animEffect transition="in" filter="wipe(left)">
                                      <p:cBhvr>
                                        <p:cTn id="21" dur="500"/>
                                        <p:tgtEl>
                                          <p:spTgt spid="28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97" grpId="0" autoUpdateAnimBg="0"/>
      <p:bldP spid="28690"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30723" name="Line 3"/>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0724" name="Rectangle 4"/>
          <p:cNvSpPr>
            <a:spLocks noChangeArrowheads="1"/>
          </p:cNvSpPr>
          <p:nvPr/>
        </p:nvSpPr>
        <p:spPr bwMode="auto">
          <a:xfrm>
            <a:off x="654050" y="1581150"/>
            <a:ext cx="7772400" cy="11430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فتح</a:t>
            </a:r>
            <a:b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ملف كتابك المقدس</a:t>
            </a:r>
            <a:endParaRPr kumimoji="0" lang="en-US" sz="5400" b="1" u="none" strike="noStrike" kern="1200" cap="none" spc="0" normalizeH="0" baseline="0" noProof="0" dirty="0">
              <a:ln>
                <a:noFill/>
              </a:ln>
              <a:solidFill>
                <a:srgbClr val="FAFD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50564" name="Rectangle 5"/>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30726" name="Rectangle 6"/>
          <p:cNvSpPr>
            <a:spLocks noChangeArrowheads="1"/>
          </p:cNvSpPr>
          <p:nvPr/>
        </p:nvSpPr>
        <p:spPr bwMode="auto">
          <a:xfrm>
            <a:off x="17463" y="3219450"/>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rPr>
              <a:t>C</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rPr>
              <a:t>4</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3 </a:t>
            </a:r>
            <a:r>
              <a:rPr kumimoji="0" lang="en-US" sz="156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rPr>
              <a:t>S</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J</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p>
        </p:txBody>
      </p:sp>
      <p:sp>
        <p:nvSpPr>
          <p:cNvPr id="30729" name="Rectangle 9"/>
          <p:cNvSpPr>
            <a:spLocks noChangeArrowheads="1"/>
          </p:cNvSpPr>
          <p:nvPr/>
        </p:nvSpPr>
        <p:spPr bwMode="auto">
          <a:xfrm>
            <a:off x="6350" y="3227388"/>
            <a:ext cx="9042400" cy="1752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5600" b="1" u="none" strike="noStrike" kern="1200" cap="none" spc="0" normalizeH="0" baseline="0" noProof="0" dirty="0">
                <a:ln>
                  <a:noFill/>
                </a:ln>
                <a:solidFill>
                  <a:srgbClr val="E8EC39"/>
                </a:solidFill>
                <a:effectLst>
                  <a:outerShdw blurRad="38100" dist="38100" dir="2700000" algn="tl">
                    <a:srgbClr val="000000"/>
                  </a:outerShdw>
                </a:effectLst>
                <a:uLnTx/>
                <a:uFillTx/>
                <a:latin typeface="Arial" panose="020B0604020202020204" pitchFamily="34" charset="0"/>
                <a:ea typeface="ＭＳ Ｐゴシック" charset="0"/>
              </a:rPr>
              <a:t>C</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5008"/>
                </a:solidFill>
                <a:effectLst>
                  <a:outerShdw blurRad="38100" dist="38100" dir="2700000" algn="tl">
                    <a:srgbClr val="000000"/>
                  </a:outerShdw>
                </a:effectLst>
                <a:uLnTx/>
                <a:uFillTx/>
                <a:latin typeface="Arial" panose="020B0604020202020204" pitchFamily="34" charset="0"/>
                <a:ea typeface="ＭＳ Ｐゴシック" charset="0"/>
              </a:rPr>
              <a:t>4</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3 </a:t>
            </a:r>
            <a:r>
              <a:rPr kumimoji="0" lang="en-US" sz="156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rPr>
              <a:t>S</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r>
              <a:rPr kumimoji="0" lang="en-US" sz="15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rPr>
              <a:t>J</a:t>
            </a:r>
            <a:r>
              <a:rPr kumimoji="0" lang="en-US" sz="15600" b="1" u="none" strike="noStrike" kern="1200" cap="none" spc="0" normalizeH="0" baseline="0" noProof="0" dirty="0">
                <a:ln>
                  <a:noFill/>
                </a:ln>
                <a:solidFill>
                  <a:srgbClr val="00FF00"/>
                </a:solidFill>
                <a:effectLst>
                  <a:outerShdw blurRad="38100" dist="38100" dir="2700000" algn="tl">
                    <a:srgbClr val="000000"/>
                  </a:outerShdw>
                </a:effectLst>
                <a:uLnTx/>
                <a:uFillTx/>
                <a:latin typeface="Arial" panose="020B0604020202020204" pitchFamily="34" charset="0"/>
                <a:ea typeface="ＭＳ Ｐゴシック" charset="0"/>
              </a:rPr>
              <a:t> </a:t>
            </a:r>
          </a:p>
        </p:txBody>
      </p:sp>
      <p:sp>
        <p:nvSpPr>
          <p:cNvPr id="450567" name="Text Box 10"/>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50568" name="Text Box 12"/>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50569" name="Text Box 13"/>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sp>
        <p:nvSpPr>
          <p:cNvPr id="450570" name="Text Box 14"/>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44</a:t>
            </a:r>
          </a:p>
        </p:txBody>
      </p:sp>
      <p:sp>
        <p:nvSpPr>
          <p:cNvPr id="450571" name="Text Box 15"/>
          <p:cNvSpPr txBox="1">
            <a:spLocks noChangeArrowheads="1"/>
          </p:cNvSpPr>
          <p:nvPr/>
        </p:nvSpPr>
        <p:spPr bwMode="auto">
          <a:xfrm>
            <a:off x="872172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a:t>
            </a:r>
          </a:p>
        </p:txBody>
      </p:sp>
      <p:sp>
        <p:nvSpPr>
          <p:cNvPr id="450572" name="Text Box 17"/>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2" name="Title 1"/>
          <p:cNvSpPr>
            <a:spLocks noGrp="1"/>
          </p:cNvSpPr>
          <p:nvPr>
            <p:ph type="title" idx="4294967295"/>
          </p:nvPr>
        </p:nvSpPr>
        <p:spPr>
          <a:xfrm>
            <a:off x="0" y="-2217738"/>
            <a:ext cx="9140825" cy="2343151"/>
          </a:xfrm>
          <a:prstGeom prst="rect">
            <a:avLst/>
          </a:prstGeom>
          <a:ln w="12700">
            <a:miter lim="800000"/>
            <a:headEnd/>
            <a:tailEnd/>
          </a:ln>
          <a:effectLst>
            <a:outerShdw blurRad="63500" dist="107763" dir="2700000" algn="ctr" rotWithShape="0">
              <a:schemeClr val="bg2">
                <a:alpha val="74998"/>
              </a:schemeClr>
            </a:outerShdw>
          </a:effectLst>
        </p:spPr>
        <p:txBody>
          <a:bodyPr lIns="90487" tIns="44450" rIns="90487" bIns="44450"/>
          <a:lstStyle/>
          <a:p>
            <a:pPr marL="342900" indent="-342900" algn="ctr">
              <a:spcBef>
                <a:spcPct val="20000"/>
              </a:spcBef>
              <a:defRPr/>
            </a:pPr>
            <a:r>
              <a:rPr lang="en-US" sz="15600" b="1" kern="1200" dirty="0">
                <a:solidFill>
                  <a:srgbClr val="E8EC39"/>
                </a:solidFill>
                <a:latin typeface="Arial" panose="020B0604020202020204" pitchFamily="34" charset="0"/>
                <a:ea typeface="ＭＳ Ｐゴシック" charset="0"/>
                <a:cs typeface="ＭＳ Ｐゴシック" charset="0"/>
              </a:rPr>
              <a:t>C 4 3 S J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500" fill="hold"/>
                                        <p:tgtEl>
                                          <p:spTgt spid="30726"/>
                                        </p:tgtEl>
                                        <p:attrNameLst>
                                          <p:attrName>ppt_w</p:attrName>
                                        </p:attrNameLst>
                                      </p:cBhvr>
                                      <p:tavLst>
                                        <p:tav tm="0">
                                          <p:val>
                                            <p:fltVal val="0"/>
                                          </p:val>
                                        </p:tav>
                                        <p:tav tm="100000">
                                          <p:val>
                                            <p:strVal val="#ppt_w"/>
                                          </p:val>
                                        </p:tav>
                                      </p:tavLst>
                                    </p:anim>
                                    <p:anim calcmode="lin" valueType="num">
                                      <p:cBhvr>
                                        <p:cTn id="8" dur="500" fill="hold"/>
                                        <p:tgtEl>
                                          <p:spTgt spid="30726"/>
                                        </p:tgtEl>
                                        <p:attrNameLst>
                                          <p:attrName>ppt_h</p:attrName>
                                        </p:attrNameLst>
                                      </p:cBhvr>
                                      <p:tavLst>
                                        <p:tav tm="0">
                                          <p:val>
                                            <p:fltVal val="0"/>
                                          </p:val>
                                        </p:tav>
                                        <p:tav tm="100000">
                                          <p:val>
                                            <p:strVal val="#ppt_h"/>
                                          </p:val>
                                        </p:tav>
                                      </p:tavLst>
                                    </p:anim>
                                    <p:anim calcmode="lin" valueType="num">
                                      <p:cBhvr>
                                        <p:cTn id="9" dur="500" fill="hold"/>
                                        <p:tgtEl>
                                          <p:spTgt spid="30726"/>
                                        </p:tgtEl>
                                        <p:attrNameLst>
                                          <p:attrName>ppt_x</p:attrName>
                                        </p:attrNameLst>
                                      </p:cBhvr>
                                      <p:tavLst>
                                        <p:tav tm="0">
                                          <p:val>
                                            <p:fltVal val="0.5"/>
                                          </p:val>
                                        </p:tav>
                                        <p:tav tm="100000">
                                          <p:val>
                                            <p:strVal val="#ppt_x"/>
                                          </p:val>
                                        </p:tav>
                                      </p:tavLst>
                                    </p:anim>
                                    <p:anim calcmode="lin" valueType="num">
                                      <p:cBhvr>
                                        <p:cTn id="10" dur="500" fill="hold"/>
                                        <p:tgtEl>
                                          <p:spTgt spid="3072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30729"/>
                                        </p:tgtEl>
                                        <p:attrNameLst>
                                          <p:attrName>style.visibility</p:attrName>
                                        </p:attrNameLst>
                                      </p:cBhvr>
                                      <p:to>
                                        <p:strVal val="visible"/>
                                      </p:to>
                                    </p:set>
                                    <p:anim calcmode="lin" valueType="num">
                                      <p:cBhvr>
                                        <p:cTn id="15" dur="500" fill="hold"/>
                                        <p:tgtEl>
                                          <p:spTgt spid="30729"/>
                                        </p:tgtEl>
                                        <p:attrNameLst>
                                          <p:attrName>ppt_w</p:attrName>
                                        </p:attrNameLst>
                                      </p:cBhvr>
                                      <p:tavLst>
                                        <p:tav tm="0">
                                          <p:val>
                                            <p:fltVal val="0"/>
                                          </p:val>
                                        </p:tav>
                                        <p:tav tm="100000">
                                          <p:val>
                                            <p:strVal val="#ppt_w"/>
                                          </p:val>
                                        </p:tav>
                                      </p:tavLst>
                                    </p:anim>
                                    <p:anim calcmode="lin" valueType="num">
                                      <p:cBhvr>
                                        <p:cTn id="16" dur="500" fill="hold"/>
                                        <p:tgtEl>
                                          <p:spTgt spid="30729"/>
                                        </p:tgtEl>
                                        <p:attrNameLst>
                                          <p:attrName>ppt_h</p:attrName>
                                        </p:attrNameLst>
                                      </p:cBhvr>
                                      <p:tavLst>
                                        <p:tav tm="0">
                                          <p:val>
                                            <p:fltVal val="0"/>
                                          </p:val>
                                        </p:tav>
                                        <p:tav tm="100000">
                                          <p:val>
                                            <p:strVal val="#ppt_h"/>
                                          </p:val>
                                        </p:tav>
                                      </p:tavLst>
                                    </p:anim>
                                    <p:anim calcmode="lin" valueType="num">
                                      <p:cBhvr>
                                        <p:cTn id="17" dur="500" fill="hold"/>
                                        <p:tgtEl>
                                          <p:spTgt spid="30729"/>
                                        </p:tgtEl>
                                        <p:attrNameLst>
                                          <p:attrName>ppt_x</p:attrName>
                                        </p:attrNameLst>
                                      </p:cBhvr>
                                      <p:tavLst>
                                        <p:tav tm="0">
                                          <p:val>
                                            <p:fltVal val="0.5"/>
                                          </p:val>
                                        </p:tav>
                                        <p:tav tm="100000">
                                          <p:val>
                                            <p:strVal val="#ppt_x"/>
                                          </p:val>
                                        </p:tav>
                                      </p:tavLst>
                                    </p:anim>
                                    <p:anim calcmode="lin" valueType="num">
                                      <p:cBhvr>
                                        <p:cTn id="18" dur="500" fill="hold"/>
                                        <p:tgtEl>
                                          <p:spTgt spid="307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utoUpdateAnimBg="0"/>
      <p:bldP spid="30729"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b="1" dirty="0">
                <a:solidFill>
                  <a:srgbClr val="FAFD00"/>
                </a:solidFill>
                <a:latin typeface="Arial" panose="020B0604020202020204" pitchFamily="34" charset="0"/>
                <a:ea typeface="ＭＳ Ｐゴシック" charset="0"/>
                <a:cs typeface="Arial" panose="020B0604020202020204" pitchFamily="34" charset="0"/>
              </a:rPr>
              <a:t>5 كلمات أو عبارات رئيسية</a:t>
            </a:r>
            <a:endParaRPr lang="en-US"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p:cNvGrpSpPr>
            <a:grpSpLocks/>
          </p:cNvGrpSpPr>
          <p:nvPr/>
        </p:nvGrpSpPr>
        <p:grpSpPr bwMode="auto">
          <a:xfrm>
            <a:off x="2171700" y="5041901"/>
            <a:ext cx="3925889" cy="1016000"/>
            <a:chOff x="1368" y="3176"/>
            <a:chExt cx="2473" cy="640"/>
          </a:xfrm>
        </p:grpSpPr>
        <p:sp>
          <p:nvSpPr>
            <p:cNvPr id="31760" name="Text Box 16"/>
            <p:cNvSpPr txBox="1">
              <a:spLocks noChangeArrowheads="1"/>
            </p:cNvSpPr>
            <p:nvPr/>
          </p:nvSpPr>
          <p:spPr bwMode="auto">
            <a:xfrm>
              <a:off x="2071" y="3176"/>
              <a:ext cx="1770"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p:cNvGrpSpPr>
            <a:grpSpLocks/>
          </p:cNvGrpSpPr>
          <p:nvPr/>
        </p:nvGrpSpPr>
        <p:grpSpPr bwMode="auto">
          <a:xfrm>
            <a:off x="2147888" y="4076701"/>
            <a:ext cx="4411661" cy="1016000"/>
            <a:chOff x="1353" y="2568"/>
            <a:chExt cx="2779" cy="640"/>
          </a:xfrm>
        </p:grpSpPr>
        <p:sp>
          <p:nvSpPr>
            <p:cNvPr id="31759" name="Text Box 15"/>
            <p:cNvSpPr txBox="1">
              <a:spLocks noChangeArrowheads="1"/>
            </p:cNvSpPr>
            <p:nvPr/>
          </p:nvSpPr>
          <p:spPr bwMode="auto">
            <a:xfrm>
              <a:off x="2149" y="2568"/>
              <a:ext cx="198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p:cNvGrpSpPr>
            <a:grpSpLocks/>
          </p:cNvGrpSpPr>
          <p:nvPr/>
        </p:nvGrpSpPr>
        <p:grpSpPr bwMode="auto">
          <a:xfrm>
            <a:off x="2184400" y="3186113"/>
            <a:ext cx="4987927" cy="1016000"/>
            <a:chOff x="1376" y="2007"/>
            <a:chExt cx="3142" cy="640"/>
          </a:xfrm>
        </p:grpSpPr>
        <p:sp>
          <p:nvSpPr>
            <p:cNvPr id="31758" name="Text Box 14"/>
            <p:cNvSpPr txBox="1">
              <a:spLocks noChangeArrowheads="1"/>
            </p:cNvSpPr>
            <p:nvPr/>
          </p:nvSpPr>
          <p:spPr bwMode="auto">
            <a:xfrm>
              <a:off x="2188" y="2007"/>
              <a:ext cx="2330"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p:cNvGrpSpPr>
            <a:grpSpLocks/>
          </p:cNvGrpSpPr>
          <p:nvPr/>
        </p:nvGrpSpPr>
        <p:grpSpPr bwMode="auto">
          <a:xfrm>
            <a:off x="2184400" y="2327276"/>
            <a:ext cx="4670427" cy="1016000"/>
            <a:chOff x="1376" y="1466"/>
            <a:chExt cx="2942" cy="640"/>
          </a:xfrm>
        </p:grpSpPr>
        <p:sp>
          <p:nvSpPr>
            <p:cNvPr id="31757" name="Text Box 13"/>
            <p:cNvSpPr txBox="1">
              <a:spLocks noChangeArrowheads="1"/>
            </p:cNvSpPr>
            <p:nvPr/>
          </p:nvSpPr>
          <p:spPr bwMode="auto">
            <a:xfrm>
              <a:off x="1914" y="1466"/>
              <a:ext cx="2404"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p:cNvGrpSpPr>
            <a:grpSpLocks/>
          </p:cNvGrpSpPr>
          <p:nvPr/>
        </p:nvGrpSpPr>
        <p:grpSpPr bwMode="auto">
          <a:xfrm>
            <a:off x="2159000" y="1484313"/>
            <a:ext cx="4649789" cy="923925"/>
            <a:chOff x="1360" y="935"/>
            <a:chExt cx="2929" cy="582"/>
          </a:xfrm>
        </p:grpSpPr>
        <p:sp>
          <p:nvSpPr>
            <p:cNvPr id="31787" name="Text Box 43"/>
            <p:cNvSpPr txBox="1">
              <a:spLocks noChangeArrowheads="1"/>
            </p:cNvSpPr>
            <p:nvPr/>
          </p:nvSpPr>
          <p:spPr bwMode="auto">
            <a:xfrm>
              <a:off x="2339" y="935"/>
              <a:ext cx="195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452617" name="Text Box 47"/>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2618" name="Text Box 49"/>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9" name="Text Box 50"/>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52620" name="Text Box 52"/>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452621" name="Text Box 54"/>
          <p:cNvSpPr txBox="1">
            <a:spLocks noChangeArrowheads="1"/>
          </p:cNvSpPr>
          <p:nvPr/>
        </p:nvSpPr>
        <p:spPr bwMode="auto">
          <a:xfrm>
            <a:off x="68058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452622" name="Text Box 60"/>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128044" name="Oval 44"/>
          <p:cNvSpPr>
            <a:spLocks noChangeArrowheads="1"/>
          </p:cNvSpPr>
          <p:nvPr/>
        </p:nvSpPr>
        <p:spPr bwMode="auto">
          <a:xfrm>
            <a:off x="1684338" y="1479550"/>
            <a:ext cx="6581775" cy="958850"/>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8044"/>
                                        </p:tgtEl>
                                        <p:attrNameLst>
                                          <p:attrName>style.visibility</p:attrName>
                                        </p:attrNameLst>
                                      </p:cBhvr>
                                      <p:to>
                                        <p:strVal val="visible"/>
                                      </p:to>
                                    </p:set>
                                    <p:animEffect transition="in" filter="fade">
                                      <p:cBhvr>
                                        <p:cTn id="40" dur="1000"/>
                                        <p:tgtEl>
                                          <p:spTgt spid="128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1280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rtl="1">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الدولية</a:t>
            </a:r>
            <a:b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في عام 1993م)</a:t>
            </a:r>
            <a:endPar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5"/>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171039729"/>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214B4A53-8C0F-E940-F8C4-44EB7A0F38EE}"/>
            </a:ext>
          </a:extLst>
        </p:cNvPr>
        <p:cNvGrpSpPr/>
        <p:nvPr/>
      </p:nvGrpSpPr>
      <p:grpSpPr>
        <a:xfrm>
          <a:off x="0" y="0"/>
          <a:ext cx="0" cy="0"/>
          <a:chOff x="0" y="0"/>
          <a:chExt cx="0" cy="0"/>
        </a:xfrm>
      </p:grpSpPr>
      <p:sp>
        <p:nvSpPr>
          <p:cNvPr id="31746" name="Rectangle 2">
            <a:extLst>
              <a:ext uri="{FF2B5EF4-FFF2-40B4-BE49-F238E27FC236}">
                <a16:creationId xmlns:a16="http://schemas.microsoft.com/office/drawing/2014/main" id="{1F5913EF-658E-FC40-21D2-1336169AA6C5}"/>
              </a:ext>
            </a:extLst>
          </p:cNvPr>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b="1" dirty="0">
                <a:solidFill>
                  <a:srgbClr val="FAFD00"/>
                </a:solidFill>
                <a:latin typeface="Arial" panose="020B0604020202020204" pitchFamily="34" charset="0"/>
                <a:ea typeface="ＭＳ Ｐゴシック" charset="0"/>
                <a:cs typeface="Arial" panose="020B0604020202020204" pitchFamily="34" charset="0"/>
              </a:rPr>
              <a:t>5 كلمات أو عبارات رئيسية</a:t>
            </a:r>
            <a:endParaRPr lang="en-US"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a:extLst>
              <a:ext uri="{FF2B5EF4-FFF2-40B4-BE49-F238E27FC236}">
                <a16:creationId xmlns:a16="http://schemas.microsoft.com/office/drawing/2014/main" id="{7D3E3BBB-CCF9-3825-94DF-7A89ED4A54C4}"/>
              </a:ext>
            </a:extLst>
          </p:cNvPr>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a:extLst>
              <a:ext uri="{FF2B5EF4-FFF2-40B4-BE49-F238E27FC236}">
                <a16:creationId xmlns:a16="http://schemas.microsoft.com/office/drawing/2014/main" id="{B66A7082-11EF-EE6C-A1CD-C315E3BD7323}"/>
              </a:ext>
            </a:extLst>
          </p:cNvPr>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a:extLst>
              <a:ext uri="{FF2B5EF4-FFF2-40B4-BE49-F238E27FC236}">
                <a16:creationId xmlns:a16="http://schemas.microsoft.com/office/drawing/2014/main" id="{0D3DA731-47F8-CC65-9A04-26B655433EF4}"/>
              </a:ext>
            </a:extLst>
          </p:cNvPr>
          <p:cNvGrpSpPr>
            <a:grpSpLocks/>
          </p:cNvGrpSpPr>
          <p:nvPr/>
        </p:nvGrpSpPr>
        <p:grpSpPr bwMode="auto">
          <a:xfrm>
            <a:off x="2171700" y="5041901"/>
            <a:ext cx="3925889" cy="1016000"/>
            <a:chOff x="1368" y="3176"/>
            <a:chExt cx="2473" cy="640"/>
          </a:xfrm>
        </p:grpSpPr>
        <p:sp>
          <p:nvSpPr>
            <p:cNvPr id="31760" name="Text Box 16">
              <a:extLst>
                <a:ext uri="{FF2B5EF4-FFF2-40B4-BE49-F238E27FC236}">
                  <a16:creationId xmlns:a16="http://schemas.microsoft.com/office/drawing/2014/main" id="{90A1B48C-60C2-5FC7-D8D0-51AF3F38FAB3}"/>
                </a:ext>
              </a:extLst>
            </p:cNvPr>
            <p:cNvSpPr txBox="1">
              <a:spLocks noChangeArrowheads="1"/>
            </p:cNvSpPr>
            <p:nvPr/>
          </p:nvSpPr>
          <p:spPr bwMode="auto">
            <a:xfrm>
              <a:off x="2071" y="3176"/>
              <a:ext cx="1770"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a:extLst>
                <a:ext uri="{FF2B5EF4-FFF2-40B4-BE49-F238E27FC236}">
                  <a16:creationId xmlns:a16="http://schemas.microsoft.com/office/drawing/2014/main" id="{16ECD30E-0F07-B1BC-E63B-34FB740A395E}"/>
                </a:ext>
              </a:extLst>
            </p:cNvPr>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a:extLst>
              <a:ext uri="{FF2B5EF4-FFF2-40B4-BE49-F238E27FC236}">
                <a16:creationId xmlns:a16="http://schemas.microsoft.com/office/drawing/2014/main" id="{7F594D56-D73D-A290-C5A3-C5F2C73AC87F}"/>
              </a:ext>
            </a:extLst>
          </p:cNvPr>
          <p:cNvGrpSpPr>
            <a:grpSpLocks/>
          </p:cNvGrpSpPr>
          <p:nvPr/>
        </p:nvGrpSpPr>
        <p:grpSpPr bwMode="auto">
          <a:xfrm>
            <a:off x="2147888" y="4076701"/>
            <a:ext cx="4411661" cy="1016000"/>
            <a:chOff x="1353" y="2568"/>
            <a:chExt cx="2779" cy="640"/>
          </a:xfrm>
        </p:grpSpPr>
        <p:sp>
          <p:nvSpPr>
            <p:cNvPr id="31759" name="Text Box 15">
              <a:extLst>
                <a:ext uri="{FF2B5EF4-FFF2-40B4-BE49-F238E27FC236}">
                  <a16:creationId xmlns:a16="http://schemas.microsoft.com/office/drawing/2014/main" id="{4AD34CC8-2579-C3DD-E7D9-B18E7E1C5661}"/>
                </a:ext>
              </a:extLst>
            </p:cNvPr>
            <p:cNvSpPr txBox="1">
              <a:spLocks noChangeArrowheads="1"/>
            </p:cNvSpPr>
            <p:nvPr/>
          </p:nvSpPr>
          <p:spPr bwMode="auto">
            <a:xfrm>
              <a:off x="2149" y="2568"/>
              <a:ext cx="198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a:extLst>
                <a:ext uri="{FF2B5EF4-FFF2-40B4-BE49-F238E27FC236}">
                  <a16:creationId xmlns:a16="http://schemas.microsoft.com/office/drawing/2014/main" id="{5A39589C-D5A4-3B24-1622-756225441258}"/>
                </a:ext>
              </a:extLst>
            </p:cNvPr>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a:extLst>
              <a:ext uri="{FF2B5EF4-FFF2-40B4-BE49-F238E27FC236}">
                <a16:creationId xmlns:a16="http://schemas.microsoft.com/office/drawing/2014/main" id="{26E77FEA-BA7B-523D-2F47-5D0E411402EA}"/>
              </a:ext>
            </a:extLst>
          </p:cNvPr>
          <p:cNvGrpSpPr>
            <a:grpSpLocks/>
          </p:cNvGrpSpPr>
          <p:nvPr/>
        </p:nvGrpSpPr>
        <p:grpSpPr bwMode="auto">
          <a:xfrm>
            <a:off x="2184400" y="3186113"/>
            <a:ext cx="4987927" cy="1016000"/>
            <a:chOff x="1376" y="2007"/>
            <a:chExt cx="3142" cy="640"/>
          </a:xfrm>
        </p:grpSpPr>
        <p:sp>
          <p:nvSpPr>
            <p:cNvPr id="31758" name="Text Box 14">
              <a:extLst>
                <a:ext uri="{FF2B5EF4-FFF2-40B4-BE49-F238E27FC236}">
                  <a16:creationId xmlns:a16="http://schemas.microsoft.com/office/drawing/2014/main" id="{179E8C4B-7EA6-B50A-51DB-09DB8F42FA74}"/>
                </a:ext>
              </a:extLst>
            </p:cNvPr>
            <p:cNvSpPr txBox="1">
              <a:spLocks noChangeArrowheads="1"/>
            </p:cNvSpPr>
            <p:nvPr/>
          </p:nvSpPr>
          <p:spPr bwMode="auto">
            <a:xfrm>
              <a:off x="2188" y="2007"/>
              <a:ext cx="2330"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a:extLst>
                <a:ext uri="{FF2B5EF4-FFF2-40B4-BE49-F238E27FC236}">
                  <a16:creationId xmlns:a16="http://schemas.microsoft.com/office/drawing/2014/main" id="{83AE83FF-45EB-50C4-049E-39FD2487285B}"/>
                </a:ext>
              </a:extLst>
            </p:cNvPr>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a:extLst>
              <a:ext uri="{FF2B5EF4-FFF2-40B4-BE49-F238E27FC236}">
                <a16:creationId xmlns:a16="http://schemas.microsoft.com/office/drawing/2014/main" id="{42C41046-6720-311E-033E-F0C33221DFDC}"/>
              </a:ext>
            </a:extLst>
          </p:cNvPr>
          <p:cNvGrpSpPr>
            <a:grpSpLocks/>
          </p:cNvGrpSpPr>
          <p:nvPr/>
        </p:nvGrpSpPr>
        <p:grpSpPr bwMode="auto">
          <a:xfrm>
            <a:off x="2184400" y="2327276"/>
            <a:ext cx="4670427" cy="1016000"/>
            <a:chOff x="1376" y="1466"/>
            <a:chExt cx="2942" cy="640"/>
          </a:xfrm>
        </p:grpSpPr>
        <p:sp>
          <p:nvSpPr>
            <p:cNvPr id="31757" name="Text Box 13">
              <a:extLst>
                <a:ext uri="{FF2B5EF4-FFF2-40B4-BE49-F238E27FC236}">
                  <a16:creationId xmlns:a16="http://schemas.microsoft.com/office/drawing/2014/main" id="{843CEA07-8EBF-10DF-27AF-5F5598C8AC4F}"/>
                </a:ext>
              </a:extLst>
            </p:cNvPr>
            <p:cNvSpPr txBox="1">
              <a:spLocks noChangeArrowheads="1"/>
            </p:cNvSpPr>
            <p:nvPr/>
          </p:nvSpPr>
          <p:spPr bwMode="auto">
            <a:xfrm>
              <a:off x="1914" y="1466"/>
              <a:ext cx="2404"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a:extLst>
                <a:ext uri="{FF2B5EF4-FFF2-40B4-BE49-F238E27FC236}">
                  <a16:creationId xmlns:a16="http://schemas.microsoft.com/office/drawing/2014/main" id="{1564295E-F09D-D320-0DA0-38BB2B1FE0A1}"/>
                </a:ext>
              </a:extLst>
            </p:cNvPr>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a:extLst>
              <a:ext uri="{FF2B5EF4-FFF2-40B4-BE49-F238E27FC236}">
                <a16:creationId xmlns:a16="http://schemas.microsoft.com/office/drawing/2014/main" id="{23311128-29CC-AB46-E488-AFB9F8C8D5E0}"/>
              </a:ext>
            </a:extLst>
          </p:cNvPr>
          <p:cNvGrpSpPr>
            <a:grpSpLocks/>
          </p:cNvGrpSpPr>
          <p:nvPr/>
        </p:nvGrpSpPr>
        <p:grpSpPr bwMode="auto">
          <a:xfrm>
            <a:off x="2159000" y="1484313"/>
            <a:ext cx="4649789" cy="923925"/>
            <a:chOff x="1360" y="935"/>
            <a:chExt cx="2929" cy="582"/>
          </a:xfrm>
        </p:grpSpPr>
        <p:sp>
          <p:nvSpPr>
            <p:cNvPr id="31787" name="Text Box 43">
              <a:extLst>
                <a:ext uri="{FF2B5EF4-FFF2-40B4-BE49-F238E27FC236}">
                  <a16:creationId xmlns:a16="http://schemas.microsoft.com/office/drawing/2014/main" id="{54F4ECAE-0C7E-FC55-CF16-E870BF7D24CC}"/>
                </a:ext>
              </a:extLst>
            </p:cNvPr>
            <p:cNvSpPr txBox="1">
              <a:spLocks noChangeArrowheads="1"/>
            </p:cNvSpPr>
            <p:nvPr/>
          </p:nvSpPr>
          <p:spPr bwMode="auto">
            <a:xfrm>
              <a:off x="2339" y="935"/>
              <a:ext cx="195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a:extLst>
                <a:ext uri="{FF2B5EF4-FFF2-40B4-BE49-F238E27FC236}">
                  <a16:creationId xmlns:a16="http://schemas.microsoft.com/office/drawing/2014/main" id="{3B77D779-54E3-B4EC-B5C5-B65280A973DB}"/>
                </a:ext>
              </a:extLst>
            </p:cNvPr>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452617" name="Text Box 47">
            <a:extLst>
              <a:ext uri="{FF2B5EF4-FFF2-40B4-BE49-F238E27FC236}">
                <a16:creationId xmlns:a16="http://schemas.microsoft.com/office/drawing/2014/main" id="{76285CF0-6B33-A003-819A-7CC4D640C6EB}"/>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2618" name="Text Box 49">
            <a:extLst>
              <a:ext uri="{FF2B5EF4-FFF2-40B4-BE49-F238E27FC236}">
                <a16:creationId xmlns:a16="http://schemas.microsoft.com/office/drawing/2014/main" id="{FEB77B2A-EE2B-F93F-533D-2DF2CF9B0A0E}"/>
              </a:ext>
            </a:extLst>
          </p:cNvPr>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9" name="Text Box 50">
            <a:extLst>
              <a:ext uri="{FF2B5EF4-FFF2-40B4-BE49-F238E27FC236}">
                <a16:creationId xmlns:a16="http://schemas.microsoft.com/office/drawing/2014/main" id="{1F03653E-C62B-F38D-1167-277263D41FB1}"/>
              </a:ext>
            </a:extLst>
          </p:cNvPr>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52620" name="Text Box 52">
            <a:extLst>
              <a:ext uri="{FF2B5EF4-FFF2-40B4-BE49-F238E27FC236}">
                <a16:creationId xmlns:a16="http://schemas.microsoft.com/office/drawing/2014/main" id="{7C25ECA7-533A-3119-E222-CCE42F29951A}"/>
              </a:ext>
            </a:extLst>
          </p:cNvPr>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452621" name="Text Box 54">
            <a:extLst>
              <a:ext uri="{FF2B5EF4-FFF2-40B4-BE49-F238E27FC236}">
                <a16:creationId xmlns:a16="http://schemas.microsoft.com/office/drawing/2014/main" id="{4BC66D26-636B-EE3E-A4AB-2E4BB3298022}"/>
              </a:ext>
            </a:extLst>
          </p:cNvPr>
          <p:cNvSpPr txBox="1">
            <a:spLocks noChangeArrowheads="1"/>
          </p:cNvSpPr>
          <p:nvPr/>
        </p:nvSpPr>
        <p:spPr bwMode="auto">
          <a:xfrm>
            <a:off x="68058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452622" name="Text Box 60">
            <a:extLst>
              <a:ext uri="{FF2B5EF4-FFF2-40B4-BE49-F238E27FC236}">
                <a16:creationId xmlns:a16="http://schemas.microsoft.com/office/drawing/2014/main" id="{F51285ED-42B2-033B-7E1F-6D1861413241}"/>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Tree>
    <p:extLst>
      <p:ext uri="{BB962C8B-B14F-4D97-AF65-F5344CB8AC3E}">
        <p14:creationId xmlns:p14="http://schemas.microsoft.com/office/powerpoint/2010/main" val="7873415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3"/>
          <p:cNvSpPr txBox="1">
            <a:spLocks noChangeArrowheads="1"/>
          </p:cNvSpPr>
          <p:nvPr/>
        </p:nvSpPr>
        <p:spPr bwMode="auto">
          <a:xfrm>
            <a:off x="2326735" y="1981202"/>
            <a:ext cx="4760913" cy="4114800"/>
          </a:xfrm>
          <a:prstGeom prst="rect">
            <a:avLst/>
          </a:prstGeom>
          <a:ln w="12700">
            <a:miter lim="800000"/>
            <a:headEnd/>
            <a:tailEnd/>
          </a:ln>
        </p:spPr>
        <p:txBody>
          <a:bodyPr lIns="90487" tIns="44450" rIns="90487" bIns="44450"/>
          <a:lst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solidFill>
                  <a:srgbClr val="FFFFFF"/>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إ</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براهيم</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solidFill>
                  <a:srgbClr val="FFFFFF"/>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وسف</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solidFill>
                  <a:srgbClr val="FFFFFF"/>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م</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وسى</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a:p>
            <a:pPr marL="677863" marR="0" lvl="0" indent="-677863"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5400" b="1" u="none" strike="noStrike" kern="1200" cap="none" spc="0" normalizeH="0" baseline="0" noProof="0" dirty="0">
                <a:ln>
                  <a:noFill/>
                </a:ln>
                <a:solidFill>
                  <a:srgbClr val="FFFFFF"/>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ي</a:t>
            </a:r>
            <a:r>
              <a:rPr kumimoji="0" lang="ar-JO"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rPr>
              <a:t>شوع</a:t>
            </a:r>
            <a:endParaRPr kumimoji="0" lang="en-US" sz="5400" b="1" u="none" strike="noStrike" kern="1200" cap="none" spc="0" normalizeH="0" baseline="0" noProof="0" dirty="0">
              <a:ln>
                <a:noFill/>
              </a:ln>
              <a:solidFill>
                <a:srgbClr val="FF0000"/>
              </a:solidFill>
              <a:effectLst>
                <a:glow rad="101600">
                  <a:srgbClr val="1A0004">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794" name="Rectangle 2"/>
          <p:cNvSpPr>
            <a:spLocks noGrp="1" noChangeArrowheads="1"/>
          </p:cNvSpPr>
          <p:nvPr>
            <p:ph type="title"/>
          </p:nvPr>
        </p:nvSpPr>
        <p:spPr bwMode="auto">
          <a:xfrm>
            <a:off x="1022350" y="6096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b="1" dirty="0">
                <a:solidFill>
                  <a:srgbClr val="FF0000"/>
                </a:solidFill>
                <a:latin typeface="Arial" panose="020B0604020202020204" pitchFamily="34" charset="0"/>
                <a:ea typeface="ＭＳ Ｐゴシック" charset="0"/>
                <a:cs typeface="Arial" panose="020B0604020202020204" pitchFamily="34" charset="0"/>
              </a:rPr>
              <a:t>الشخصيات الأربعة </a:t>
            </a:r>
            <a:r>
              <a:rPr lang="ar-JO" sz="4800" b="1" dirty="0">
                <a:solidFill>
                  <a:srgbClr val="FAFD00"/>
                </a:solidFill>
                <a:latin typeface="Arial" panose="020B0604020202020204" pitchFamily="34" charset="0"/>
                <a:ea typeface="ＭＳ Ｐゴシック" charset="0"/>
                <a:cs typeface="Arial" panose="020B0604020202020204" pitchFamily="34" charset="0"/>
              </a:rPr>
              <a:t>هم:</a:t>
            </a:r>
            <a:endParaRPr lang="en-US" sz="4800"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3796" name="Rectangle 4"/>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3797" name="Line 5"/>
          <p:cNvSpPr>
            <a:spLocks noChangeShapeType="1"/>
          </p:cNvSpPr>
          <p:nvPr/>
        </p:nvSpPr>
        <p:spPr bwMode="auto">
          <a:xfrm>
            <a:off x="889000"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3800" name="Oval 8"/>
          <p:cNvSpPr>
            <a:spLocks noChangeArrowheads="1"/>
          </p:cNvSpPr>
          <p:nvPr/>
        </p:nvSpPr>
        <p:spPr bwMode="auto">
          <a:xfrm>
            <a:off x="2901950" y="205581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3801" name="Oval 9"/>
          <p:cNvSpPr>
            <a:spLocks noChangeArrowheads="1"/>
          </p:cNvSpPr>
          <p:nvPr/>
        </p:nvSpPr>
        <p:spPr bwMode="auto">
          <a:xfrm>
            <a:off x="2874963" y="3049588"/>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3802" name="Oval 10"/>
          <p:cNvSpPr>
            <a:spLocks noChangeArrowheads="1"/>
          </p:cNvSpPr>
          <p:nvPr/>
        </p:nvSpPr>
        <p:spPr bwMode="auto">
          <a:xfrm>
            <a:off x="2919413" y="4056063"/>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3803" name="Oval 11"/>
          <p:cNvSpPr>
            <a:spLocks noChangeArrowheads="1"/>
          </p:cNvSpPr>
          <p:nvPr/>
        </p:nvSpPr>
        <p:spPr bwMode="auto">
          <a:xfrm>
            <a:off x="2897188" y="5022850"/>
            <a:ext cx="825500" cy="765175"/>
          </a:xfrm>
          <a:prstGeom prst="ellipse">
            <a:avLst/>
          </a:prstGeom>
          <a:noFill/>
          <a:ln w="57150">
            <a:solidFill>
              <a:srgbClr val="1FCC16"/>
            </a:solidFill>
            <a:round/>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8761" name="Text Box 13"/>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8762" name="Text Box 15"/>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8763" name="Text Box 16"/>
          <p:cNvSpPr txBox="1">
            <a:spLocks noChangeArrowheads="1"/>
          </p:cNvSpPr>
          <p:nvPr/>
        </p:nvSpPr>
        <p:spPr bwMode="auto">
          <a:xfrm>
            <a:off x="83391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58764" name="Text Box 17"/>
          <p:cNvSpPr txBox="1">
            <a:spLocks noChangeArrowheads="1"/>
          </p:cNvSpPr>
          <p:nvPr/>
        </p:nvSpPr>
        <p:spPr bwMode="auto">
          <a:xfrm>
            <a:off x="8088313" y="6519863"/>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48</a:t>
            </a:r>
          </a:p>
        </p:txBody>
      </p:sp>
      <p:sp>
        <p:nvSpPr>
          <p:cNvPr id="458765" name="Text Box 18"/>
          <p:cNvSpPr txBox="1">
            <a:spLocks noChangeArrowheads="1"/>
          </p:cNvSpPr>
          <p:nvPr/>
        </p:nvSpPr>
        <p:spPr bwMode="auto">
          <a:xfrm>
            <a:off x="8737600" y="639762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458766" name="Text Box 20"/>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0-#ppt_w/2"/>
                                          </p:val>
                                        </p:tav>
                                        <p:tav tm="100000">
                                          <p:val>
                                            <p:strVal val="#ppt_x"/>
                                          </p:val>
                                        </p:tav>
                                      </p:tavLst>
                                    </p:anim>
                                    <p:anim calcmode="lin" valueType="num">
                                      <p:cBhvr additive="base">
                                        <p:cTn id="8" dur="500" fill="hold"/>
                                        <p:tgtEl>
                                          <p:spTgt spid="337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8" fill="hold" grpId="0" nodeType="clickEffect">
                                  <p:stCondLst>
                                    <p:cond delay="0"/>
                                  </p:stCondLst>
                                  <p:childTnLst>
                                    <p:set>
                                      <p:cBhvr>
                                        <p:cTn id="12" dur="1" fill="hold">
                                          <p:stCondLst>
                                            <p:cond delay="0"/>
                                          </p:stCondLst>
                                        </p:cTn>
                                        <p:tgtEl>
                                          <p:spTgt spid="33800"/>
                                        </p:tgtEl>
                                        <p:attrNameLst>
                                          <p:attrName>style.visibility</p:attrName>
                                        </p:attrNameLst>
                                      </p:cBhvr>
                                      <p:to>
                                        <p:strVal val="visible"/>
                                      </p:to>
                                    </p:set>
                                    <p:anim calcmode="lin" valueType="num">
                                      <p:cBhvr>
                                        <p:cTn id="13" dur="500" fill="hold"/>
                                        <p:tgtEl>
                                          <p:spTgt spid="33800"/>
                                        </p:tgtEl>
                                        <p:attrNameLst>
                                          <p:attrName>ppt_x</p:attrName>
                                        </p:attrNameLst>
                                      </p:cBhvr>
                                      <p:tavLst>
                                        <p:tav tm="0">
                                          <p:val>
                                            <p:strVal val="#ppt_x-#ppt_w/2"/>
                                          </p:val>
                                        </p:tav>
                                        <p:tav tm="100000">
                                          <p:val>
                                            <p:strVal val="#ppt_x"/>
                                          </p:val>
                                        </p:tav>
                                      </p:tavLst>
                                    </p:anim>
                                    <p:anim calcmode="lin" valueType="num">
                                      <p:cBhvr>
                                        <p:cTn id="14" dur="500" fill="hold"/>
                                        <p:tgtEl>
                                          <p:spTgt spid="33800"/>
                                        </p:tgtEl>
                                        <p:attrNameLst>
                                          <p:attrName>ppt_y</p:attrName>
                                        </p:attrNameLst>
                                      </p:cBhvr>
                                      <p:tavLst>
                                        <p:tav tm="0">
                                          <p:val>
                                            <p:strVal val="#ppt_y"/>
                                          </p:val>
                                        </p:tav>
                                        <p:tav tm="100000">
                                          <p:val>
                                            <p:strVal val="#ppt_y"/>
                                          </p:val>
                                        </p:tav>
                                      </p:tavLst>
                                    </p:anim>
                                    <p:anim calcmode="lin" valueType="num">
                                      <p:cBhvr>
                                        <p:cTn id="15" dur="500" fill="hold"/>
                                        <p:tgtEl>
                                          <p:spTgt spid="33800"/>
                                        </p:tgtEl>
                                        <p:attrNameLst>
                                          <p:attrName>ppt_w</p:attrName>
                                        </p:attrNameLst>
                                      </p:cBhvr>
                                      <p:tavLst>
                                        <p:tav tm="0">
                                          <p:val>
                                            <p:fltVal val="0"/>
                                          </p:val>
                                        </p:tav>
                                        <p:tav tm="100000">
                                          <p:val>
                                            <p:strVal val="#ppt_w"/>
                                          </p:val>
                                        </p:tav>
                                      </p:tavLst>
                                    </p:anim>
                                    <p:anim calcmode="lin" valueType="num">
                                      <p:cBhvr>
                                        <p:cTn id="16" dur="500" fill="hold"/>
                                        <p:tgtEl>
                                          <p:spTgt spid="33800"/>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500"/>
                            </p:stCondLst>
                            <p:childTnLst>
                              <p:par>
                                <p:cTn id="18" presetID="17" presetClass="entr" presetSubtype="8" fill="hold" grpId="0" nodeType="afterEffect">
                                  <p:stCondLst>
                                    <p:cond delay="0"/>
                                  </p:stCondLst>
                                  <p:childTnLst>
                                    <p:set>
                                      <p:cBhvr>
                                        <p:cTn id="19" dur="1" fill="hold">
                                          <p:stCondLst>
                                            <p:cond delay="0"/>
                                          </p:stCondLst>
                                        </p:cTn>
                                        <p:tgtEl>
                                          <p:spTgt spid="33801"/>
                                        </p:tgtEl>
                                        <p:attrNameLst>
                                          <p:attrName>style.visibility</p:attrName>
                                        </p:attrNameLst>
                                      </p:cBhvr>
                                      <p:to>
                                        <p:strVal val="visible"/>
                                      </p:to>
                                    </p:set>
                                    <p:anim calcmode="lin" valueType="num">
                                      <p:cBhvr>
                                        <p:cTn id="20" dur="500" fill="hold"/>
                                        <p:tgtEl>
                                          <p:spTgt spid="33801"/>
                                        </p:tgtEl>
                                        <p:attrNameLst>
                                          <p:attrName>ppt_x</p:attrName>
                                        </p:attrNameLst>
                                      </p:cBhvr>
                                      <p:tavLst>
                                        <p:tav tm="0">
                                          <p:val>
                                            <p:strVal val="#ppt_x-#ppt_w/2"/>
                                          </p:val>
                                        </p:tav>
                                        <p:tav tm="100000">
                                          <p:val>
                                            <p:strVal val="#ppt_x"/>
                                          </p:val>
                                        </p:tav>
                                      </p:tavLst>
                                    </p:anim>
                                    <p:anim calcmode="lin" valueType="num">
                                      <p:cBhvr>
                                        <p:cTn id="21" dur="500" fill="hold"/>
                                        <p:tgtEl>
                                          <p:spTgt spid="33801"/>
                                        </p:tgtEl>
                                        <p:attrNameLst>
                                          <p:attrName>ppt_y</p:attrName>
                                        </p:attrNameLst>
                                      </p:cBhvr>
                                      <p:tavLst>
                                        <p:tav tm="0">
                                          <p:val>
                                            <p:strVal val="#ppt_y"/>
                                          </p:val>
                                        </p:tav>
                                        <p:tav tm="100000">
                                          <p:val>
                                            <p:strVal val="#ppt_y"/>
                                          </p:val>
                                        </p:tav>
                                      </p:tavLst>
                                    </p:anim>
                                    <p:anim calcmode="lin" valueType="num">
                                      <p:cBhvr>
                                        <p:cTn id="22" dur="500" fill="hold"/>
                                        <p:tgtEl>
                                          <p:spTgt spid="33801"/>
                                        </p:tgtEl>
                                        <p:attrNameLst>
                                          <p:attrName>ppt_w</p:attrName>
                                        </p:attrNameLst>
                                      </p:cBhvr>
                                      <p:tavLst>
                                        <p:tav tm="0">
                                          <p:val>
                                            <p:fltVal val="0"/>
                                          </p:val>
                                        </p:tav>
                                        <p:tav tm="100000">
                                          <p:val>
                                            <p:strVal val="#ppt_w"/>
                                          </p:val>
                                        </p:tav>
                                      </p:tavLst>
                                    </p:anim>
                                    <p:anim calcmode="lin" valueType="num">
                                      <p:cBhvr>
                                        <p:cTn id="23" dur="500" fill="hold"/>
                                        <p:tgtEl>
                                          <p:spTgt spid="33801"/>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1000"/>
                            </p:stCondLst>
                            <p:childTnLst>
                              <p:par>
                                <p:cTn id="25" presetID="17" presetClass="entr" presetSubtype="8" fill="hold" grpId="0" nodeType="afterEffect">
                                  <p:stCondLst>
                                    <p:cond delay="0"/>
                                  </p:stCondLst>
                                  <p:childTnLst>
                                    <p:set>
                                      <p:cBhvr>
                                        <p:cTn id="26" dur="1" fill="hold">
                                          <p:stCondLst>
                                            <p:cond delay="0"/>
                                          </p:stCondLst>
                                        </p:cTn>
                                        <p:tgtEl>
                                          <p:spTgt spid="33802"/>
                                        </p:tgtEl>
                                        <p:attrNameLst>
                                          <p:attrName>style.visibility</p:attrName>
                                        </p:attrNameLst>
                                      </p:cBhvr>
                                      <p:to>
                                        <p:strVal val="visible"/>
                                      </p:to>
                                    </p:set>
                                    <p:anim calcmode="lin" valueType="num">
                                      <p:cBhvr>
                                        <p:cTn id="27" dur="500" fill="hold"/>
                                        <p:tgtEl>
                                          <p:spTgt spid="33802"/>
                                        </p:tgtEl>
                                        <p:attrNameLst>
                                          <p:attrName>ppt_x</p:attrName>
                                        </p:attrNameLst>
                                      </p:cBhvr>
                                      <p:tavLst>
                                        <p:tav tm="0">
                                          <p:val>
                                            <p:strVal val="#ppt_x-#ppt_w/2"/>
                                          </p:val>
                                        </p:tav>
                                        <p:tav tm="100000">
                                          <p:val>
                                            <p:strVal val="#ppt_x"/>
                                          </p:val>
                                        </p:tav>
                                      </p:tavLst>
                                    </p:anim>
                                    <p:anim calcmode="lin" valueType="num">
                                      <p:cBhvr>
                                        <p:cTn id="28" dur="500" fill="hold"/>
                                        <p:tgtEl>
                                          <p:spTgt spid="33802"/>
                                        </p:tgtEl>
                                        <p:attrNameLst>
                                          <p:attrName>ppt_y</p:attrName>
                                        </p:attrNameLst>
                                      </p:cBhvr>
                                      <p:tavLst>
                                        <p:tav tm="0">
                                          <p:val>
                                            <p:strVal val="#ppt_y"/>
                                          </p:val>
                                        </p:tav>
                                        <p:tav tm="100000">
                                          <p:val>
                                            <p:strVal val="#ppt_y"/>
                                          </p:val>
                                        </p:tav>
                                      </p:tavLst>
                                    </p:anim>
                                    <p:anim calcmode="lin" valueType="num">
                                      <p:cBhvr>
                                        <p:cTn id="29" dur="500" fill="hold"/>
                                        <p:tgtEl>
                                          <p:spTgt spid="33802"/>
                                        </p:tgtEl>
                                        <p:attrNameLst>
                                          <p:attrName>ppt_w</p:attrName>
                                        </p:attrNameLst>
                                      </p:cBhvr>
                                      <p:tavLst>
                                        <p:tav tm="0">
                                          <p:val>
                                            <p:fltVal val="0"/>
                                          </p:val>
                                        </p:tav>
                                        <p:tav tm="100000">
                                          <p:val>
                                            <p:strVal val="#ppt_w"/>
                                          </p:val>
                                        </p:tav>
                                      </p:tavLst>
                                    </p:anim>
                                    <p:anim calcmode="lin" valueType="num">
                                      <p:cBhvr>
                                        <p:cTn id="30" dur="500" fill="hold"/>
                                        <p:tgtEl>
                                          <p:spTgt spid="33802"/>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1500"/>
                            </p:stCondLst>
                            <p:childTnLst>
                              <p:par>
                                <p:cTn id="32" presetID="17" presetClass="entr" presetSubtype="8" fill="hold" grpId="0" nodeType="afterEffect">
                                  <p:stCondLst>
                                    <p:cond delay="0"/>
                                  </p:stCondLst>
                                  <p:childTnLst>
                                    <p:set>
                                      <p:cBhvr>
                                        <p:cTn id="33" dur="1" fill="hold">
                                          <p:stCondLst>
                                            <p:cond delay="0"/>
                                          </p:stCondLst>
                                        </p:cTn>
                                        <p:tgtEl>
                                          <p:spTgt spid="33803"/>
                                        </p:tgtEl>
                                        <p:attrNameLst>
                                          <p:attrName>style.visibility</p:attrName>
                                        </p:attrNameLst>
                                      </p:cBhvr>
                                      <p:to>
                                        <p:strVal val="visible"/>
                                      </p:to>
                                    </p:set>
                                    <p:anim calcmode="lin" valueType="num">
                                      <p:cBhvr>
                                        <p:cTn id="34" dur="500" fill="hold"/>
                                        <p:tgtEl>
                                          <p:spTgt spid="33803"/>
                                        </p:tgtEl>
                                        <p:attrNameLst>
                                          <p:attrName>ppt_x</p:attrName>
                                        </p:attrNameLst>
                                      </p:cBhvr>
                                      <p:tavLst>
                                        <p:tav tm="0">
                                          <p:val>
                                            <p:strVal val="#ppt_x-#ppt_w/2"/>
                                          </p:val>
                                        </p:tav>
                                        <p:tav tm="100000">
                                          <p:val>
                                            <p:strVal val="#ppt_x"/>
                                          </p:val>
                                        </p:tav>
                                      </p:tavLst>
                                    </p:anim>
                                    <p:anim calcmode="lin" valueType="num">
                                      <p:cBhvr>
                                        <p:cTn id="35" dur="500" fill="hold"/>
                                        <p:tgtEl>
                                          <p:spTgt spid="33803"/>
                                        </p:tgtEl>
                                        <p:attrNameLst>
                                          <p:attrName>ppt_y</p:attrName>
                                        </p:attrNameLst>
                                      </p:cBhvr>
                                      <p:tavLst>
                                        <p:tav tm="0">
                                          <p:val>
                                            <p:strVal val="#ppt_y"/>
                                          </p:val>
                                        </p:tav>
                                        <p:tav tm="100000">
                                          <p:val>
                                            <p:strVal val="#ppt_y"/>
                                          </p:val>
                                        </p:tav>
                                      </p:tavLst>
                                    </p:anim>
                                    <p:anim calcmode="lin" valueType="num">
                                      <p:cBhvr>
                                        <p:cTn id="36" dur="500" fill="hold"/>
                                        <p:tgtEl>
                                          <p:spTgt spid="33803"/>
                                        </p:tgtEl>
                                        <p:attrNameLst>
                                          <p:attrName>ppt_w</p:attrName>
                                        </p:attrNameLst>
                                      </p:cBhvr>
                                      <p:tavLst>
                                        <p:tav tm="0">
                                          <p:val>
                                            <p:fltVal val="0"/>
                                          </p:val>
                                        </p:tav>
                                        <p:tav tm="100000">
                                          <p:val>
                                            <p:strVal val="#ppt_w"/>
                                          </p:val>
                                        </p:tav>
                                      </p:tavLst>
                                    </p:anim>
                                    <p:anim calcmode="lin" valueType="num">
                                      <p:cBhvr>
                                        <p:cTn id="37" dur="500" fill="hold"/>
                                        <p:tgtEl>
                                          <p:spTgt spid="338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autoUpdateAnimBg="0"/>
      <p:bldP spid="33800" grpId="0" animBg="1"/>
      <p:bldP spid="33801" grpId="0" animBg="1"/>
      <p:bldP spid="33802" grpId="0" animBg="1"/>
      <p:bldP spid="3380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062163" y="463550"/>
            <a:ext cx="5136020" cy="5999078"/>
          </a:xfrm>
          <a:prstGeom prst="rect">
            <a:avLst/>
          </a:prstGeom>
          <a:noFill/>
          <a:ln w="12700">
            <a:noFill/>
            <a:miter lim="800000"/>
            <a:headEnd/>
            <a:tailEnd/>
          </a:ln>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يجب</a:t>
            </a: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أن</a:t>
            </a:r>
            <a:r>
              <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يحكم</a:t>
            </a:r>
            <a:r>
              <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      </a:t>
            </a:r>
            <a:r>
              <a:rPr kumimoji="0" lang="ar-JO" sz="9600" b="1" u="none" strike="noStrike" kern="1200" cap="none" spc="0" normalizeH="0" baseline="0" noProof="0" dirty="0">
                <a:ln>
                  <a:noFill/>
                </a:ln>
                <a:solidFill>
                  <a:srgbClr val="00FF00"/>
                </a:solidFill>
                <a:effectLst>
                  <a:glow rad="101600">
                    <a:srgbClr val="1A0004">
                      <a:alpha val="75000"/>
                    </a:srgbClr>
                  </a:glow>
                </a:effectLst>
                <a:uLnTx/>
                <a:uFillTx/>
                <a:latin typeface="Arial" panose="020B0604020202020204" pitchFamily="34" charset="0"/>
                <a:cs typeface="Arial" panose="020B0604020202020204" pitchFamily="34" charset="0"/>
              </a:rPr>
              <a:t>القاضي</a:t>
            </a:r>
            <a:endParaRPr kumimoji="0" lang="en-US" sz="9600" b="1" u="none" strike="noStrike" kern="1200" cap="none" spc="0" normalizeH="0" baseline="0" noProof="0" dirty="0">
              <a:ln>
                <a:noFill/>
              </a:ln>
              <a:solidFill>
                <a:srgbClr val="FAFD00"/>
              </a:solidFill>
              <a:effectLst>
                <a:glow rad="101600">
                  <a:srgbClr val="1A0004">
                    <a:alpha val="75000"/>
                  </a:srgbClr>
                </a:glow>
              </a:effectLst>
              <a:uLnTx/>
              <a:uFillTx/>
              <a:latin typeface="Arial" panose="020B0604020202020204" pitchFamily="34" charset="0"/>
              <a:cs typeface="Arial" panose="020B0604020202020204" pitchFamily="34" charset="0"/>
            </a:endParaRPr>
          </a:p>
        </p:txBody>
      </p:sp>
      <p:sp>
        <p:nvSpPr>
          <p:cNvPr id="35843"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5844" name="Line 4"/>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60804" name="Text Box 12"/>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60805" name="Text Box 14"/>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0806" name="Text Box 16"/>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p>
        </p:txBody>
      </p:sp>
      <p:sp>
        <p:nvSpPr>
          <p:cNvPr id="460807" name="Text Box 18"/>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35859" name="AutoShape 19"/>
          <p:cNvSpPr>
            <a:spLocks noChangeArrowheads="1"/>
          </p:cNvSpPr>
          <p:nvPr/>
        </p:nvSpPr>
        <p:spPr bwMode="auto">
          <a:xfrm rot="-1488735">
            <a:off x="2913063" y="309563"/>
            <a:ext cx="1379537" cy="6157912"/>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5860" name="AutoShape 20"/>
          <p:cNvSpPr>
            <a:spLocks noChangeArrowheads="1"/>
          </p:cNvSpPr>
          <p:nvPr/>
        </p:nvSpPr>
        <p:spPr bwMode="auto">
          <a:xfrm rot="-1488735">
            <a:off x="2733675" y="171450"/>
            <a:ext cx="1749425" cy="6430963"/>
          </a:xfrm>
          <a:prstGeom prst="roundRect">
            <a:avLst>
              <a:gd name="adj" fmla="val 16667"/>
            </a:avLst>
          </a:prstGeom>
          <a:noFill/>
          <a:ln w="76200">
            <a:solidFill>
              <a:schemeClr val="tx1"/>
            </a:solidFill>
            <a:round/>
            <a:headEnd/>
            <a:tailEnd/>
          </a:ln>
          <a:effectLst>
            <a:outerShdw blurRad="63500" dist="153455" dir="1466637"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p:nvPr>
        </p:nvSpPr>
        <p:spPr>
          <a:xfrm>
            <a:off x="8904288" y="1358900"/>
            <a:ext cx="1714500" cy="3478213"/>
          </a:xfrm>
        </p:spPr>
        <p:txBody>
          <a:bodyPr/>
          <a:lstStyle/>
          <a:p>
            <a:pPr algn="r">
              <a:defRPr/>
            </a:pPr>
            <a:r>
              <a:rPr lang="ar-JO" b="1" dirty="0">
                <a:latin typeface="Arial" panose="020B0604020202020204" pitchFamily="34" charset="0"/>
                <a:cs typeface="Arial" panose="020B0604020202020204" pitchFamily="34" charset="0"/>
              </a:rPr>
              <a:t>يجب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أن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يحكم القاضي</a:t>
            </a:r>
            <a:endParaRPr lang="en-US"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859"/>
                                        </p:tgtEl>
                                        <p:attrNameLst>
                                          <p:attrName>style.visibility</p:attrName>
                                        </p:attrNameLst>
                                      </p:cBhvr>
                                      <p:to>
                                        <p:strVal val="visible"/>
                                      </p:to>
                                    </p:set>
                                    <p:animEffect transition="in" filter="wipe(up)">
                                      <p:cBhvr>
                                        <p:cTn id="7" dur="2000"/>
                                        <p:tgtEl>
                                          <p:spTgt spid="35859"/>
                                        </p:tgtEl>
                                      </p:cBhvr>
                                    </p:animEffect>
                                  </p:childTnLst>
                                </p:cTn>
                              </p:par>
                            </p:childTnLst>
                          </p:cTn>
                        </p:par>
                        <p:par>
                          <p:cTn id="8" fill="hold" nodeType="afterGroup">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5860"/>
                                        </p:tgtEl>
                                        <p:attrNameLst>
                                          <p:attrName>style.visibility</p:attrName>
                                        </p:attrNameLst>
                                      </p:cBhvr>
                                      <p:to>
                                        <p:strVal val="visible"/>
                                      </p:to>
                                    </p:set>
                                    <p:animEffect transition="in" filter="wipe(up)">
                                      <p:cBhvr>
                                        <p:cTn id="11" dur="2000"/>
                                        <p:tgtEl>
                                          <p:spTgt spid="35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9" grpId="0" animBg="1"/>
      <p:bldP spid="35860"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75138DF-6C1D-5B8E-B948-BE3A695EE7A8}"/>
            </a:ext>
          </a:extLst>
        </p:cNvPr>
        <p:cNvGrpSpPr/>
        <p:nvPr/>
      </p:nvGrpSpPr>
      <p:grpSpPr>
        <a:xfrm>
          <a:off x="0" y="0"/>
          <a:ext cx="0" cy="0"/>
          <a:chOff x="0" y="0"/>
          <a:chExt cx="0" cy="0"/>
        </a:xfrm>
      </p:grpSpPr>
      <p:sp>
        <p:nvSpPr>
          <p:cNvPr id="31746" name="Rectangle 2">
            <a:extLst>
              <a:ext uri="{FF2B5EF4-FFF2-40B4-BE49-F238E27FC236}">
                <a16:creationId xmlns:a16="http://schemas.microsoft.com/office/drawing/2014/main" id="{3E1AE45E-3B5B-4C7C-AF11-D5EFF498D598}"/>
              </a:ext>
            </a:extLst>
          </p:cNvPr>
          <p:cNvSpPr>
            <a:spLocks noGrp="1" noChangeArrowheads="1"/>
          </p:cNvSpPr>
          <p:nvPr>
            <p:ph type="title"/>
          </p:nvPr>
        </p:nvSpPr>
        <p:spPr bwMode="auto">
          <a:xfrm>
            <a:off x="1119188" y="428625"/>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b="1" dirty="0">
                <a:solidFill>
                  <a:srgbClr val="FAFD00"/>
                </a:solidFill>
                <a:latin typeface="Arial" panose="020B0604020202020204" pitchFamily="34" charset="0"/>
                <a:ea typeface="ＭＳ Ｐゴシック" charset="0"/>
                <a:cs typeface="Arial" panose="020B0604020202020204" pitchFamily="34" charset="0"/>
              </a:rPr>
              <a:t>5 كلمات أو عبارات رئيسية</a:t>
            </a:r>
            <a:endParaRPr lang="en-US"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1748" name="Rectangle 4">
            <a:extLst>
              <a:ext uri="{FF2B5EF4-FFF2-40B4-BE49-F238E27FC236}">
                <a16:creationId xmlns:a16="http://schemas.microsoft.com/office/drawing/2014/main" id="{ADDE86CA-98AB-D4F1-BDE7-626C3C552272}"/>
              </a:ext>
            </a:extLst>
          </p:cNvPr>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31749" name="Line 5">
            <a:extLst>
              <a:ext uri="{FF2B5EF4-FFF2-40B4-BE49-F238E27FC236}">
                <a16:creationId xmlns:a16="http://schemas.microsoft.com/office/drawing/2014/main" id="{B8E93792-14A5-69C4-549F-587513CBFD2C}"/>
              </a:ext>
            </a:extLst>
          </p:cNvPr>
          <p:cNvSpPr>
            <a:spLocks noChangeShapeType="1"/>
          </p:cNvSpPr>
          <p:nvPr/>
        </p:nvSpPr>
        <p:spPr bwMode="auto">
          <a:xfrm>
            <a:off x="889000" y="8636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59">
            <a:extLst>
              <a:ext uri="{FF2B5EF4-FFF2-40B4-BE49-F238E27FC236}">
                <a16:creationId xmlns:a16="http://schemas.microsoft.com/office/drawing/2014/main" id="{48FE4E91-ADB2-B679-4CE7-9E95D9475C56}"/>
              </a:ext>
            </a:extLst>
          </p:cNvPr>
          <p:cNvGrpSpPr>
            <a:grpSpLocks/>
          </p:cNvGrpSpPr>
          <p:nvPr/>
        </p:nvGrpSpPr>
        <p:grpSpPr bwMode="auto">
          <a:xfrm>
            <a:off x="2171700" y="5041901"/>
            <a:ext cx="3925889" cy="1016000"/>
            <a:chOff x="1368" y="3176"/>
            <a:chExt cx="2473" cy="640"/>
          </a:xfrm>
        </p:grpSpPr>
        <p:sp>
          <p:nvSpPr>
            <p:cNvPr id="31760" name="Text Box 16">
              <a:extLst>
                <a:ext uri="{FF2B5EF4-FFF2-40B4-BE49-F238E27FC236}">
                  <a16:creationId xmlns:a16="http://schemas.microsoft.com/office/drawing/2014/main" id="{6493D8D1-6C6B-6324-F594-EE2CFB7F2172}"/>
                </a:ext>
              </a:extLst>
            </p:cNvPr>
            <p:cNvSpPr txBox="1">
              <a:spLocks noChangeArrowheads="1"/>
            </p:cNvSpPr>
            <p:nvPr/>
          </p:nvSpPr>
          <p:spPr bwMode="auto">
            <a:xfrm>
              <a:off x="2071" y="3176"/>
              <a:ext cx="1770"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a:t>
              </a:r>
              <a:r>
                <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4" name="AutoShape 30">
              <a:extLst>
                <a:ext uri="{FF2B5EF4-FFF2-40B4-BE49-F238E27FC236}">
                  <a16:creationId xmlns:a16="http://schemas.microsoft.com/office/drawing/2014/main" id="{14E0FCA1-2F2F-572C-CC7B-1F73AF829364}"/>
                </a:ext>
              </a:extLst>
            </p:cNvPr>
            <p:cNvSpPr>
              <a:spLocks noChangeArrowheads="1"/>
            </p:cNvSpPr>
            <p:nvPr/>
          </p:nvSpPr>
          <p:spPr bwMode="auto">
            <a:xfrm>
              <a:off x="1368" y="3320"/>
              <a:ext cx="392" cy="377"/>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58">
            <a:extLst>
              <a:ext uri="{FF2B5EF4-FFF2-40B4-BE49-F238E27FC236}">
                <a16:creationId xmlns:a16="http://schemas.microsoft.com/office/drawing/2014/main" id="{38A68A5C-4550-FF5F-8DD2-80E6CEBDFD86}"/>
              </a:ext>
            </a:extLst>
          </p:cNvPr>
          <p:cNvGrpSpPr>
            <a:grpSpLocks/>
          </p:cNvGrpSpPr>
          <p:nvPr/>
        </p:nvGrpSpPr>
        <p:grpSpPr bwMode="auto">
          <a:xfrm>
            <a:off x="2147888" y="4076701"/>
            <a:ext cx="4411661" cy="1016000"/>
            <a:chOff x="1353" y="2568"/>
            <a:chExt cx="2779" cy="640"/>
          </a:xfrm>
        </p:grpSpPr>
        <p:sp>
          <p:nvSpPr>
            <p:cNvPr id="31759" name="Text Box 15">
              <a:extLst>
                <a:ext uri="{FF2B5EF4-FFF2-40B4-BE49-F238E27FC236}">
                  <a16:creationId xmlns:a16="http://schemas.microsoft.com/office/drawing/2014/main" id="{807B66CC-5944-89EA-48DF-B58CA01B2331}"/>
                </a:ext>
              </a:extLst>
            </p:cNvPr>
            <p:cNvSpPr txBox="1">
              <a:spLocks noChangeArrowheads="1"/>
            </p:cNvSpPr>
            <p:nvPr/>
          </p:nvSpPr>
          <p:spPr bwMode="auto">
            <a:xfrm>
              <a:off x="2149" y="2568"/>
              <a:ext cx="1983" cy="640"/>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114FFB"/>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S</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الصمت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5" name="AutoShape 31">
              <a:extLst>
                <a:ext uri="{FF2B5EF4-FFF2-40B4-BE49-F238E27FC236}">
                  <a16:creationId xmlns:a16="http://schemas.microsoft.com/office/drawing/2014/main" id="{36DAA2A9-9D6C-75B4-3392-82ED9F46EE60}"/>
                </a:ext>
              </a:extLst>
            </p:cNvPr>
            <p:cNvSpPr>
              <a:spLocks noChangeArrowheads="1"/>
            </p:cNvSpPr>
            <p:nvPr/>
          </p:nvSpPr>
          <p:spPr bwMode="auto">
            <a:xfrm>
              <a:off x="1353" y="2737"/>
              <a:ext cx="392" cy="376"/>
            </a:xfrm>
            <a:prstGeom prst="sun">
              <a:avLst>
                <a:gd name="adj" fmla="val 25000"/>
              </a:avLst>
            </a:prstGeom>
            <a:solidFill>
              <a:srgbClr val="FFFF00"/>
            </a:solidFill>
            <a:ln w="12700">
              <a:solidFill>
                <a:schemeClr val="bg2"/>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57">
            <a:extLst>
              <a:ext uri="{FF2B5EF4-FFF2-40B4-BE49-F238E27FC236}">
                <a16:creationId xmlns:a16="http://schemas.microsoft.com/office/drawing/2014/main" id="{4BC7F273-4A5F-DE3E-4E3F-71C265B18E6B}"/>
              </a:ext>
            </a:extLst>
          </p:cNvPr>
          <p:cNvGrpSpPr>
            <a:grpSpLocks/>
          </p:cNvGrpSpPr>
          <p:nvPr/>
        </p:nvGrpSpPr>
        <p:grpSpPr bwMode="auto">
          <a:xfrm>
            <a:off x="2184400" y="3186113"/>
            <a:ext cx="4987927" cy="1016000"/>
            <a:chOff x="1376" y="2007"/>
            <a:chExt cx="3142" cy="640"/>
          </a:xfrm>
        </p:grpSpPr>
        <p:sp>
          <p:nvSpPr>
            <p:cNvPr id="31758" name="Text Box 14">
              <a:extLst>
                <a:ext uri="{FF2B5EF4-FFF2-40B4-BE49-F238E27FC236}">
                  <a16:creationId xmlns:a16="http://schemas.microsoft.com/office/drawing/2014/main" id="{E9941215-37AC-FD06-FBC8-4F7C5D901DB8}"/>
                </a:ext>
              </a:extLst>
            </p:cNvPr>
            <p:cNvSpPr txBox="1">
              <a:spLocks noChangeArrowheads="1"/>
            </p:cNvSpPr>
            <p:nvPr/>
          </p:nvSpPr>
          <p:spPr bwMode="auto">
            <a:xfrm>
              <a:off x="2188" y="2007"/>
              <a:ext cx="2330" cy="640"/>
            </a:xfrm>
            <a:prstGeom prst="rect">
              <a:avLst/>
            </a:prstGeom>
            <a:noFill/>
            <a:ln w="12700">
              <a:noFill/>
              <a:miter lim="800000"/>
              <a:headEnd/>
              <a:tailEnd/>
            </a:ln>
            <a:effectLst>
              <a:outerShdw blurRad="63500" dist="127000" dir="2212194"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a:t>
              </a:r>
              <a:r>
                <a:rPr kumimoji="0" lang="en-US" sz="4800" b="1" u="none" strike="noStrike" kern="1200" cap="none" spc="0" normalizeH="0" baseline="0" noProof="0" dirty="0">
                  <a:ln>
                    <a:noFill/>
                  </a:ln>
                  <a:solidFill>
                    <a:srgbClr val="07DD3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المجتمعات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6" name="AutoShape 32">
              <a:extLst>
                <a:ext uri="{FF2B5EF4-FFF2-40B4-BE49-F238E27FC236}">
                  <a16:creationId xmlns:a16="http://schemas.microsoft.com/office/drawing/2014/main" id="{99B9A2C1-ACA2-874B-57B0-B19203CB4CD8}"/>
                </a:ext>
              </a:extLst>
            </p:cNvPr>
            <p:cNvSpPr>
              <a:spLocks noChangeArrowheads="1"/>
            </p:cNvSpPr>
            <p:nvPr/>
          </p:nvSpPr>
          <p:spPr bwMode="auto">
            <a:xfrm>
              <a:off x="1376" y="2136"/>
              <a:ext cx="392" cy="376"/>
            </a:xfrm>
            <a:prstGeom prst="sun">
              <a:avLst>
                <a:gd name="adj" fmla="val 25000"/>
              </a:avLst>
            </a:prstGeom>
            <a:solidFill>
              <a:srgbClr val="FFFF00"/>
            </a:solidFill>
            <a:ln w="127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56">
            <a:extLst>
              <a:ext uri="{FF2B5EF4-FFF2-40B4-BE49-F238E27FC236}">
                <a16:creationId xmlns:a16="http://schemas.microsoft.com/office/drawing/2014/main" id="{D4CFAA2D-6199-A34C-BDC2-4B5F14784B07}"/>
              </a:ext>
            </a:extLst>
          </p:cNvPr>
          <p:cNvGrpSpPr>
            <a:grpSpLocks/>
          </p:cNvGrpSpPr>
          <p:nvPr/>
        </p:nvGrpSpPr>
        <p:grpSpPr bwMode="auto">
          <a:xfrm>
            <a:off x="2184400" y="2327276"/>
            <a:ext cx="4670427" cy="1016000"/>
            <a:chOff x="1376" y="1466"/>
            <a:chExt cx="2942" cy="640"/>
          </a:xfrm>
        </p:grpSpPr>
        <p:sp>
          <p:nvSpPr>
            <p:cNvPr id="31757" name="Text Box 13">
              <a:extLst>
                <a:ext uri="{FF2B5EF4-FFF2-40B4-BE49-F238E27FC236}">
                  <a16:creationId xmlns:a16="http://schemas.microsoft.com/office/drawing/2014/main" id="{6AFD59FF-1B6D-EC89-CFCA-B7BA2489D72D}"/>
                </a:ext>
              </a:extLst>
            </p:cNvPr>
            <p:cNvSpPr txBox="1">
              <a:spLocks noChangeArrowheads="1"/>
            </p:cNvSpPr>
            <p:nvPr/>
          </p:nvSpPr>
          <p:spPr bwMode="auto">
            <a:xfrm>
              <a:off x="1914" y="1466"/>
              <a:ext cx="2404" cy="6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a:t>
              </a:r>
              <a:r>
                <a:rPr kumimoji="0" lang="en-US" sz="4800" b="1" u="none" strike="noStrike" kern="1200" cap="none" spc="0" normalizeH="0" baseline="0" noProof="0" dirty="0">
                  <a:ln>
                    <a:noFill/>
                  </a:ln>
                  <a:solidFill>
                    <a:srgbClr val="EA304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الشخصيات</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77" name="AutoShape 33">
              <a:extLst>
                <a:ext uri="{FF2B5EF4-FFF2-40B4-BE49-F238E27FC236}">
                  <a16:creationId xmlns:a16="http://schemas.microsoft.com/office/drawing/2014/main" id="{A65C7BD5-8DB2-7A17-21EB-DDD9E8636572}"/>
                </a:ext>
              </a:extLst>
            </p:cNvPr>
            <p:cNvSpPr>
              <a:spLocks noChangeArrowheads="1"/>
            </p:cNvSpPr>
            <p:nvPr/>
          </p:nvSpPr>
          <p:spPr bwMode="auto">
            <a:xfrm>
              <a:off x="1376" y="1608"/>
              <a:ext cx="392" cy="376"/>
            </a:xfrm>
            <a:prstGeom prst="sun">
              <a:avLst>
                <a:gd name="adj" fmla="val 25000"/>
              </a:avLst>
            </a:prstGeom>
            <a:solidFill>
              <a:srgbClr val="FFFF00"/>
            </a:solidFill>
            <a:ln w="12700">
              <a:solidFill>
                <a:schemeClr val="bg2"/>
              </a:solidFill>
              <a:miter lim="800000"/>
              <a:headEnd/>
              <a:tailEnd/>
            </a:ln>
            <a:effectLst>
              <a:outerShdw blurRad="63500" dist="63500" dir="3187806"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5">
            <a:extLst>
              <a:ext uri="{FF2B5EF4-FFF2-40B4-BE49-F238E27FC236}">
                <a16:creationId xmlns:a16="http://schemas.microsoft.com/office/drawing/2014/main" id="{8EB7E5AA-3AE6-4C79-BA94-63792109B897}"/>
              </a:ext>
            </a:extLst>
          </p:cNvPr>
          <p:cNvGrpSpPr>
            <a:grpSpLocks/>
          </p:cNvGrpSpPr>
          <p:nvPr/>
        </p:nvGrpSpPr>
        <p:grpSpPr bwMode="auto">
          <a:xfrm>
            <a:off x="2159000" y="1484313"/>
            <a:ext cx="4649789" cy="923925"/>
            <a:chOff x="1360" y="935"/>
            <a:chExt cx="2929" cy="582"/>
          </a:xfrm>
        </p:grpSpPr>
        <p:sp>
          <p:nvSpPr>
            <p:cNvPr id="31787" name="Text Box 43">
              <a:extLst>
                <a:ext uri="{FF2B5EF4-FFF2-40B4-BE49-F238E27FC236}">
                  <a16:creationId xmlns:a16="http://schemas.microsoft.com/office/drawing/2014/main" id="{5240049A-B516-DD71-8BE3-D6217C5021F2}"/>
                </a:ext>
              </a:extLst>
            </p:cNvPr>
            <p:cNvSpPr txBox="1">
              <a:spLocks noChangeArrowheads="1"/>
            </p:cNvSpPr>
            <p:nvPr/>
          </p:nvSpPr>
          <p:spPr bwMode="auto">
            <a:xfrm>
              <a:off x="2339" y="935"/>
              <a:ext cx="1950" cy="582"/>
            </a:xfrm>
            <a:prstGeom prst="rect">
              <a:avLst/>
            </a:prstGeom>
            <a:noFill/>
            <a:ln w="12700">
              <a:noFill/>
              <a:miter lim="800000"/>
              <a:headEnd/>
              <a:tailEnd/>
            </a:ln>
            <a:effectLst>
              <a:outerShdw blurRad="63500" dist="109250" dir="3267739" algn="ctr" rotWithShape="0">
                <a:schemeClr val="bg2">
                  <a:alpha val="74998"/>
                </a:schemeClr>
              </a:outerShdw>
            </a:effec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C</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en-US"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DF63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4800" b="1" u="none" strike="noStrike" kern="1200" cap="none" spc="0" normalizeH="0" baseline="0" noProof="0" dirty="0">
                <a:ln>
                  <a:noFill/>
                </a:ln>
                <a:solidFill>
                  <a:srgbClr val="FFA27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788" name="AutoShape 44">
              <a:extLst>
                <a:ext uri="{FF2B5EF4-FFF2-40B4-BE49-F238E27FC236}">
                  <a16:creationId xmlns:a16="http://schemas.microsoft.com/office/drawing/2014/main" id="{21846C03-52AE-8643-CA43-BBEFD5618A2C}"/>
                </a:ext>
              </a:extLst>
            </p:cNvPr>
            <p:cNvSpPr>
              <a:spLocks noChangeArrowheads="1"/>
            </p:cNvSpPr>
            <p:nvPr/>
          </p:nvSpPr>
          <p:spPr bwMode="auto">
            <a:xfrm>
              <a:off x="1360" y="1024"/>
              <a:ext cx="392" cy="376"/>
            </a:xfrm>
            <a:prstGeom prst="sun">
              <a:avLst>
                <a:gd name="adj" fmla="val 25000"/>
              </a:avLst>
            </a:prstGeom>
            <a:solidFill>
              <a:srgbClr val="FFFF00"/>
            </a:solidFill>
            <a:ln w="12700">
              <a:solidFill>
                <a:schemeClr val="bg2"/>
              </a:solidFill>
              <a:miter lim="800000"/>
              <a:headEnd/>
              <a:tailEnd/>
            </a:ln>
            <a:effectLst>
              <a:outerShdw blurRad="63500" dist="68978" dir="402064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sp>
        <p:nvSpPr>
          <p:cNvPr id="452617" name="Text Box 47">
            <a:extLst>
              <a:ext uri="{FF2B5EF4-FFF2-40B4-BE49-F238E27FC236}">
                <a16:creationId xmlns:a16="http://schemas.microsoft.com/office/drawing/2014/main" id="{BF596719-0E71-9044-66A1-C762DE344CDC}"/>
              </a:ext>
            </a:extLst>
          </p:cNvPr>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52618" name="Text Box 49">
            <a:extLst>
              <a:ext uri="{FF2B5EF4-FFF2-40B4-BE49-F238E27FC236}">
                <a16:creationId xmlns:a16="http://schemas.microsoft.com/office/drawing/2014/main" id="{E2600279-C49A-9B21-74D3-33F7384D29B8}"/>
              </a:ext>
            </a:extLst>
          </p:cNvPr>
          <p:cNvSpPr txBox="1">
            <a:spLocks noChangeArrowheads="1"/>
          </p:cNvSpPr>
          <p:nvPr/>
        </p:nvSpPr>
        <p:spPr bwMode="auto">
          <a:xfrm>
            <a:off x="85534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2619" name="Text Box 50">
            <a:extLst>
              <a:ext uri="{FF2B5EF4-FFF2-40B4-BE49-F238E27FC236}">
                <a16:creationId xmlns:a16="http://schemas.microsoft.com/office/drawing/2014/main" id="{6BBF8A45-C384-F30C-AFC7-53BC93F10599}"/>
              </a:ext>
            </a:extLst>
          </p:cNvPr>
          <p:cNvSpPr txBox="1">
            <a:spLocks noChangeArrowheads="1"/>
          </p:cNvSpPr>
          <p:nvPr/>
        </p:nvSpPr>
        <p:spPr bwMode="auto">
          <a:xfrm>
            <a:off x="8059738" y="6486525"/>
            <a:ext cx="2333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452620" name="Text Box 52">
            <a:extLst>
              <a:ext uri="{FF2B5EF4-FFF2-40B4-BE49-F238E27FC236}">
                <a16:creationId xmlns:a16="http://schemas.microsoft.com/office/drawing/2014/main" id="{AA00EA85-F8FB-49A9-AE43-B1A5A24C10DA}"/>
              </a:ext>
            </a:extLst>
          </p:cNvPr>
          <p:cNvSpPr txBox="1">
            <a:spLocks noChangeArrowheads="1"/>
          </p:cNvSpPr>
          <p:nvPr/>
        </p:nvSpPr>
        <p:spPr bwMode="auto">
          <a:xfrm>
            <a:off x="8740775" y="639445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p>
        </p:txBody>
      </p:sp>
      <p:sp>
        <p:nvSpPr>
          <p:cNvPr id="452621" name="Text Box 54">
            <a:extLst>
              <a:ext uri="{FF2B5EF4-FFF2-40B4-BE49-F238E27FC236}">
                <a16:creationId xmlns:a16="http://schemas.microsoft.com/office/drawing/2014/main" id="{D436C66F-7947-E2B5-0385-FC8D40ECC9B8}"/>
              </a:ext>
            </a:extLst>
          </p:cNvPr>
          <p:cNvSpPr txBox="1">
            <a:spLocks noChangeArrowheads="1"/>
          </p:cNvSpPr>
          <p:nvPr/>
        </p:nvSpPr>
        <p:spPr bwMode="auto">
          <a:xfrm>
            <a:off x="68058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8-14</a:t>
            </a:r>
          </a:p>
        </p:txBody>
      </p:sp>
      <p:sp>
        <p:nvSpPr>
          <p:cNvPr id="452622" name="Text Box 60">
            <a:extLst>
              <a:ext uri="{FF2B5EF4-FFF2-40B4-BE49-F238E27FC236}">
                <a16:creationId xmlns:a16="http://schemas.microsoft.com/office/drawing/2014/main" id="{C84C34E0-0BF9-103E-5257-7E37411935F6}"/>
              </a:ext>
            </a:extLst>
          </p:cNvPr>
          <p:cNvSpPr txBox="1">
            <a:spLocks noChangeArrowheads="1"/>
          </p:cNvSpPr>
          <p:nvPr/>
        </p:nvSpPr>
        <p:spPr bwMode="auto">
          <a:xfrm>
            <a:off x="8085138" y="6518275"/>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45</a:t>
            </a:r>
          </a:p>
        </p:txBody>
      </p:sp>
      <p:sp>
        <p:nvSpPr>
          <p:cNvPr id="7" name="Oval 29">
            <a:extLst>
              <a:ext uri="{FF2B5EF4-FFF2-40B4-BE49-F238E27FC236}">
                <a16:creationId xmlns:a16="http://schemas.microsoft.com/office/drawing/2014/main" id="{58A536CE-2B08-4D86-A91B-1E13D72302D4}"/>
              </a:ext>
            </a:extLst>
          </p:cNvPr>
          <p:cNvSpPr>
            <a:spLocks noChangeArrowheads="1"/>
          </p:cNvSpPr>
          <p:nvPr/>
        </p:nvSpPr>
        <p:spPr bwMode="auto">
          <a:xfrm>
            <a:off x="1760538" y="3155950"/>
            <a:ext cx="6311900" cy="1127125"/>
          </a:xfrm>
          <a:prstGeom prst="ellipse">
            <a:avLst/>
          </a:prstGeom>
          <a:noFill/>
          <a:ln w="76200">
            <a:solidFill>
              <a:srgbClr val="FF0718"/>
            </a:solidFill>
            <a:round/>
            <a:headEnd/>
            <a:tailEnd/>
          </a:ln>
          <a:effectLst>
            <a:outerShdw blurRad="63500" dist="144802" dir="2272499"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136814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anim calcmode="lin" valueType="num">
                                      <p:cBhvr>
                                        <p:cTn id="9" dur="500" fill="hold"/>
                                        <p:tgtEl>
                                          <p:spTgt spid="31746"/>
                                        </p:tgtEl>
                                        <p:attrNameLst>
                                          <p:attrName>ppt_x</p:attrName>
                                        </p:attrNameLst>
                                      </p:cBhvr>
                                      <p:tavLst>
                                        <p:tav tm="0">
                                          <p:val>
                                            <p:fltVal val="0.5"/>
                                          </p:val>
                                        </p:tav>
                                        <p:tav tm="100000">
                                          <p:val>
                                            <p:strVal val="#ppt_x"/>
                                          </p:val>
                                        </p:tav>
                                      </p:tavLst>
                                    </p:anim>
                                    <p:anim calcmode="lin" valueType="num">
                                      <p:cBhvr>
                                        <p:cTn id="10" dur="500" fill="hold"/>
                                        <p:tgtEl>
                                          <p:spTgt spid="3174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par>
                          <p:cTn id="36" fill="hold">
                            <p:stCondLst>
                              <p:cond delay="500"/>
                            </p:stCondLst>
                            <p:childTnLst>
                              <p:par>
                                <p:cTn id="37" presetID="10" presetClass="entr" presetSubtype="0" fill="hold" grpId="0" nodeType="afterEffect">
                                  <p:stCondLst>
                                    <p:cond delay="1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autoUpdateAnimBg="0"/>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Freeform 3"/>
          <p:cNvSpPr>
            <a:spLocks/>
          </p:cNvSpPr>
          <p:nvPr/>
        </p:nvSpPr>
        <p:spPr bwMode="auto">
          <a:xfrm>
            <a:off x="4648200" y="1066800"/>
            <a:ext cx="1373188" cy="801688"/>
          </a:xfrm>
          <a:custGeom>
            <a:avLst/>
            <a:gdLst>
              <a:gd name="T0" fmla="*/ 2147483647 w 865"/>
              <a:gd name="T1" fmla="*/ 0 h 505"/>
              <a:gd name="T2" fmla="*/ 2147483647 w 865"/>
              <a:gd name="T3" fmla="*/ 2147483647 h 505"/>
              <a:gd name="T4" fmla="*/ 2147483647 w 865"/>
              <a:gd name="T5" fmla="*/ 2147483647 h 505"/>
              <a:gd name="T6" fmla="*/ 2147483647 w 865"/>
              <a:gd name="T7" fmla="*/ 2147483647 h 505"/>
              <a:gd name="T8" fmla="*/ 2147483647 w 865"/>
              <a:gd name="T9" fmla="*/ 2147483647 h 505"/>
              <a:gd name="T10" fmla="*/ 2147483647 w 865"/>
              <a:gd name="T11" fmla="*/ 2147483647 h 505"/>
              <a:gd name="T12" fmla="*/ 2147483647 w 865"/>
              <a:gd name="T13" fmla="*/ 2147483647 h 505"/>
              <a:gd name="T14" fmla="*/ 2147483647 w 865"/>
              <a:gd name="T15" fmla="*/ 2147483647 h 505"/>
              <a:gd name="T16" fmla="*/ 2147483647 w 865"/>
              <a:gd name="T17" fmla="*/ 2147483647 h 505"/>
              <a:gd name="T18" fmla="*/ 2147483647 w 865"/>
              <a:gd name="T19" fmla="*/ 2147483647 h 505"/>
              <a:gd name="T20" fmla="*/ 2147483647 w 865"/>
              <a:gd name="T21" fmla="*/ 2147483647 h 505"/>
              <a:gd name="T22" fmla="*/ 2147483647 w 865"/>
              <a:gd name="T23" fmla="*/ 2147483647 h 505"/>
              <a:gd name="T24" fmla="*/ 2147483647 w 865"/>
              <a:gd name="T25" fmla="*/ 2147483647 h 505"/>
              <a:gd name="T26" fmla="*/ 2147483647 w 865"/>
              <a:gd name="T27" fmla="*/ 2147483647 h 505"/>
              <a:gd name="T28" fmla="*/ 2147483647 w 865"/>
              <a:gd name="T29" fmla="*/ 2147483647 h 505"/>
              <a:gd name="T30" fmla="*/ 2147483647 w 865"/>
              <a:gd name="T31" fmla="*/ 2147483647 h 505"/>
              <a:gd name="T32" fmla="*/ 2147483647 w 865"/>
              <a:gd name="T33" fmla="*/ 2147483647 h 505"/>
              <a:gd name="T34" fmla="*/ 2147483647 w 865"/>
              <a:gd name="T35" fmla="*/ 2147483647 h 505"/>
              <a:gd name="T36" fmla="*/ 2147483647 w 865"/>
              <a:gd name="T37" fmla="*/ 2147483647 h 505"/>
              <a:gd name="T38" fmla="*/ 2147483647 w 865"/>
              <a:gd name="T39" fmla="*/ 2147483647 h 505"/>
              <a:gd name="T40" fmla="*/ 2147483647 w 865"/>
              <a:gd name="T41" fmla="*/ 2147483647 h 505"/>
              <a:gd name="T42" fmla="*/ 2147483647 w 865"/>
              <a:gd name="T43" fmla="*/ 2147483647 h 505"/>
              <a:gd name="T44" fmla="*/ 2147483647 w 865"/>
              <a:gd name="T45" fmla="*/ 2147483647 h 505"/>
              <a:gd name="T46" fmla="*/ 2147483647 w 865"/>
              <a:gd name="T47" fmla="*/ 2147483647 h 505"/>
              <a:gd name="T48" fmla="*/ 2147483647 w 865"/>
              <a:gd name="T49" fmla="*/ 2147483647 h 505"/>
              <a:gd name="T50" fmla="*/ 2147483647 w 865"/>
              <a:gd name="T51" fmla="*/ 2147483647 h 505"/>
              <a:gd name="T52" fmla="*/ 2147483647 w 865"/>
              <a:gd name="T53" fmla="*/ 2147483647 h 505"/>
              <a:gd name="T54" fmla="*/ 2147483647 w 865"/>
              <a:gd name="T55" fmla="*/ 2147483647 h 505"/>
              <a:gd name="T56" fmla="*/ 2147483647 w 865"/>
              <a:gd name="T57" fmla="*/ 2147483647 h 505"/>
              <a:gd name="T58" fmla="*/ 2147483647 w 865"/>
              <a:gd name="T59" fmla="*/ 2147483647 h 505"/>
              <a:gd name="T60" fmla="*/ 2147483647 w 865"/>
              <a:gd name="T61" fmla="*/ 2147483647 h 505"/>
              <a:gd name="T62" fmla="*/ 2147483647 w 865"/>
              <a:gd name="T63" fmla="*/ 2147483647 h 505"/>
              <a:gd name="T64" fmla="*/ 2147483647 w 865"/>
              <a:gd name="T65" fmla="*/ 2147483647 h 505"/>
              <a:gd name="T66" fmla="*/ 2147483647 w 865"/>
              <a:gd name="T67" fmla="*/ 2147483647 h 505"/>
              <a:gd name="T68" fmla="*/ 2147483647 w 865"/>
              <a:gd name="T69" fmla="*/ 2147483647 h 505"/>
              <a:gd name="T70" fmla="*/ 2147483647 w 865"/>
              <a:gd name="T71" fmla="*/ 2147483647 h 505"/>
              <a:gd name="T72" fmla="*/ 2147483647 w 865"/>
              <a:gd name="T73" fmla="*/ 2147483647 h 505"/>
              <a:gd name="T74" fmla="*/ 2147483647 w 865"/>
              <a:gd name="T75" fmla="*/ 2147483647 h 505"/>
              <a:gd name="T76" fmla="*/ 2147483647 w 865"/>
              <a:gd name="T77" fmla="*/ 2147483647 h 505"/>
              <a:gd name="T78" fmla="*/ 2147483647 w 865"/>
              <a:gd name="T79" fmla="*/ 2147483647 h 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05"/>
              <a:gd name="T122" fmla="*/ 865 w 865"/>
              <a:gd name="T123" fmla="*/ 505 h 50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05">
                <a:moveTo>
                  <a:pt x="864" y="0"/>
                </a:moveTo>
                <a:lnTo>
                  <a:pt x="840" y="0"/>
                </a:lnTo>
                <a:lnTo>
                  <a:pt x="840" y="24"/>
                </a:lnTo>
                <a:lnTo>
                  <a:pt x="828" y="48"/>
                </a:lnTo>
                <a:lnTo>
                  <a:pt x="816" y="72"/>
                </a:lnTo>
                <a:lnTo>
                  <a:pt x="792" y="84"/>
                </a:lnTo>
                <a:lnTo>
                  <a:pt x="780" y="108"/>
                </a:lnTo>
                <a:lnTo>
                  <a:pt x="756" y="120"/>
                </a:lnTo>
                <a:lnTo>
                  <a:pt x="720" y="144"/>
                </a:lnTo>
                <a:lnTo>
                  <a:pt x="696" y="156"/>
                </a:lnTo>
                <a:lnTo>
                  <a:pt x="684" y="180"/>
                </a:lnTo>
                <a:lnTo>
                  <a:pt x="660" y="192"/>
                </a:lnTo>
                <a:lnTo>
                  <a:pt x="636" y="192"/>
                </a:lnTo>
                <a:lnTo>
                  <a:pt x="612" y="216"/>
                </a:lnTo>
                <a:lnTo>
                  <a:pt x="576" y="216"/>
                </a:lnTo>
                <a:lnTo>
                  <a:pt x="552" y="228"/>
                </a:lnTo>
                <a:lnTo>
                  <a:pt x="528" y="228"/>
                </a:lnTo>
                <a:lnTo>
                  <a:pt x="504" y="240"/>
                </a:lnTo>
                <a:lnTo>
                  <a:pt x="480" y="264"/>
                </a:lnTo>
                <a:lnTo>
                  <a:pt x="456" y="276"/>
                </a:lnTo>
                <a:lnTo>
                  <a:pt x="456" y="300"/>
                </a:lnTo>
                <a:lnTo>
                  <a:pt x="432" y="312"/>
                </a:lnTo>
                <a:lnTo>
                  <a:pt x="432" y="336"/>
                </a:lnTo>
                <a:lnTo>
                  <a:pt x="408" y="348"/>
                </a:lnTo>
                <a:lnTo>
                  <a:pt x="384" y="372"/>
                </a:lnTo>
                <a:lnTo>
                  <a:pt x="360" y="372"/>
                </a:lnTo>
                <a:lnTo>
                  <a:pt x="336" y="384"/>
                </a:lnTo>
                <a:lnTo>
                  <a:pt x="312" y="384"/>
                </a:lnTo>
                <a:lnTo>
                  <a:pt x="288" y="384"/>
                </a:lnTo>
                <a:lnTo>
                  <a:pt x="264" y="384"/>
                </a:lnTo>
                <a:lnTo>
                  <a:pt x="240" y="384"/>
                </a:lnTo>
                <a:lnTo>
                  <a:pt x="216" y="384"/>
                </a:lnTo>
                <a:lnTo>
                  <a:pt x="192" y="396"/>
                </a:lnTo>
                <a:lnTo>
                  <a:pt x="168" y="396"/>
                </a:lnTo>
                <a:lnTo>
                  <a:pt x="132" y="396"/>
                </a:lnTo>
                <a:lnTo>
                  <a:pt x="108" y="396"/>
                </a:lnTo>
                <a:lnTo>
                  <a:pt x="72" y="408"/>
                </a:lnTo>
                <a:lnTo>
                  <a:pt x="48" y="408"/>
                </a:lnTo>
                <a:lnTo>
                  <a:pt x="24" y="420"/>
                </a:lnTo>
                <a:lnTo>
                  <a:pt x="12" y="444"/>
                </a:lnTo>
                <a:lnTo>
                  <a:pt x="0" y="468"/>
                </a:lnTo>
                <a:lnTo>
                  <a:pt x="12" y="492"/>
                </a:lnTo>
                <a:lnTo>
                  <a:pt x="36" y="492"/>
                </a:lnTo>
                <a:lnTo>
                  <a:pt x="60" y="504"/>
                </a:lnTo>
                <a:lnTo>
                  <a:pt x="84" y="504"/>
                </a:lnTo>
                <a:lnTo>
                  <a:pt x="108" y="504"/>
                </a:lnTo>
                <a:lnTo>
                  <a:pt x="132" y="504"/>
                </a:lnTo>
                <a:lnTo>
                  <a:pt x="168" y="504"/>
                </a:lnTo>
                <a:lnTo>
                  <a:pt x="192" y="504"/>
                </a:lnTo>
                <a:lnTo>
                  <a:pt x="228" y="504"/>
                </a:lnTo>
                <a:lnTo>
                  <a:pt x="252" y="504"/>
                </a:lnTo>
                <a:lnTo>
                  <a:pt x="276" y="504"/>
                </a:lnTo>
                <a:lnTo>
                  <a:pt x="300" y="492"/>
                </a:lnTo>
                <a:lnTo>
                  <a:pt x="336" y="480"/>
                </a:lnTo>
                <a:lnTo>
                  <a:pt x="372" y="468"/>
                </a:lnTo>
                <a:lnTo>
                  <a:pt x="396" y="456"/>
                </a:lnTo>
                <a:lnTo>
                  <a:pt x="432" y="444"/>
                </a:lnTo>
                <a:lnTo>
                  <a:pt x="456" y="432"/>
                </a:lnTo>
                <a:lnTo>
                  <a:pt x="480" y="420"/>
                </a:lnTo>
                <a:lnTo>
                  <a:pt x="504" y="408"/>
                </a:lnTo>
                <a:lnTo>
                  <a:pt x="516" y="384"/>
                </a:lnTo>
                <a:lnTo>
                  <a:pt x="540" y="348"/>
                </a:lnTo>
                <a:lnTo>
                  <a:pt x="564" y="324"/>
                </a:lnTo>
                <a:lnTo>
                  <a:pt x="588" y="300"/>
                </a:lnTo>
                <a:lnTo>
                  <a:pt x="612" y="264"/>
                </a:lnTo>
                <a:lnTo>
                  <a:pt x="624" y="240"/>
                </a:lnTo>
                <a:lnTo>
                  <a:pt x="648" y="228"/>
                </a:lnTo>
                <a:lnTo>
                  <a:pt x="660" y="204"/>
                </a:lnTo>
                <a:lnTo>
                  <a:pt x="684" y="180"/>
                </a:lnTo>
                <a:lnTo>
                  <a:pt x="720" y="180"/>
                </a:lnTo>
                <a:lnTo>
                  <a:pt x="756" y="180"/>
                </a:lnTo>
                <a:lnTo>
                  <a:pt x="780" y="180"/>
                </a:lnTo>
                <a:lnTo>
                  <a:pt x="804" y="180"/>
                </a:lnTo>
                <a:lnTo>
                  <a:pt x="840" y="168"/>
                </a:lnTo>
                <a:lnTo>
                  <a:pt x="852" y="144"/>
                </a:lnTo>
                <a:lnTo>
                  <a:pt x="852" y="120"/>
                </a:lnTo>
                <a:lnTo>
                  <a:pt x="852" y="96"/>
                </a:lnTo>
                <a:lnTo>
                  <a:pt x="852" y="72"/>
                </a:lnTo>
                <a:lnTo>
                  <a:pt x="852" y="48"/>
                </a:lnTo>
                <a:lnTo>
                  <a:pt x="840" y="24"/>
                </a:lnTo>
                <a:lnTo>
                  <a:pt x="864" y="0"/>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8994" name="Freeform 4"/>
          <p:cNvSpPr>
            <a:spLocks/>
          </p:cNvSpPr>
          <p:nvPr/>
        </p:nvSpPr>
        <p:spPr bwMode="auto">
          <a:xfrm>
            <a:off x="3276600" y="533400"/>
            <a:ext cx="1773238" cy="515938"/>
          </a:xfrm>
          <a:custGeom>
            <a:avLst/>
            <a:gdLst>
              <a:gd name="T0" fmla="*/ 2147483647 w 1117"/>
              <a:gd name="T1" fmla="*/ 2147483647 h 325"/>
              <a:gd name="T2" fmla="*/ 2147483647 w 1117"/>
              <a:gd name="T3" fmla="*/ 2147483647 h 325"/>
              <a:gd name="T4" fmla="*/ 2147483647 w 1117"/>
              <a:gd name="T5" fmla="*/ 2147483647 h 325"/>
              <a:gd name="T6" fmla="*/ 2147483647 w 1117"/>
              <a:gd name="T7" fmla="*/ 2147483647 h 325"/>
              <a:gd name="T8" fmla="*/ 2147483647 w 1117"/>
              <a:gd name="T9" fmla="*/ 2147483647 h 325"/>
              <a:gd name="T10" fmla="*/ 2147483647 w 1117"/>
              <a:gd name="T11" fmla="*/ 2147483647 h 325"/>
              <a:gd name="T12" fmla="*/ 2147483647 w 1117"/>
              <a:gd name="T13" fmla="*/ 2147483647 h 325"/>
              <a:gd name="T14" fmla="*/ 2147483647 w 1117"/>
              <a:gd name="T15" fmla="*/ 2147483647 h 325"/>
              <a:gd name="T16" fmla="*/ 2147483647 w 1117"/>
              <a:gd name="T17" fmla="*/ 2147483647 h 325"/>
              <a:gd name="T18" fmla="*/ 2147483647 w 1117"/>
              <a:gd name="T19" fmla="*/ 2147483647 h 325"/>
              <a:gd name="T20" fmla="*/ 2147483647 w 1117"/>
              <a:gd name="T21" fmla="*/ 2147483647 h 325"/>
              <a:gd name="T22" fmla="*/ 2147483647 w 1117"/>
              <a:gd name="T23" fmla="*/ 2147483647 h 325"/>
              <a:gd name="T24" fmla="*/ 2147483647 w 1117"/>
              <a:gd name="T25" fmla="*/ 2147483647 h 325"/>
              <a:gd name="T26" fmla="*/ 2147483647 w 1117"/>
              <a:gd name="T27" fmla="*/ 2147483647 h 325"/>
              <a:gd name="T28" fmla="*/ 2147483647 w 1117"/>
              <a:gd name="T29" fmla="*/ 2147483647 h 325"/>
              <a:gd name="T30" fmla="*/ 2147483647 w 1117"/>
              <a:gd name="T31" fmla="*/ 2147483647 h 325"/>
              <a:gd name="T32" fmla="*/ 2147483647 w 1117"/>
              <a:gd name="T33" fmla="*/ 2147483647 h 325"/>
              <a:gd name="T34" fmla="*/ 2147483647 w 1117"/>
              <a:gd name="T35" fmla="*/ 0 h 325"/>
              <a:gd name="T36" fmla="*/ 2147483647 w 1117"/>
              <a:gd name="T37" fmla="*/ 0 h 325"/>
              <a:gd name="T38" fmla="*/ 2147483647 w 1117"/>
              <a:gd name="T39" fmla="*/ 0 h 325"/>
              <a:gd name="T40" fmla="*/ 2147483647 w 1117"/>
              <a:gd name="T41" fmla="*/ 0 h 325"/>
              <a:gd name="T42" fmla="*/ 0 w 1117"/>
              <a:gd name="T43" fmla="*/ 2147483647 h 325"/>
              <a:gd name="T44" fmla="*/ 2147483647 w 1117"/>
              <a:gd name="T45" fmla="*/ 2147483647 h 325"/>
              <a:gd name="T46" fmla="*/ 2147483647 w 1117"/>
              <a:gd name="T47" fmla="*/ 2147483647 h 325"/>
              <a:gd name="T48" fmla="*/ 2147483647 w 1117"/>
              <a:gd name="T49" fmla="*/ 2147483647 h 325"/>
              <a:gd name="T50" fmla="*/ 2147483647 w 1117"/>
              <a:gd name="T51" fmla="*/ 2147483647 h 325"/>
              <a:gd name="T52" fmla="*/ 2147483647 w 1117"/>
              <a:gd name="T53" fmla="*/ 2147483647 h 325"/>
              <a:gd name="T54" fmla="*/ 2147483647 w 1117"/>
              <a:gd name="T55" fmla="*/ 2147483647 h 325"/>
              <a:gd name="T56" fmla="*/ 2147483647 w 1117"/>
              <a:gd name="T57" fmla="*/ 2147483647 h 325"/>
              <a:gd name="T58" fmla="*/ 2147483647 w 1117"/>
              <a:gd name="T59" fmla="*/ 2147483647 h 325"/>
              <a:gd name="T60" fmla="*/ 2147483647 w 1117"/>
              <a:gd name="T61" fmla="*/ 2147483647 h 325"/>
              <a:gd name="T62" fmla="*/ 2147483647 w 1117"/>
              <a:gd name="T63" fmla="*/ 2147483647 h 325"/>
              <a:gd name="T64" fmla="*/ 2147483647 w 1117"/>
              <a:gd name="T65" fmla="*/ 2147483647 h 325"/>
              <a:gd name="T66" fmla="*/ 2147483647 w 1117"/>
              <a:gd name="T67" fmla="*/ 2147483647 h 325"/>
              <a:gd name="T68" fmla="*/ 2147483647 w 1117"/>
              <a:gd name="T69" fmla="*/ 2147483647 h 325"/>
              <a:gd name="T70" fmla="*/ 2147483647 w 1117"/>
              <a:gd name="T71" fmla="*/ 2147483647 h 325"/>
              <a:gd name="T72" fmla="*/ 2147483647 w 1117"/>
              <a:gd name="T73" fmla="*/ 2147483647 h 325"/>
              <a:gd name="T74" fmla="*/ 2147483647 w 1117"/>
              <a:gd name="T75" fmla="*/ 2147483647 h 325"/>
              <a:gd name="T76" fmla="*/ 2147483647 w 1117"/>
              <a:gd name="T77" fmla="*/ 2147483647 h 325"/>
              <a:gd name="T78" fmla="*/ 2147483647 w 1117"/>
              <a:gd name="T79" fmla="*/ 2147483647 h 325"/>
              <a:gd name="T80" fmla="*/ 2147483647 w 1117"/>
              <a:gd name="T81" fmla="*/ 2147483647 h 325"/>
              <a:gd name="T82" fmla="*/ 2147483647 w 1117"/>
              <a:gd name="T83" fmla="*/ 2147483647 h 325"/>
              <a:gd name="T84" fmla="*/ 2147483647 w 1117"/>
              <a:gd name="T85" fmla="*/ 2147483647 h 325"/>
              <a:gd name="T86" fmla="*/ 2147483647 w 1117"/>
              <a:gd name="T87" fmla="*/ 2147483647 h 3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17"/>
              <a:gd name="T133" fmla="*/ 0 h 325"/>
              <a:gd name="T134" fmla="*/ 1117 w 1117"/>
              <a:gd name="T135" fmla="*/ 325 h 3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17" h="325">
                <a:moveTo>
                  <a:pt x="1104" y="288"/>
                </a:moveTo>
                <a:lnTo>
                  <a:pt x="1080" y="276"/>
                </a:lnTo>
                <a:lnTo>
                  <a:pt x="1056" y="276"/>
                </a:lnTo>
                <a:lnTo>
                  <a:pt x="1032" y="264"/>
                </a:lnTo>
                <a:lnTo>
                  <a:pt x="1008" y="264"/>
                </a:lnTo>
                <a:lnTo>
                  <a:pt x="984" y="240"/>
                </a:lnTo>
                <a:lnTo>
                  <a:pt x="960" y="228"/>
                </a:lnTo>
                <a:lnTo>
                  <a:pt x="936" y="204"/>
                </a:lnTo>
                <a:lnTo>
                  <a:pt x="912" y="204"/>
                </a:lnTo>
                <a:lnTo>
                  <a:pt x="888" y="204"/>
                </a:lnTo>
                <a:lnTo>
                  <a:pt x="864" y="204"/>
                </a:lnTo>
                <a:lnTo>
                  <a:pt x="840" y="204"/>
                </a:lnTo>
                <a:lnTo>
                  <a:pt x="816" y="192"/>
                </a:lnTo>
                <a:lnTo>
                  <a:pt x="792" y="192"/>
                </a:lnTo>
                <a:lnTo>
                  <a:pt x="768" y="192"/>
                </a:lnTo>
                <a:lnTo>
                  <a:pt x="744" y="192"/>
                </a:lnTo>
                <a:lnTo>
                  <a:pt x="696" y="192"/>
                </a:lnTo>
                <a:lnTo>
                  <a:pt x="648" y="192"/>
                </a:lnTo>
                <a:lnTo>
                  <a:pt x="624" y="180"/>
                </a:lnTo>
                <a:lnTo>
                  <a:pt x="588" y="156"/>
                </a:lnTo>
                <a:lnTo>
                  <a:pt x="564" y="144"/>
                </a:lnTo>
                <a:lnTo>
                  <a:pt x="540" y="120"/>
                </a:lnTo>
                <a:lnTo>
                  <a:pt x="516" y="108"/>
                </a:lnTo>
                <a:lnTo>
                  <a:pt x="492" y="96"/>
                </a:lnTo>
                <a:lnTo>
                  <a:pt x="468" y="84"/>
                </a:lnTo>
                <a:lnTo>
                  <a:pt x="444" y="72"/>
                </a:lnTo>
                <a:lnTo>
                  <a:pt x="420" y="60"/>
                </a:lnTo>
                <a:lnTo>
                  <a:pt x="396" y="60"/>
                </a:lnTo>
                <a:lnTo>
                  <a:pt x="372" y="48"/>
                </a:lnTo>
                <a:lnTo>
                  <a:pt x="360" y="24"/>
                </a:lnTo>
                <a:lnTo>
                  <a:pt x="336" y="24"/>
                </a:lnTo>
                <a:lnTo>
                  <a:pt x="312" y="24"/>
                </a:lnTo>
                <a:lnTo>
                  <a:pt x="288" y="24"/>
                </a:lnTo>
                <a:lnTo>
                  <a:pt x="264" y="12"/>
                </a:lnTo>
                <a:lnTo>
                  <a:pt x="240" y="0"/>
                </a:lnTo>
                <a:lnTo>
                  <a:pt x="216" y="0"/>
                </a:lnTo>
                <a:lnTo>
                  <a:pt x="192" y="0"/>
                </a:lnTo>
                <a:lnTo>
                  <a:pt x="168" y="0"/>
                </a:lnTo>
                <a:lnTo>
                  <a:pt x="144" y="0"/>
                </a:lnTo>
                <a:lnTo>
                  <a:pt x="120" y="0"/>
                </a:lnTo>
                <a:lnTo>
                  <a:pt x="84" y="0"/>
                </a:lnTo>
                <a:lnTo>
                  <a:pt x="60" y="0"/>
                </a:lnTo>
                <a:lnTo>
                  <a:pt x="24" y="0"/>
                </a:lnTo>
                <a:lnTo>
                  <a:pt x="0" y="12"/>
                </a:lnTo>
                <a:lnTo>
                  <a:pt x="12" y="36"/>
                </a:lnTo>
                <a:lnTo>
                  <a:pt x="48" y="60"/>
                </a:lnTo>
                <a:lnTo>
                  <a:pt x="72" y="60"/>
                </a:lnTo>
                <a:lnTo>
                  <a:pt x="96" y="72"/>
                </a:lnTo>
                <a:lnTo>
                  <a:pt x="120" y="84"/>
                </a:lnTo>
                <a:lnTo>
                  <a:pt x="144" y="108"/>
                </a:lnTo>
                <a:lnTo>
                  <a:pt x="180" y="120"/>
                </a:lnTo>
                <a:lnTo>
                  <a:pt x="204" y="120"/>
                </a:lnTo>
                <a:lnTo>
                  <a:pt x="240" y="132"/>
                </a:lnTo>
                <a:lnTo>
                  <a:pt x="276" y="144"/>
                </a:lnTo>
                <a:lnTo>
                  <a:pt x="312" y="144"/>
                </a:lnTo>
                <a:lnTo>
                  <a:pt x="336" y="144"/>
                </a:lnTo>
                <a:lnTo>
                  <a:pt x="360" y="156"/>
                </a:lnTo>
                <a:lnTo>
                  <a:pt x="360" y="180"/>
                </a:lnTo>
                <a:lnTo>
                  <a:pt x="384" y="204"/>
                </a:lnTo>
                <a:lnTo>
                  <a:pt x="408" y="228"/>
                </a:lnTo>
                <a:lnTo>
                  <a:pt x="432" y="228"/>
                </a:lnTo>
                <a:lnTo>
                  <a:pt x="456" y="240"/>
                </a:lnTo>
                <a:lnTo>
                  <a:pt x="480" y="240"/>
                </a:lnTo>
                <a:lnTo>
                  <a:pt x="516" y="252"/>
                </a:lnTo>
                <a:lnTo>
                  <a:pt x="540" y="252"/>
                </a:lnTo>
                <a:lnTo>
                  <a:pt x="564" y="264"/>
                </a:lnTo>
                <a:lnTo>
                  <a:pt x="588" y="264"/>
                </a:lnTo>
                <a:lnTo>
                  <a:pt x="612" y="276"/>
                </a:lnTo>
                <a:lnTo>
                  <a:pt x="636" y="276"/>
                </a:lnTo>
                <a:lnTo>
                  <a:pt x="660" y="276"/>
                </a:lnTo>
                <a:lnTo>
                  <a:pt x="684" y="288"/>
                </a:lnTo>
                <a:lnTo>
                  <a:pt x="708" y="300"/>
                </a:lnTo>
                <a:lnTo>
                  <a:pt x="732" y="300"/>
                </a:lnTo>
                <a:lnTo>
                  <a:pt x="768" y="300"/>
                </a:lnTo>
                <a:lnTo>
                  <a:pt x="792" y="300"/>
                </a:lnTo>
                <a:lnTo>
                  <a:pt x="828" y="300"/>
                </a:lnTo>
                <a:lnTo>
                  <a:pt x="864" y="300"/>
                </a:lnTo>
                <a:lnTo>
                  <a:pt x="900" y="300"/>
                </a:lnTo>
                <a:lnTo>
                  <a:pt x="924" y="300"/>
                </a:lnTo>
                <a:lnTo>
                  <a:pt x="948" y="312"/>
                </a:lnTo>
                <a:lnTo>
                  <a:pt x="972" y="324"/>
                </a:lnTo>
                <a:lnTo>
                  <a:pt x="996" y="312"/>
                </a:lnTo>
                <a:lnTo>
                  <a:pt x="1020" y="312"/>
                </a:lnTo>
                <a:lnTo>
                  <a:pt x="1044" y="300"/>
                </a:lnTo>
                <a:lnTo>
                  <a:pt x="1068" y="288"/>
                </a:lnTo>
                <a:lnTo>
                  <a:pt x="1092" y="288"/>
                </a:lnTo>
                <a:lnTo>
                  <a:pt x="1116" y="288"/>
                </a:lnTo>
                <a:lnTo>
                  <a:pt x="1104" y="288"/>
                </a:lnTo>
              </a:path>
            </a:pathLst>
          </a:custGeom>
          <a:solidFill>
            <a:srgbClr val="47474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8995" name="Freeform 7"/>
          <p:cNvSpPr>
            <a:spLocks/>
          </p:cNvSpPr>
          <p:nvPr/>
        </p:nvSpPr>
        <p:spPr bwMode="auto">
          <a:xfrm>
            <a:off x="3530600" y="2647950"/>
            <a:ext cx="1125538" cy="515938"/>
          </a:xfrm>
          <a:custGeom>
            <a:avLst/>
            <a:gdLst>
              <a:gd name="T0" fmla="*/ 2147483647 w 709"/>
              <a:gd name="T1" fmla="*/ 2147483647 h 325"/>
              <a:gd name="T2" fmla="*/ 2147483647 w 709"/>
              <a:gd name="T3" fmla="*/ 2147483647 h 325"/>
              <a:gd name="T4" fmla="*/ 2147483647 w 709"/>
              <a:gd name="T5" fmla="*/ 2147483647 h 325"/>
              <a:gd name="T6" fmla="*/ 2147483647 w 709"/>
              <a:gd name="T7" fmla="*/ 2147483647 h 325"/>
              <a:gd name="T8" fmla="*/ 2147483647 w 709"/>
              <a:gd name="T9" fmla="*/ 2147483647 h 325"/>
              <a:gd name="T10" fmla="*/ 2147483647 w 709"/>
              <a:gd name="T11" fmla="*/ 2147483647 h 325"/>
              <a:gd name="T12" fmla="*/ 2147483647 w 709"/>
              <a:gd name="T13" fmla="*/ 2147483647 h 325"/>
              <a:gd name="T14" fmla="*/ 2147483647 w 709"/>
              <a:gd name="T15" fmla="*/ 2147483647 h 325"/>
              <a:gd name="T16" fmla="*/ 2147483647 w 709"/>
              <a:gd name="T17" fmla="*/ 2147483647 h 325"/>
              <a:gd name="T18" fmla="*/ 2147483647 w 709"/>
              <a:gd name="T19" fmla="*/ 2147483647 h 325"/>
              <a:gd name="T20" fmla="*/ 2147483647 w 709"/>
              <a:gd name="T21" fmla="*/ 2147483647 h 325"/>
              <a:gd name="T22" fmla="*/ 2147483647 w 709"/>
              <a:gd name="T23" fmla="*/ 2147483647 h 325"/>
              <a:gd name="T24" fmla="*/ 2147483647 w 709"/>
              <a:gd name="T25" fmla="*/ 2147483647 h 325"/>
              <a:gd name="T26" fmla="*/ 2147483647 w 709"/>
              <a:gd name="T27" fmla="*/ 2147483647 h 325"/>
              <a:gd name="T28" fmla="*/ 2147483647 w 709"/>
              <a:gd name="T29" fmla="*/ 2147483647 h 325"/>
              <a:gd name="T30" fmla="*/ 2147483647 w 709"/>
              <a:gd name="T31" fmla="*/ 2147483647 h 325"/>
              <a:gd name="T32" fmla="*/ 2147483647 w 709"/>
              <a:gd name="T33" fmla="*/ 2147483647 h 325"/>
              <a:gd name="T34" fmla="*/ 2147483647 w 709"/>
              <a:gd name="T35" fmla="*/ 2147483647 h 325"/>
              <a:gd name="T36" fmla="*/ 2147483647 w 709"/>
              <a:gd name="T37" fmla="*/ 2147483647 h 325"/>
              <a:gd name="T38" fmla="*/ 2147483647 w 709"/>
              <a:gd name="T39" fmla="*/ 2147483647 h 325"/>
              <a:gd name="T40" fmla="*/ 2147483647 w 709"/>
              <a:gd name="T41" fmla="*/ 2147483647 h 325"/>
              <a:gd name="T42" fmla="*/ 2147483647 w 709"/>
              <a:gd name="T43" fmla="*/ 2147483647 h 325"/>
              <a:gd name="T44" fmla="*/ 2147483647 w 709"/>
              <a:gd name="T45" fmla="*/ 2147483647 h 325"/>
              <a:gd name="T46" fmla="*/ 2147483647 w 709"/>
              <a:gd name="T47" fmla="*/ 2147483647 h 325"/>
              <a:gd name="T48" fmla="*/ 2147483647 w 709"/>
              <a:gd name="T49" fmla="*/ 2147483647 h 325"/>
              <a:gd name="T50" fmla="*/ 2147483647 w 709"/>
              <a:gd name="T51" fmla="*/ 2147483647 h 325"/>
              <a:gd name="T52" fmla="*/ 2147483647 w 709"/>
              <a:gd name="T53" fmla="*/ 2147483647 h 325"/>
              <a:gd name="T54" fmla="*/ 2147483647 w 709"/>
              <a:gd name="T55" fmla="*/ 2147483647 h 325"/>
              <a:gd name="T56" fmla="*/ 2147483647 w 709"/>
              <a:gd name="T57" fmla="*/ 2147483647 h 325"/>
              <a:gd name="T58" fmla="*/ 2147483647 w 709"/>
              <a:gd name="T59" fmla="*/ 2147483647 h 325"/>
              <a:gd name="T60" fmla="*/ 2147483647 w 709"/>
              <a:gd name="T61" fmla="*/ 2147483647 h 325"/>
              <a:gd name="T62" fmla="*/ 0 w 709"/>
              <a:gd name="T63" fmla="*/ 2147483647 h 325"/>
              <a:gd name="T64" fmla="*/ 2147483647 w 709"/>
              <a:gd name="T65" fmla="*/ 2147483647 h 325"/>
              <a:gd name="T66" fmla="*/ 2147483647 w 709"/>
              <a:gd name="T67" fmla="*/ 2147483647 h 325"/>
              <a:gd name="T68" fmla="*/ 2147483647 w 709"/>
              <a:gd name="T69" fmla="*/ 2147483647 h 325"/>
              <a:gd name="T70" fmla="*/ 2147483647 w 709"/>
              <a:gd name="T71" fmla="*/ 2147483647 h 325"/>
              <a:gd name="T72" fmla="*/ 2147483647 w 709"/>
              <a:gd name="T73" fmla="*/ 2147483647 h 325"/>
              <a:gd name="T74" fmla="*/ 0 w 709"/>
              <a:gd name="T75" fmla="*/ 2147483647 h 325"/>
              <a:gd name="T76" fmla="*/ 2147483647 w 709"/>
              <a:gd name="T77" fmla="*/ 2147483647 h 325"/>
              <a:gd name="T78" fmla="*/ 2147483647 w 709"/>
              <a:gd name="T79" fmla="*/ 2147483647 h 325"/>
              <a:gd name="T80" fmla="*/ 2147483647 w 709"/>
              <a:gd name="T81" fmla="*/ 2147483647 h 3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9"/>
              <a:gd name="T124" fmla="*/ 0 h 325"/>
              <a:gd name="T125" fmla="*/ 709 w 709"/>
              <a:gd name="T126" fmla="*/ 325 h 3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9" h="325">
                <a:moveTo>
                  <a:pt x="24" y="24"/>
                </a:moveTo>
                <a:lnTo>
                  <a:pt x="48" y="12"/>
                </a:lnTo>
                <a:lnTo>
                  <a:pt x="72" y="12"/>
                </a:lnTo>
                <a:lnTo>
                  <a:pt x="96" y="12"/>
                </a:lnTo>
                <a:lnTo>
                  <a:pt x="120" y="12"/>
                </a:lnTo>
                <a:lnTo>
                  <a:pt x="144" y="12"/>
                </a:lnTo>
                <a:lnTo>
                  <a:pt x="168" y="12"/>
                </a:lnTo>
                <a:lnTo>
                  <a:pt x="192" y="12"/>
                </a:lnTo>
                <a:lnTo>
                  <a:pt x="216" y="24"/>
                </a:lnTo>
                <a:lnTo>
                  <a:pt x="240" y="36"/>
                </a:lnTo>
                <a:lnTo>
                  <a:pt x="264" y="36"/>
                </a:lnTo>
                <a:lnTo>
                  <a:pt x="288" y="36"/>
                </a:lnTo>
                <a:lnTo>
                  <a:pt x="312" y="48"/>
                </a:lnTo>
                <a:lnTo>
                  <a:pt x="336" y="48"/>
                </a:lnTo>
                <a:lnTo>
                  <a:pt x="360" y="60"/>
                </a:lnTo>
                <a:lnTo>
                  <a:pt x="384" y="60"/>
                </a:lnTo>
                <a:lnTo>
                  <a:pt x="408" y="72"/>
                </a:lnTo>
                <a:lnTo>
                  <a:pt x="432" y="84"/>
                </a:lnTo>
                <a:lnTo>
                  <a:pt x="456" y="84"/>
                </a:lnTo>
                <a:lnTo>
                  <a:pt x="480" y="84"/>
                </a:lnTo>
                <a:lnTo>
                  <a:pt x="504" y="96"/>
                </a:lnTo>
                <a:lnTo>
                  <a:pt x="540" y="108"/>
                </a:lnTo>
                <a:lnTo>
                  <a:pt x="576" y="120"/>
                </a:lnTo>
                <a:lnTo>
                  <a:pt x="600" y="120"/>
                </a:lnTo>
                <a:lnTo>
                  <a:pt x="624" y="132"/>
                </a:lnTo>
                <a:lnTo>
                  <a:pt x="648" y="132"/>
                </a:lnTo>
                <a:lnTo>
                  <a:pt x="672" y="144"/>
                </a:lnTo>
                <a:lnTo>
                  <a:pt x="696" y="168"/>
                </a:lnTo>
                <a:lnTo>
                  <a:pt x="708" y="192"/>
                </a:lnTo>
                <a:lnTo>
                  <a:pt x="708" y="216"/>
                </a:lnTo>
                <a:lnTo>
                  <a:pt x="708" y="240"/>
                </a:lnTo>
                <a:lnTo>
                  <a:pt x="696" y="264"/>
                </a:lnTo>
                <a:lnTo>
                  <a:pt x="684" y="288"/>
                </a:lnTo>
                <a:lnTo>
                  <a:pt x="672" y="312"/>
                </a:lnTo>
                <a:lnTo>
                  <a:pt x="648" y="324"/>
                </a:lnTo>
                <a:lnTo>
                  <a:pt x="624" y="324"/>
                </a:lnTo>
                <a:lnTo>
                  <a:pt x="600" y="324"/>
                </a:lnTo>
                <a:lnTo>
                  <a:pt x="564" y="312"/>
                </a:lnTo>
                <a:lnTo>
                  <a:pt x="528" y="300"/>
                </a:lnTo>
                <a:lnTo>
                  <a:pt x="504" y="300"/>
                </a:lnTo>
                <a:lnTo>
                  <a:pt x="480" y="300"/>
                </a:lnTo>
                <a:lnTo>
                  <a:pt x="456" y="300"/>
                </a:lnTo>
                <a:lnTo>
                  <a:pt x="432" y="288"/>
                </a:lnTo>
                <a:lnTo>
                  <a:pt x="408" y="288"/>
                </a:lnTo>
                <a:lnTo>
                  <a:pt x="384" y="276"/>
                </a:lnTo>
                <a:lnTo>
                  <a:pt x="360" y="276"/>
                </a:lnTo>
                <a:lnTo>
                  <a:pt x="336" y="276"/>
                </a:lnTo>
                <a:lnTo>
                  <a:pt x="312" y="264"/>
                </a:lnTo>
                <a:lnTo>
                  <a:pt x="288" y="264"/>
                </a:lnTo>
                <a:lnTo>
                  <a:pt x="264" y="264"/>
                </a:lnTo>
                <a:lnTo>
                  <a:pt x="240" y="252"/>
                </a:lnTo>
                <a:lnTo>
                  <a:pt x="216" y="252"/>
                </a:lnTo>
                <a:lnTo>
                  <a:pt x="192" y="240"/>
                </a:lnTo>
                <a:lnTo>
                  <a:pt x="168" y="240"/>
                </a:lnTo>
                <a:lnTo>
                  <a:pt x="144" y="240"/>
                </a:lnTo>
                <a:lnTo>
                  <a:pt x="120" y="240"/>
                </a:lnTo>
                <a:lnTo>
                  <a:pt x="96" y="228"/>
                </a:lnTo>
                <a:lnTo>
                  <a:pt x="72" y="216"/>
                </a:lnTo>
                <a:lnTo>
                  <a:pt x="48" y="204"/>
                </a:lnTo>
                <a:lnTo>
                  <a:pt x="36" y="180"/>
                </a:lnTo>
                <a:lnTo>
                  <a:pt x="12" y="168"/>
                </a:lnTo>
                <a:lnTo>
                  <a:pt x="12" y="144"/>
                </a:lnTo>
                <a:lnTo>
                  <a:pt x="0" y="120"/>
                </a:lnTo>
                <a:lnTo>
                  <a:pt x="0" y="96"/>
                </a:lnTo>
                <a:lnTo>
                  <a:pt x="12" y="72"/>
                </a:lnTo>
                <a:lnTo>
                  <a:pt x="36" y="60"/>
                </a:lnTo>
                <a:lnTo>
                  <a:pt x="48" y="36"/>
                </a:lnTo>
                <a:lnTo>
                  <a:pt x="72" y="24"/>
                </a:lnTo>
                <a:lnTo>
                  <a:pt x="84" y="0"/>
                </a:lnTo>
                <a:lnTo>
                  <a:pt x="108" y="12"/>
                </a:lnTo>
                <a:lnTo>
                  <a:pt x="84" y="12"/>
                </a:lnTo>
                <a:lnTo>
                  <a:pt x="60" y="12"/>
                </a:lnTo>
                <a:lnTo>
                  <a:pt x="36" y="12"/>
                </a:lnTo>
                <a:lnTo>
                  <a:pt x="12" y="12"/>
                </a:lnTo>
                <a:lnTo>
                  <a:pt x="0" y="36"/>
                </a:lnTo>
                <a:lnTo>
                  <a:pt x="0" y="60"/>
                </a:lnTo>
                <a:lnTo>
                  <a:pt x="24" y="72"/>
                </a:lnTo>
                <a:lnTo>
                  <a:pt x="48" y="72"/>
                </a:lnTo>
                <a:lnTo>
                  <a:pt x="72" y="72"/>
                </a:lnTo>
                <a:lnTo>
                  <a:pt x="96" y="60"/>
                </a:lnTo>
                <a:lnTo>
                  <a:pt x="120" y="48"/>
                </a:lnTo>
                <a:lnTo>
                  <a:pt x="132" y="24"/>
                </a:lnTo>
                <a:lnTo>
                  <a:pt x="156" y="24"/>
                </a:lnTo>
              </a:path>
            </a:pathLst>
          </a:custGeom>
          <a:solidFill>
            <a:srgbClr val="5053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0969" name="Rectangle 9"/>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Times" pitchFamily="-107" charset="0"/>
                <a:ea typeface="ＭＳ Ｐゴシック" charset="0"/>
              </a:rPr>
              <a:t>7</a:t>
            </a:r>
          </a:p>
        </p:txBody>
      </p:sp>
      <p:sp>
        <p:nvSpPr>
          <p:cNvPr id="40970" name="Line 10"/>
          <p:cNvSpPr>
            <a:spLocks noChangeShapeType="1"/>
          </p:cNvSpPr>
          <p:nvPr/>
        </p:nvSpPr>
        <p:spPr bwMode="auto">
          <a:xfrm>
            <a:off x="9128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68998" name="Freeform 6"/>
          <p:cNvSpPr>
            <a:spLocks/>
          </p:cNvSpPr>
          <p:nvPr/>
        </p:nvSpPr>
        <p:spPr bwMode="auto">
          <a:xfrm>
            <a:off x="3409950" y="1955800"/>
            <a:ext cx="1754188" cy="1982788"/>
          </a:xfrm>
          <a:custGeom>
            <a:avLst/>
            <a:gdLst>
              <a:gd name="T0" fmla="*/ 2147483647 w 1105"/>
              <a:gd name="T1" fmla="*/ 2147483647 h 1249"/>
              <a:gd name="T2" fmla="*/ 2147483647 w 1105"/>
              <a:gd name="T3" fmla="*/ 2147483647 h 1249"/>
              <a:gd name="T4" fmla="*/ 2147483647 w 1105"/>
              <a:gd name="T5" fmla="*/ 2147483647 h 1249"/>
              <a:gd name="T6" fmla="*/ 2147483647 w 1105"/>
              <a:gd name="T7" fmla="*/ 2147483647 h 1249"/>
              <a:gd name="T8" fmla="*/ 2147483647 w 1105"/>
              <a:gd name="T9" fmla="*/ 2147483647 h 1249"/>
              <a:gd name="T10" fmla="*/ 2147483647 w 1105"/>
              <a:gd name="T11" fmla="*/ 2147483647 h 1249"/>
              <a:gd name="T12" fmla="*/ 2147483647 w 1105"/>
              <a:gd name="T13" fmla="*/ 2147483647 h 1249"/>
              <a:gd name="T14" fmla="*/ 2147483647 w 1105"/>
              <a:gd name="T15" fmla="*/ 2147483647 h 1249"/>
              <a:gd name="T16" fmla="*/ 2147483647 w 1105"/>
              <a:gd name="T17" fmla="*/ 2147483647 h 1249"/>
              <a:gd name="T18" fmla="*/ 2147483647 w 1105"/>
              <a:gd name="T19" fmla="*/ 2147483647 h 1249"/>
              <a:gd name="T20" fmla="*/ 2147483647 w 1105"/>
              <a:gd name="T21" fmla="*/ 2147483647 h 1249"/>
              <a:gd name="T22" fmla="*/ 2147483647 w 1105"/>
              <a:gd name="T23" fmla="*/ 2147483647 h 1249"/>
              <a:gd name="T24" fmla="*/ 2147483647 w 1105"/>
              <a:gd name="T25" fmla="*/ 2147483647 h 1249"/>
              <a:gd name="T26" fmla="*/ 2147483647 w 1105"/>
              <a:gd name="T27" fmla="*/ 2147483647 h 1249"/>
              <a:gd name="T28" fmla="*/ 2147483647 w 1105"/>
              <a:gd name="T29" fmla="*/ 2147483647 h 1249"/>
              <a:gd name="T30" fmla="*/ 2147483647 w 1105"/>
              <a:gd name="T31" fmla="*/ 2147483647 h 1249"/>
              <a:gd name="T32" fmla="*/ 2147483647 w 1105"/>
              <a:gd name="T33" fmla="*/ 2147483647 h 1249"/>
              <a:gd name="T34" fmla="*/ 2147483647 w 1105"/>
              <a:gd name="T35" fmla="*/ 2147483647 h 1249"/>
              <a:gd name="T36" fmla="*/ 2147483647 w 1105"/>
              <a:gd name="T37" fmla="*/ 2147483647 h 1249"/>
              <a:gd name="T38" fmla="*/ 2147483647 w 1105"/>
              <a:gd name="T39" fmla="*/ 2147483647 h 1249"/>
              <a:gd name="T40" fmla="*/ 2147483647 w 1105"/>
              <a:gd name="T41" fmla="*/ 2147483647 h 1249"/>
              <a:gd name="T42" fmla="*/ 2147483647 w 1105"/>
              <a:gd name="T43" fmla="*/ 2147483647 h 1249"/>
              <a:gd name="T44" fmla="*/ 2147483647 w 1105"/>
              <a:gd name="T45" fmla="*/ 2147483647 h 1249"/>
              <a:gd name="T46" fmla="*/ 2147483647 w 1105"/>
              <a:gd name="T47" fmla="*/ 2147483647 h 1249"/>
              <a:gd name="T48" fmla="*/ 2147483647 w 1105"/>
              <a:gd name="T49" fmla="*/ 2147483647 h 1249"/>
              <a:gd name="T50" fmla="*/ 2147483647 w 1105"/>
              <a:gd name="T51" fmla="*/ 2147483647 h 1249"/>
              <a:gd name="T52" fmla="*/ 2147483647 w 1105"/>
              <a:gd name="T53" fmla="*/ 2147483647 h 1249"/>
              <a:gd name="T54" fmla="*/ 2147483647 w 1105"/>
              <a:gd name="T55" fmla="*/ 2147483647 h 1249"/>
              <a:gd name="T56" fmla="*/ 2147483647 w 1105"/>
              <a:gd name="T57" fmla="*/ 2147483647 h 1249"/>
              <a:gd name="T58" fmla="*/ 2147483647 w 1105"/>
              <a:gd name="T59" fmla="*/ 2147483647 h 1249"/>
              <a:gd name="T60" fmla="*/ 2147483647 w 1105"/>
              <a:gd name="T61" fmla="*/ 2147483647 h 1249"/>
              <a:gd name="T62" fmla="*/ 2147483647 w 1105"/>
              <a:gd name="T63" fmla="*/ 2147483647 h 1249"/>
              <a:gd name="T64" fmla="*/ 2147483647 w 1105"/>
              <a:gd name="T65" fmla="*/ 0 h 1249"/>
              <a:gd name="T66" fmla="*/ 2147483647 w 1105"/>
              <a:gd name="T67" fmla="*/ 2147483647 h 1249"/>
              <a:gd name="T68" fmla="*/ 0 w 1105"/>
              <a:gd name="T69" fmla="*/ 2147483647 h 1249"/>
              <a:gd name="T70" fmla="*/ 2147483647 w 1105"/>
              <a:gd name="T71" fmla="*/ 2147483647 h 1249"/>
              <a:gd name="T72" fmla="*/ 2147483647 w 1105"/>
              <a:gd name="T73" fmla="*/ 2147483647 h 1249"/>
              <a:gd name="T74" fmla="*/ 2147483647 w 1105"/>
              <a:gd name="T75" fmla="*/ 2147483647 h 1249"/>
              <a:gd name="T76" fmla="*/ 2147483647 w 1105"/>
              <a:gd name="T77" fmla="*/ 2147483647 h 1249"/>
              <a:gd name="T78" fmla="*/ 2147483647 w 1105"/>
              <a:gd name="T79" fmla="*/ 2147483647 h 1249"/>
              <a:gd name="T80" fmla="*/ 2147483647 w 1105"/>
              <a:gd name="T81" fmla="*/ 2147483647 h 1249"/>
              <a:gd name="T82" fmla="*/ 2147483647 w 1105"/>
              <a:gd name="T83" fmla="*/ 2147483647 h 1249"/>
              <a:gd name="T84" fmla="*/ 2147483647 w 1105"/>
              <a:gd name="T85" fmla="*/ 2147483647 h 1249"/>
              <a:gd name="T86" fmla="*/ 2147483647 w 1105"/>
              <a:gd name="T87" fmla="*/ 2147483647 h 1249"/>
              <a:gd name="T88" fmla="*/ 2147483647 w 1105"/>
              <a:gd name="T89" fmla="*/ 2147483647 h 1249"/>
              <a:gd name="T90" fmla="*/ 2147483647 w 1105"/>
              <a:gd name="T91" fmla="*/ 2147483647 h 1249"/>
              <a:gd name="T92" fmla="*/ 2147483647 w 1105"/>
              <a:gd name="T93" fmla="*/ 2147483647 h 1249"/>
              <a:gd name="T94" fmla="*/ 2147483647 w 1105"/>
              <a:gd name="T95" fmla="*/ 2147483647 h 1249"/>
              <a:gd name="T96" fmla="*/ 2147483647 w 1105"/>
              <a:gd name="T97" fmla="*/ 2147483647 h 1249"/>
              <a:gd name="T98" fmla="*/ 2147483647 w 1105"/>
              <a:gd name="T99" fmla="*/ 2147483647 h 1249"/>
              <a:gd name="T100" fmla="*/ 2147483647 w 1105"/>
              <a:gd name="T101" fmla="*/ 2147483647 h 1249"/>
              <a:gd name="T102" fmla="*/ 2147483647 w 1105"/>
              <a:gd name="T103" fmla="*/ 2147483647 h 1249"/>
              <a:gd name="T104" fmla="*/ 2147483647 w 1105"/>
              <a:gd name="T105" fmla="*/ 2147483647 h 1249"/>
              <a:gd name="T106" fmla="*/ 2147483647 w 1105"/>
              <a:gd name="T107" fmla="*/ 2147483647 h 1249"/>
              <a:gd name="T108" fmla="*/ 2147483647 w 1105"/>
              <a:gd name="T109" fmla="*/ 2147483647 h 1249"/>
              <a:gd name="T110" fmla="*/ 2147483647 w 1105"/>
              <a:gd name="T111" fmla="*/ 2147483647 h 1249"/>
              <a:gd name="T112" fmla="*/ 2147483647 w 1105"/>
              <a:gd name="T113" fmla="*/ 2147483647 h 1249"/>
              <a:gd name="T114" fmla="*/ 2147483647 w 1105"/>
              <a:gd name="T115" fmla="*/ 2147483647 h 124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05"/>
              <a:gd name="T175" fmla="*/ 0 h 1249"/>
              <a:gd name="T176" fmla="*/ 1105 w 1105"/>
              <a:gd name="T177" fmla="*/ 1249 h 124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05" h="1249">
                <a:moveTo>
                  <a:pt x="816" y="1216"/>
                </a:moveTo>
                <a:lnTo>
                  <a:pt x="848" y="1184"/>
                </a:lnTo>
                <a:lnTo>
                  <a:pt x="880" y="1184"/>
                </a:lnTo>
                <a:lnTo>
                  <a:pt x="912" y="1184"/>
                </a:lnTo>
                <a:lnTo>
                  <a:pt x="944" y="1200"/>
                </a:lnTo>
                <a:lnTo>
                  <a:pt x="976" y="1200"/>
                </a:lnTo>
                <a:lnTo>
                  <a:pt x="1008" y="1200"/>
                </a:lnTo>
                <a:lnTo>
                  <a:pt x="1040" y="1200"/>
                </a:lnTo>
                <a:lnTo>
                  <a:pt x="1072" y="1200"/>
                </a:lnTo>
                <a:lnTo>
                  <a:pt x="1088" y="1168"/>
                </a:lnTo>
                <a:lnTo>
                  <a:pt x="1104" y="1136"/>
                </a:lnTo>
                <a:lnTo>
                  <a:pt x="1104" y="1104"/>
                </a:lnTo>
                <a:lnTo>
                  <a:pt x="1104" y="1056"/>
                </a:lnTo>
                <a:lnTo>
                  <a:pt x="1104" y="1024"/>
                </a:lnTo>
                <a:lnTo>
                  <a:pt x="1104" y="992"/>
                </a:lnTo>
                <a:lnTo>
                  <a:pt x="1104" y="960"/>
                </a:lnTo>
                <a:lnTo>
                  <a:pt x="1088" y="928"/>
                </a:lnTo>
                <a:lnTo>
                  <a:pt x="1072" y="896"/>
                </a:lnTo>
                <a:lnTo>
                  <a:pt x="1056" y="848"/>
                </a:lnTo>
                <a:lnTo>
                  <a:pt x="1056" y="816"/>
                </a:lnTo>
                <a:lnTo>
                  <a:pt x="1040" y="784"/>
                </a:lnTo>
                <a:lnTo>
                  <a:pt x="1024" y="736"/>
                </a:lnTo>
                <a:lnTo>
                  <a:pt x="1008" y="704"/>
                </a:lnTo>
                <a:lnTo>
                  <a:pt x="992" y="672"/>
                </a:lnTo>
                <a:lnTo>
                  <a:pt x="976" y="640"/>
                </a:lnTo>
                <a:lnTo>
                  <a:pt x="944" y="592"/>
                </a:lnTo>
                <a:lnTo>
                  <a:pt x="912" y="560"/>
                </a:lnTo>
                <a:lnTo>
                  <a:pt x="880" y="528"/>
                </a:lnTo>
                <a:lnTo>
                  <a:pt x="864" y="496"/>
                </a:lnTo>
                <a:lnTo>
                  <a:pt x="832" y="496"/>
                </a:lnTo>
                <a:lnTo>
                  <a:pt x="816" y="464"/>
                </a:lnTo>
                <a:lnTo>
                  <a:pt x="784" y="432"/>
                </a:lnTo>
                <a:lnTo>
                  <a:pt x="752" y="416"/>
                </a:lnTo>
                <a:lnTo>
                  <a:pt x="720" y="416"/>
                </a:lnTo>
                <a:lnTo>
                  <a:pt x="688" y="416"/>
                </a:lnTo>
                <a:lnTo>
                  <a:pt x="656" y="400"/>
                </a:lnTo>
                <a:lnTo>
                  <a:pt x="624" y="400"/>
                </a:lnTo>
                <a:lnTo>
                  <a:pt x="592" y="416"/>
                </a:lnTo>
                <a:lnTo>
                  <a:pt x="560" y="416"/>
                </a:lnTo>
                <a:lnTo>
                  <a:pt x="592" y="400"/>
                </a:lnTo>
                <a:lnTo>
                  <a:pt x="624" y="400"/>
                </a:lnTo>
                <a:lnTo>
                  <a:pt x="656" y="400"/>
                </a:lnTo>
                <a:lnTo>
                  <a:pt x="688" y="384"/>
                </a:lnTo>
                <a:lnTo>
                  <a:pt x="720" y="384"/>
                </a:lnTo>
                <a:lnTo>
                  <a:pt x="720" y="352"/>
                </a:lnTo>
                <a:lnTo>
                  <a:pt x="704" y="320"/>
                </a:lnTo>
                <a:lnTo>
                  <a:pt x="672" y="304"/>
                </a:lnTo>
                <a:lnTo>
                  <a:pt x="640" y="288"/>
                </a:lnTo>
                <a:lnTo>
                  <a:pt x="608" y="272"/>
                </a:lnTo>
                <a:lnTo>
                  <a:pt x="576" y="256"/>
                </a:lnTo>
                <a:lnTo>
                  <a:pt x="544" y="240"/>
                </a:lnTo>
                <a:lnTo>
                  <a:pt x="528" y="208"/>
                </a:lnTo>
                <a:lnTo>
                  <a:pt x="496" y="192"/>
                </a:lnTo>
                <a:lnTo>
                  <a:pt x="464" y="160"/>
                </a:lnTo>
                <a:lnTo>
                  <a:pt x="432" y="160"/>
                </a:lnTo>
                <a:lnTo>
                  <a:pt x="400" y="144"/>
                </a:lnTo>
                <a:lnTo>
                  <a:pt x="368" y="128"/>
                </a:lnTo>
                <a:lnTo>
                  <a:pt x="320" y="112"/>
                </a:lnTo>
                <a:lnTo>
                  <a:pt x="288" y="80"/>
                </a:lnTo>
                <a:lnTo>
                  <a:pt x="256" y="80"/>
                </a:lnTo>
                <a:lnTo>
                  <a:pt x="224" y="48"/>
                </a:lnTo>
                <a:lnTo>
                  <a:pt x="192" y="48"/>
                </a:lnTo>
                <a:lnTo>
                  <a:pt x="160" y="32"/>
                </a:lnTo>
                <a:lnTo>
                  <a:pt x="128" y="16"/>
                </a:lnTo>
                <a:lnTo>
                  <a:pt x="96" y="0"/>
                </a:lnTo>
                <a:lnTo>
                  <a:pt x="64" y="0"/>
                </a:lnTo>
                <a:lnTo>
                  <a:pt x="48" y="32"/>
                </a:lnTo>
                <a:lnTo>
                  <a:pt x="48" y="64"/>
                </a:lnTo>
                <a:lnTo>
                  <a:pt x="16" y="80"/>
                </a:lnTo>
                <a:lnTo>
                  <a:pt x="0" y="112"/>
                </a:lnTo>
                <a:lnTo>
                  <a:pt x="0" y="144"/>
                </a:lnTo>
                <a:lnTo>
                  <a:pt x="16" y="176"/>
                </a:lnTo>
                <a:lnTo>
                  <a:pt x="16" y="208"/>
                </a:lnTo>
                <a:lnTo>
                  <a:pt x="48" y="224"/>
                </a:lnTo>
                <a:lnTo>
                  <a:pt x="64" y="256"/>
                </a:lnTo>
                <a:lnTo>
                  <a:pt x="96" y="272"/>
                </a:lnTo>
                <a:lnTo>
                  <a:pt x="128" y="288"/>
                </a:lnTo>
                <a:lnTo>
                  <a:pt x="144" y="320"/>
                </a:lnTo>
                <a:lnTo>
                  <a:pt x="176" y="336"/>
                </a:lnTo>
                <a:lnTo>
                  <a:pt x="208" y="352"/>
                </a:lnTo>
                <a:lnTo>
                  <a:pt x="240" y="368"/>
                </a:lnTo>
                <a:lnTo>
                  <a:pt x="272" y="368"/>
                </a:lnTo>
                <a:lnTo>
                  <a:pt x="304" y="384"/>
                </a:lnTo>
                <a:lnTo>
                  <a:pt x="336" y="400"/>
                </a:lnTo>
                <a:lnTo>
                  <a:pt x="368" y="400"/>
                </a:lnTo>
                <a:lnTo>
                  <a:pt x="384" y="432"/>
                </a:lnTo>
                <a:lnTo>
                  <a:pt x="416" y="448"/>
                </a:lnTo>
                <a:lnTo>
                  <a:pt x="432" y="480"/>
                </a:lnTo>
                <a:lnTo>
                  <a:pt x="464" y="496"/>
                </a:lnTo>
                <a:lnTo>
                  <a:pt x="464" y="528"/>
                </a:lnTo>
                <a:lnTo>
                  <a:pt x="480" y="560"/>
                </a:lnTo>
                <a:lnTo>
                  <a:pt x="512" y="576"/>
                </a:lnTo>
                <a:lnTo>
                  <a:pt x="528" y="608"/>
                </a:lnTo>
                <a:lnTo>
                  <a:pt x="560" y="624"/>
                </a:lnTo>
                <a:lnTo>
                  <a:pt x="576" y="656"/>
                </a:lnTo>
                <a:lnTo>
                  <a:pt x="592" y="688"/>
                </a:lnTo>
                <a:lnTo>
                  <a:pt x="608" y="720"/>
                </a:lnTo>
                <a:lnTo>
                  <a:pt x="624" y="752"/>
                </a:lnTo>
                <a:lnTo>
                  <a:pt x="640" y="784"/>
                </a:lnTo>
                <a:lnTo>
                  <a:pt x="672" y="800"/>
                </a:lnTo>
                <a:lnTo>
                  <a:pt x="688" y="832"/>
                </a:lnTo>
                <a:lnTo>
                  <a:pt x="704" y="864"/>
                </a:lnTo>
                <a:lnTo>
                  <a:pt x="736" y="880"/>
                </a:lnTo>
                <a:lnTo>
                  <a:pt x="752" y="912"/>
                </a:lnTo>
                <a:lnTo>
                  <a:pt x="784" y="944"/>
                </a:lnTo>
                <a:lnTo>
                  <a:pt x="800" y="976"/>
                </a:lnTo>
                <a:lnTo>
                  <a:pt x="816" y="1008"/>
                </a:lnTo>
                <a:lnTo>
                  <a:pt x="816" y="1040"/>
                </a:lnTo>
                <a:lnTo>
                  <a:pt x="832" y="1088"/>
                </a:lnTo>
                <a:lnTo>
                  <a:pt x="832" y="1120"/>
                </a:lnTo>
                <a:lnTo>
                  <a:pt x="832" y="1152"/>
                </a:lnTo>
                <a:lnTo>
                  <a:pt x="832" y="1184"/>
                </a:lnTo>
                <a:lnTo>
                  <a:pt x="832" y="1216"/>
                </a:lnTo>
                <a:lnTo>
                  <a:pt x="832" y="1248"/>
                </a:lnTo>
                <a:lnTo>
                  <a:pt x="912" y="1168"/>
                </a:lnTo>
                <a:lnTo>
                  <a:pt x="816" y="1216"/>
                </a:lnTo>
              </a:path>
            </a:pathLst>
          </a:custGeom>
          <a:solidFill>
            <a:srgbClr val="51515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8999" name="Text Box 26"/>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69000" name="Text Box 28"/>
          <p:cNvSpPr txBox="1">
            <a:spLocks noChangeArrowheads="1"/>
          </p:cNvSpPr>
          <p:nvPr/>
        </p:nvSpPr>
        <p:spPr bwMode="auto">
          <a:xfrm>
            <a:off x="8797925" y="6184900"/>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p>
        </p:txBody>
      </p:sp>
      <p:sp>
        <p:nvSpPr>
          <p:cNvPr id="469001" name="Text Box 2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69002" name="Text Box 30"/>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53</a:t>
            </a:r>
          </a:p>
        </p:txBody>
      </p:sp>
      <p:sp>
        <p:nvSpPr>
          <p:cNvPr id="469003" name="Text Box 31"/>
          <p:cNvSpPr txBox="1">
            <a:spLocks noChangeArrowheads="1"/>
          </p:cNvSpPr>
          <p:nvPr/>
        </p:nvSpPr>
        <p:spPr bwMode="auto">
          <a:xfrm>
            <a:off x="8750300"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a:t>
            </a:r>
          </a:p>
        </p:txBody>
      </p:sp>
      <p:sp>
        <p:nvSpPr>
          <p:cNvPr id="469004" name="Text Box 33"/>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Handbook pg. 8-14</a:t>
            </a:r>
          </a:p>
        </p:txBody>
      </p:sp>
      <p:sp>
        <p:nvSpPr>
          <p:cNvPr id="40962" name="Oval 2"/>
          <p:cNvSpPr>
            <a:spLocks noChangeArrowheads="1"/>
          </p:cNvSpPr>
          <p:nvPr/>
        </p:nvSpPr>
        <p:spPr bwMode="auto">
          <a:xfrm>
            <a:off x="2032000" y="1092200"/>
            <a:ext cx="5054600" cy="4902200"/>
          </a:xfrm>
          <a:prstGeom prst="ellipse">
            <a:avLst/>
          </a:prstGeom>
          <a:noFill/>
          <a:ln w="1016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endParaRPr>
          </a:p>
        </p:txBody>
      </p:sp>
      <p:sp>
        <p:nvSpPr>
          <p:cNvPr id="469006" name="Freeform 19"/>
          <p:cNvSpPr>
            <a:spLocks/>
          </p:cNvSpPr>
          <p:nvPr/>
        </p:nvSpPr>
        <p:spPr bwMode="auto">
          <a:xfrm>
            <a:off x="4808538" y="990600"/>
            <a:ext cx="2709862" cy="2684463"/>
          </a:xfrm>
          <a:custGeom>
            <a:avLst/>
            <a:gdLst>
              <a:gd name="T0" fmla="*/ 2147483647 w 1707"/>
              <a:gd name="T1" fmla="*/ 2147483647 h 1691"/>
              <a:gd name="T2" fmla="*/ 2147483647 w 1707"/>
              <a:gd name="T3" fmla="*/ 2147483647 h 1691"/>
              <a:gd name="T4" fmla="*/ 2147483647 w 1707"/>
              <a:gd name="T5" fmla="*/ 2147483647 h 1691"/>
              <a:gd name="T6" fmla="*/ 2147483647 w 1707"/>
              <a:gd name="T7" fmla="*/ 2147483647 h 1691"/>
              <a:gd name="T8" fmla="*/ 2147483647 w 1707"/>
              <a:gd name="T9" fmla="*/ 2147483647 h 1691"/>
              <a:gd name="T10" fmla="*/ 2147483647 w 1707"/>
              <a:gd name="T11" fmla="*/ 2147483647 h 1691"/>
              <a:gd name="T12" fmla="*/ 2147483647 w 1707"/>
              <a:gd name="T13" fmla="*/ 2147483647 h 1691"/>
              <a:gd name="T14" fmla="*/ 2147483647 w 1707"/>
              <a:gd name="T15" fmla="*/ 2147483647 h 1691"/>
              <a:gd name="T16" fmla="*/ 2147483647 w 1707"/>
              <a:gd name="T17" fmla="*/ 2147483647 h 1691"/>
              <a:gd name="T18" fmla="*/ 2147483647 w 1707"/>
              <a:gd name="T19" fmla="*/ 2147483647 h 1691"/>
              <a:gd name="T20" fmla="*/ 2147483647 w 1707"/>
              <a:gd name="T21" fmla="*/ 2147483647 h 1691"/>
              <a:gd name="T22" fmla="*/ 2147483647 w 1707"/>
              <a:gd name="T23" fmla="*/ 2147483647 h 1691"/>
              <a:gd name="T24" fmla="*/ 2147483647 w 1707"/>
              <a:gd name="T25" fmla="*/ 2147483647 h 1691"/>
              <a:gd name="T26" fmla="*/ 2147483647 w 1707"/>
              <a:gd name="T27" fmla="*/ 2147483647 h 1691"/>
              <a:gd name="T28" fmla="*/ 2147483647 w 1707"/>
              <a:gd name="T29" fmla="*/ 2147483647 h 1691"/>
              <a:gd name="T30" fmla="*/ 2147483647 w 1707"/>
              <a:gd name="T31" fmla="*/ 2147483647 h 1691"/>
              <a:gd name="T32" fmla="*/ 2147483647 w 1707"/>
              <a:gd name="T33" fmla="*/ 2147483647 h 1691"/>
              <a:gd name="T34" fmla="*/ 2147483647 w 1707"/>
              <a:gd name="T35" fmla="*/ 2147483647 h 1691"/>
              <a:gd name="T36" fmla="*/ 2147483647 w 1707"/>
              <a:gd name="T37" fmla="*/ 2147483647 h 1691"/>
              <a:gd name="T38" fmla="*/ 2147483647 w 1707"/>
              <a:gd name="T39" fmla="*/ 2147483647 h 1691"/>
              <a:gd name="T40" fmla="*/ 2147483647 w 1707"/>
              <a:gd name="T41" fmla="*/ 2147483647 h 1691"/>
              <a:gd name="T42" fmla="*/ 2147483647 w 1707"/>
              <a:gd name="T43" fmla="*/ 2147483647 h 1691"/>
              <a:gd name="T44" fmla="*/ 2147483647 w 1707"/>
              <a:gd name="T45" fmla="*/ 2147483647 h 1691"/>
              <a:gd name="T46" fmla="*/ 2147483647 w 1707"/>
              <a:gd name="T47" fmla="*/ 2147483647 h 1691"/>
              <a:gd name="T48" fmla="*/ 2147483647 w 1707"/>
              <a:gd name="T49" fmla="*/ 2147483647 h 1691"/>
              <a:gd name="T50" fmla="*/ 2147483647 w 1707"/>
              <a:gd name="T51" fmla="*/ 2147483647 h 1691"/>
              <a:gd name="T52" fmla="*/ 2147483647 w 1707"/>
              <a:gd name="T53" fmla="*/ 2147483647 h 1691"/>
              <a:gd name="T54" fmla="*/ 2147483647 w 1707"/>
              <a:gd name="T55" fmla="*/ 2147483647 h 1691"/>
              <a:gd name="T56" fmla="*/ 2147483647 w 1707"/>
              <a:gd name="T57" fmla="*/ 2147483647 h 1691"/>
              <a:gd name="T58" fmla="*/ 2147483647 w 1707"/>
              <a:gd name="T59" fmla="*/ 2147483647 h 1691"/>
              <a:gd name="T60" fmla="*/ 2147483647 w 1707"/>
              <a:gd name="T61" fmla="*/ 2147483647 h 1691"/>
              <a:gd name="T62" fmla="*/ 2147483647 w 1707"/>
              <a:gd name="T63" fmla="*/ 2147483647 h 1691"/>
              <a:gd name="T64" fmla="*/ 2147483647 w 1707"/>
              <a:gd name="T65" fmla="*/ 2147483647 h 1691"/>
              <a:gd name="T66" fmla="*/ 2147483647 w 1707"/>
              <a:gd name="T67" fmla="*/ 2147483647 h 1691"/>
              <a:gd name="T68" fmla="*/ 2147483647 w 1707"/>
              <a:gd name="T69" fmla="*/ 2147483647 h 1691"/>
              <a:gd name="T70" fmla="*/ 2147483647 w 1707"/>
              <a:gd name="T71" fmla="*/ 2147483647 h 1691"/>
              <a:gd name="T72" fmla="*/ 2147483647 w 1707"/>
              <a:gd name="T73" fmla="*/ 2147483647 h 1691"/>
              <a:gd name="T74" fmla="*/ 2147483647 w 1707"/>
              <a:gd name="T75" fmla="*/ 2147483647 h 1691"/>
              <a:gd name="T76" fmla="*/ 2147483647 w 1707"/>
              <a:gd name="T77" fmla="*/ 2147483647 h 1691"/>
              <a:gd name="T78" fmla="*/ 2147483647 w 1707"/>
              <a:gd name="T79" fmla="*/ 2147483647 h 1691"/>
              <a:gd name="T80" fmla="*/ 2147483647 w 1707"/>
              <a:gd name="T81" fmla="*/ 2147483647 h 1691"/>
              <a:gd name="T82" fmla="*/ 2147483647 w 1707"/>
              <a:gd name="T83" fmla="*/ 2147483647 h 1691"/>
              <a:gd name="T84" fmla="*/ 2147483647 w 1707"/>
              <a:gd name="T85" fmla="*/ 2147483647 h 1691"/>
              <a:gd name="T86" fmla="*/ 2147483647 w 1707"/>
              <a:gd name="T87" fmla="*/ 0 h 1691"/>
              <a:gd name="T88" fmla="*/ 2147483647 w 1707"/>
              <a:gd name="T89" fmla="*/ 2147483647 h 16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707"/>
              <a:gd name="T136" fmla="*/ 0 h 1691"/>
              <a:gd name="T137" fmla="*/ 1707 w 1707"/>
              <a:gd name="T138" fmla="*/ 1691 h 16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707" h="1691">
                <a:moveTo>
                  <a:pt x="59" y="8"/>
                </a:moveTo>
                <a:cubicBezTo>
                  <a:pt x="61" y="45"/>
                  <a:pt x="62" y="82"/>
                  <a:pt x="67" y="120"/>
                </a:cubicBezTo>
                <a:cubicBezTo>
                  <a:pt x="67" y="128"/>
                  <a:pt x="69" y="138"/>
                  <a:pt x="75" y="144"/>
                </a:cubicBezTo>
                <a:cubicBezTo>
                  <a:pt x="99" y="168"/>
                  <a:pt x="144" y="155"/>
                  <a:pt x="179" y="160"/>
                </a:cubicBezTo>
                <a:cubicBezTo>
                  <a:pt x="232" y="166"/>
                  <a:pt x="278" y="192"/>
                  <a:pt x="331" y="200"/>
                </a:cubicBezTo>
                <a:cubicBezTo>
                  <a:pt x="438" y="215"/>
                  <a:pt x="377" y="199"/>
                  <a:pt x="451" y="216"/>
                </a:cubicBezTo>
                <a:cubicBezTo>
                  <a:pt x="533" y="234"/>
                  <a:pt x="614" y="254"/>
                  <a:pt x="691" y="288"/>
                </a:cubicBezTo>
                <a:cubicBezTo>
                  <a:pt x="706" y="294"/>
                  <a:pt x="724" y="294"/>
                  <a:pt x="739" y="304"/>
                </a:cubicBezTo>
                <a:cubicBezTo>
                  <a:pt x="818" y="357"/>
                  <a:pt x="899" y="410"/>
                  <a:pt x="979" y="464"/>
                </a:cubicBezTo>
                <a:cubicBezTo>
                  <a:pt x="1012" y="486"/>
                  <a:pt x="1035" y="514"/>
                  <a:pt x="1075" y="528"/>
                </a:cubicBezTo>
                <a:cubicBezTo>
                  <a:pt x="1120" y="596"/>
                  <a:pt x="1059" y="515"/>
                  <a:pt x="1115" y="560"/>
                </a:cubicBezTo>
                <a:cubicBezTo>
                  <a:pt x="1122" y="566"/>
                  <a:pt x="1124" y="577"/>
                  <a:pt x="1131" y="584"/>
                </a:cubicBezTo>
                <a:cubicBezTo>
                  <a:pt x="1137" y="590"/>
                  <a:pt x="1147" y="593"/>
                  <a:pt x="1155" y="600"/>
                </a:cubicBezTo>
                <a:cubicBezTo>
                  <a:pt x="1180" y="621"/>
                  <a:pt x="1191" y="645"/>
                  <a:pt x="1219" y="664"/>
                </a:cubicBezTo>
                <a:cubicBezTo>
                  <a:pt x="1230" y="681"/>
                  <a:pt x="1295" y="796"/>
                  <a:pt x="1307" y="808"/>
                </a:cubicBezTo>
                <a:cubicBezTo>
                  <a:pt x="1355" y="856"/>
                  <a:pt x="1386" y="917"/>
                  <a:pt x="1419" y="976"/>
                </a:cubicBezTo>
                <a:cubicBezTo>
                  <a:pt x="1428" y="992"/>
                  <a:pt x="1444" y="1005"/>
                  <a:pt x="1451" y="1024"/>
                </a:cubicBezTo>
                <a:cubicBezTo>
                  <a:pt x="1458" y="1045"/>
                  <a:pt x="1468" y="1098"/>
                  <a:pt x="1483" y="1120"/>
                </a:cubicBezTo>
                <a:cubicBezTo>
                  <a:pt x="1497" y="1141"/>
                  <a:pt x="1512" y="1168"/>
                  <a:pt x="1523" y="1192"/>
                </a:cubicBezTo>
                <a:cubicBezTo>
                  <a:pt x="1547" y="1247"/>
                  <a:pt x="1548" y="1309"/>
                  <a:pt x="1563" y="1368"/>
                </a:cubicBezTo>
                <a:cubicBezTo>
                  <a:pt x="1568" y="1467"/>
                  <a:pt x="1568" y="1496"/>
                  <a:pt x="1579" y="1584"/>
                </a:cubicBezTo>
                <a:cubicBezTo>
                  <a:pt x="1582" y="1611"/>
                  <a:pt x="1578" y="1642"/>
                  <a:pt x="1595" y="1664"/>
                </a:cubicBezTo>
                <a:cubicBezTo>
                  <a:pt x="1610" y="1683"/>
                  <a:pt x="1637" y="1683"/>
                  <a:pt x="1659" y="1688"/>
                </a:cubicBezTo>
                <a:cubicBezTo>
                  <a:pt x="1706" y="1678"/>
                  <a:pt x="1707" y="1691"/>
                  <a:pt x="1707" y="1632"/>
                </a:cubicBezTo>
                <a:cubicBezTo>
                  <a:pt x="1707" y="1446"/>
                  <a:pt x="1701" y="1374"/>
                  <a:pt x="1635" y="1224"/>
                </a:cubicBezTo>
                <a:cubicBezTo>
                  <a:pt x="1600" y="1145"/>
                  <a:pt x="1573" y="1062"/>
                  <a:pt x="1539" y="984"/>
                </a:cubicBezTo>
                <a:cubicBezTo>
                  <a:pt x="1528" y="960"/>
                  <a:pt x="1529" y="933"/>
                  <a:pt x="1515" y="912"/>
                </a:cubicBezTo>
                <a:cubicBezTo>
                  <a:pt x="1484" y="866"/>
                  <a:pt x="1459" y="816"/>
                  <a:pt x="1435" y="768"/>
                </a:cubicBezTo>
                <a:cubicBezTo>
                  <a:pt x="1412" y="723"/>
                  <a:pt x="1372" y="657"/>
                  <a:pt x="1339" y="624"/>
                </a:cubicBezTo>
                <a:cubicBezTo>
                  <a:pt x="1331" y="616"/>
                  <a:pt x="1322" y="608"/>
                  <a:pt x="1315" y="600"/>
                </a:cubicBezTo>
                <a:cubicBezTo>
                  <a:pt x="1308" y="592"/>
                  <a:pt x="1289" y="572"/>
                  <a:pt x="1299" y="576"/>
                </a:cubicBezTo>
                <a:cubicBezTo>
                  <a:pt x="1328" y="586"/>
                  <a:pt x="1354" y="605"/>
                  <a:pt x="1379" y="624"/>
                </a:cubicBezTo>
                <a:cubicBezTo>
                  <a:pt x="1389" y="632"/>
                  <a:pt x="1422" y="642"/>
                  <a:pt x="1411" y="648"/>
                </a:cubicBezTo>
                <a:cubicBezTo>
                  <a:pt x="1395" y="655"/>
                  <a:pt x="1379" y="637"/>
                  <a:pt x="1363" y="632"/>
                </a:cubicBezTo>
                <a:cubicBezTo>
                  <a:pt x="1355" y="629"/>
                  <a:pt x="1339" y="624"/>
                  <a:pt x="1339" y="624"/>
                </a:cubicBezTo>
                <a:cubicBezTo>
                  <a:pt x="1324" y="609"/>
                  <a:pt x="1304" y="600"/>
                  <a:pt x="1291" y="584"/>
                </a:cubicBezTo>
                <a:cubicBezTo>
                  <a:pt x="1278" y="568"/>
                  <a:pt x="1287" y="542"/>
                  <a:pt x="1275" y="528"/>
                </a:cubicBezTo>
                <a:cubicBezTo>
                  <a:pt x="1270" y="522"/>
                  <a:pt x="1190" y="463"/>
                  <a:pt x="1179" y="456"/>
                </a:cubicBezTo>
                <a:cubicBezTo>
                  <a:pt x="1119" y="366"/>
                  <a:pt x="1013" y="314"/>
                  <a:pt x="923" y="264"/>
                </a:cubicBezTo>
                <a:cubicBezTo>
                  <a:pt x="842" y="219"/>
                  <a:pt x="767" y="165"/>
                  <a:pt x="683" y="128"/>
                </a:cubicBezTo>
                <a:cubicBezTo>
                  <a:pt x="640" y="109"/>
                  <a:pt x="577" y="105"/>
                  <a:pt x="539" y="80"/>
                </a:cubicBezTo>
                <a:cubicBezTo>
                  <a:pt x="531" y="74"/>
                  <a:pt x="523" y="67"/>
                  <a:pt x="515" y="64"/>
                </a:cubicBezTo>
                <a:cubicBezTo>
                  <a:pt x="470" y="44"/>
                  <a:pt x="408" y="46"/>
                  <a:pt x="363" y="40"/>
                </a:cubicBezTo>
                <a:cubicBezTo>
                  <a:pt x="298" y="31"/>
                  <a:pt x="234" y="12"/>
                  <a:pt x="171" y="0"/>
                </a:cubicBezTo>
                <a:cubicBezTo>
                  <a:pt x="37" y="8"/>
                  <a:pt x="0" y="8"/>
                  <a:pt x="59" y="8"/>
                </a:cubicBezTo>
                <a:close/>
              </a:path>
            </a:pathLst>
          </a:custGeom>
          <a:solidFill>
            <a:srgbClr val="5152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07" name="Freeform 22"/>
          <p:cNvSpPr>
            <a:spLocks/>
          </p:cNvSpPr>
          <p:nvPr/>
        </p:nvSpPr>
        <p:spPr bwMode="auto">
          <a:xfrm rot="284981">
            <a:off x="6680200" y="24622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08" name="Freeform 34"/>
          <p:cNvSpPr>
            <a:spLocks/>
          </p:cNvSpPr>
          <p:nvPr/>
        </p:nvSpPr>
        <p:spPr bwMode="auto">
          <a:xfrm rot="-922482">
            <a:off x="4557713" y="527050"/>
            <a:ext cx="1441450" cy="1411288"/>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09" name="Freeform 35"/>
          <p:cNvSpPr>
            <a:spLocks/>
          </p:cNvSpPr>
          <p:nvPr/>
        </p:nvSpPr>
        <p:spPr bwMode="auto">
          <a:xfrm>
            <a:off x="5618163" y="1136650"/>
            <a:ext cx="1103312"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10" name="Freeform 36"/>
          <p:cNvSpPr>
            <a:spLocks/>
          </p:cNvSpPr>
          <p:nvPr/>
        </p:nvSpPr>
        <p:spPr bwMode="auto">
          <a:xfrm>
            <a:off x="6143625" y="1801813"/>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69011" name="Freeform 38"/>
          <p:cNvSpPr>
            <a:spLocks/>
          </p:cNvSpPr>
          <p:nvPr/>
        </p:nvSpPr>
        <p:spPr bwMode="auto">
          <a:xfrm>
            <a:off x="5410200" y="1403350"/>
            <a:ext cx="2251075" cy="1222375"/>
          </a:xfrm>
          <a:custGeom>
            <a:avLst/>
            <a:gdLst>
              <a:gd name="T0" fmla="*/ 2147483647 w 1418"/>
              <a:gd name="T1" fmla="*/ 2147483647 h 770"/>
              <a:gd name="T2" fmla="*/ 2147483647 w 1418"/>
              <a:gd name="T3" fmla="*/ 2147483647 h 770"/>
              <a:gd name="T4" fmla="*/ 2147483647 w 1418"/>
              <a:gd name="T5" fmla="*/ 2147483647 h 770"/>
              <a:gd name="T6" fmla="*/ 2147483647 w 1418"/>
              <a:gd name="T7" fmla="*/ 2147483647 h 770"/>
              <a:gd name="T8" fmla="*/ 2147483647 w 1418"/>
              <a:gd name="T9" fmla="*/ 2147483647 h 770"/>
              <a:gd name="T10" fmla="*/ 2147483647 w 1418"/>
              <a:gd name="T11" fmla="*/ 0 h 770"/>
              <a:gd name="T12" fmla="*/ 2147483647 w 1418"/>
              <a:gd name="T13" fmla="*/ 2147483647 h 770"/>
              <a:gd name="T14" fmla="*/ 2147483647 w 1418"/>
              <a:gd name="T15" fmla="*/ 2147483647 h 770"/>
              <a:gd name="T16" fmla="*/ 2147483647 w 1418"/>
              <a:gd name="T17" fmla="*/ 2147483647 h 770"/>
              <a:gd name="T18" fmla="*/ 2147483647 w 1418"/>
              <a:gd name="T19" fmla="*/ 2147483647 h 770"/>
              <a:gd name="T20" fmla="*/ 2147483647 w 1418"/>
              <a:gd name="T21" fmla="*/ 2147483647 h 770"/>
              <a:gd name="T22" fmla="*/ 2147483647 w 1418"/>
              <a:gd name="T23" fmla="*/ 2147483647 h 770"/>
              <a:gd name="T24" fmla="*/ 2147483647 w 1418"/>
              <a:gd name="T25" fmla="*/ 2147483647 h 770"/>
              <a:gd name="T26" fmla="*/ 2147483647 w 1418"/>
              <a:gd name="T27" fmla="*/ 2147483647 h 770"/>
              <a:gd name="T28" fmla="*/ 2147483647 w 1418"/>
              <a:gd name="T29" fmla="*/ 2147483647 h 770"/>
              <a:gd name="T30" fmla="*/ 2147483647 w 1418"/>
              <a:gd name="T31" fmla="*/ 2147483647 h 770"/>
              <a:gd name="T32" fmla="*/ 2147483647 w 1418"/>
              <a:gd name="T33" fmla="*/ 2147483647 h 770"/>
              <a:gd name="T34" fmla="*/ 2147483647 w 1418"/>
              <a:gd name="T35" fmla="*/ 2147483647 h 770"/>
              <a:gd name="T36" fmla="*/ 2147483647 w 1418"/>
              <a:gd name="T37" fmla="*/ 2147483647 h 770"/>
              <a:gd name="T38" fmla="*/ 2147483647 w 1418"/>
              <a:gd name="T39" fmla="*/ 2147483647 h 770"/>
              <a:gd name="T40" fmla="*/ 2147483647 w 1418"/>
              <a:gd name="T41" fmla="*/ 2147483647 h 770"/>
              <a:gd name="T42" fmla="*/ 2147483647 w 1418"/>
              <a:gd name="T43" fmla="*/ 2147483647 h 770"/>
              <a:gd name="T44" fmla="*/ 2147483647 w 1418"/>
              <a:gd name="T45" fmla="*/ 2147483647 h 770"/>
              <a:gd name="T46" fmla="*/ 2147483647 w 1418"/>
              <a:gd name="T47" fmla="*/ 2147483647 h 770"/>
              <a:gd name="T48" fmla="*/ 2147483647 w 1418"/>
              <a:gd name="T49" fmla="*/ 2147483647 h 770"/>
              <a:gd name="T50" fmla="*/ 2147483647 w 1418"/>
              <a:gd name="T51" fmla="*/ 2147483647 h 770"/>
              <a:gd name="T52" fmla="*/ 2147483647 w 1418"/>
              <a:gd name="T53" fmla="*/ 2147483647 h 770"/>
              <a:gd name="T54" fmla="*/ 2147483647 w 1418"/>
              <a:gd name="T55" fmla="*/ 2147483647 h 770"/>
              <a:gd name="T56" fmla="*/ 2147483647 w 1418"/>
              <a:gd name="T57" fmla="*/ 2147483647 h 770"/>
              <a:gd name="T58" fmla="*/ 2147483647 w 1418"/>
              <a:gd name="T59" fmla="*/ 2147483647 h 770"/>
              <a:gd name="T60" fmla="*/ 2147483647 w 1418"/>
              <a:gd name="T61" fmla="*/ 2147483647 h 770"/>
              <a:gd name="T62" fmla="*/ 2147483647 w 1418"/>
              <a:gd name="T63" fmla="*/ 2147483647 h 770"/>
              <a:gd name="T64" fmla="*/ 2147483647 w 1418"/>
              <a:gd name="T65" fmla="*/ 2147483647 h 770"/>
              <a:gd name="T66" fmla="*/ 2147483647 w 1418"/>
              <a:gd name="T67" fmla="*/ 2147483647 h 770"/>
              <a:gd name="T68" fmla="*/ 2147483647 w 1418"/>
              <a:gd name="T69" fmla="*/ 2147483647 h 770"/>
              <a:gd name="T70" fmla="*/ 2147483647 w 1418"/>
              <a:gd name="T71" fmla="*/ 2147483647 h 770"/>
              <a:gd name="T72" fmla="*/ 2147483647 w 1418"/>
              <a:gd name="T73" fmla="*/ 2147483647 h 770"/>
              <a:gd name="T74" fmla="*/ 2147483647 w 1418"/>
              <a:gd name="T75" fmla="*/ 2147483647 h 7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770"/>
              <a:gd name="T116" fmla="*/ 1418 w 1418"/>
              <a:gd name="T117" fmla="*/ 770 h 7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770">
                <a:moveTo>
                  <a:pt x="111" y="165"/>
                </a:moveTo>
                <a:cubicBezTo>
                  <a:pt x="159" y="151"/>
                  <a:pt x="187" y="102"/>
                  <a:pt x="237" y="87"/>
                </a:cubicBezTo>
                <a:cubicBezTo>
                  <a:pt x="275" y="62"/>
                  <a:pt x="252" y="74"/>
                  <a:pt x="308" y="55"/>
                </a:cubicBezTo>
                <a:cubicBezTo>
                  <a:pt x="326" y="49"/>
                  <a:pt x="338" y="29"/>
                  <a:pt x="356" y="23"/>
                </a:cubicBezTo>
                <a:cubicBezTo>
                  <a:pt x="372" y="18"/>
                  <a:pt x="387" y="13"/>
                  <a:pt x="403" y="8"/>
                </a:cubicBezTo>
                <a:cubicBezTo>
                  <a:pt x="411" y="5"/>
                  <a:pt x="427" y="0"/>
                  <a:pt x="427" y="0"/>
                </a:cubicBezTo>
                <a:cubicBezTo>
                  <a:pt x="472" y="3"/>
                  <a:pt x="517" y="2"/>
                  <a:pt x="561" y="8"/>
                </a:cubicBezTo>
                <a:cubicBezTo>
                  <a:pt x="577" y="10"/>
                  <a:pt x="608" y="23"/>
                  <a:pt x="608" y="23"/>
                </a:cubicBezTo>
                <a:cubicBezTo>
                  <a:pt x="647" y="49"/>
                  <a:pt x="687" y="49"/>
                  <a:pt x="734" y="55"/>
                </a:cubicBezTo>
                <a:cubicBezTo>
                  <a:pt x="821" y="84"/>
                  <a:pt x="727" y="55"/>
                  <a:pt x="948" y="71"/>
                </a:cubicBezTo>
                <a:cubicBezTo>
                  <a:pt x="984" y="74"/>
                  <a:pt x="1022" y="93"/>
                  <a:pt x="1058" y="102"/>
                </a:cubicBezTo>
                <a:cubicBezTo>
                  <a:pt x="1066" y="107"/>
                  <a:pt x="1075" y="111"/>
                  <a:pt x="1082" y="118"/>
                </a:cubicBezTo>
                <a:cubicBezTo>
                  <a:pt x="1089" y="125"/>
                  <a:pt x="1090" y="136"/>
                  <a:pt x="1097" y="142"/>
                </a:cubicBezTo>
                <a:cubicBezTo>
                  <a:pt x="1111" y="155"/>
                  <a:pt x="1145" y="173"/>
                  <a:pt x="1145" y="173"/>
                </a:cubicBezTo>
                <a:cubicBezTo>
                  <a:pt x="1165" y="223"/>
                  <a:pt x="1180" y="224"/>
                  <a:pt x="1216" y="260"/>
                </a:cubicBezTo>
                <a:cubicBezTo>
                  <a:pt x="1239" y="330"/>
                  <a:pt x="1312" y="327"/>
                  <a:pt x="1366" y="363"/>
                </a:cubicBezTo>
                <a:cubicBezTo>
                  <a:pt x="1381" y="387"/>
                  <a:pt x="1389" y="410"/>
                  <a:pt x="1405" y="434"/>
                </a:cubicBezTo>
                <a:cubicBezTo>
                  <a:pt x="1397" y="500"/>
                  <a:pt x="1405" y="532"/>
                  <a:pt x="1413" y="599"/>
                </a:cubicBezTo>
                <a:cubicBezTo>
                  <a:pt x="1410" y="623"/>
                  <a:pt x="1418" y="650"/>
                  <a:pt x="1405" y="670"/>
                </a:cubicBezTo>
                <a:cubicBezTo>
                  <a:pt x="1396" y="684"/>
                  <a:pt x="1358" y="686"/>
                  <a:pt x="1358" y="686"/>
                </a:cubicBezTo>
                <a:cubicBezTo>
                  <a:pt x="1345" y="726"/>
                  <a:pt x="1316" y="729"/>
                  <a:pt x="1279" y="741"/>
                </a:cubicBezTo>
                <a:cubicBezTo>
                  <a:pt x="1263" y="746"/>
                  <a:pt x="1232" y="757"/>
                  <a:pt x="1232" y="757"/>
                </a:cubicBezTo>
                <a:cubicBezTo>
                  <a:pt x="1148" y="754"/>
                  <a:pt x="1058" y="770"/>
                  <a:pt x="979" y="741"/>
                </a:cubicBezTo>
                <a:cubicBezTo>
                  <a:pt x="921" y="720"/>
                  <a:pt x="885" y="658"/>
                  <a:pt x="829" y="639"/>
                </a:cubicBezTo>
                <a:cubicBezTo>
                  <a:pt x="753" y="614"/>
                  <a:pt x="671" y="613"/>
                  <a:pt x="592" y="607"/>
                </a:cubicBezTo>
                <a:cubicBezTo>
                  <a:pt x="521" y="595"/>
                  <a:pt x="447" y="607"/>
                  <a:pt x="379" y="584"/>
                </a:cubicBezTo>
                <a:cubicBezTo>
                  <a:pt x="371" y="579"/>
                  <a:pt x="364" y="572"/>
                  <a:pt x="356" y="568"/>
                </a:cubicBezTo>
                <a:cubicBezTo>
                  <a:pt x="348" y="564"/>
                  <a:pt x="338" y="566"/>
                  <a:pt x="332" y="560"/>
                </a:cubicBezTo>
                <a:cubicBezTo>
                  <a:pt x="318" y="547"/>
                  <a:pt x="300" y="513"/>
                  <a:pt x="300" y="513"/>
                </a:cubicBezTo>
                <a:cubicBezTo>
                  <a:pt x="298" y="502"/>
                  <a:pt x="299" y="490"/>
                  <a:pt x="293" y="481"/>
                </a:cubicBezTo>
                <a:cubicBezTo>
                  <a:pt x="286" y="470"/>
                  <a:pt x="235" y="435"/>
                  <a:pt x="222" y="426"/>
                </a:cubicBezTo>
                <a:cubicBezTo>
                  <a:pt x="211" y="393"/>
                  <a:pt x="178" y="354"/>
                  <a:pt x="151" y="331"/>
                </a:cubicBezTo>
                <a:cubicBezTo>
                  <a:pt x="131" y="314"/>
                  <a:pt x="80" y="300"/>
                  <a:pt x="80" y="300"/>
                </a:cubicBezTo>
                <a:cubicBezTo>
                  <a:pt x="54" y="283"/>
                  <a:pt x="42" y="261"/>
                  <a:pt x="16" y="244"/>
                </a:cubicBezTo>
                <a:cubicBezTo>
                  <a:pt x="7" y="214"/>
                  <a:pt x="0" y="162"/>
                  <a:pt x="32" y="142"/>
                </a:cubicBezTo>
                <a:cubicBezTo>
                  <a:pt x="46" y="133"/>
                  <a:pt x="80" y="126"/>
                  <a:pt x="80" y="126"/>
                </a:cubicBezTo>
                <a:cubicBezTo>
                  <a:pt x="104" y="129"/>
                  <a:pt x="128" y="128"/>
                  <a:pt x="151" y="134"/>
                </a:cubicBezTo>
                <a:cubicBezTo>
                  <a:pt x="186" y="143"/>
                  <a:pt x="164" y="160"/>
                  <a:pt x="182" y="142"/>
                </a:cubicBezTo>
              </a:path>
            </a:pathLst>
          </a:custGeom>
          <a:solidFill>
            <a:srgbClr val="5F5F5F"/>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0983" name="Arc 23"/>
          <p:cNvSpPr>
            <a:spLocks/>
          </p:cNvSpPr>
          <p:nvPr/>
        </p:nvSpPr>
        <p:spPr bwMode="auto">
          <a:xfrm rot="-257025">
            <a:off x="4411663" y="1012825"/>
            <a:ext cx="2600325" cy="2566988"/>
          </a:xfrm>
          <a:custGeom>
            <a:avLst/>
            <a:gdLst>
              <a:gd name="G0" fmla="+- 0 0 0"/>
              <a:gd name="G1" fmla="+- 21469 0 0"/>
              <a:gd name="G2" fmla="+- 21600 0 0"/>
              <a:gd name="T0" fmla="*/ 2372 w 21600"/>
              <a:gd name="T1" fmla="*/ 0 h 24271"/>
              <a:gd name="T2" fmla="*/ 21417 w 21600"/>
              <a:gd name="T3" fmla="*/ 24271 h 24271"/>
              <a:gd name="T4" fmla="*/ 0 w 21600"/>
              <a:gd name="T5" fmla="*/ 21469 h 24271"/>
            </a:gdLst>
            <a:ahLst/>
            <a:cxnLst>
              <a:cxn ang="0">
                <a:pos x="T0" y="T1"/>
              </a:cxn>
              <a:cxn ang="0">
                <a:pos x="T2" y="T3"/>
              </a:cxn>
              <a:cxn ang="0">
                <a:pos x="T4" y="T5"/>
              </a:cxn>
            </a:cxnLst>
            <a:rect l="0" t="0" r="r" b="b"/>
            <a:pathLst>
              <a:path w="21600" h="24271" fill="none" extrusionOk="0">
                <a:moveTo>
                  <a:pt x="2372" y="-1"/>
                </a:moveTo>
                <a:cubicBezTo>
                  <a:pt x="13316" y="1208"/>
                  <a:pt x="21600" y="10457"/>
                  <a:pt x="21600" y="21469"/>
                </a:cubicBezTo>
                <a:cubicBezTo>
                  <a:pt x="21600" y="22405"/>
                  <a:pt x="21539" y="23341"/>
                  <a:pt x="21417" y="24271"/>
                </a:cubicBezTo>
              </a:path>
              <a:path w="21600" h="24271" stroke="0" extrusionOk="0">
                <a:moveTo>
                  <a:pt x="2372" y="-1"/>
                </a:moveTo>
                <a:cubicBezTo>
                  <a:pt x="13316" y="1208"/>
                  <a:pt x="21600" y="10457"/>
                  <a:pt x="21600" y="21469"/>
                </a:cubicBezTo>
                <a:cubicBezTo>
                  <a:pt x="21600" y="22405"/>
                  <a:pt x="21539" y="23341"/>
                  <a:pt x="21417" y="24271"/>
                </a:cubicBezTo>
                <a:lnTo>
                  <a:pt x="0" y="21469"/>
                </a:lnTo>
                <a:close/>
              </a:path>
            </a:pathLst>
          </a:custGeom>
          <a:noFill/>
          <a:ln w="101600">
            <a:solidFill>
              <a:srgbClr val="FC0128"/>
            </a:solidFill>
            <a:prstDash val="sysDot"/>
            <a:round/>
            <a:headEnd/>
            <a:tailEnd/>
          </a:ln>
          <a:effectLst>
            <a:outerShdw blurRad="63500" dist="74053" dir="3542175"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Times New Roman" pitchFamily="-107" charset="0"/>
              <a:ea typeface="ＭＳ Ｐゴシック" charset="0"/>
            </a:endParaRPr>
          </a:p>
        </p:txBody>
      </p:sp>
      <p:sp>
        <p:nvSpPr>
          <p:cNvPr id="2" name="Title 1"/>
          <p:cNvSpPr>
            <a:spLocks noGrp="1"/>
          </p:cNvSpPr>
          <p:nvPr>
            <p:ph type="ctrTitle"/>
          </p:nvPr>
        </p:nvSpPr>
        <p:spPr>
          <a:xfrm>
            <a:off x="3068638" y="1300163"/>
            <a:ext cx="5553892" cy="2490425"/>
          </a:xfrm>
          <a:ln w="12700">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b="1" kern="1200" dirty="0">
                <a:solidFill>
                  <a:srgbClr val="51DC00"/>
                </a:solidFill>
                <a:latin typeface="Arial" panose="020B0604020202020204" pitchFamily="34" charset="0"/>
                <a:ea typeface="+mn-ea"/>
                <a:cs typeface="+mn-cs"/>
              </a:rPr>
              <a:t>A R 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0983"/>
                                        </p:tgtEl>
                                        <p:attrNameLst>
                                          <p:attrName>style.visibility</p:attrName>
                                        </p:attrNameLst>
                                      </p:cBhvr>
                                      <p:to>
                                        <p:strVal val="visible"/>
                                      </p:to>
                                    </p:set>
                                    <p:animEffect transition="in" filter="wipe(down)">
                                      <p:cBhvr>
                                        <p:cTn id="7" dur="2000"/>
                                        <p:tgtEl>
                                          <p:spTgt spid="409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41" name="Freeform 11"/>
          <p:cNvSpPr>
            <a:spLocks/>
          </p:cNvSpPr>
          <p:nvPr/>
        </p:nvSpPr>
        <p:spPr bwMode="auto">
          <a:xfrm>
            <a:off x="7131050" y="2638425"/>
            <a:ext cx="1103313" cy="1035050"/>
          </a:xfrm>
          <a:custGeom>
            <a:avLst/>
            <a:gdLst>
              <a:gd name="T0" fmla="*/ 2147483647 w 695"/>
              <a:gd name="T1" fmla="*/ 2147483647 h 652"/>
              <a:gd name="T2" fmla="*/ 2147483647 w 695"/>
              <a:gd name="T3" fmla="*/ 2147483647 h 652"/>
              <a:gd name="T4" fmla="*/ 2147483647 w 695"/>
              <a:gd name="T5" fmla="*/ 2147483647 h 652"/>
              <a:gd name="T6" fmla="*/ 2147483647 w 695"/>
              <a:gd name="T7" fmla="*/ 2147483647 h 652"/>
              <a:gd name="T8" fmla="*/ 2147483647 w 695"/>
              <a:gd name="T9" fmla="*/ 2147483647 h 652"/>
              <a:gd name="T10" fmla="*/ 2147483647 w 695"/>
              <a:gd name="T11" fmla="*/ 2147483647 h 652"/>
              <a:gd name="T12" fmla="*/ 2147483647 w 695"/>
              <a:gd name="T13" fmla="*/ 2147483647 h 652"/>
              <a:gd name="T14" fmla="*/ 2147483647 w 695"/>
              <a:gd name="T15" fmla="*/ 2147483647 h 652"/>
              <a:gd name="T16" fmla="*/ 2147483647 w 695"/>
              <a:gd name="T17" fmla="*/ 2147483647 h 652"/>
              <a:gd name="T18" fmla="*/ 2147483647 w 695"/>
              <a:gd name="T19" fmla="*/ 2147483647 h 652"/>
              <a:gd name="T20" fmla="*/ 2147483647 w 695"/>
              <a:gd name="T21" fmla="*/ 2147483647 h 652"/>
              <a:gd name="T22" fmla="*/ 2147483647 w 695"/>
              <a:gd name="T23" fmla="*/ 2147483647 h 652"/>
              <a:gd name="T24" fmla="*/ 2147483647 w 695"/>
              <a:gd name="T25" fmla="*/ 2147483647 h 652"/>
              <a:gd name="T26" fmla="*/ 2147483647 w 695"/>
              <a:gd name="T27" fmla="*/ 2147483647 h 652"/>
              <a:gd name="T28" fmla="*/ 2147483647 w 695"/>
              <a:gd name="T29" fmla="*/ 2147483647 h 652"/>
              <a:gd name="T30" fmla="*/ 2147483647 w 695"/>
              <a:gd name="T31" fmla="*/ 2147483647 h 652"/>
              <a:gd name="T32" fmla="*/ 2147483647 w 695"/>
              <a:gd name="T33" fmla="*/ 2147483647 h 652"/>
              <a:gd name="T34" fmla="*/ 2147483647 w 695"/>
              <a:gd name="T35" fmla="*/ 2147483647 h 652"/>
              <a:gd name="T36" fmla="*/ 2147483647 w 695"/>
              <a:gd name="T37" fmla="*/ 2147483647 h 652"/>
              <a:gd name="T38" fmla="*/ 2147483647 w 695"/>
              <a:gd name="T39" fmla="*/ 2147483647 h 652"/>
              <a:gd name="T40" fmla="*/ 2147483647 w 695"/>
              <a:gd name="T41" fmla="*/ 2147483647 h 652"/>
              <a:gd name="T42" fmla="*/ 2147483647 w 695"/>
              <a:gd name="T43" fmla="*/ 2147483647 h 652"/>
              <a:gd name="T44" fmla="*/ 2147483647 w 695"/>
              <a:gd name="T45" fmla="*/ 2147483647 h 652"/>
              <a:gd name="T46" fmla="*/ 2147483647 w 695"/>
              <a:gd name="T47" fmla="*/ 2147483647 h 652"/>
              <a:gd name="T48" fmla="*/ 2147483647 w 695"/>
              <a:gd name="T49" fmla="*/ 2147483647 h 652"/>
              <a:gd name="T50" fmla="*/ 2147483647 w 695"/>
              <a:gd name="T51" fmla="*/ 2147483647 h 652"/>
              <a:gd name="T52" fmla="*/ 2147483647 w 695"/>
              <a:gd name="T53" fmla="*/ 2147483647 h 652"/>
              <a:gd name="T54" fmla="*/ 2147483647 w 695"/>
              <a:gd name="T55" fmla="*/ 2147483647 h 652"/>
              <a:gd name="T56" fmla="*/ 2147483647 w 695"/>
              <a:gd name="T57" fmla="*/ 2147483647 h 652"/>
              <a:gd name="T58" fmla="*/ 2147483647 w 695"/>
              <a:gd name="T59" fmla="*/ 2147483647 h 6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95"/>
              <a:gd name="T91" fmla="*/ 0 h 652"/>
              <a:gd name="T92" fmla="*/ 695 w 695"/>
              <a:gd name="T93" fmla="*/ 652 h 6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95" h="652">
                <a:moveTo>
                  <a:pt x="112" y="111"/>
                </a:moveTo>
                <a:cubicBezTo>
                  <a:pt x="81" y="169"/>
                  <a:pt x="107" y="112"/>
                  <a:pt x="89" y="181"/>
                </a:cubicBezTo>
                <a:cubicBezTo>
                  <a:pt x="84" y="196"/>
                  <a:pt x="86" y="218"/>
                  <a:pt x="73" y="228"/>
                </a:cubicBezTo>
                <a:cubicBezTo>
                  <a:pt x="57" y="238"/>
                  <a:pt x="26" y="260"/>
                  <a:pt x="26" y="260"/>
                </a:cubicBezTo>
                <a:cubicBezTo>
                  <a:pt x="0" y="333"/>
                  <a:pt x="18" y="361"/>
                  <a:pt x="41" y="432"/>
                </a:cubicBezTo>
                <a:cubicBezTo>
                  <a:pt x="38" y="442"/>
                  <a:pt x="37" y="453"/>
                  <a:pt x="34" y="464"/>
                </a:cubicBezTo>
                <a:cubicBezTo>
                  <a:pt x="29" y="479"/>
                  <a:pt x="18" y="511"/>
                  <a:pt x="18" y="511"/>
                </a:cubicBezTo>
                <a:cubicBezTo>
                  <a:pt x="26" y="578"/>
                  <a:pt x="28" y="598"/>
                  <a:pt x="96" y="628"/>
                </a:cubicBezTo>
                <a:cubicBezTo>
                  <a:pt x="111" y="634"/>
                  <a:pt x="127" y="638"/>
                  <a:pt x="143" y="644"/>
                </a:cubicBezTo>
                <a:cubicBezTo>
                  <a:pt x="150" y="646"/>
                  <a:pt x="167" y="652"/>
                  <a:pt x="167" y="652"/>
                </a:cubicBezTo>
                <a:cubicBezTo>
                  <a:pt x="254" y="646"/>
                  <a:pt x="328" y="641"/>
                  <a:pt x="410" y="613"/>
                </a:cubicBezTo>
                <a:cubicBezTo>
                  <a:pt x="415" y="605"/>
                  <a:pt x="419" y="596"/>
                  <a:pt x="426" y="589"/>
                </a:cubicBezTo>
                <a:cubicBezTo>
                  <a:pt x="435" y="577"/>
                  <a:pt x="448" y="569"/>
                  <a:pt x="457" y="558"/>
                </a:cubicBezTo>
                <a:cubicBezTo>
                  <a:pt x="461" y="551"/>
                  <a:pt x="459" y="540"/>
                  <a:pt x="465" y="534"/>
                </a:cubicBezTo>
                <a:cubicBezTo>
                  <a:pt x="476" y="519"/>
                  <a:pt x="494" y="510"/>
                  <a:pt x="512" y="503"/>
                </a:cubicBezTo>
                <a:cubicBezTo>
                  <a:pt x="527" y="496"/>
                  <a:pt x="543" y="492"/>
                  <a:pt x="559" y="487"/>
                </a:cubicBezTo>
                <a:cubicBezTo>
                  <a:pt x="566" y="484"/>
                  <a:pt x="583" y="479"/>
                  <a:pt x="583" y="479"/>
                </a:cubicBezTo>
                <a:cubicBezTo>
                  <a:pt x="600" y="451"/>
                  <a:pt x="614" y="442"/>
                  <a:pt x="645" y="432"/>
                </a:cubicBezTo>
                <a:cubicBezTo>
                  <a:pt x="695" y="383"/>
                  <a:pt x="681" y="313"/>
                  <a:pt x="614" y="291"/>
                </a:cubicBezTo>
                <a:cubicBezTo>
                  <a:pt x="559" y="297"/>
                  <a:pt x="527" y="313"/>
                  <a:pt x="496" y="268"/>
                </a:cubicBezTo>
                <a:cubicBezTo>
                  <a:pt x="486" y="235"/>
                  <a:pt x="479" y="173"/>
                  <a:pt x="449" y="150"/>
                </a:cubicBezTo>
                <a:cubicBezTo>
                  <a:pt x="442" y="144"/>
                  <a:pt x="433" y="145"/>
                  <a:pt x="426" y="142"/>
                </a:cubicBezTo>
                <a:lnTo>
                  <a:pt x="379" y="111"/>
                </a:lnTo>
                <a:cubicBezTo>
                  <a:pt x="379" y="111"/>
                  <a:pt x="379" y="111"/>
                  <a:pt x="379" y="111"/>
                </a:cubicBezTo>
                <a:cubicBezTo>
                  <a:pt x="345" y="77"/>
                  <a:pt x="364" y="93"/>
                  <a:pt x="324" y="64"/>
                </a:cubicBezTo>
                <a:cubicBezTo>
                  <a:pt x="286" y="9"/>
                  <a:pt x="307" y="27"/>
                  <a:pt x="269" y="1"/>
                </a:cubicBezTo>
                <a:cubicBezTo>
                  <a:pt x="224" y="8"/>
                  <a:pt x="194" y="0"/>
                  <a:pt x="151" y="9"/>
                </a:cubicBezTo>
                <a:cubicBezTo>
                  <a:pt x="123" y="50"/>
                  <a:pt x="134" y="67"/>
                  <a:pt x="120" y="119"/>
                </a:cubicBezTo>
                <a:cubicBezTo>
                  <a:pt x="117" y="127"/>
                  <a:pt x="110" y="148"/>
                  <a:pt x="104" y="142"/>
                </a:cubicBezTo>
                <a:cubicBezTo>
                  <a:pt x="96" y="134"/>
                  <a:pt x="109" y="121"/>
                  <a:pt x="112" y="111"/>
                </a:cubicBezTo>
                <a:close/>
              </a:path>
            </a:pathLst>
          </a:custGeom>
          <a:solidFill>
            <a:srgbClr val="58595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ectangle 3"/>
          <p:cNvSpPr txBox="1">
            <a:spLocks noChangeArrowheads="1"/>
          </p:cNvSpPr>
          <p:nvPr/>
        </p:nvSpPr>
        <p:spPr bwMode="auto">
          <a:xfrm>
            <a:off x="650875" y="2451100"/>
            <a:ext cx="7242176" cy="4114800"/>
          </a:xfrm>
          <a:prstGeom prst="rect">
            <a:avLst/>
          </a:prstGeom>
          <a:ln w="12700">
            <a:miter lim="800000"/>
            <a:headEnd/>
            <a:tailEnd/>
          </a:ln>
        </p:spPr>
        <p:txBody>
          <a:bodyPr lIns="90487" tIns="44450" rIns="90487" bIns="44450"/>
          <a:lstStyle>
            <a:lvl1pPr marL="0" indent="0" algn="ctr" rtl="0" eaLnBrk="0" fontAlgn="base" hangingPunct="0">
              <a:spcBef>
                <a:spcPct val="20000"/>
              </a:spcBef>
              <a:spcAft>
                <a:spcPct val="0"/>
              </a:spcAft>
              <a:buClr>
                <a:schemeClr val="accent2"/>
              </a:buClr>
              <a:buSzPct val="75000"/>
              <a:buFont typeface="Monotype Sorts" charset="0"/>
              <a:buNone/>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effectLst>
                  <a:outerShdw blurRad="38100" dist="38100" dir="2700000" algn="tl">
                    <a:srgbClr val="000000"/>
                  </a:outerShdw>
                </a:effectLst>
                <a:latin typeface="+mn-lt"/>
                <a:ea typeface="ＭＳ Ｐゴシック" pitchFamily="-107"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371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2860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effectLst>
                  <a:outerShdw blurRad="38100" dist="38100" dir="2700000" algn="tl">
                    <a:srgbClr val="000000"/>
                  </a:outerShdw>
                </a:effectLst>
                <a:latin typeface="+mn-lt"/>
                <a:ea typeface="ＭＳ Ｐゴシック" pitchFamily="-107" charset="-128"/>
              </a:defRPr>
            </a:lvl9pPr>
          </a:lstStyle>
          <a:p>
            <a:pPr marL="2179638" marR="0" lvl="0" indent="-866775"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72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ف</a:t>
            </a:r>
            <a:r>
              <a:rPr kumimoji="0" lang="ar-JO"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وضى</a:t>
            </a:r>
            <a:endParaRPr kumimoji="0" lang="en-US"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72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م</a:t>
            </a:r>
            <a:r>
              <a:rPr kumimoji="0" lang="ar-JO"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لكية</a:t>
            </a:r>
            <a:endParaRPr kumimoji="0" lang="en-US"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a:p>
            <a:pPr marL="2179638" marR="0" lvl="0" indent="-866775" algn="r" defTabSz="1033463" rtl="0" eaLnBrk="0" fontAlgn="base" latinLnBrk="0" hangingPunct="0">
              <a:lnSpc>
                <a:spcPct val="100000"/>
              </a:lnSpc>
              <a:spcBef>
                <a:spcPct val="20000"/>
              </a:spcBef>
              <a:spcAft>
                <a:spcPct val="0"/>
              </a:spcAft>
              <a:buClr>
                <a:srgbClr val="790015"/>
              </a:buClr>
              <a:buSzPct val="75000"/>
              <a:buFont typeface="Monotype Sorts" charset="0"/>
              <a:buChar char=""/>
              <a:tabLst/>
              <a:defRPr/>
            </a:pPr>
            <a:r>
              <a:rPr kumimoji="0" lang="ar-JO" sz="7200" b="1" u="none" strike="noStrike" kern="1200" cap="none" spc="0" normalizeH="0" baseline="0" noProof="0" dirty="0">
                <a:ln>
                  <a:noFill/>
                </a:ln>
                <a:solidFill>
                  <a:srgbClr val="F6FE0A"/>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س</a:t>
            </a:r>
            <a:r>
              <a:rPr kumimoji="0" lang="ar-JO"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rPr>
              <a:t>بي</a:t>
            </a:r>
            <a:endParaRPr kumimoji="0" lang="en-US" sz="7200" b="1" u="none" strike="noStrike" kern="1200" cap="none" spc="0" normalizeH="0" baseline="0" noProof="0" dirty="0">
              <a:ln>
                <a:noFill/>
              </a:ln>
              <a:solidFill>
                <a:srgbClr val="00B050"/>
              </a:solidFill>
              <a:effectLst>
                <a:outerShdw dist="63500" dir="2700000" algn="tl" rotWithShape="0">
                  <a:srgbClr val="000000">
                    <a:alpha val="77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8914" name="Rectangle 2"/>
          <p:cNvSpPr>
            <a:spLocks noGrp="1" noChangeArrowheads="1"/>
          </p:cNvSpPr>
          <p:nvPr>
            <p:ph type="ctrTitle"/>
          </p:nvPr>
        </p:nvSpPr>
        <p:spPr bwMode="auto">
          <a:xfrm>
            <a:off x="679450" y="1295400"/>
            <a:ext cx="7772400" cy="1143000"/>
          </a:xfrm>
          <a:ln w="12700">
            <a:miter lim="800000"/>
            <a:headEnd/>
            <a:tailEnd/>
          </a:ln>
          <a:effectLst>
            <a:outerShdw blurRad="63500" dist="107763" dir="2700000" algn="ctr" rotWithShape="0">
              <a:schemeClr val="bg2"/>
            </a:outerShdw>
          </a:effectLst>
        </p:spPr>
        <p:txBody>
          <a:bodyPr wrap="square" lIns="90487" tIns="44450" rIns="90487" bIns="44450" numCol="1" anchor="ctr" anchorCtr="0" compatLnSpc="1">
            <a:prstTxWarp prst="textNoShape">
              <a:avLst/>
            </a:prstTxWarp>
          </a:bodyPr>
          <a:lstStyle/>
          <a:p>
            <a:pPr algn="ctr">
              <a:defRPr/>
            </a:pPr>
            <a:r>
              <a:rPr lang="ar-JO" sz="4800" b="1" dirty="0">
                <a:solidFill>
                  <a:srgbClr val="92D050"/>
                </a:solidFill>
                <a:latin typeface="Arial" panose="020B0604020202020204" pitchFamily="34" charset="0"/>
                <a:ea typeface="ＭＳ Ｐゴシック" charset="0"/>
                <a:cs typeface="Arial" panose="020B0604020202020204" pitchFamily="34" charset="0"/>
              </a:rPr>
              <a:t>المجتمعات الثلاثة </a:t>
            </a:r>
            <a:r>
              <a:rPr lang="ar-JO" sz="4800" b="1" dirty="0">
                <a:solidFill>
                  <a:srgbClr val="FAFD00"/>
                </a:solidFill>
                <a:latin typeface="Arial" panose="020B0604020202020204" pitchFamily="34" charset="0"/>
                <a:ea typeface="ＭＳ Ｐゴシック" charset="0"/>
                <a:cs typeface="Arial" panose="020B0604020202020204" pitchFamily="34" charset="0"/>
              </a:rPr>
              <a:t>هي:</a:t>
            </a:r>
            <a:endParaRPr lang="en-US" sz="4800" b="1" dirty="0">
              <a:solidFill>
                <a:srgbClr val="FAFD00"/>
              </a:solidFill>
              <a:latin typeface="Arial" panose="020B0604020202020204" pitchFamily="34" charset="0"/>
              <a:ea typeface="ＭＳ Ｐゴシック" charset="0"/>
              <a:cs typeface="Arial" panose="020B0604020202020204" pitchFamily="34" charset="0"/>
            </a:endParaRPr>
          </a:p>
        </p:txBody>
      </p:sp>
      <p:sp>
        <p:nvSpPr>
          <p:cNvPr id="38916" name="Rectangle 4"/>
          <p:cNvSpPr>
            <a:spLocks noChangeArrowheads="1"/>
          </p:cNvSpPr>
          <p:nvPr/>
        </p:nvSpPr>
        <p:spPr bwMode="auto">
          <a:xfrm>
            <a:off x="620713" y="1587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8919" name="Rectangle 7"/>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7</a:t>
            </a:r>
          </a:p>
        </p:txBody>
      </p:sp>
      <p:sp>
        <p:nvSpPr>
          <p:cNvPr id="38920" name="Line 8"/>
          <p:cNvSpPr>
            <a:spLocks noChangeShapeType="1"/>
          </p:cNvSpPr>
          <p:nvPr/>
        </p:nvSpPr>
        <p:spPr bwMode="auto">
          <a:xfrm>
            <a:off x="925513" y="838200"/>
            <a:ext cx="31115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71047" name="Text Box 15"/>
          <p:cNvSpPr txBox="1">
            <a:spLocks noChangeArrowheads="1"/>
          </p:cNvSpPr>
          <p:nvPr/>
        </p:nvSpPr>
        <p:spPr bwMode="auto">
          <a:xfrm>
            <a:off x="8753475"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471048" name="Text Box 17"/>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049" name="Text Box 18"/>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050" name="Text Box 19"/>
          <p:cNvSpPr txBox="1">
            <a:spLocks noChangeArrowheads="1"/>
          </p:cNvSpPr>
          <p:nvPr/>
        </p:nvSpPr>
        <p:spPr bwMode="auto">
          <a:xfrm>
            <a:off x="8085138" y="6523038"/>
            <a:ext cx="32861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a:t>
            </a:r>
          </a:p>
        </p:txBody>
      </p:sp>
      <p:sp>
        <p:nvSpPr>
          <p:cNvPr id="471051" name="Text Box 20"/>
          <p:cNvSpPr txBox="1">
            <a:spLocks noChangeArrowheads="1"/>
          </p:cNvSpPr>
          <p:nvPr/>
        </p:nvSpPr>
        <p:spPr bwMode="auto">
          <a:xfrm>
            <a:off x="8740775" y="64008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p>
        </p:txBody>
      </p:sp>
      <p:sp>
        <p:nvSpPr>
          <p:cNvPr id="471052" name="Text Box 22"/>
          <p:cNvSpPr txBox="1">
            <a:spLocks noChangeArrowheads="1"/>
          </p:cNvSpPr>
          <p:nvPr/>
        </p:nvSpPr>
        <p:spPr bwMode="auto">
          <a:xfrm>
            <a:off x="7085233" y="6269445"/>
            <a:ext cx="15632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8-14</a:t>
            </a:r>
          </a:p>
        </p:txBody>
      </p:sp>
      <p:sp>
        <p:nvSpPr>
          <p:cNvPr id="38925" name="Oval 13"/>
          <p:cNvSpPr>
            <a:spLocks noChangeArrowheads="1"/>
          </p:cNvSpPr>
          <p:nvPr/>
        </p:nvSpPr>
        <p:spPr bwMode="auto">
          <a:xfrm>
            <a:off x="2605088" y="3884613"/>
            <a:ext cx="1189037" cy="1103312"/>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8926" name="Oval 14"/>
          <p:cNvSpPr>
            <a:spLocks noChangeArrowheads="1"/>
          </p:cNvSpPr>
          <p:nvPr/>
        </p:nvSpPr>
        <p:spPr bwMode="auto">
          <a:xfrm>
            <a:off x="2608263" y="5172075"/>
            <a:ext cx="1187450"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
        <p:nvSpPr>
          <p:cNvPr id="38924" name="Oval 12"/>
          <p:cNvSpPr>
            <a:spLocks noChangeArrowheads="1"/>
          </p:cNvSpPr>
          <p:nvPr/>
        </p:nvSpPr>
        <p:spPr bwMode="auto">
          <a:xfrm>
            <a:off x="2601913" y="2584450"/>
            <a:ext cx="1190625" cy="110331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0-#ppt_w/2"/>
                                          </p:val>
                                        </p:tav>
                                        <p:tav tm="100000">
                                          <p:val>
                                            <p:strVal val="#ppt_x"/>
                                          </p:val>
                                        </p:tav>
                                      </p:tavLst>
                                    </p:anim>
                                    <p:anim calcmode="lin" valueType="num">
                                      <p:cBhvr additive="base">
                                        <p:cTn id="8"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box(out)">
                                      <p:cBhvr>
                                        <p:cTn id="13" dur="500"/>
                                        <p:tgtEl>
                                          <p:spTgt spid="1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17">
                                            <p:txEl>
                                              <p:pRg st="1" end="1"/>
                                            </p:txEl>
                                          </p:spTgt>
                                        </p:tgtEl>
                                        <p:attrNameLst>
                                          <p:attrName>style.visibility</p:attrName>
                                        </p:attrNameLst>
                                      </p:cBhvr>
                                      <p:to>
                                        <p:strVal val="visible"/>
                                      </p:to>
                                    </p:set>
                                    <p:animEffect transition="in" filter="box(out)">
                                      <p:cBhvr>
                                        <p:cTn id="18" dur="500"/>
                                        <p:tgtEl>
                                          <p:spTgt spid="1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box(out)">
                                      <p:cBhvr>
                                        <p:cTn id="23" dur="500"/>
                                        <p:tgtEl>
                                          <p:spTgt spid="17">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38924"/>
                                        </p:tgtEl>
                                        <p:attrNameLst>
                                          <p:attrName>style.visibility</p:attrName>
                                        </p:attrNameLst>
                                      </p:cBhvr>
                                      <p:to>
                                        <p:strVal val="visible"/>
                                      </p:to>
                                    </p:set>
                                    <p:anim calcmode="lin" valueType="num">
                                      <p:cBhvr>
                                        <p:cTn id="28" dur="500" fill="hold"/>
                                        <p:tgtEl>
                                          <p:spTgt spid="38924"/>
                                        </p:tgtEl>
                                        <p:attrNameLst>
                                          <p:attrName>ppt_w</p:attrName>
                                        </p:attrNameLst>
                                      </p:cBhvr>
                                      <p:tavLst>
                                        <p:tav tm="0">
                                          <p:val>
                                            <p:fltVal val="0"/>
                                          </p:val>
                                        </p:tav>
                                        <p:tav tm="100000">
                                          <p:val>
                                            <p:strVal val="#ppt_w"/>
                                          </p:val>
                                        </p:tav>
                                      </p:tavLst>
                                    </p:anim>
                                    <p:anim calcmode="lin" valueType="num">
                                      <p:cBhvr>
                                        <p:cTn id="29" dur="500" fill="hold"/>
                                        <p:tgtEl>
                                          <p:spTgt spid="38924"/>
                                        </p:tgtEl>
                                        <p:attrNameLst>
                                          <p:attrName>ppt_h</p:attrName>
                                        </p:attrNameLst>
                                      </p:cBhvr>
                                      <p:tavLst>
                                        <p:tav tm="0">
                                          <p:val>
                                            <p:fltVal val="0"/>
                                          </p:val>
                                        </p:tav>
                                        <p:tav tm="100000">
                                          <p:val>
                                            <p:strVal val="#ppt_h"/>
                                          </p:val>
                                        </p:tav>
                                      </p:tavLst>
                                    </p:anim>
                                    <p:anim calcmode="lin" valueType="num">
                                      <p:cBhvr>
                                        <p:cTn id="30" dur="500" fill="hold"/>
                                        <p:tgtEl>
                                          <p:spTgt spid="38924"/>
                                        </p:tgtEl>
                                        <p:attrNameLst>
                                          <p:attrName>ppt_x</p:attrName>
                                        </p:attrNameLst>
                                      </p:cBhvr>
                                      <p:tavLst>
                                        <p:tav tm="0">
                                          <p:val>
                                            <p:fltVal val="0.5"/>
                                          </p:val>
                                        </p:tav>
                                        <p:tav tm="100000">
                                          <p:val>
                                            <p:strVal val="#ppt_x"/>
                                          </p:val>
                                        </p:tav>
                                      </p:tavLst>
                                    </p:anim>
                                    <p:anim calcmode="lin" valueType="num">
                                      <p:cBhvr>
                                        <p:cTn id="31" dur="500" fill="hold"/>
                                        <p:tgtEl>
                                          <p:spTgt spid="38924"/>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38925"/>
                                        </p:tgtEl>
                                        <p:attrNameLst>
                                          <p:attrName>style.visibility</p:attrName>
                                        </p:attrNameLst>
                                      </p:cBhvr>
                                      <p:to>
                                        <p:strVal val="visible"/>
                                      </p:to>
                                    </p:set>
                                    <p:anim calcmode="lin" valueType="num">
                                      <p:cBhvr>
                                        <p:cTn id="36" dur="500" fill="hold"/>
                                        <p:tgtEl>
                                          <p:spTgt spid="38925"/>
                                        </p:tgtEl>
                                        <p:attrNameLst>
                                          <p:attrName>ppt_w</p:attrName>
                                        </p:attrNameLst>
                                      </p:cBhvr>
                                      <p:tavLst>
                                        <p:tav tm="0">
                                          <p:val>
                                            <p:fltVal val="0"/>
                                          </p:val>
                                        </p:tav>
                                        <p:tav tm="100000">
                                          <p:val>
                                            <p:strVal val="#ppt_w"/>
                                          </p:val>
                                        </p:tav>
                                      </p:tavLst>
                                    </p:anim>
                                    <p:anim calcmode="lin" valueType="num">
                                      <p:cBhvr>
                                        <p:cTn id="37" dur="500" fill="hold"/>
                                        <p:tgtEl>
                                          <p:spTgt spid="38925"/>
                                        </p:tgtEl>
                                        <p:attrNameLst>
                                          <p:attrName>ppt_h</p:attrName>
                                        </p:attrNameLst>
                                      </p:cBhvr>
                                      <p:tavLst>
                                        <p:tav tm="0">
                                          <p:val>
                                            <p:fltVal val="0"/>
                                          </p:val>
                                        </p:tav>
                                        <p:tav tm="100000">
                                          <p:val>
                                            <p:strVal val="#ppt_h"/>
                                          </p:val>
                                        </p:tav>
                                      </p:tavLst>
                                    </p:anim>
                                    <p:anim calcmode="lin" valueType="num">
                                      <p:cBhvr>
                                        <p:cTn id="38" dur="500" fill="hold"/>
                                        <p:tgtEl>
                                          <p:spTgt spid="38925"/>
                                        </p:tgtEl>
                                        <p:attrNameLst>
                                          <p:attrName>ppt_x</p:attrName>
                                        </p:attrNameLst>
                                      </p:cBhvr>
                                      <p:tavLst>
                                        <p:tav tm="0">
                                          <p:val>
                                            <p:fltVal val="0.5"/>
                                          </p:val>
                                        </p:tav>
                                        <p:tav tm="100000">
                                          <p:val>
                                            <p:strVal val="#ppt_x"/>
                                          </p:val>
                                        </p:tav>
                                      </p:tavLst>
                                    </p:anim>
                                    <p:anim calcmode="lin" valueType="num">
                                      <p:cBhvr>
                                        <p:cTn id="39" dur="500" fill="hold"/>
                                        <p:tgtEl>
                                          <p:spTgt spid="38925"/>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38926"/>
                                        </p:tgtEl>
                                        <p:attrNameLst>
                                          <p:attrName>style.visibility</p:attrName>
                                        </p:attrNameLst>
                                      </p:cBhvr>
                                      <p:to>
                                        <p:strVal val="visible"/>
                                      </p:to>
                                    </p:set>
                                    <p:anim calcmode="lin" valueType="num">
                                      <p:cBhvr>
                                        <p:cTn id="44" dur="500" fill="hold"/>
                                        <p:tgtEl>
                                          <p:spTgt spid="38926"/>
                                        </p:tgtEl>
                                        <p:attrNameLst>
                                          <p:attrName>ppt_w</p:attrName>
                                        </p:attrNameLst>
                                      </p:cBhvr>
                                      <p:tavLst>
                                        <p:tav tm="0">
                                          <p:val>
                                            <p:fltVal val="0"/>
                                          </p:val>
                                        </p:tav>
                                        <p:tav tm="100000">
                                          <p:val>
                                            <p:strVal val="#ppt_w"/>
                                          </p:val>
                                        </p:tav>
                                      </p:tavLst>
                                    </p:anim>
                                    <p:anim calcmode="lin" valueType="num">
                                      <p:cBhvr>
                                        <p:cTn id="45" dur="500" fill="hold"/>
                                        <p:tgtEl>
                                          <p:spTgt spid="38926"/>
                                        </p:tgtEl>
                                        <p:attrNameLst>
                                          <p:attrName>ppt_h</p:attrName>
                                        </p:attrNameLst>
                                      </p:cBhvr>
                                      <p:tavLst>
                                        <p:tav tm="0">
                                          <p:val>
                                            <p:fltVal val="0"/>
                                          </p:val>
                                        </p:tav>
                                        <p:tav tm="100000">
                                          <p:val>
                                            <p:strVal val="#ppt_h"/>
                                          </p:val>
                                        </p:tav>
                                      </p:tavLst>
                                    </p:anim>
                                    <p:anim calcmode="lin" valueType="num">
                                      <p:cBhvr>
                                        <p:cTn id="46" dur="500" fill="hold"/>
                                        <p:tgtEl>
                                          <p:spTgt spid="38926"/>
                                        </p:tgtEl>
                                        <p:attrNameLst>
                                          <p:attrName>ppt_x</p:attrName>
                                        </p:attrNameLst>
                                      </p:cBhvr>
                                      <p:tavLst>
                                        <p:tav tm="0">
                                          <p:val>
                                            <p:fltVal val="0.5"/>
                                          </p:val>
                                        </p:tav>
                                        <p:tav tm="100000">
                                          <p:val>
                                            <p:strVal val="#ppt_x"/>
                                          </p:val>
                                        </p:tav>
                                      </p:tavLst>
                                    </p:anim>
                                    <p:anim calcmode="lin" valueType="num">
                                      <p:cBhvr>
                                        <p:cTn id="47" dur="500" fill="hold"/>
                                        <p:tgtEl>
                                          <p:spTgt spid="3892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utoUpdateAnimBg="0"/>
      <p:bldP spid="38914" grpId="0" animBg="1" autoUpdateAnimBg="0"/>
      <p:bldP spid="38925" grpId="0" animBg="1"/>
      <p:bldP spid="38926" grpId="0" animBg="1"/>
      <p:bldP spid="3892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endParaRPr>
          </a:p>
        </p:txBody>
      </p:sp>
      <p:pic>
        <p:nvPicPr>
          <p:cNvPr id="380930"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0931"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80932"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eaLnBrk="1" hangingPunct="1">
              <a:defRPr/>
            </a:pPr>
            <a:r>
              <a:rPr lang="ar-JO" altLang="ja-JP" sz="11700" dirty="0">
                <a:solidFill>
                  <a:srgbClr val="FFFF00"/>
                </a:solidFill>
                <a:effectLst>
                  <a:glow rad="292100">
                    <a:schemeClr val="tx2">
                      <a:alpha val="89000"/>
                    </a:schemeClr>
                  </a:glow>
                </a:effectLst>
                <a:ea typeface="ＭＳ Ｐゴシック" charset="0"/>
              </a:rPr>
              <a:t>في</a:t>
            </a:r>
            <a:br>
              <a:rPr lang="ar-JO" altLang="ja-JP" sz="11700" dirty="0">
                <a:solidFill>
                  <a:srgbClr val="FFFF00"/>
                </a:solidFill>
                <a:effectLst>
                  <a:glow rad="292100">
                    <a:schemeClr val="tx2">
                      <a:alpha val="89000"/>
                    </a:schemeClr>
                  </a:glow>
                </a:effectLst>
                <a:ea typeface="ＭＳ Ｐゴシック" charset="0"/>
              </a:rPr>
            </a:br>
            <a:r>
              <a:rPr lang="ar-JO" altLang="ja-JP" sz="11700" dirty="0">
                <a:solidFill>
                  <a:srgbClr val="FFFF00"/>
                </a:solidFill>
                <a:effectLst>
                  <a:glow rad="292100">
                    <a:schemeClr val="tx2">
                      <a:alpha val="89000"/>
                    </a:schemeClr>
                  </a:glow>
                </a:effectLst>
                <a:ea typeface="ＭＳ Ｐゴシック" charset="0"/>
              </a:rPr>
              <a:t>البدء</a:t>
            </a:r>
            <a:endParaRPr lang="en-US" sz="11700" dirty="0">
              <a:solidFill>
                <a:srgbClr val="FFFF00"/>
              </a:solidFill>
              <a:effectLst>
                <a:glow rad="292100">
                  <a:schemeClr val="tx2">
                    <a:alpha val="89000"/>
                  </a:schemeClr>
                </a:glow>
              </a:effectLst>
              <a:ea typeface="ＭＳ Ｐゴシック" charset="0"/>
            </a:endParaRPr>
          </a:p>
        </p:txBody>
      </p:sp>
      <p:sp>
        <p:nvSpPr>
          <p:cNvPr id="380934" name="Rectangle 7"/>
          <p:cNvSpPr>
            <a:spLocks noGrp="1" noChangeArrowheads="1"/>
          </p:cNvSpPr>
          <p:nvPr>
            <p:ph type="subTitle" idx="1"/>
          </p:nvPr>
        </p:nvSpPr>
        <p:spPr>
          <a:xfrm>
            <a:off x="6477000" y="4953000"/>
            <a:ext cx="2667000" cy="1981200"/>
          </a:xfrm>
        </p:spPr>
        <p:txBody>
          <a:bodyPr/>
          <a:lstStyle/>
          <a:p>
            <a:pPr eaLnBrk="1" hangingPunct="1"/>
            <a:r>
              <a:rPr lang="ar-JO" dirty="0">
                <a:solidFill>
                  <a:schemeClr val="bg1"/>
                </a:solidFill>
                <a:ea typeface="ＭＳ Ｐゴシック" charset="0"/>
              </a:rPr>
              <a:t>مقدمة</a:t>
            </a:r>
          </a:p>
          <a:p>
            <a:pPr eaLnBrk="1" hangingPunct="1"/>
            <a:r>
              <a:rPr lang="ar-JO" dirty="0">
                <a:solidFill>
                  <a:schemeClr val="bg1"/>
                </a:solidFill>
                <a:ea typeface="ＭＳ Ｐゴシック" charset="0"/>
              </a:rPr>
              <a:t>إلى</a:t>
            </a:r>
          </a:p>
          <a:p>
            <a:pPr eaLnBrk="1" hangingPunct="1"/>
            <a:r>
              <a:rPr lang="ar-JO" dirty="0">
                <a:solidFill>
                  <a:schemeClr val="bg1"/>
                </a:solidFill>
                <a:ea typeface="ＭＳ Ｐゴシック" charset="0"/>
              </a:rPr>
              <a:t>تكوين</a:t>
            </a:r>
            <a:endParaRPr lang="en-US" dirty="0">
              <a:solidFill>
                <a:schemeClr val="bg1"/>
              </a:solidFill>
              <a:ea typeface="ＭＳ Ｐゴシック" charset="0"/>
            </a:endParaRPr>
          </a:p>
        </p:txBody>
      </p:sp>
    </p:spTree>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dirty="0">
              <a:solidFill>
                <a:srgbClr val="000000"/>
              </a:solidFill>
              <a:latin typeface="Arial" panose="020B0604020202020204" pitchFamily="34" charset="0"/>
            </a:endParaRPr>
          </a:p>
        </p:txBody>
      </p:sp>
      <p:pic>
        <p:nvPicPr>
          <p:cNvPr id="38297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3152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2979"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b="1" dirty="0">
              <a:solidFill>
                <a:srgbClr val="000000"/>
              </a:solidFill>
              <a:latin typeface="Arial" panose="020B0604020202020204" pitchFamily="34" charset="0"/>
            </a:endParaRPr>
          </a:p>
        </p:txBody>
      </p:sp>
      <p:sp>
        <p:nvSpPr>
          <p:cNvPr id="382980"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ja-JP"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2982" name="Rectangle 7"/>
          <p:cNvSpPr>
            <a:spLocks noGrp="1" noChangeArrowheads="1"/>
          </p:cNvSpPr>
          <p:nvPr>
            <p:ph type="subTitle" idx="4294967295"/>
          </p:nvPr>
        </p:nvSpPr>
        <p:spPr>
          <a:xfrm>
            <a:off x="6248400" y="4953000"/>
            <a:ext cx="2895600" cy="1982788"/>
          </a:xfrm>
        </p:spPr>
        <p:txBody>
          <a:bodyPr lIns="90000" tIns="46800" rIns="90000" bIns="46800"/>
          <a:lstStyle/>
          <a:p>
            <a:pPr marL="0" indent="0" algn="ctr" defTabSz="457200" eaLnBrk="1" hangingPunct="1">
              <a:buClr>
                <a:srgbClr val="FFFFFF"/>
              </a:buClr>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a:solidFill>
                  <a:srgbClr val="FFFFFF"/>
                </a:solidFill>
                <a:ea typeface="ＭＳ Ｐゴシック" charset="0"/>
                <a:cs typeface="ＭＳ Ｐゴシック" charset="0"/>
              </a:rPr>
              <a:t>Pengenalan</a:t>
            </a:r>
            <a:r>
              <a:rPr lang="en-GB" dirty="0">
                <a:solidFill>
                  <a:srgbClr val="FFFFFF"/>
                </a:solidFill>
                <a:ea typeface="ＭＳ Ｐゴシック" charset="0"/>
                <a:cs typeface="ＭＳ Ｐゴシック" charset="0"/>
              </a:rPr>
              <a:t> kitab </a:t>
            </a:r>
            <a:r>
              <a:rPr lang="en-GB" dirty="0" err="1">
                <a:solidFill>
                  <a:srgbClr val="FFFFFF"/>
                </a:solidFill>
                <a:ea typeface="ＭＳ Ｐゴシック" charset="0"/>
                <a:cs typeface="ＭＳ Ｐゴシック" charset="0"/>
              </a:rPr>
              <a:t>Kejadian</a:t>
            </a:r>
            <a:endParaRPr lang="en-GB" dirty="0">
              <a:solidFill>
                <a:srgbClr val="FFFFFF"/>
              </a:solidFill>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dirty="0">
              <a:solidFill>
                <a:srgbClr val="000000"/>
              </a:solidFill>
              <a:latin typeface="Arial" panose="020B0604020202020204" pitchFamily="34" charset="0"/>
            </a:endParaRPr>
          </a:p>
        </p:txBody>
      </p:sp>
      <p:pic>
        <p:nvPicPr>
          <p:cNvPr id="385026"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5027"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en-US" sz="2000" b="1" dirty="0">
              <a:solidFill>
                <a:srgbClr val="FFA27C"/>
              </a:solidFill>
              <a:latin typeface="Arial" panose="020B0604020202020204" pitchFamily="34" charset="0"/>
            </a:endParaRPr>
          </a:p>
        </p:txBody>
      </p:sp>
      <p:sp>
        <p:nvSpPr>
          <p:cNvPr id="385028"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85030" name="Rectangle 7"/>
          <p:cNvSpPr>
            <a:spLocks noGrp="1" noChangeArrowheads="1"/>
          </p:cNvSpPr>
          <p:nvPr>
            <p:ph type="subTitle" idx="1"/>
          </p:nvPr>
        </p:nvSpPr>
        <p:spPr>
          <a:xfrm>
            <a:off x="6400800" y="5715000"/>
            <a:ext cx="2743200" cy="838200"/>
          </a:xfrm>
        </p:spPr>
        <p:txBody>
          <a:bodyPr/>
          <a:lstStyle/>
          <a:p>
            <a:pPr eaLnBrk="1" hangingPunct="1"/>
            <a:r>
              <a:rPr lang="zh-CN" altLang="en-US" sz="4000">
                <a:solidFill>
                  <a:schemeClr val="bg1"/>
                </a:solidFill>
                <a:latin typeface="Times New Roman" charset="0"/>
                <a:ea typeface="SimSun" charset="0"/>
                <a:cs typeface="SimSun" charset="0"/>
              </a:rPr>
              <a:t>创世记导论</a:t>
            </a:r>
            <a:endParaRPr lang="en-US" altLang="zh-CN" sz="4000">
              <a:solidFill>
                <a:schemeClr val="bg1"/>
              </a:solidFill>
              <a:latin typeface="Times New Roman" charset="0"/>
              <a:ea typeface="SimSun" charset="0"/>
              <a:cs typeface="SimSun"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870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itchFamily="-112" charset="0"/>
                <a:ea typeface="ＭＳ Ｐゴシック" charset="0"/>
              </a:rPr>
              <a:t>Day 1:</a:t>
            </a:r>
            <a:r>
              <a:rPr kumimoji="0" lang="en-US" sz="4000" b="1" i="0" u="none" strike="noStrike" kern="1200" cap="none" spc="0" normalizeH="0" baseline="0" noProof="0">
                <a:ln>
                  <a:noFill/>
                </a:ln>
                <a:solidFill>
                  <a:srgbClr val="FFFFFF"/>
                </a:solidFill>
                <a:effectLst/>
                <a:uLnTx/>
                <a:uFillTx/>
                <a:latin typeface="Times New Roman" pitchFamily="-112" charset="0"/>
                <a:ea typeface="ＭＳ Ｐゴシック" charset="0"/>
              </a:rPr>
              <a:t> Light</a:t>
            </a:r>
          </a:p>
        </p:txBody>
      </p:sp>
      <p:sp>
        <p:nvSpPr>
          <p:cNvPr id="227333"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itchFamily="-112" charset="0"/>
                <a:ea typeface="ＭＳ Ｐゴシック" charset="0"/>
              </a:rPr>
              <a:t>Day 2:</a:t>
            </a:r>
            <a:r>
              <a:rPr kumimoji="0" lang="en-US" sz="4000" b="1" i="0" u="none" strike="noStrike" kern="1200" cap="none" spc="0" normalizeH="0" baseline="0" noProof="0">
                <a:ln>
                  <a:noFill/>
                </a:ln>
                <a:solidFill>
                  <a:srgbClr val="FFFFFF"/>
                </a:solidFill>
                <a:effectLst/>
                <a:uLnTx/>
                <a:uFillTx/>
                <a:latin typeface="Times New Roman" pitchFamily="-112" charset="0"/>
                <a:ea typeface="ＭＳ Ｐゴシック" charset="0"/>
              </a:rPr>
              <a:t> Water &amp;  air separated</a:t>
            </a:r>
          </a:p>
        </p:txBody>
      </p:sp>
      <p:sp>
        <p:nvSpPr>
          <p:cNvPr id="227334"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itchFamily="-112" charset="0"/>
                <a:ea typeface="ＭＳ Ｐゴシック" charset="0"/>
              </a:rPr>
              <a:t>Day 3:</a:t>
            </a:r>
            <a:r>
              <a:rPr kumimoji="0" lang="en-US" sz="4000" b="1" i="0" u="none" strike="noStrike" kern="1200" cap="none" spc="0" normalizeH="0" baseline="0" noProof="0">
                <a:ln>
                  <a:noFill/>
                </a:ln>
                <a:solidFill>
                  <a:srgbClr val="FFFFFF"/>
                </a:solidFill>
                <a:effectLst/>
                <a:uLnTx/>
                <a:uFillTx/>
                <a:latin typeface="Times New Roman" pitchFamily="-112" charset="0"/>
                <a:ea typeface="ＭＳ Ｐゴシック" charset="0"/>
              </a:rPr>
              <a:t> Land &amp; sea separated</a:t>
            </a:r>
          </a:p>
        </p:txBody>
      </p:sp>
      <p:sp>
        <p:nvSpPr>
          <p:cNvPr id="227335"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itchFamily="-112" charset="0"/>
                <a:ea typeface="ＭＳ Ｐゴシック" charset="0"/>
              </a:rPr>
              <a:t>Day 4:</a:t>
            </a:r>
            <a:r>
              <a:rPr kumimoji="0" lang="en-US" sz="4000" b="1" i="0" u="none" strike="noStrike" kern="1200" cap="none" spc="0" normalizeH="0" baseline="0" noProof="0">
                <a:ln>
                  <a:noFill/>
                </a:ln>
                <a:solidFill>
                  <a:srgbClr val="FFFFFF"/>
                </a:solidFill>
                <a:effectLst/>
                <a:uLnTx/>
                <a:uFillTx/>
                <a:latin typeface="Times New Roman" pitchFamily="-112" charset="0"/>
                <a:ea typeface="ＭＳ Ｐゴシック" charset="0"/>
              </a:rPr>
              <a:t>  Sun, moon &amp; stars arranged</a:t>
            </a:r>
          </a:p>
        </p:txBody>
      </p:sp>
      <p:sp>
        <p:nvSpPr>
          <p:cNvPr id="227336"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itchFamily="-112" charset="0"/>
                <a:ea typeface="ＭＳ Ｐゴシック" charset="0"/>
              </a:rPr>
              <a:t>Day 5:</a:t>
            </a:r>
            <a:r>
              <a:rPr kumimoji="0" lang="en-US" sz="4000" b="1" i="0" u="none" strike="noStrike" kern="1200" cap="none" spc="0" normalizeH="0" baseline="0" noProof="0">
                <a:ln>
                  <a:noFill/>
                </a:ln>
                <a:solidFill>
                  <a:srgbClr val="FFFFFF"/>
                </a:solidFill>
                <a:effectLst/>
                <a:uLnTx/>
                <a:uFillTx/>
                <a:latin typeface="Times New Roman" pitchFamily="-112" charset="0"/>
                <a:ea typeface="ＭＳ Ｐゴシック" charset="0"/>
              </a:rPr>
              <a:t>  Fish &amp; fowl</a:t>
            </a:r>
          </a:p>
        </p:txBody>
      </p:sp>
      <p:sp>
        <p:nvSpPr>
          <p:cNvPr id="227337"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itchFamily="-112" charset="0"/>
                <a:ea typeface="ＭＳ Ｐゴシック" charset="0"/>
              </a:rPr>
              <a:t>Day 6:</a:t>
            </a:r>
            <a:r>
              <a:rPr kumimoji="0" lang="en-US" sz="4000" b="1" i="0" u="none" strike="noStrike" kern="1200" cap="none" spc="0" normalizeH="0" baseline="0" noProof="0">
                <a:ln>
                  <a:noFill/>
                </a:ln>
                <a:solidFill>
                  <a:srgbClr val="FFFFFF"/>
                </a:solidFill>
                <a:effectLst/>
                <a:uLnTx/>
                <a:uFillTx/>
                <a:latin typeface="Times New Roman" pitchFamily="-112" charset="0"/>
                <a:ea typeface="ＭＳ Ｐゴシック" charset="0"/>
              </a:rPr>
              <a:t>  Animals &amp; man</a:t>
            </a:r>
          </a:p>
        </p:txBody>
      </p:sp>
      <p:sp>
        <p:nvSpPr>
          <p:cNvPr id="227338"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pitchFamily="-112" charset="0"/>
                <a:ea typeface="ＭＳ Ｐゴシック" charset="0"/>
              </a:rPr>
              <a:t>Genesis 1:3-31</a:t>
            </a:r>
          </a:p>
        </p:txBody>
      </p:sp>
      <p:sp>
        <p:nvSpPr>
          <p:cNvPr id="387082"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70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7084"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7085"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7086"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33</a:t>
            </a:r>
          </a:p>
        </p:txBody>
      </p:sp>
      <p:sp>
        <p:nvSpPr>
          <p:cNvPr id="3870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Formless</a:t>
            </a:r>
          </a:p>
        </p:txBody>
      </p:sp>
      <p:sp>
        <p:nvSpPr>
          <p:cNvPr id="3870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Void</a:t>
            </a:r>
          </a:p>
        </p:txBody>
      </p:sp>
      <p:sp>
        <p:nvSpPr>
          <p:cNvPr id="227346"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Forming</a:t>
            </a:r>
          </a:p>
        </p:txBody>
      </p:sp>
      <p:sp>
        <p:nvSpPr>
          <p:cNvPr id="227347"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Filling</a:t>
            </a:r>
          </a:p>
        </p:txBody>
      </p:sp>
      <p:sp>
        <p:nvSpPr>
          <p:cNvPr id="227348"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7349"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7093" name="Rectangle 22"/>
          <p:cNvSpPr>
            <a:spLocks noGrp="1" noChangeArrowheads="1"/>
          </p:cNvSpPr>
          <p:nvPr>
            <p:ph type="title" idx="4294967295"/>
          </p:nvPr>
        </p:nvSpPr>
        <p:spPr>
          <a:xfrm>
            <a:off x="152400" y="0"/>
            <a:ext cx="6629400" cy="838200"/>
          </a:xfrm>
        </p:spPr>
        <p:txBody>
          <a:bodyPr/>
          <a:lstStyle/>
          <a:p>
            <a:pPr algn="l" eaLnBrk="1" hangingPunct="1"/>
            <a:r>
              <a:rPr lang="en-US" sz="5400" b="1">
                <a:solidFill>
                  <a:srgbClr val="FAFE1E"/>
                </a:solidFill>
                <a:latin typeface="Times New Roman" charset="0"/>
                <a:ea typeface="ＭＳ Ｐゴシック" charset="0"/>
                <a:cs typeface="ＭＳ Ｐゴシック" charset="0"/>
              </a:rPr>
              <a:t>Days of Creation</a:t>
            </a:r>
            <a:endParaRPr lang="en-US">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wipe(left)">
                                      <p:cBhvr>
                                        <p:cTn id="7" dur="500"/>
                                        <p:tgtEl>
                                          <p:spTgt spid="227348"/>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227346"/>
                                        </p:tgtEl>
                                        <p:attrNameLst>
                                          <p:attrName>style.visibility</p:attrName>
                                        </p:attrNameLst>
                                      </p:cBhvr>
                                      <p:to>
                                        <p:strVal val="visible"/>
                                      </p:to>
                                    </p:set>
                                    <p:anim calcmode="lin" valueType="num">
                                      <p:cBhvr>
                                        <p:cTn id="10" dur="1000" fill="hold"/>
                                        <p:tgtEl>
                                          <p:spTgt spid="227346"/>
                                        </p:tgtEl>
                                        <p:attrNameLst>
                                          <p:attrName>ppt_w</p:attrName>
                                        </p:attrNameLst>
                                      </p:cBhvr>
                                      <p:tavLst>
                                        <p:tav tm="0">
                                          <p:val>
                                            <p:fltVal val="0"/>
                                          </p:val>
                                        </p:tav>
                                        <p:tav tm="100000">
                                          <p:val>
                                            <p:strVal val="#ppt_w"/>
                                          </p:val>
                                        </p:tav>
                                      </p:tavLst>
                                    </p:anim>
                                    <p:anim calcmode="lin" valueType="num">
                                      <p:cBhvr>
                                        <p:cTn id="11" dur="1000" fill="hold"/>
                                        <p:tgtEl>
                                          <p:spTgt spid="227346"/>
                                        </p:tgtEl>
                                        <p:attrNameLst>
                                          <p:attrName>ppt_h</p:attrName>
                                        </p:attrNameLst>
                                      </p:cBhvr>
                                      <p:tavLst>
                                        <p:tav tm="0">
                                          <p:val>
                                            <p:fltVal val="0"/>
                                          </p:val>
                                        </p:tav>
                                        <p:tav tm="100000">
                                          <p:val>
                                            <p:strVal val="#ppt_h"/>
                                          </p:val>
                                        </p:tav>
                                      </p:tavLst>
                                    </p:anim>
                                    <p:anim calcmode="lin" valueType="num">
                                      <p:cBhvr>
                                        <p:cTn id="12" dur="1000" fill="hold"/>
                                        <p:tgtEl>
                                          <p:spTgt spid="227346"/>
                                        </p:tgtEl>
                                        <p:attrNameLst>
                                          <p:attrName>style.rotation</p:attrName>
                                        </p:attrNameLst>
                                      </p:cBhvr>
                                      <p:tavLst>
                                        <p:tav tm="0">
                                          <p:val>
                                            <p:fltVal val="90"/>
                                          </p:val>
                                        </p:tav>
                                        <p:tav tm="100000">
                                          <p:val>
                                            <p:fltVal val="0"/>
                                          </p:val>
                                        </p:tav>
                                      </p:tavLst>
                                    </p:anim>
                                    <p:animEffect transition="in" filter="fade">
                                      <p:cBhvr>
                                        <p:cTn id="13" dur="1000"/>
                                        <p:tgtEl>
                                          <p:spTgt spid="2273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27332"/>
                                        </p:tgtEl>
                                        <p:attrNameLst>
                                          <p:attrName>style.visibility</p:attrName>
                                        </p:attrNameLst>
                                      </p:cBhvr>
                                      <p:to>
                                        <p:strVal val="visible"/>
                                      </p:to>
                                    </p:set>
                                    <p:animEffect transition="in" filter="dissolve">
                                      <p:cBhvr>
                                        <p:cTn id="18" dur="500"/>
                                        <p:tgtEl>
                                          <p:spTgt spid="2273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7333"/>
                                        </p:tgtEl>
                                        <p:attrNameLst>
                                          <p:attrName>style.visibility</p:attrName>
                                        </p:attrNameLst>
                                      </p:cBhvr>
                                      <p:to>
                                        <p:strVal val="visible"/>
                                      </p:to>
                                    </p:set>
                                    <p:animEffect transition="in" filter="dissolve">
                                      <p:cBhvr>
                                        <p:cTn id="23" dur="500"/>
                                        <p:tgtEl>
                                          <p:spTgt spid="2273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7334"/>
                                        </p:tgtEl>
                                        <p:attrNameLst>
                                          <p:attrName>style.visibility</p:attrName>
                                        </p:attrNameLst>
                                      </p:cBhvr>
                                      <p:to>
                                        <p:strVal val="visible"/>
                                      </p:to>
                                    </p:set>
                                    <p:animEffect transition="in" filter="dissolve">
                                      <p:cBhvr>
                                        <p:cTn id="28" dur="500"/>
                                        <p:tgtEl>
                                          <p:spTgt spid="22733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7349"/>
                                        </p:tgtEl>
                                        <p:attrNameLst>
                                          <p:attrName>style.visibility</p:attrName>
                                        </p:attrNameLst>
                                      </p:cBhvr>
                                      <p:to>
                                        <p:strVal val="visible"/>
                                      </p:to>
                                    </p:set>
                                    <p:animEffect transition="in" filter="wipe(left)">
                                      <p:cBhvr>
                                        <p:cTn id="33" dur="500"/>
                                        <p:tgtEl>
                                          <p:spTgt spid="227349"/>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227347"/>
                                        </p:tgtEl>
                                        <p:attrNameLst>
                                          <p:attrName>style.visibility</p:attrName>
                                        </p:attrNameLst>
                                      </p:cBhvr>
                                      <p:to>
                                        <p:strVal val="visible"/>
                                      </p:to>
                                    </p:set>
                                    <p:anim calcmode="lin" valueType="num">
                                      <p:cBhvr>
                                        <p:cTn id="36" dur="1000" fill="hold"/>
                                        <p:tgtEl>
                                          <p:spTgt spid="227347"/>
                                        </p:tgtEl>
                                        <p:attrNameLst>
                                          <p:attrName>ppt_w</p:attrName>
                                        </p:attrNameLst>
                                      </p:cBhvr>
                                      <p:tavLst>
                                        <p:tav tm="0">
                                          <p:val>
                                            <p:fltVal val="0"/>
                                          </p:val>
                                        </p:tav>
                                        <p:tav tm="100000">
                                          <p:val>
                                            <p:strVal val="#ppt_w"/>
                                          </p:val>
                                        </p:tav>
                                      </p:tavLst>
                                    </p:anim>
                                    <p:anim calcmode="lin" valueType="num">
                                      <p:cBhvr>
                                        <p:cTn id="37" dur="1000" fill="hold"/>
                                        <p:tgtEl>
                                          <p:spTgt spid="227347"/>
                                        </p:tgtEl>
                                        <p:attrNameLst>
                                          <p:attrName>ppt_h</p:attrName>
                                        </p:attrNameLst>
                                      </p:cBhvr>
                                      <p:tavLst>
                                        <p:tav tm="0">
                                          <p:val>
                                            <p:fltVal val="0"/>
                                          </p:val>
                                        </p:tav>
                                        <p:tav tm="100000">
                                          <p:val>
                                            <p:strVal val="#ppt_h"/>
                                          </p:val>
                                        </p:tav>
                                      </p:tavLst>
                                    </p:anim>
                                    <p:anim calcmode="lin" valueType="num">
                                      <p:cBhvr>
                                        <p:cTn id="38" dur="1000" fill="hold"/>
                                        <p:tgtEl>
                                          <p:spTgt spid="227347"/>
                                        </p:tgtEl>
                                        <p:attrNameLst>
                                          <p:attrName>style.rotation</p:attrName>
                                        </p:attrNameLst>
                                      </p:cBhvr>
                                      <p:tavLst>
                                        <p:tav tm="0">
                                          <p:val>
                                            <p:fltVal val="90"/>
                                          </p:val>
                                        </p:tav>
                                        <p:tav tm="100000">
                                          <p:val>
                                            <p:fltVal val="0"/>
                                          </p:val>
                                        </p:tav>
                                      </p:tavLst>
                                    </p:anim>
                                    <p:animEffect transition="in" filter="fade">
                                      <p:cBhvr>
                                        <p:cTn id="39" dur="1000"/>
                                        <p:tgtEl>
                                          <p:spTgt spid="22734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227335"/>
                                        </p:tgtEl>
                                        <p:attrNameLst>
                                          <p:attrName>style.visibility</p:attrName>
                                        </p:attrNameLst>
                                      </p:cBhvr>
                                      <p:to>
                                        <p:strVal val="visible"/>
                                      </p:to>
                                    </p:set>
                                    <p:animEffect transition="in" filter="dissolve">
                                      <p:cBhvr>
                                        <p:cTn id="44" dur="500"/>
                                        <p:tgtEl>
                                          <p:spTgt spid="2273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227336"/>
                                        </p:tgtEl>
                                        <p:attrNameLst>
                                          <p:attrName>style.visibility</p:attrName>
                                        </p:attrNameLst>
                                      </p:cBhvr>
                                      <p:to>
                                        <p:strVal val="visible"/>
                                      </p:to>
                                    </p:set>
                                    <p:animEffect transition="in" filter="dissolve">
                                      <p:cBhvr>
                                        <p:cTn id="49" dur="500"/>
                                        <p:tgtEl>
                                          <p:spTgt spid="22733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27337"/>
                                        </p:tgtEl>
                                        <p:attrNameLst>
                                          <p:attrName>style.visibility</p:attrName>
                                        </p:attrNameLst>
                                      </p:cBhvr>
                                      <p:to>
                                        <p:strVal val="visible"/>
                                      </p:to>
                                    </p:set>
                                    <p:animEffect transition="in" filter="dissolve">
                                      <p:cBhvr>
                                        <p:cTn id="54" dur="500"/>
                                        <p:tgtEl>
                                          <p:spTgt spid="227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autoUpdateAnimBg="0"/>
      <p:bldP spid="227333" grpId="0" autoUpdateAnimBg="0"/>
      <p:bldP spid="227334" grpId="0" autoUpdateAnimBg="0"/>
      <p:bldP spid="227335" grpId="0" autoUpdateAnimBg="0"/>
      <p:bldP spid="227336" grpId="0" autoUpdateAnimBg="0"/>
      <p:bldP spid="227337" grpId="0" autoUpdateAnimBg="0"/>
      <p:bldP spid="227346" grpId="0" animBg="1"/>
      <p:bldP spid="227347" grpId="0" animBg="1"/>
      <p:bldP spid="227348" grpId="0" animBg="1"/>
      <p:bldP spid="227349" grpId="0" animBg="1"/>
    </p:bldLst>
  </p:timing>
</p:sld>
</file>

<file path=ppt/theme/theme1.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Cascade</Template>
  <TotalTime>8062</TotalTime>
  <Words>6036</Words>
  <Application>Microsoft Macintosh PowerPoint</Application>
  <PresentationFormat>On-screen Show (4:3)</PresentationFormat>
  <Paragraphs>1208</Paragraphs>
  <Slides>105</Slides>
  <Notes>103</Notes>
  <HiddenSlides>0</HiddenSlides>
  <MMClips>0</MMClips>
  <ScaleCrop>false</ScaleCrop>
  <HeadingPairs>
    <vt:vector size="6" baseType="variant">
      <vt:variant>
        <vt:lpstr>Fonts Used</vt:lpstr>
      </vt:variant>
      <vt:variant>
        <vt:i4>26</vt:i4>
      </vt:variant>
      <vt:variant>
        <vt:lpstr>Theme</vt:lpstr>
      </vt:variant>
      <vt:variant>
        <vt:i4>37</vt:i4>
      </vt:variant>
      <vt:variant>
        <vt:lpstr>Slide Titles</vt:lpstr>
      </vt:variant>
      <vt:variant>
        <vt:i4>105</vt:i4>
      </vt:variant>
    </vt:vector>
  </HeadingPairs>
  <TitlesOfParts>
    <vt:vector size="168" baseType="lpstr">
      <vt:lpstr>26</vt:lpstr>
      <vt:lpstr>B VAG Rounded Bold</vt:lpstr>
      <vt:lpstr>楷体</vt:lpstr>
      <vt:lpstr>Kosher-Normal</vt:lpstr>
      <vt:lpstr>Limon F1</vt:lpstr>
      <vt:lpstr>Limon S1</vt:lpstr>
      <vt:lpstr>ＭＳ Ｐゴシック</vt:lpstr>
      <vt:lpstr>宋体</vt:lpstr>
      <vt:lpstr>宋体</vt:lpstr>
      <vt:lpstr>Times</vt:lpstr>
      <vt:lpstr>ヒラギノ角ゴ Pro W3</vt:lpstr>
      <vt:lpstr>Arial</vt:lpstr>
      <vt:lpstr>Calibri</vt:lpstr>
      <vt:lpstr>Comic Sans MS</vt:lpstr>
      <vt:lpstr>Geneva</vt:lpstr>
      <vt:lpstr>Helvetica</vt:lpstr>
      <vt:lpstr>Impact</vt:lpstr>
      <vt:lpstr>Kantipur Regular</vt:lpstr>
      <vt:lpstr>KeralaLite</vt:lpstr>
      <vt:lpstr>Lucida Grande</vt:lpstr>
      <vt:lpstr>Monotype Sorts</vt:lpstr>
      <vt:lpstr>Tharmini Plain</vt:lpstr>
      <vt:lpstr>Times New Roman</vt:lpstr>
      <vt:lpstr>Traditional Arabic</vt:lpstr>
      <vt:lpstr>Wingdings</vt:lpstr>
      <vt:lpstr>WwinBurmese</vt:lpstr>
      <vt:lpstr>Cascade</vt:lpstr>
      <vt:lpstr>untitled 1</vt:lpstr>
      <vt:lpstr>Blank Presentation</vt:lpstr>
      <vt:lpstr>Default Design</vt:lpstr>
      <vt:lpstr>2_Default Design</vt:lpstr>
      <vt:lpstr>2_Blank Presentation</vt:lpstr>
      <vt:lpstr>6_Default Design</vt:lpstr>
      <vt:lpstr>1_Blue Diagonal</vt:lpstr>
      <vt:lpstr>3_Beam</vt:lpstr>
      <vt:lpstr>7_Blank Presentation</vt:lpstr>
      <vt:lpstr>White on Black Background</vt:lpstr>
      <vt:lpstr>2_Blue Diagonal</vt:lpstr>
      <vt:lpstr>8_Blank Presentation</vt:lpstr>
      <vt:lpstr>3_Cascade</vt:lpstr>
      <vt:lpstr>9_Office Theme</vt:lpstr>
      <vt:lpstr>4_Beam</vt:lpstr>
      <vt:lpstr>34_Default Design</vt:lpstr>
      <vt:lpstr>6_Orbit</vt:lpstr>
      <vt:lpstr>52_Blank Presentation</vt:lpstr>
      <vt:lpstr>36_Default Design</vt:lpstr>
      <vt:lpstr>51_Blank Presentation</vt:lpstr>
      <vt:lpstr>5_Blank Presentation</vt:lpstr>
      <vt:lpstr>5_Beam</vt:lpstr>
      <vt:lpstr>1_Default Design</vt:lpstr>
      <vt:lpstr>3_Blue Diagonal</vt:lpstr>
      <vt:lpstr>Clipboard</vt:lpstr>
      <vt:lpstr>1_blstripc.ppt - Blue Stripes</vt:lpstr>
      <vt:lpstr>3_Default Design</vt:lpstr>
      <vt:lpstr>4_Cascade</vt:lpstr>
      <vt:lpstr>38_Default Design</vt:lpstr>
      <vt:lpstr>6_Blank Presentation</vt:lpstr>
      <vt:lpstr>39_Default Design</vt:lpstr>
      <vt:lpstr>3_untitled 1</vt:lpstr>
      <vt:lpstr>4_untitled 1</vt:lpstr>
      <vt:lpstr>預設簡報設計</vt:lpstr>
      <vt:lpstr>4_Default Design</vt:lpstr>
      <vt:lpstr>untitled 2</vt:lpstr>
      <vt:lpstr>خلفيات العهد القديم</vt:lpstr>
      <vt:lpstr>عرِّف عن نفسك</vt:lpstr>
      <vt:lpstr>من أنا؟ (جذور العائلة)</vt:lpstr>
      <vt:lpstr>من أنا؟ (جذور التعليم)</vt:lpstr>
      <vt:lpstr>من أنا؟ (شغفي)</vt:lpstr>
      <vt:lpstr>خدمة السيدات</vt:lpstr>
      <vt:lpstr>PowerPoint Presentation</vt:lpstr>
      <vt:lpstr>تايلاند • منغوليا • ميانمار • أندونيسيا</vt:lpstr>
      <vt:lpstr>مدرسة المجتمع الدولية (تأسست في عام 1993م)</vt:lpstr>
      <vt:lpstr>يدرس في مدرسة المجتمع الدولية الآن أكثر من 400 طالب</vt:lpstr>
      <vt:lpstr>أولادنا الثلاثة</vt:lpstr>
      <vt:lpstr>أولادنا الثلاثة</vt:lpstr>
      <vt:lpstr>عائلة غريفيث 28 تشرين ثاني 2019</vt:lpstr>
      <vt:lpstr>كيرت (36) وكارا يمتلكون شركة أعمال استشارية قرب مدينة سياتل</vt:lpstr>
      <vt:lpstr>كيرت وكارا يمتلكان شركة تاندِم موشن (TANDEM MOTION)</vt:lpstr>
      <vt:lpstr>ستيفن, كيتي وجيسي في جيج هاربور</vt:lpstr>
      <vt:lpstr>حفيدنا ذو السنتين جيسي</vt:lpstr>
      <vt:lpstr>ستيفن (٣٣) يدرب الطيارين في شركة يونايتد (ب777)   في دنفر</vt:lpstr>
      <vt:lpstr>جون (30) تزوج كلوي في باسادينا، كاليفورنيا، في عام 2022م</vt:lpstr>
      <vt:lpstr>منظمتنا الإرسالية</vt:lpstr>
      <vt:lpstr>Our People</vt:lpstr>
      <vt:lpstr>شعب كنيسة الطرق المتقاطعة•  حزيران 2021</vt:lpstr>
      <vt:lpstr>Our People</vt:lpstr>
      <vt:lpstr>Our People</vt:lpstr>
      <vt:lpstr>قمت بالإشراف على طلاب الدكتوراه في الخدمة في كلية سنغافورة للكتاب المقدس – (2012 - 2021م)</vt:lpstr>
      <vt:lpstr>Leading Change &amp; Conflict Resolution  (Dr. Alan McMahan Oct 2016)</vt:lpstr>
      <vt:lpstr>من أنا؟ (شغفي)</vt:lpstr>
      <vt:lpstr>الخدمات في آسيا</vt:lpstr>
      <vt:lpstr>فوائد الإنترنت</vt:lpstr>
      <vt:lpstr>المساقات التي قمت بتدريسها منذ عام 1991م</vt:lpstr>
      <vt:lpstr>عم يتحدث هذا المساق؟</vt:lpstr>
      <vt:lpstr>كيف تتعرف إلى العهد القديم بشكل جيد؟</vt:lpstr>
      <vt:lpstr>PowerPoint Presentation</vt:lpstr>
      <vt:lpstr>مسح العهد القديم وأساسات العهد القديم</vt:lpstr>
      <vt:lpstr>القراءات</vt:lpstr>
      <vt:lpstr>القراءات</vt:lpstr>
      <vt:lpstr>القراءات</vt:lpstr>
      <vt:lpstr>قرااءات أساسات  العهد القديم</vt:lpstr>
      <vt:lpstr>قرااءات أساسات  العهد القديم</vt:lpstr>
      <vt:lpstr>مواقعنا الأربعة</vt:lpstr>
      <vt:lpstr>يرافق الإمتحان النهائي كتاب مغلق</vt:lpstr>
      <vt:lpstr>أمور أخرى</vt:lpstr>
      <vt:lpstr>كيفية الدخول إلى برنامج مودل ...</vt:lpstr>
      <vt:lpstr>تقدير طالب التخرج</vt:lpstr>
      <vt:lpstr>نظام ملف الواجبات</vt:lpstr>
      <vt:lpstr>Dr John Fryman</vt:lpstr>
      <vt:lpstr>PowerPoint Presentation</vt:lpstr>
      <vt:lpstr>Burmese</vt:lpstr>
      <vt:lpstr>French</vt:lpstr>
      <vt:lpstr>Japanese</vt:lpstr>
      <vt:lpstr>Khmer (Cambodian)</vt:lpstr>
      <vt:lpstr>Korean</vt:lpstr>
      <vt:lpstr>Malay</vt:lpstr>
      <vt:lpstr>Mao (India)</vt:lpstr>
      <vt:lpstr>Malayalam (India)</vt:lpstr>
      <vt:lpstr>Mongolian</vt:lpstr>
      <vt:lpstr>Nepali</vt:lpstr>
      <vt:lpstr>Swahili (Kenya)</vt:lpstr>
      <vt:lpstr>Tagalog (Philippines)</vt:lpstr>
      <vt:lpstr>Tangkhul (India)</vt:lpstr>
      <vt:lpstr>Tamil (Sri Lanka/India)</vt:lpstr>
      <vt:lpstr>Vietnamese</vt:lpstr>
      <vt:lpstr>Bahasa Indonesia</vt:lpstr>
      <vt:lpstr>Chinese (Mandarin)</vt:lpstr>
      <vt:lpstr>بوربوينت (945 شريحة) كتاب عمل الطالب (100 صفحة) كتاب المعلم (400 صفحة)</vt:lpstr>
      <vt:lpstr>PowerPoint Presentation</vt:lpstr>
      <vt:lpstr>ملف من 10 مجلدات</vt:lpstr>
      <vt:lpstr>افتح  ملف كتابك المقدس</vt:lpstr>
      <vt:lpstr>افتح ملف كتابك المقدس</vt:lpstr>
      <vt:lpstr>C 4 3 S J </vt:lpstr>
      <vt:lpstr>5 كلمات أو عبارات مفتاحية</vt:lpstr>
      <vt:lpstr>5 كلمات أو عبارات مفتاحية</vt:lpstr>
      <vt:lpstr>5 كلمات أو عبارات مفتاحية</vt:lpstr>
      <vt:lpstr>الشخصيات الأربعة هم : </vt:lpstr>
      <vt:lpstr>PowerPoint Presentation</vt:lpstr>
      <vt:lpstr>الشخصيات الأربعة هم :</vt:lpstr>
      <vt:lpstr>PowerPoint Presentation</vt:lpstr>
      <vt:lpstr>5 كلمات أو عبارات مفتاحية</vt:lpstr>
      <vt:lpstr>A R C</vt:lpstr>
      <vt:lpstr>المجتمعات الثلاثة هي :</vt:lpstr>
      <vt:lpstr>PowerPoint Presentation</vt:lpstr>
      <vt:lpstr>PowerPoint Presentation</vt:lpstr>
      <vt:lpstr>PowerPoint Presentation</vt:lpstr>
      <vt:lpstr>PowerPoint Presentation</vt:lpstr>
      <vt:lpstr>ملف كتابك المقدس الذهني الجديد</vt:lpstr>
      <vt:lpstr>فتح ملف كتابك المقدس</vt:lpstr>
      <vt:lpstr>فتح ملف كتابك المقدس</vt:lpstr>
      <vt:lpstr>C 4 3 S J </vt:lpstr>
      <vt:lpstr>5 كلمات أو عبارات رئيسية</vt:lpstr>
      <vt:lpstr>5 كلمات أو عبارات رئيسية</vt:lpstr>
      <vt:lpstr>الشخصيات الأربعة هم:</vt:lpstr>
      <vt:lpstr>يجب  أن  يحكم القاضي</vt:lpstr>
      <vt:lpstr>5 كلمات أو عبارات رئيسية</vt:lpstr>
      <vt:lpstr>A R C</vt:lpstr>
      <vt:lpstr>المجتمعات الثلاثة هي:</vt:lpstr>
      <vt:lpstr>في البدء</vt:lpstr>
      <vt:lpstr>“pada mulanya”</vt:lpstr>
      <vt:lpstr>“起初”</vt:lpstr>
      <vt:lpstr>Days of Creation</vt:lpstr>
      <vt:lpstr>أيام الخلق</vt:lpstr>
      <vt:lpstr>Days of Creation in Bahasa Indonesian</vt:lpstr>
      <vt:lpstr>六天的创造</vt:lpstr>
      <vt:lpstr>قائمة تسجيل الرسائل البولسية</vt:lpstr>
      <vt:lpstr>Black</vt:lpstr>
      <vt:lpstr>الرابط للعرض التقديميِّ "خلفيَّات العهد القديم"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Testament Survey</dc:title>
  <dc:creator>Rick Griffith</dc:creator>
  <cp:lastModifiedBy>Rick Griffith</cp:lastModifiedBy>
  <cp:revision>132</cp:revision>
  <dcterms:created xsi:type="dcterms:W3CDTF">2009-07-22T23:22:22Z</dcterms:created>
  <dcterms:modified xsi:type="dcterms:W3CDTF">2024-03-19T06:35:23Z</dcterms:modified>
</cp:coreProperties>
</file>