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3.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5.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6.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7.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8.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9.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2.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3.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4.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5.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6.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7.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8.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9.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20.xml" ContentType="application/vnd.openxmlformats-officedocument.theme+xml"/>
  <Override PartName="/ppt/slideLayouts/slideLayout221.xml" ContentType="application/vnd.openxmlformats-officedocument.presentationml.slideLayout+xml"/>
  <Override PartName="/ppt/theme/theme21.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2.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3.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24.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theme/theme28.xml" ContentType="application/vnd.openxmlformats-officedocument.theme+xml"/>
  <Override PartName="/ppt/slideLayouts/slideLayout293.xml" ContentType="application/vnd.openxmlformats-officedocument.presentationml.slideLayout+xml"/>
  <Override PartName="/ppt/theme/theme29.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30.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31.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32.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3.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4.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5.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6.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37.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38.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9.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40.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1.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42.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43.xml" ContentType="application/vnd.openxmlformats-officedocument.theme+xml"/>
  <Override PartName="/ppt/slideLayouts/slideLayout443.xml" ContentType="application/vnd.openxmlformats-officedocument.presentationml.slideLayout+xml"/>
  <Override PartName="/ppt/theme/theme44.xml" ContentType="application/vnd.openxmlformats-officedocument.theme+xml"/>
  <Override PartName="/ppt/slideLayouts/slideLayout444.xml" ContentType="application/vnd.openxmlformats-officedocument.presentationml.slideLayout+xml"/>
  <Override PartName="/ppt/theme/theme45.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46.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47.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theme/theme48.xml" ContentType="application/vnd.openxmlformats-officedocument.theme+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49.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0.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51.xml" ContentType="application/vnd.openxmlformats-officedocument.theme+xml"/>
  <Override PartName="/ppt/slideLayouts/slideLayout514.xml" ContentType="application/vnd.openxmlformats-officedocument.presentationml.slideLayout+xml"/>
  <Override PartName="/ppt/theme/theme52.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3.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theme/theme54.xml" ContentType="application/vnd.openxmlformats-officedocument.theme+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55.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6.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7.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8.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59.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60.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61.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theme/theme62.xml" ContentType="application/vnd.openxmlformats-officedocument.theme+xml"/>
  <Override PartName="/ppt/theme/theme6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2.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3.xml" ContentType="application/vnd.openxmlformats-officedocument.themeOverride+xml"/>
  <Override PartName="/ppt/theme/themeOverride4.xml" ContentType="application/vnd.openxmlformats-officedocument.themeOverr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heme/themeOverride5.xml" ContentType="application/vnd.openxmlformats-officedocument.themeOverride+xml"/>
  <Override PartName="/ppt/notesSlides/notesSlide74.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75.xml" ContentType="application/vnd.openxmlformats-officedocument.presentationml.notesSl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notesSlides/notesSlide76.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13.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heme/themeOverride14.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theme/themeOverride15.xml" ContentType="application/vnd.openxmlformats-officedocument.themeOverr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heme/themeOverride16.xml" ContentType="application/vnd.openxmlformats-officedocument.themeOverr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17.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theme/themeOverride18.xml" ContentType="application/vnd.openxmlformats-officedocument.themeOverr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theme/themeOverride19.xml" ContentType="application/vnd.openxmlformats-officedocument.themeOverr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20.xml" ContentType="application/vnd.openxmlformats-officedocument.themeOverride+xml"/>
  <Override PartName="/ppt/notesSlides/notesSlide134.xml" ContentType="application/vnd.openxmlformats-officedocument.presentationml.notesSlide+xml"/>
  <Override PartName="/ppt/theme/themeOverride21.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theme/themeOverride22.xml" ContentType="application/vnd.openxmlformats-officedocument.themeOverr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theme/themeOverride23.xml" ContentType="application/vnd.openxmlformats-officedocument.themeOverride+xml"/>
  <Override PartName="/ppt/notesSlides/notesSlide142.xml" ContentType="application/vnd.openxmlformats-officedocument.presentationml.notesSlide+xml"/>
  <Override PartName="/ppt/theme/themeOverride24.xml" ContentType="application/vnd.openxmlformats-officedocument.themeOverr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theme/themeOverride25.xml" ContentType="application/vnd.openxmlformats-officedocument.themeOverride+xml"/>
  <Override PartName="/ppt/notesSlides/notesSlide145.xml" ContentType="application/vnd.openxmlformats-officedocument.presentationml.notesSlide+xml"/>
  <Override PartName="/ppt/theme/themeOverride26.xml" ContentType="application/vnd.openxmlformats-officedocument.themeOverr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theme/themeOverride27.xml" ContentType="application/vnd.openxmlformats-officedocument.themeOverr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theme/themeOverride28.xml" ContentType="application/vnd.openxmlformats-officedocument.themeOverr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theme/themeOverride29.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11" r:id="rId2"/>
    <p:sldMasterId id="2147483735" r:id="rId3"/>
    <p:sldMasterId id="2147483749" r:id="rId4"/>
    <p:sldMasterId id="2147483761" r:id="rId5"/>
    <p:sldMasterId id="2147483775" r:id="rId6"/>
    <p:sldMasterId id="2147483790" r:id="rId7"/>
    <p:sldMasterId id="2147483802" r:id="rId8"/>
    <p:sldMasterId id="2147483826" r:id="rId9"/>
    <p:sldMasterId id="2147483838" r:id="rId10"/>
    <p:sldMasterId id="2147483850" r:id="rId11"/>
    <p:sldMasterId id="2147483898" r:id="rId12"/>
    <p:sldMasterId id="2147483912" r:id="rId13"/>
    <p:sldMasterId id="2147483993" r:id="rId14"/>
    <p:sldMasterId id="2147484007" r:id="rId15"/>
    <p:sldMasterId id="2147484032" r:id="rId16"/>
    <p:sldMasterId id="2147484044" r:id="rId17"/>
    <p:sldMasterId id="2147484080" r:id="rId18"/>
    <p:sldMasterId id="2147484181" r:id="rId19"/>
    <p:sldMasterId id="2147484205" r:id="rId20"/>
    <p:sldMasterId id="2147484217" r:id="rId21"/>
    <p:sldMasterId id="2147484219" r:id="rId22"/>
    <p:sldMasterId id="2147484232" r:id="rId23"/>
    <p:sldMasterId id="2147484245" r:id="rId24"/>
    <p:sldMasterId id="2147484257" r:id="rId25"/>
    <p:sldMasterId id="2147484271" r:id="rId26"/>
    <p:sldMasterId id="2147484283" r:id="rId27"/>
    <p:sldMasterId id="2147484295" r:id="rId28"/>
    <p:sldMasterId id="2147484297" r:id="rId29"/>
    <p:sldMasterId id="2147484299" r:id="rId30"/>
    <p:sldMasterId id="2147484311" r:id="rId31"/>
    <p:sldMasterId id="2147484323" r:id="rId32"/>
    <p:sldMasterId id="2147484335" r:id="rId33"/>
    <p:sldMasterId id="2147484349" r:id="rId34"/>
    <p:sldMasterId id="2147484361" r:id="rId35"/>
    <p:sldMasterId id="2147484373" r:id="rId36"/>
    <p:sldMasterId id="2147484385" r:id="rId37"/>
    <p:sldMasterId id="2147484397" r:id="rId38"/>
    <p:sldMasterId id="2147484409" r:id="rId39"/>
    <p:sldMasterId id="2147484421" r:id="rId40"/>
    <p:sldMasterId id="2147484424" r:id="rId41"/>
    <p:sldMasterId id="2147484448" r:id="rId42"/>
    <p:sldMasterId id="2147484476" r:id="rId43"/>
    <p:sldMasterId id="2147484488" r:id="rId44"/>
    <p:sldMasterId id="2147484490" r:id="rId45"/>
    <p:sldMasterId id="2147484506" r:id="rId46"/>
    <p:sldMasterId id="2147484519" r:id="rId47"/>
    <p:sldMasterId id="2147484531" r:id="rId48"/>
    <p:sldMasterId id="2147484543" r:id="rId49"/>
    <p:sldMasterId id="2147484555" r:id="rId50"/>
    <p:sldMasterId id="2147484569" r:id="rId51"/>
    <p:sldMasterId id="2147484581" r:id="rId52"/>
    <p:sldMasterId id="2147484583" r:id="rId53"/>
    <p:sldMasterId id="2147484597" r:id="rId54"/>
    <p:sldMasterId id="2147484612" r:id="rId55"/>
    <p:sldMasterId id="2147484624" r:id="rId56"/>
    <p:sldMasterId id="2147484637" r:id="rId57"/>
    <p:sldMasterId id="2147484652" r:id="rId58"/>
    <p:sldMasterId id="2147484664" r:id="rId59"/>
    <p:sldMasterId id="2147484667" r:id="rId60"/>
    <p:sldMasterId id="2147484679" r:id="rId61"/>
    <p:sldMasterId id="2147484691" r:id="rId62"/>
  </p:sldMasterIdLst>
  <p:notesMasterIdLst>
    <p:notesMasterId r:id="rId302"/>
  </p:notesMasterIdLst>
  <p:sldIdLst>
    <p:sldId id="5228" r:id="rId63"/>
    <p:sldId id="5229" r:id="rId64"/>
    <p:sldId id="5230" r:id="rId65"/>
    <p:sldId id="5231" r:id="rId66"/>
    <p:sldId id="5232" r:id="rId67"/>
    <p:sldId id="5233" r:id="rId68"/>
    <p:sldId id="5234" r:id="rId69"/>
    <p:sldId id="5235" r:id="rId70"/>
    <p:sldId id="5236" r:id="rId71"/>
    <p:sldId id="5237" r:id="rId72"/>
    <p:sldId id="5238" r:id="rId73"/>
    <p:sldId id="5239" r:id="rId74"/>
    <p:sldId id="5240" r:id="rId75"/>
    <p:sldId id="5241" r:id="rId76"/>
    <p:sldId id="5242" r:id="rId77"/>
    <p:sldId id="5243" r:id="rId78"/>
    <p:sldId id="5244" r:id="rId79"/>
    <p:sldId id="5245" r:id="rId80"/>
    <p:sldId id="5246" r:id="rId81"/>
    <p:sldId id="1204" r:id="rId82"/>
    <p:sldId id="499" r:id="rId83"/>
    <p:sldId id="650" r:id="rId84"/>
    <p:sldId id="4153" r:id="rId85"/>
    <p:sldId id="613" r:id="rId86"/>
    <p:sldId id="3683" r:id="rId87"/>
    <p:sldId id="3684" r:id="rId88"/>
    <p:sldId id="3685" r:id="rId89"/>
    <p:sldId id="3686" r:id="rId90"/>
    <p:sldId id="3687" r:id="rId91"/>
    <p:sldId id="3688" r:id="rId92"/>
    <p:sldId id="3689" r:id="rId93"/>
    <p:sldId id="2591" r:id="rId94"/>
    <p:sldId id="5214" r:id="rId95"/>
    <p:sldId id="627" r:id="rId96"/>
    <p:sldId id="2593" r:id="rId97"/>
    <p:sldId id="487" r:id="rId98"/>
    <p:sldId id="445" r:id="rId99"/>
    <p:sldId id="661" r:id="rId100"/>
    <p:sldId id="274" r:id="rId101"/>
    <p:sldId id="5210" r:id="rId102"/>
    <p:sldId id="626" r:id="rId103"/>
    <p:sldId id="3690" r:id="rId104"/>
    <p:sldId id="2587" r:id="rId105"/>
    <p:sldId id="5212" r:id="rId106"/>
    <p:sldId id="5215" r:id="rId107"/>
    <p:sldId id="5213" r:id="rId108"/>
    <p:sldId id="5216" r:id="rId109"/>
    <p:sldId id="5217" r:id="rId110"/>
    <p:sldId id="702" r:id="rId111"/>
    <p:sldId id="703" r:id="rId112"/>
    <p:sldId id="704" r:id="rId113"/>
    <p:sldId id="705" r:id="rId114"/>
    <p:sldId id="708" r:id="rId115"/>
    <p:sldId id="706" r:id="rId116"/>
    <p:sldId id="3682" r:id="rId117"/>
    <p:sldId id="5225" r:id="rId118"/>
    <p:sldId id="281" r:id="rId119"/>
    <p:sldId id="5247" r:id="rId120"/>
    <p:sldId id="5248" r:id="rId121"/>
    <p:sldId id="5249" r:id="rId122"/>
    <p:sldId id="5293" r:id="rId123"/>
    <p:sldId id="5294" r:id="rId124"/>
    <p:sldId id="5295" r:id="rId125"/>
    <p:sldId id="3671" r:id="rId126"/>
    <p:sldId id="289" r:id="rId127"/>
    <p:sldId id="5296" r:id="rId128"/>
    <p:sldId id="5297" r:id="rId129"/>
    <p:sldId id="5298" r:id="rId130"/>
    <p:sldId id="5299" r:id="rId131"/>
    <p:sldId id="5300" r:id="rId132"/>
    <p:sldId id="5301" r:id="rId133"/>
    <p:sldId id="5302" r:id="rId134"/>
    <p:sldId id="1194" r:id="rId135"/>
    <p:sldId id="1195" r:id="rId136"/>
    <p:sldId id="310" r:id="rId137"/>
    <p:sldId id="5256" r:id="rId138"/>
    <p:sldId id="5257" r:id="rId139"/>
    <p:sldId id="5258" r:id="rId140"/>
    <p:sldId id="4150" r:id="rId141"/>
    <p:sldId id="5259" r:id="rId142"/>
    <p:sldId id="5260" r:id="rId143"/>
    <p:sldId id="314" r:id="rId144"/>
    <p:sldId id="5261" r:id="rId145"/>
    <p:sldId id="5262" r:id="rId146"/>
    <p:sldId id="5263" r:id="rId147"/>
    <p:sldId id="5264" r:id="rId148"/>
    <p:sldId id="5265" r:id="rId149"/>
    <p:sldId id="5266" r:id="rId150"/>
    <p:sldId id="5267" r:id="rId151"/>
    <p:sldId id="5268" r:id="rId152"/>
    <p:sldId id="5269" r:id="rId153"/>
    <p:sldId id="5270" r:id="rId154"/>
    <p:sldId id="5271" r:id="rId155"/>
    <p:sldId id="5272" r:id="rId156"/>
    <p:sldId id="5273" r:id="rId157"/>
    <p:sldId id="5226" r:id="rId158"/>
    <p:sldId id="5274" r:id="rId159"/>
    <p:sldId id="1202" r:id="rId160"/>
    <p:sldId id="1191" r:id="rId161"/>
    <p:sldId id="5275" r:id="rId162"/>
    <p:sldId id="462" r:id="rId163"/>
    <p:sldId id="451" r:id="rId164"/>
    <p:sldId id="5276" r:id="rId165"/>
    <p:sldId id="5277" r:id="rId166"/>
    <p:sldId id="5278" r:id="rId167"/>
    <p:sldId id="5279" r:id="rId168"/>
    <p:sldId id="5280" r:id="rId169"/>
    <p:sldId id="5281" r:id="rId170"/>
    <p:sldId id="5282" r:id="rId171"/>
    <p:sldId id="5283" r:id="rId172"/>
    <p:sldId id="5284" r:id="rId173"/>
    <p:sldId id="5285" r:id="rId174"/>
    <p:sldId id="326" r:id="rId175"/>
    <p:sldId id="5287" r:id="rId176"/>
    <p:sldId id="5288" r:id="rId177"/>
    <p:sldId id="5289" r:id="rId178"/>
    <p:sldId id="5290" r:id="rId179"/>
    <p:sldId id="5291" r:id="rId180"/>
    <p:sldId id="5292" r:id="rId181"/>
    <p:sldId id="4151" r:id="rId182"/>
    <p:sldId id="5253" r:id="rId183"/>
    <p:sldId id="5254" r:id="rId184"/>
    <p:sldId id="824" r:id="rId185"/>
    <p:sldId id="5222" r:id="rId186"/>
    <p:sldId id="823" r:id="rId187"/>
    <p:sldId id="826" r:id="rId188"/>
    <p:sldId id="3651" r:id="rId189"/>
    <p:sldId id="352" r:id="rId190"/>
    <p:sldId id="342" r:id="rId191"/>
    <p:sldId id="343" r:id="rId192"/>
    <p:sldId id="443" r:id="rId193"/>
    <p:sldId id="345" r:id="rId194"/>
    <p:sldId id="346" r:id="rId195"/>
    <p:sldId id="347" r:id="rId196"/>
    <p:sldId id="348" r:id="rId197"/>
    <p:sldId id="349" r:id="rId198"/>
    <p:sldId id="350" r:id="rId199"/>
    <p:sldId id="351" r:id="rId200"/>
    <p:sldId id="353" r:id="rId201"/>
    <p:sldId id="354" r:id="rId202"/>
    <p:sldId id="355" r:id="rId203"/>
    <p:sldId id="356" r:id="rId204"/>
    <p:sldId id="357" r:id="rId205"/>
    <p:sldId id="358" r:id="rId206"/>
    <p:sldId id="359" r:id="rId207"/>
    <p:sldId id="360" r:id="rId208"/>
    <p:sldId id="361" r:id="rId209"/>
    <p:sldId id="362" r:id="rId210"/>
    <p:sldId id="363" r:id="rId211"/>
    <p:sldId id="364" r:id="rId212"/>
    <p:sldId id="365" r:id="rId213"/>
    <p:sldId id="366" r:id="rId214"/>
    <p:sldId id="367" r:id="rId215"/>
    <p:sldId id="368" r:id="rId216"/>
    <p:sldId id="369" r:id="rId217"/>
    <p:sldId id="370" r:id="rId218"/>
    <p:sldId id="371" r:id="rId219"/>
    <p:sldId id="372" r:id="rId220"/>
    <p:sldId id="373" r:id="rId221"/>
    <p:sldId id="374" r:id="rId222"/>
    <p:sldId id="773" r:id="rId223"/>
    <p:sldId id="376" r:id="rId224"/>
    <p:sldId id="377" r:id="rId225"/>
    <p:sldId id="378" r:id="rId226"/>
    <p:sldId id="379" r:id="rId227"/>
    <p:sldId id="380" r:id="rId228"/>
    <p:sldId id="381" r:id="rId229"/>
    <p:sldId id="382" r:id="rId230"/>
    <p:sldId id="383" r:id="rId231"/>
    <p:sldId id="384" r:id="rId232"/>
    <p:sldId id="385" r:id="rId233"/>
    <p:sldId id="386" r:id="rId234"/>
    <p:sldId id="387" r:id="rId235"/>
    <p:sldId id="388" r:id="rId236"/>
    <p:sldId id="389" r:id="rId237"/>
    <p:sldId id="390" r:id="rId238"/>
    <p:sldId id="5379" r:id="rId239"/>
    <p:sldId id="392" r:id="rId240"/>
    <p:sldId id="393" r:id="rId241"/>
    <p:sldId id="394" r:id="rId242"/>
    <p:sldId id="1218" r:id="rId243"/>
    <p:sldId id="396" r:id="rId244"/>
    <p:sldId id="651" r:id="rId245"/>
    <p:sldId id="1223" r:id="rId246"/>
    <p:sldId id="5255" r:id="rId247"/>
    <p:sldId id="5368" r:id="rId248"/>
    <p:sldId id="5369" r:id="rId249"/>
    <p:sldId id="5306" r:id="rId250"/>
    <p:sldId id="5308" r:id="rId251"/>
    <p:sldId id="5370" r:id="rId252"/>
    <p:sldId id="933" r:id="rId253"/>
    <p:sldId id="5371" r:id="rId254"/>
    <p:sldId id="5372" r:id="rId255"/>
    <p:sldId id="4553" r:id="rId256"/>
    <p:sldId id="406" r:id="rId257"/>
    <p:sldId id="3662" r:id="rId258"/>
    <p:sldId id="5365" r:id="rId259"/>
    <p:sldId id="5366" r:id="rId260"/>
    <p:sldId id="410" r:id="rId261"/>
    <p:sldId id="4148" r:id="rId262"/>
    <p:sldId id="5367" r:id="rId263"/>
    <p:sldId id="5373" r:id="rId264"/>
    <p:sldId id="5304" r:id="rId265"/>
    <p:sldId id="414" r:id="rId266"/>
    <p:sldId id="415" r:id="rId267"/>
    <p:sldId id="5378" r:id="rId268"/>
    <p:sldId id="416" r:id="rId269"/>
    <p:sldId id="417" r:id="rId270"/>
    <p:sldId id="418" r:id="rId271"/>
    <p:sldId id="419" r:id="rId272"/>
    <p:sldId id="420" r:id="rId273"/>
    <p:sldId id="421" r:id="rId274"/>
    <p:sldId id="5227" r:id="rId275"/>
    <p:sldId id="447" r:id="rId276"/>
    <p:sldId id="1220" r:id="rId277"/>
    <p:sldId id="5374" r:id="rId278"/>
    <p:sldId id="5309" r:id="rId279"/>
    <p:sldId id="5310" r:id="rId280"/>
    <p:sldId id="448" r:id="rId281"/>
    <p:sldId id="5377" r:id="rId282"/>
    <p:sldId id="5375" r:id="rId283"/>
    <p:sldId id="5376" r:id="rId284"/>
    <p:sldId id="428" r:id="rId285"/>
    <p:sldId id="429" r:id="rId286"/>
    <p:sldId id="5303" r:id="rId287"/>
    <p:sldId id="5251" r:id="rId288"/>
    <p:sldId id="632" r:id="rId289"/>
    <p:sldId id="5316" r:id="rId290"/>
    <p:sldId id="5327" r:id="rId291"/>
    <p:sldId id="5252" r:id="rId292"/>
    <p:sldId id="5305" r:id="rId293"/>
    <p:sldId id="1205" r:id="rId294"/>
    <p:sldId id="435" r:id="rId295"/>
    <p:sldId id="436" r:id="rId296"/>
    <p:sldId id="1214" r:id="rId297"/>
    <p:sldId id="441" r:id="rId298"/>
    <p:sldId id="4046" r:id="rId299"/>
    <p:sldId id="496" r:id="rId300"/>
    <p:sldId id="4045" r:id="rId30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DB297CC6-BEF8-C84E-8FDE-DD78D5217282}">
          <p14:sldIdLst>
            <p14:sldId id="5228"/>
            <p14:sldId id="5229"/>
            <p14:sldId id="5230"/>
            <p14:sldId id="5231"/>
            <p14:sldId id="5232"/>
            <p14:sldId id="5233"/>
            <p14:sldId id="5234"/>
            <p14:sldId id="5235"/>
            <p14:sldId id="5236"/>
            <p14:sldId id="5237"/>
            <p14:sldId id="5238"/>
            <p14:sldId id="5239"/>
            <p14:sldId id="5240"/>
            <p14:sldId id="5241"/>
            <p14:sldId id="5242"/>
            <p14:sldId id="5243"/>
            <p14:sldId id="5244"/>
            <p14:sldId id="5245"/>
            <p14:sldId id="5246"/>
            <p14:sldId id="1204"/>
          </p14:sldIdLst>
        </p14:section>
        <p14:section name="Introduction" id="{FCCF3B64-5BFF-0E41-9C07-6C95ECE63A14}">
          <p14:sldIdLst>
            <p14:sldId id="499"/>
            <p14:sldId id="650"/>
            <p14:sldId id="4153"/>
            <p14:sldId id="613"/>
            <p14:sldId id="3683"/>
            <p14:sldId id="3684"/>
            <p14:sldId id="3685"/>
            <p14:sldId id="3686"/>
            <p14:sldId id="3687"/>
            <p14:sldId id="3688"/>
            <p14:sldId id="3689"/>
            <p14:sldId id="2591"/>
            <p14:sldId id="5214"/>
            <p14:sldId id="627"/>
            <p14:sldId id="2593"/>
            <p14:sldId id="487"/>
            <p14:sldId id="445"/>
            <p14:sldId id="661"/>
            <p14:sldId id="274"/>
            <p14:sldId id="5210"/>
            <p14:sldId id="626"/>
            <p14:sldId id="3690"/>
            <p14:sldId id="2587"/>
            <p14:sldId id="5212"/>
            <p14:sldId id="5215"/>
            <p14:sldId id="5213"/>
            <p14:sldId id="5216"/>
            <p14:sldId id="5217"/>
            <p14:sldId id="702"/>
            <p14:sldId id="703"/>
            <p14:sldId id="704"/>
            <p14:sldId id="705"/>
            <p14:sldId id="708"/>
            <p14:sldId id="706"/>
            <p14:sldId id="3682"/>
            <p14:sldId id="5225"/>
            <p14:sldId id="281"/>
            <p14:sldId id="5247"/>
            <p14:sldId id="5248"/>
            <p14:sldId id="5249"/>
            <p14:sldId id="5293"/>
            <p14:sldId id="5294"/>
            <p14:sldId id="5295"/>
            <p14:sldId id="3671"/>
            <p14:sldId id="289"/>
            <p14:sldId id="5296"/>
            <p14:sldId id="5297"/>
            <p14:sldId id="5298"/>
            <p14:sldId id="5299"/>
            <p14:sldId id="5300"/>
            <p14:sldId id="5301"/>
            <p14:sldId id="5302"/>
          </p14:sldIdLst>
        </p14:section>
        <p14:section name="Sermon" id="{69BCC714-1481-4843-B030-6C3A81960BC6}">
          <p14:sldIdLst>
            <p14:sldId id="1194"/>
            <p14:sldId id="1195"/>
            <p14:sldId id="310"/>
            <p14:sldId id="5256"/>
            <p14:sldId id="5257"/>
            <p14:sldId id="5258"/>
            <p14:sldId id="4150"/>
            <p14:sldId id="5259"/>
            <p14:sldId id="5260"/>
            <p14:sldId id="314"/>
            <p14:sldId id="5261"/>
            <p14:sldId id="5262"/>
            <p14:sldId id="5263"/>
            <p14:sldId id="5264"/>
            <p14:sldId id="5265"/>
            <p14:sldId id="5266"/>
            <p14:sldId id="5267"/>
            <p14:sldId id="5268"/>
            <p14:sldId id="5269"/>
            <p14:sldId id="5270"/>
            <p14:sldId id="5271"/>
            <p14:sldId id="5272"/>
            <p14:sldId id="5273"/>
            <p14:sldId id="5226"/>
            <p14:sldId id="5274"/>
            <p14:sldId id="1202"/>
            <p14:sldId id="1191"/>
            <p14:sldId id="5275"/>
            <p14:sldId id="462"/>
            <p14:sldId id="451"/>
            <p14:sldId id="5276"/>
            <p14:sldId id="5277"/>
            <p14:sldId id="5278"/>
            <p14:sldId id="5279"/>
            <p14:sldId id="5280"/>
            <p14:sldId id="5281"/>
            <p14:sldId id="5282"/>
            <p14:sldId id="5283"/>
            <p14:sldId id="5284"/>
            <p14:sldId id="5285"/>
            <p14:sldId id="326"/>
            <p14:sldId id="5287"/>
            <p14:sldId id="5288"/>
            <p14:sldId id="5289"/>
            <p14:sldId id="5290"/>
            <p14:sldId id="5291"/>
            <p14:sldId id="5292"/>
            <p14:sldId id="4151"/>
            <p14:sldId id="5253"/>
            <p14:sldId id="5254"/>
            <p14:sldId id="824"/>
            <p14:sldId id="5222"/>
            <p14:sldId id="823"/>
            <p14:sldId id="826"/>
            <p14:sldId id="3651"/>
            <p14:sldId id="352"/>
            <p14:sldId id="342"/>
            <p14:sldId id="343"/>
            <p14:sldId id="443"/>
            <p14:sldId id="345"/>
            <p14:sldId id="346"/>
            <p14:sldId id="347"/>
            <p14:sldId id="348"/>
            <p14:sldId id="349"/>
            <p14:sldId id="350"/>
            <p14:sldId id="351"/>
            <p14:sldId id="353"/>
            <p14:sldId id="354"/>
            <p14:sldId id="355"/>
            <p14:sldId id="356"/>
            <p14:sldId id="357"/>
            <p14:sldId id="358"/>
            <p14:sldId id="359"/>
            <p14:sldId id="360"/>
            <p14:sldId id="361"/>
            <p14:sldId id="362"/>
            <p14:sldId id="363"/>
            <p14:sldId id="364"/>
            <p14:sldId id="365"/>
            <p14:sldId id="366"/>
            <p14:sldId id="367"/>
            <p14:sldId id="368"/>
            <p14:sldId id="369"/>
            <p14:sldId id="370"/>
            <p14:sldId id="371"/>
            <p14:sldId id="372"/>
            <p14:sldId id="373"/>
            <p14:sldId id="374"/>
            <p14:sldId id="773"/>
            <p14:sldId id="376"/>
            <p14:sldId id="377"/>
            <p14:sldId id="378"/>
            <p14:sldId id="379"/>
            <p14:sldId id="380"/>
            <p14:sldId id="381"/>
            <p14:sldId id="382"/>
            <p14:sldId id="383"/>
            <p14:sldId id="384"/>
            <p14:sldId id="385"/>
            <p14:sldId id="386"/>
            <p14:sldId id="387"/>
            <p14:sldId id="388"/>
            <p14:sldId id="389"/>
            <p14:sldId id="390"/>
            <p14:sldId id="5379"/>
            <p14:sldId id="392"/>
            <p14:sldId id="393"/>
            <p14:sldId id="394"/>
            <p14:sldId id="1218"/>
            <p14:sldId id="396"/>
          </p14:sldIdLst>
        </p14:section>
        <p14:section name="Chapter 1" id="{0A1E6185-9595-5F49-A743-AA4B6913FAE7}">
          <p14:sldIdLst>
            <p14:sldId id="651"/>
            <p14:sldId id="1223"/>
            <p14:sldId id="5255"/>
            <p14:sldId id="5368"/>
            <p14:sldId id="5369"/>
            <p14:sldId id="5306"/>
            <p14:sldId id="5308"/>
            <p14:sldId id="5370"/>
            <p14:sldId id="933"/>
            <p14:sldId id="5371"/>
            <p14:sldId id="5372"/>
            <p14:sldId id="4553"/>
            <p14:sldId id="406"/>
            <p14:sldId id="3662"/>
            <p14:sldId id="5365"/>
            <p14:sldId id="5366"/>
            <p14:sldId id="410"/>
            <p14:sldId id="4148"/>
            <p14:sldId id="5367"/>
            <p14:sldId id="5373"/>
            <p14:sldId id="5304"/>
            <p14:sldId id="414"/>
            <p14:sldId id="415"/>
            <p14:sldId id="5378"/>
            <p14:sldId id="416"/>
            <p14:sldId id="417"/>
            <p14:sldId id="418"/>
            <p14:sldId id="419"/>
            <p14:sldId id="420"/>
            <p14:sldId id="421"/>
            <p14:sldId id="5227"/>
            <p14:sldId id="447"/>
            <p14:sldId id="1220"/>
            <p14:sldId id="5374"/>
            <p14:sldId id="5309"/>
            <p14:sldId id="5310"/>
            <p14:sldId id="448"/>
            <p14:sldId id="5377"/>
            <p14:sldId id="5375"/>
            <p14:sldId id="5376"/>
            <p14:sldId id="428"/>
            <p14:sldId id="429"/>
            <p14:sldId id="5303"/>
            <p14:sldId id="5251"/>
            <p14:sldId id="632"/>
            <p14:sldId id="5316"/>
            <p14:sldId id="5327"/>
          </p14:sldIdLst>
        </p14:section>
        <p14:section name="Conclusion" id="{096A3064-55CE-754B-A316-3E73D926F683}">
          <p14:sldIdLst>
            <p14:sldId id="5252"/>
            <p14:sldId id="5305"/>
            <p14:sldId id="1205"/>
            <p14:sldId id="435"/>
            <p14:sldId id="436"/>
            <p14:sldId id="1214"/>
            <p14:sldId id="441"/>
            <p14:sldId id="4046"/>
          </p14:sldIdLst>
        </p14:section>
        <p14:section name="Supplements" id="{FF717A17-2ADE-9C4A-B48C-BF125E1054C0}">
          <p14:sldIdLst>
            <p14:sldId id="496"/>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D1B1C"/>
    <a:srgbClr val="3973D1"/>
    <a:srgbClr val="470946"/>
    <a:srgbClr val="210121"/>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962" autoAdjust="0"/>
    <p:restoredTop sz="75985" autoAdjust="0"/>
  </p:normalViewPr>
  <p:slideViewPr>
    <p:cSldViewPr snapToGrid="0" snapToObjects="1">
      <p:cViewPr varScale="1">
        <p:scale>
          <a:sx n="79" d="100"/>
          <a:sy n="79" d="100"/>
        </p:scale>
        <p:origin x="216" y="1000"/>
      </p:cViewPr>
      <p:guideLst>
        <p:guide orient="horz" pos="2160"/>
        <p:guide pos="2880"/>
      </p:guideLst>
    </p:cSldViewPr>
  </p:slideViewPr>
  <p:outlineViewPr>
    <p:cViewPr>
      <p:scale>
        <a:sx n="33" d="100"/>
        <a:sy n="33" d="100"/>
      </p:scale>
      <p:origin x="0" y="3904"/>
    </p:cViewPr>
  </p:outlineViewPr>
  <p:notesTextViewPr>
    <p:cViewPr>
      <p:scale>
        <a:sx n="100" d="100"/>
        <a:sy n="10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5.xml"/><Relationship Id="rId299" Type="http://schemas.openxmlformats.org/officeDocument/2006/relationships/slide" Target="slides/slide237.xml"/><Relationship Id="rId21" Type="http://schemas.openxmlformats.org/officeDocument/2006/relationships/slideMaster" Target="slideMasters/slideMaster21.xml"/><Relationship Id="rId63" Type="http://schemas.openxmlformats.org/officeDocument/2006/relationships/slide" Target="slides/slide1.xml"/><Relationship Id="rId159" Type="http://schemas.openxmlformats.org/officeDocument/2006/relationships/slide" Target="slides/slide97.xml"/><Relationship Id="rId170" Type="http://schemas.openxmlformats.org/officeDocument/2006/relationships/slide" Target="slides/slide108.xml"/><Relationship Id="rId226" Type="http://schemas.openxmlformats.org/officeDocument/2006/relationships/slide" Target="slides/slide164.xml"/><Relationship Id="rId268" Type="http://schemas.openxmlformats.org/officeDocument/2006/relationships/slide" Target="slides/slide206.xml"/><Relationship Id="rId32" Type="http://schemas.openxmlformats.org/officeDocument/2006/relationships/slideMaster" Target="slideMasters/slideMaster32.xml"/><Relationship Id="rId74" Type="http://schemas.openxmlformats.org/officeDocument/2006/relationships/slide" Target="slides/slide12.xml"/><Relationship Id="rId128" Type="http://schemas.openxmlformats.org/officeDocument/2006/relationships/slide" Target="slides/slide66.xml"/><Relationship Id="rId5" Type="http://schemas.openxmlformats.org/officeDocument/2006/relationships/slideMaster" Target="slideMasters/slideMaster5.xml"/><Relationship Id="rId181" Type="http://schemas.openxmlformats.org/officeDocument/2006/relationships/slide" Target="slides/slide119.xml"/><Relationship Id="rId237" Type="http://schemas.openxmlformats.org/officeDocument/2006/relationships/slide" Target="slides/slide175.xml"/><Relationship Id="rId279" Type="http://schemas.openxmlformats.org/officeDocument/2006/relationships/slide" Target="slides/slide217.xml"/><Relationship Id="rId43" Type="http://schemas.openxmlformats.org/officeDocument/2006/relationships/slideMaster" Target="slideMasters/slideMaster43.xml"/><Relationship Id="rId139" Type="http://schemas.openxmlformats.org/officeDocument/2006/relationships/slide" Target="slides/slide77.xml"/><Relationship Id="rId290" Type="http://schemas.openxmlformats.org/officeDocument/2006/relationships/slide" Target="slides/slide228.xml"/><Relationship Id="rId304" Type="http://schemas.openxmlformats.org/officeDocument/2006/relationships/viewProps" Target="viewProps.xml"/><Relationship Id="rId85" Type="http://schemas.openxmlformats.org/officeDocument/2006/relationships/slide" Target="slides/slide23.xml"/><Relationship Id="rId150" Type="http://schemas.openxmlformats.org/officeDocument/2006/relationships/slide" Target="slides/slide88.xml"/><Relationship Id="rId192" Type="http://schemas.openxmlformats.org/officeDocument/2006/relationships/slide" Target="slides/slide130.xml"/><Relationship Id="rId206" Type="http://schemas.openxmlformats.org/officeDocument/2006/relationships/slide" Target="slides/slide144.xml"/><Relationship Id="rId248" Type="http://schemas.openxmlformats.org/officeDocument/2006/relationships/slide" Target="slides/slide186.xml"/><Relationship Id="rId12" Type="http://schemas.openxmlformats.org/officeDocument/2006/relationships/slideMaster" Target="slideMasters/slideMaster12.xml"/><Relationship Id="rId108" Type="http://schemas.openxmlformats.org/officeDocument/2006/relationships/slide" Target="slides/slide46.xml"/><Relationship Id="rId54" Type="http://schemas.openxmlformats.org/officeDocument/2006/relationships/slideMaster" Target="slideMasters/slideMaster54.xml"/><Relationship Id="rId96" Type="http://schemas.openxmlformats.org/officeDocument/2006/relationships/slide" Target="slides/slide34.xml"/><Relationship Id="rId161" Type="http://schemas.openxmlformats.org/officeDocument/2006/relationships/slide" Target="slides/slide99.xml"/><Relationship Id="rId217" Type="http://schemas.openxmlformats.org/officeDocument/2006/relationships/slide" Target="slides/slide155.xml"/><Relationship Id="rId259" Type="http://schemas.openxmlformats.org/officeDocument/2006/relationships/slide" Target="slides/slide197.xml"/><Relationship Id="rId23" Type="http://schemas.openxmlformats.org/officeDocument/2006/relationships/slideMaster" Target="slideMasters/slideMaster23.xml"/><Relationship Id="rId119" Type="http://schemas.openxmlformats.org/officeDocument/2006/relationships/slide" Target="slides/slide57.xml"/><Relationship Id="rId270" Type="http://schemas.openxmlformats.org/officeDocument/2006/relationships/slide" Target="slides/slide208.xml"/><Relationship Id="rId291" Type="http://schemas.openxmlformats.org/officeDocument/2006/relationships/slide" Target="slides/slide229.xml"/><Relationship Id="rId305" Type="http://schemas.openxmlformats.org/officeDocument/2006/relationships/theme" Target="theme/theme1.xml"/><Relationship Id="rId44" Type="http://schemas.openxmlformats.org/officeDocument/2006/relationships/slideMaster" Target="slideMasters/slideMaster44.xml"/><Relationship Id="rId65" Type="http://schemas.openxmlformats.org/officeDocument/2006/relationships/slide" Target="slides/slide3.xml"/><Relationship Id="rId86" Type="http://schemas.openxmlformats.org/officeDocument/2006/relationships/slide" Target="slides/slide24.xml"/><Relationship Id="rId130" Type="http://schemas.openxmlformats.org/officeDocument/2006/relationships/slide" Target="slides/slide68.xml"/><Relationship Id="rId151" Type="http://schemas.openxmlformats.org/officeDocument/2006/relationships/slide" Target="slides/slide89.xml"/><Relationship Id="rId172" Type="http://schemas.openxmlformats.org/officeDocument/2006/relationships/slide" Target="slides/slide110.xml"/><Relationship Id="rId193" Type="http://schemas.openxmlformats.org/officeDocument/2006/relationships/slide" Target="slides/slide131.xml"/><Relationship Id="rId207" Type="http://schemas.openxmlformats.org/officeDocument/2006/relationships/slide" Target="slides/slide145.xml"/><Relationship Id="rId228" Type="http://schemas.openxmlformats.org/officeDocument/2006/relationships/slide" Target="slides/slide166.xml"/><Relationship Id="rId249" Type="http://schemas.openxmlformats.org/officeDocument/2006/relationships/slide" Target="slides/slide187.xml"/><Relationship Id="rId13" Type="http://schemas.openxmlformats.org/officeDocument/2006/relationships/slideMaster" Target="slideMasters/slideMaster13.xml"/><Relationship Id="rId109" Type="http://schemas.openxmlformats.org/officeDocument/2006/relationships/slide" Target="slides/slide47.xml"/><Relationship Id="rId260" Type="http://schemas.openxmlformats.org/officeDocument/2006/relationships/slide" Target="slides/slide198.xml"/><Relationship Id="rId281" Type="http://schemas.openxmlformats.org/officeDocument/2006/relationships/slide" Target="slides/slide219.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14.xml"/><Relationship Id="rId97" Type="http://schemas.openxmlformats.org/officeDocument/2006/relationships/slide" Target="slides/slide35.xml"/><Relationship Id="rId120" Type="http://schemas.openxmlformats.org/officeDocument/2006/relationships/slide" Target="slides/slide58.xml"/><Relationship Id="rId141" Type="http://schemas.openxmlformats.org/officeDocument/2006/relationships/slide" Target="slides/slide79.xml"/><Relationship Id="rId7" Type="http://schemas.openxmlformats.org/officeDocument/2006/relationships/slideMaster" Target="slideMasters/slideMaster7.xml"/><Relationship Id="rId162" Type="http://schemas.openxmlformats.org/officeDocument/2006/relationships/slide" Target="slides/slide100.xml"/><Relationship Id="rId183" Type="http://schemas.openxmlformats.org/officeDocument/2006/relationships/slide" Target="slides/slide121.xml"/><Relationship Id="rId218" Type="http://schemas.openxmlformats.org/officeDocument/2006/relationships/slide" Target="slides/slide156.xml"/><Relationship Id="rId239" Type="http://schemas.openxmlformats.org/officeDocument/2006/relationships/slide" Target="slides/slide177.xml"/><Relationship Id="rId250" Type="http://schemas.openxmlformats.org/officeDocument/2006/relationships/slide" Target="slides/slide188.xml"/><Relationship Id="rId271" Type="http://schemas.openxmlformats.org/officeDocument/2006/relationships/slide" Target="slides/slide209.xml"/><Relationship Id="rId292" Type="http://schemas.openxmlformats.org/officeDocument/2006/relationships/slide" Target="slides/slide230.xml"/><Relationship Id="rId306" Type="http://schemas.openxmlformats.org/officeDocument/2006/relationships/tableStyles" Target="tableStyles.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4.xml"/><Relationship Id="rId87" Type="http://schemas.openxmlformats.org/officeDocument/2006/relationships/slide" Target="slides/slide25.xml"/><Relationship Id="rId110" Type="http://schemas.openxmlformats.org/officeDocument/2006/relationships/slide" Target="slides/slide48.xml"/><Relationship Id="rId131" Type="http://schemas.openxmlformats.org/officeDocument/2006/relationships/slide" Target="slides/slide69.xml"/><Relationship Id="rId152" Type="http://schemas.openxmlformats.org/officeDocument/2006/relationships/slide" Target="slides/slide90.xml"/><Relationship Id="rId173" Type="http://schemas.openxmlformats.org/officeDocument/2006/relationships/slide" Target="slides/slide111.xml"/><Relationship Id="rId194" Type="http://schemas.openxmlformats.org/officeDocument/2006/relationships/slide" Target="slides/slide132.xml"/><Relationship Id="rId208" Type="http://schemas.openxmlformats.org/officeDocument/2006/relationships/slide" Target="slides/slide146.xml"/><Relationship Id="rId229" Type="http://schemas.openxmlformats.org/officeDocument/2006/relationships/slide" Target="slides/slide167.xml"/><Relationship Id="rId240" Type="http://schemas.openxmlformats.org/officeDocument/2006/relationships/slide" Target="slides/slide178.xml"/><Relationship Id="rId261" Type="http://schemas.openxmlformats.org/officeDocument/2006/relationships/slide" Target="slides/slide199.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5.xml"/><Relationship Id="rId100" Type="http://schemas.openxmlformats.org/officeDocument/2006/relationships/slide" Target="slides/slide38.xml"/><Relationship Id="rId282" Type="http://schemas.openxmlformats.org/officeDocument/2006/relationships/slide" Target="slides/slide220.xml"/><Relationship Id="rId8" Type="http://schemas.openxmlformats.org/officeDocument/2006/relationships/slideMaster" Target="slideMasters/slideMaster8.xml"/><Relationship Id="rId98" Type="http://schemas.openxmlformats.org/officeDocument/2006/relationships/slide" Target="slides/slide36.xml"/><Relationship Id="rId121" Type="http://schemas.openxmlformats.org/officeDocument/2006/relationships/slide" Target="slides/slide59.xml"/><Relationship Id="rId142" Type="http://schemas.openxmlformats.org/officeDocument/2006/relationships/slide" Target="slides/slide80.xml"/><Relationship Id="rId163" Type="http://schemas.openxmlformats.org/officeDocument/2006/relationships/slide" Target="slides/slide101.xml"/><Relationship Id="rId184" Type="http://schemas.openxmlformats.org/officeDocument/2006/relationships/slide" Target="slides/slide122.xml"/><Relationship Id="rId219" Type="http://schemas.openxmlformats.org/officeDocument/2006/relationships/slide" Target="slides/slide157.xml"/><Relationship Id="rId230" Type="http://schemas.openxmlformats.org/officeDocument/2006/relationships/slide" Target="slides/slide168.xml"/><Relationship Id="rId251" Type="http://schemas.openxmlformats.org/officeDocument/2006/relationships/slide" Target="slides/slide189.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5.xml"/><Relationship Id="rId272" Type="http://schemas.openxmlformats.org/officeDocument/2006/relationships/slide" Target="slides/slide210.xml"/><Relationship Id="rId293" Type="http://schemas.openxmlformats.org/officeDocument/2006/relationships/slide" Target="slides/slide231.xml"/><Relationship Id="rId88" Type="http://schemas.openxmlformats.org/officeDocument/2006/relationships/slide" Target="slides/slide26.xml"/><Relationship Id="rId111" Type="http://schemas.openxmlformats.org/officeDocument/2006/relationships/slide" Target="slides/slide49.xml"/><Relationship Id="rId132" Type="http://schemas.openxmlformats.org/officeDocument/2006/relationships/slide" Target="slides/slide70.xml"/><Relationship Id="rId153" Type="http://schemas.openxmlformats.org/officeDocument/2006/relationships/slide" Target="slides/slide91.xml"/><Relationship Id="rId174" Type="http://schemas.openxmlformats.org/officeDocument/2006/relationships/slide" Target="slides/slide112.xml"/><Relationship Id="rId195" Type="http://schemas.openxmlformats.org/officeDocument/2006/relationships/slide" Target="slides/slide133.xml"/><Relationship Id="rId209" Type="http://schemas.openxmlformats.org/officeDocument/2006/relationships/slide" Target="slides/slide147.xml"/><Relationship Id="rId220" Type="http://schemas.openxmlformats.org/officeDocument/2006/relationships/slide" Target="slides/slide158.xml"/><Relationship Id="rId241" Type="http://schemas.openxmlformats.org/officeDocument/2006/relationships/slide" Target="slides/slide179.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200.xml"/><Relationship Id="rId283" Type="http://schemas.openxmlformats.org/officeDocument/2006/relationships/slide" Target="slides/slide221.xml"/><Relationship Id="rId78" Type="http://schemas.openxmlformats.org/officeDocument/2006/relationships/slide" Target="slides/slide16.xml"/><Relationship Id="rId99" Type="http://schemas.openxmlformats.org/officeDocument/2006/relationships/slide" Target="slides/slide37.xml"/><Relationship Id="rId101" Type="http://schemas.openxmlformats.org/officeDocument/2006/relationships/slide" Target="slides/slide39.xml"/><Relationship Id="rId122" Type="http://schemas.openxmlformats.org/officeDocument/2006/relationships/slide" Target="slides/slide60.xml"/><Relationship Id="rId143" Type="http://schemas.openxmlformats.org/officeDocument/2006/relationships/slide" Target="slides/slide81.xml"/><Relationship Id="rId164" Type="http://schemas.openxmlformats.org/officeDocument/2006/relationships/slide" Target="slides/slide102.xml"/><Relationship Id="rId185" Type="http://schemas.openxmlformats.org/officeDocument/2006/relationships/slide" Target="slides/slide123.xml"/><Relationship Id="rId9" Type="http://schemas.openxmlformats.org/officeDocument/2006/relationships/slideMaster" Target="slideMasters/slideMaster9.xml"/><Relationship Id="rId210" Type="http://schemas.openxmlformats.org/officeDocument/2006/relationships/slide" Target="slides/slide148.xml"/><Relationship Id="rId26" Type="http://schemas.openxmlformats.org/officeDocument/2006/relationships/slideMaster" Target="slideMasters/slideMaster26.xml"/><Relationship Id="rId231" Type="http://schemas.openxmlformats.org/officeDocument/2006/relationships/slide" Target="slides/slide169.xml"/><Relationship Id="rId252" Type="http://schemas.openxmlformats.org/officeDocument/2006/relationships/slide" Target="slides/slide190.xml"/><Relationship Id="rId273" Type="http://schemas.openxmlformats.org/officeDocument/2006/relationships/slide" Target="slides/slide211.xml"/><Relationship Id="rId294" Type="http://schemas.openxmlformats.org/officeDocument/2006/relationships/slide" Target="slides/slide232.xml"/><Relationship Id="rId47" Type="http://schemas.openxmlformats.org/officeDocument/2006/relationships/slideMaster" Target="slideMasters/slideMaster47.xml"/><Relationship Id="rId68" Type="http://schemas.openxmlformats.org/officeDocument/2006/relationships/slide" Target="slides/slide6.xml"/><Relationship Id="rId89" Type="http://schemas.openxmlformats.org/officeDocument/2006/relationships/slide" Target="slides/slide27.xml"/><Relationship Id="rId112" Type="http://schemas.openxmlformats.org/officeDocument/2006/relationships/slide" Target="slides/slide50.xml"/><Relationship Id="rId133" Type="http://schemas.openxmlformats.org/officeDocument/2006/relationships/slide" Target="slides/slide71.xml"/><Relationship Id="rId154" Type="http://schemas.openxmlformats.org/officeDocument/2006/relationships/slide" Target="slides/slide92.xml"/><Relationship Id="rId175" Type="http://schemas.openxmlformats.org/officeDocument/2006/relationships/slide" Target="slides/slide113.xml"/><Relationship Id="rId196" Type="http://schemas.openxmlformats.org/officeDocument/2006/relationships/slide" Target="slides/slide134.xml"/><Relationship Id="rId200" Type="http://schemas.openxmlformats.org/officeDocument/2006/relationships/slide" Target="slides/slide138.xml"/><Relationship Id="rId16" Type="http://schemas.openxmlformats.org/officeDocument/2006/relationships/slideMaster" Target="slideMasters/slideMaster16.xml"/><Relationship Id="rId221" Type="http://schemas.openxmlformats.org/officeDocument/2006/relationships/slide" Target="slides/slide159.xml"/><Relationship Id="rId242" Type="http://schemas.openxmlformats.org/officeDocument/2006/relationships/slide" Target="slides/slide180.xml"/><Relationship Id="rId263" Type="http://schemas.openxmlformats.org/officeDocument/2006/relationships/slide" Target="slides/slide201.xml"/><Relationship Id="rId284" Type="http://schemas.openxmlformats.org/officeDocument/2006/relationships/slide" Target="slides/slide222.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7.xml"/><Relationship Id="rId102" Type="http://schemas.openxmlformats.org/officeDocument/2006/relationships/slide" Target="slides/slide40.xml"/><Relationship Id="rId123" Type="http://schemas.openxmlformats.org/officeDocument/2006/relationships/slide" Target="slides/slide61.xml"/><Relationship Id="rId144" Type="http://schemas.openxmlformats.org/officeDocument/2006/relationships/slide" Target="slides/slide82.xml"/><Relationship Id="rId90" Type="http://schemas.openxmlformats.org/officeDocument/2006/relationships/slide" Target="slides/slide28.xml"/><Relationship Id="rId165" Type="http://schemas.openxmlformats.org/officeDocument/2006/relationships/slide" Target="slides/slide103.xml"/><Relationship Id="rId186" Type="http://schemas.openxmlformats.org/officeDocument/2006/relationships/slide" Target="slides/slide124.xml"/><Relationship Id="rId211" Type="http://schemas.openxmlformats.org/officeDocument/2006/relationships/slide" Target="slides/slide149.xml"/><Relationship Id="rId232" Type="http://schemas.openxmlformats.org/officeDocument/2006/relationships/slide" Target="slides/slide170.xml"/><Relationship Id="rId253" Type="http://schemas.openxmlformats.org/officeDocument/2006/relationships/slide" Target="slides/slide191.xml"/><Relationship Id="rId274" Type="http://schemas.openxmlformats.org/officeDocument/2006/relationships/slide" Target="slides/slide212.xml"/><Relationship Id="rId295" Type="http://schemas.openxmlformats.org/officeDocument/2006/relationships/slide" Target="slides/slide233.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7.xml"/><Relationship Id="rId113" Type="http://schemas.openxmlformats.org/officeDocument/2006/relationships/slide" Target="slides/slide51.xml"/><Relationship Id="rId134" Type="http://schemas.openxmlformats.org/officeDocument/2006/relationships/slide" Target="slides/slide72.xml"/><Relationship Id="rId80" Type="http://schemas.openxmlformats.org/officeDocument/2006/relationships/slide" Target="slides/slide18.xml"/><Relationship Id="rId155" Type="http://schemas.openxmlformats.org/officeDocument/2006/relationships/slide" Target="slides/slide93.xml"/><Relationship Id="rId176" Type="http://schemas.openxmlformats.org/officeDocument/2006/relationships/slide" Target="slides/slide114.xml"/><Relationship Id="rId197" Type="http://schemas.openxmlformats.org/officeDocument/2006/relationships/slide" Target="slides/slide135.xml"/><Relationship Id="rId201" Type="http://schemas.openxmlformats.org/officeDocument/2006/relationships/slide" Target="slides/slide139.xml"/><Relationship Id="rId222" Type="http://schemas.openxmlformats.org/officeDocument/2006/relationships/slide" Target="slides/slide160.xml"/><Relationship Id="rId243" Type="http://schemas.openxmlformats.org/officeDocument/2006/relationships/slide" Target="slides/slide181.xml"/><Relationship Id="rId264" Type="http://schemas.openxmlformats.org/officeDocument/2006/relationships/slide" Target="slides/slide202.xml"/><Relationship Id="rId285" Type="http://schemas.openxmlformats.org/officeDocument/2006/relationships/slide" Target="slides/slide223.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41.xml"/><Relationship Id="rId124" Type="http://schemas.openxmlformats.org/officeDocument/2006/relationships/slide" Target="slides/slide62.xml"/><Relationship Id="rId70" Type="http://schemas.openxmlformats.org/officeDocument/2006/relationships/slide" Target="slides/slide8.xml"/><Relationship Id="rId91" Type="http://schemas.openxmlformats.org/officeDocument/2006/relationships/slide" Target="slides/slide29.xml"/><Relationship Id="rId145" Type="http://schemas.openxmlformats.org/officeDocument/2006/relationships/slide" Target="slides/slide83.xml"/><Relationship Id="rId166" Type="http://schemas.openxmlformats.org/officeDocument/2006/relationships/slide" Target="slides/slide104.xml"/><Relationship Id="rId187" Type="http://schemas.openxmlformats.org/officeDocument/2006/relationships/slide" Target="slides/slide125.xml"/><Relationship Id="rId1" Type="http://schemas.openxmlformats.org/officeDocument/2006/relationships/slideMaster" Target="slideMasters/slideMaster1.xml"/><Relationship Id="rId212" Type="http://schemas.openxmlformats.org/officeDocument/2006/relationships/slide" Target="slides/slide150.xml"/><Relationship Id="rId233" Type="http://schemas.openxmlformats.org/officeDocument/2006/relationships/slide" Target="slides/slide171.xml"/><Relationship Id="rId254" Type="http://schemas.openxmlformats.org/officeDocument/2006/relationships/slide" Target="slides/slide192.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2.xml"/><Relationship Id="rId275" Type="http://schemas.openxmlformats.org/officeDocument/2006/relationships/slide" Target="slides/slide213.xml"/><Relationship Id="rId296" Type="http://schemas.openxmlformats.org/officeDocument/2006/relationships/slide" Target="slides/slide234.xml"/><Relationship Id="rId300" Type="http://schemas.openxmlformats.org/officeDocument/2006/relationships/slide" Target="slides/slide238.xml"/><Relationship Id="rId60" Type="http://schemas.openxmlformats.org/officeDocument/2006/relationships/slideMaster" Target="slideMasters/slideMaster60.xml"/><Relationship Id="rId81" Type="http://schemas.openxmlformats.org/officeDocument/2006/relationships/slide" Target="slides/slide19.xml"/><Relationship Id="rId135" Type="http://schemas.openxmlformats.org/officeDocument/2006/relationships/slide" Target="slides/slide73.xml"/><Relationship Id="rId156" Type="http://schemas.openxmlformats.org/officeDocument/2006/relationships/slide" Target="slides/slide94.xml"/><Relationship Id="rId177" Type="http://schemas.openxmlformats.org/officeDocument/2006/relationships/slide" Target="slides/slide115.xml"/><Relationship Id="rId198" Type="http://schemas.openxmlformats.org/officeDocument/2006/relationships/slide" Target="slides/slide136.xml"/><Relationship Id="rId202" Type="http://schemas.openxmlformats.org/officeDocument/2006/relationships/slide" Target="slides/slide140.xml"/><Relationship Id="rId223" Type="http://schemas.openxmlformats.org/officeDocument/2006/relationships/slide" Target="slides/slide161.xml"/><Relationship Id="rId244" Type="http://schemas.openxmlformats.org/officeDocument/2006/relationships/slide" Target="slides/slide182.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03.xml"/><Relationship Id="rId286" Type="http://schemas.openxmlformats.org/officeDocument/2006/relationships/slide" Target="slides/slide224.xml"/><Relationship Id="rId50" Type="http://schemas.openxmlformats.org/officeDocument/2006/relationships/slideMaster" Target="slideMasters/slideMaster50.xml"/><Relationship Id="rId104" Type="http://schemas.openxmlformats.org/officeDocument/2006/relationships/slide" Target="slides/slide42.xml"/><Relationship Id="rId125" Type="http://schemas.openxmlformats.org/officeDocument/2006/relationships/slide" Target="slides/slide63.xml"/><Relationship Id="rId146" Type="http://schemas.openxmlformats.org/officeDocument/2006/relationships/slide" Target="slides/slide84.xml"/><Relationship Id="rId167" Type="http://schemas.openxmlformats.org/officeDocument/2006/relationships/slide" Target="slides/slide105.xml"/><Relationship Id="rId188" Type="http://schemas.openxmlformats.org/officeDocument/2006/relationships/slide" Target="slides/slide126.xml"/><Relationship Id="rId71" Type="http://schemas.openxmlformats.org/officeDocument/2006/relationships/slide" Target="slides/slide9.xml"/><Relationship Id="rId92" Type="http://schemas.openxmlformats.org/officeDocument/2006/relationships/slide" Target="slides/slide30.xml"/><Relationship Id="rId213" Type="http://schemas.openxmlformats.org/officeDocument/2006/relationships/slide" Target="slides/slide151.xml"/><Relationship Id="rId234" Type="http://schemas.openxmlformats.org/officeDocument/2006/relationships/slide" Target="slides/slide17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93.xml"/><Relationship Id="rId276" Type="http://schemas.openxmlformats.org/officeDocument/2006/relationships/slide" Target="slides/slide214.xml"/><Relationship Id="rId297" Type="http://schemas.openxmlformats.org/officeDocument/2006/relationships/slide" Target="slides/slide235.xml"/><Relationship Id="rId40" Type="http://schemas.openxmlformats.org/officeDocument/2006/relationships/slideMaster" Target="slideMasters/slideMaster40.xml"/><Relationship Id="rId115" Type="http://schemas.openxmlformats.org/officeDocument/2006/relationships/slide" Target="slides/slide53.xml"/><Relationship Id="rId136" Type="http://schemas.openxmlformats.org/officeDocument/2006/relationships/slide" Target="slides/slide74.xml"/><Relationship Id="rId157" Type="http://schemas.openxmlformats.org/officeDocument/2006/relationships/slide" Target="slides/slide95.xml"/><Relationship Id="rId178" Type="http://schemas.openxmlformats.org/officeDocument/2006/relationships/slide" Target="slides/slide116.xml"/><Relationship Id="rId301" Type="http://schemas.openxmlformats.org/officeDocument/2006/relationships/slide" Target="slides/slide239.xml"/><Relationship Id="rId61" Type="http://schemas.openxmlformats.org/officeDocument/2006/relationships/slideMaster" Target="slideMasters/slideMaster61.xml"/><Relationship Id="rId82" Type="http://schemas.openxmlformats.org/officeDocument/2006/relationships/slide" Target="slides/slide20.xml"/><Relationship Id="rId199" Type="http://schemas.openxmlformats.org/officeDocument/2006/relationships/slide" Target="slides/slide137.xml"/><Relationship Id="rId203" Type="http://schemas.openxmlformats.org/officeDocument/2006/relationships/slide" Target="slides/slide141.xml"/><Relationship Id="rId19" Type="http://schemas.openxmlformats.org/officeDocument/2006/relationships/slideMaster" Target="slideMasters/slideMaster19.xml"/><Relationship Id="rId224" Type="http://schemas.openxmlformats.org/officeDocument/2006/relationships/slide" Target="slides/slide162.xml"/><Relationship Id="rId245" Type="http://schemas.openxmlformats.org/officeDocument/2006/relationships/slide" Target="slides/slide183.xml"/><Relationship Id="rId266" Type="http://schemas.openxmlformats.org/officeDocument/2006/relationships/slide" Target="slides/slide204.xml"/><Relationship Id="rId287" Type="http://schemas.openxmlformats.org/officeDocument/2006/relationships/slide" Target="slides/slide225.xml"/><Relationship Id="rId30" Type="http://schemas.openxmlformats.org/officeDocument/2006/relationships/slideMaster" Target="slideMasters/slideMaster30.xml"/><Relationship Id="rId105" Type="http://schemas.openxmlformats.org/officeDocument/2006/relationships/slide" Target="slides/slide43.xml"/><Relationship Id="rId126" Type="http://schemas.openxmlformats.org/officeDocument/2006/relationships/slide" Target="slides/slide64.xml"/><Relationship Id="rId147" Type="http://schemas.openxmlformats.org/officeDocument/2006/relationships/slide" Target="slides/slide85.xml"/><Relationship Id="rId168" Type="http://schemas.openxmlformats.org/officeDocument/2006/relationships/slide" Target="slides/slide106.xml"/><Relationship Id="rId51" Type="http://schemas.openxmlformats.org/officeDocument/2006/relationships/slideMaster" Target="slideMasters/slideMaster51.xml"/><Relationship Id="rId72" Type="http://schemas.openxmlformats.org/officeDocument/2006/relationships/slide" Target="slides/slide10.xml"/><Relationship Id="rId93" Type="http://schemas.openxmlformats.org/officeDocument/2006/relationships/slide" Target="slides/slide31.xml"/><Relationship Id="rId189" Type="http://schemas.openxmlformats.org/officeDocument/2006/relationships/slide" Target="slides/slide127.xml"/><Relationship Id="rId3" Type="http://schemas.openxmlformats.org/officeDocument/2006/relationships/slideMaster" Target="slideMasters/slideMaster3.xml"/><Relationship Id="rId214" Type="http://schemas.openxmlformats.org/officeDocument/2006/relationships/slide" Target="slides/slide152.xml"/><Relationship Id="rId235" Type="http://schemas.openxmlformats.org/officeDocument/2006/relationships/slide" Target="slides/slide173.xml"/><Relationship Id="rId256" Type="http://schemas.openxmlformats.org/officeDocument/2006/relationships/slide" Target="slides/slide194.xml"/><Relationship Id="rId277" Type="http://schemas.openxmlformats.org/officeDocument/2006/relationships/slide" Target="slides/slide215.xml"/><Relationship Id="rId298" Type="http://schemas.openxmlformats.org/officeDocument/2006/relationships/slide" Target="slides/slide236.xml"/><Relationship Id="rId116" Type="http://schemas.openxmlformats.org/officeDocument/2006/relationships/slide" Target="slides/slide54.xml"/><Relationship Id="rId137" Type="http://schemas.openxmlformats.org/officeDocument/2006/relationships/slide" Target="slides/slide75.xml"/><Relationship Id="rId158" Type="http://schemas.openxmlformats.org/officeDocument/2006/relationships/slide" Target="slides/slide96.xml"/><Relationship Id="rId302" Type="http://schemas.openxmlformats.org/officeDocument/2006/relationships/notesMaster" Target="notesMasters/notesMaster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21.xml"/><Relationship Id="rId179" Type="http://schemas.openxmlformats.org/officeDocument/2006/relationships/slide" Target="slides/slide117.xml"/><Relationship Id="rId190" Type="http://schemas.openxmlformats.org/officeDocument/2006/relationships/slide" Target="slides/slide128.xml"/><Relationship Id="rId204" Type="http://schemas.openxmlformats.org/officeDocument/2006/relationships/slide" Target="slides/slide142.xml"/><Relationship Id="rId225" Type="http://schemas.openxmlformats.org/officeDocument/2006/relationships/slide" Target="slides/slide163.xml"/><Relationship Id="rId246" Type="http://schemas.openxmlformats.org/officeDocument/2006/relationships/slide" Target="slides/slide184.xml"/><Relationship Id="rId267" Type="http://schemas.openxmlformats.org/officeDocument/2006/relationships/slide" Target="slides/slide205.xml"/><Relationship Id="rId288" Type="http://schemas.openxmlformats.org/officeDocument/2006/relationships/slide" Target="slides/slide226.xml"/><Relationship Id="rId106" Type="http://schemas.openxmlformats.org/officeDocument/2006/relationships/slide" Target="slides/slide44.xml"/><Relationship Id="rId127" Type="http://schemas.openxmlformats.org/officeDocument/2006/relationships/slide" Target="slides/slide6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1.xml"/><Relationship Id="rId94" Type="http://schemas.openxmlformats.org/officeDocument/2006/relationships/slide" Target="slides/slide32.xml"/><Relationship Id="rId148" Type="http://schemas.openxmlformats.org/officeDocument/2006/relationships/slide" Target="slides/slide86.xml"/><Relationship Id="rId169" Type="http://schemas.openxmlformats.org/officeDocument/2006/relationships/slide" Target="slides/slide107.xml"/><Relationship Id="rId4" Type="http://schemas.openxmlformats.org/officeDocument/2006/relationships/slideMaster" Target="slideMasters/slideMaster4.xml"/><Relationship Id="rId180" Type="http://schemas.openxmlformats.org/officeDocument/2006/relationships/slide" Target="slides/slide118.xml"/><Relationship Id="rId215" Type="http://schemas.openxmlformats.org/officeDocument/2006/relationships/slide" Target="slides/slide153.xml"/><Relationship Id="rId236" Type="http://schemas.openxmlformats.org/officeDocument/2006/relationships/slide" Target="slides/slide174.xml"/><Relationship Id="rId257" Type="http://schemas.openxmlformats.org/officeDocument/2006/relationships/slide" Target="slides/slide195.xml"/><Relationship Id="rId278" Type="http://schemas.openxmlformats.org/officeDocument/2006/relationships/slide" Target="slides/slide216.xml"/><Relationship Id="rId303" Type="http://schemas.openxmlformats.org/officeDocument/2006/relationships/presProps" Target="presProps.xml"/><Relationship Id="rId42" Type="http://schemas.openxmlformats.org/officeDocument/2006/relationships/slideMaster" Target="slideMasters/slideMaster42.xml"/><Relationship Id="rId84" Type="http://schemas.openxmlformats.org/officeDocument/2006/relationships/slide" Target="slides/slide22.xml"/><Relationship Id="rId138" Type="http://schemas.openxmlformats.org/officeDocument/2006/relationships/slide" Target="slides/slide76.xml"/><Relationship Id="rId191" Type="http://schemas.openxmlformats.org/officeDocument/2006/relationships/slide" Target="slides/slide129.xml"/><Relationship Id="rId205" Type="http://schemas.openxmlformats.org/officeDocument/2006/relationships/slide" Target="slides/slide143.xml"/><Relationship Id="rId247" Type="http://schemas.openxmlformats.org/officeDocument/2006/relationships/slide" Target="slides/slide185.xml"/><Relationship Id="rId107" Type="http://schemas.openxmlformats.org/officeDocument/2006/relationships/slide" Target="slides/slide45.xml"/><Relationship Id="rId289" Type="http://schemas.openxmlformats.org/officeDocument/2006/relationships/slide" Target="slides/slide227.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7.xml"/><Relationship Id="rId95" Type="http://schemas.openxmlformats.org/officeDocument/2006/relationships/slide" Target="slides/slide33.xml"/><Relationship Id="rId160" Type="http://schemas.openxmlformats.org/officeDocument/2006/relationships/slide" Target="slides/slide98.xml"/><Relationship Id="rId216" Type="http://schemas.openxmlformats.org/officeDocument/2006/relationships/slide" Target="slides/slide154.xml"/><Relationship Id="rId258" Type="http://schemas.openxmlformats.org/officeDocument/2006/relationships/slide" Target="slides/slide196.xml"/><Relationship Id="rId22" Type="http://schemas.openxmlformats.org/officeDocument/2006/relationships/slideMaster" Target="slideMasters/slideMaster22.xml"/><Relationship Id="rId64" Type="http://schemas.openxmlformats.org/officeDocument/2006/relationships/slide" Target="slides/slide2.xml"/><Relationship Id="rId118" Type="http://schemas.openxmlformats.org/officeDocument/2006/relationships/slide" Target="slides/slide56.xml"/><Relationship Id="rId171" Type="http://schemas.openxmlformats.org/officeDocument/2006/relationships/slide" Target="slides/slide109.xml"/><Relationship Id="rId227" Type="http://schemas.openxmlformats.org/officeDocument/2006/relationships/slide" Target="slides/slide165.xml"/><Relationship Id="rId269" Type="http://schemas.openxmlformats.org/officeDocument/2006/relationships/slide" Target="slides/slide207.xml"/><Relationship Id="rId33" Type="http://schemas.openxmlformats.org/officeDocument/2006/relationships/slideMaster" Target="slideMasters/slideMaster33.xml"/><Relationship Id="rId129" Type="http://schemas.openxmlformats.org/officeDocument/2006/relationships/slide" Target="slides/slide67.xml"/><Relationship Id="rId280" Type="http://schemas.openxmlformats.org/officeDocument/2006/relationships/slide" Target="slides/slide218.xml"/><Relationship Id="rId75" Type="http://schemas.openxmlformats.org/officeDocument/2006/relationships/slide" Target="slides/slide13.xml"/><Relationship Id="rId140" Type="http://schemas.openxmlformats.org/officeDocument/2006/relationships/slide" Target="slides/slide78.xml"/><Relationship Id="rId182" Type="http://schemas.openxmlformats.org/officeDocument/2006/relationships/slide" Target="slides/slide120.xml"/><Relationship Id="rId6" Type="http://schemas.openxmlformats.org/officeDocument/2006/relationships/slideMaster" Target="slideMasters/slideMaster6.xml"/><Relationship Id="rId238" Type="http://schemas.openxmlformats.org/officeDocument/2006/relationships/slide" Target="slides/slide17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09B2706-7327-F64C-AE62-C3E6F2F1173F}" type="datetimeFigureOut">
              <a:rPr lang="en-US" smtClean="0"/>
              <a:t>2/18/24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C4E468F-4A77-E94F-AA26-F0993CBF7DD1}" type="slidenum">
              <a:rPr lang="en-US" smtClean="0"/>
              <a:t>‹#›</a:t>
            </a:fld>
            <a:endParaRPr lang="en-US"/>
          </a:p>
        </p:txBody>
      </p:sp>
    </p:spTree>
    <p:extLst>
      <p:ext uri="{BB962C8B-B14F-4D97-AF65-F5344CB8AC3E}">
        <p14:creationId xmlns:p14="http://schemas.microsoft.com/office/powerpoint/2010/main" val="2608939658"/>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3" Type="http://schemas.openxmlformats.org/officeDocument/2006/relationships/hyperlink" Target="http://www.airforcetimes.com/article/20131025/NEWS/310230013/Academy-makes-God-optional-cadets-oath" TargetMode="External"/><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3" Type="http://schemas.openxmlformats.org/officeDocument/2006/relationships/hyperlink" Target="http://latimesblogs.latimes.com/babylonbeyond/2008/04/iran-an-iranian.html#comments" TargetMode="External"/><Relationship Id="rId2" Type="http://schemas.openxmlformats.org/officeDocument/2006/relationships/slide" Target="../slides/slide88.xml"/><Relationship Id="rId1" Type="http://schemas.openxmlformats.org/officeDocument/2006/relationships/notesMaster" Target="../notesMasters/notesMaster1.xml"/><Relationship Id="rId6" Type="http://schemas.openxmlformats.org/officeDocument/2006/relationships/hyperlink" Target="http://www.latimes.com/news/nationworld/world/la-fg-jesus29apr29,1,177430.story" TargetMode="External"/><Relationship Id="rId5" Type="http://schemas.openxmlformats.org/officeDocument/2006/relationships/hyperlink" Target="http://twitter.com/share?url=http://latimesblogs.latimes.com/babylonbeyond/2008/04/iran-an-iranian.html&amp;text=IRAN:%20A%20Muslim%20actor%20as%20Jesus%20Christ%20&amp;via=latimesworld" TargetMode="External"/><Relationship Id="rId4" Type="http://schemas.openxmlformats.org/officeDocument/2006/relationships/hyperlink" Target="http://www.facebook.com/sharer.php?u=http://latimesblogs.latimes.com/babylonbeyond/2008/04/iran-an-iranian.html&amp;src=sp" TargetMode="Externa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61786894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B1BFC-0A31-9D4F-A714-197DE44D285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CCAAAA7-BC11-104A-B864-9347474CCB3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0658" name="Rectangle 2"/>
          <p:cNvSpPr>
            <a:spLocks noGrp="1" noRot="1" noChangeAspect="1" noChangeArrowheads="1" noTextEdit="1"/>
          </p:cNvSpPr>
          <p:nvPr>
            <p:ph type="sldImg"/>
          </p:nvPr>
        </p:nvSpPr>
        <p:spPr>
          <a:ln/>
        </p:spPr>
      </p:sp>
      <p:sp>
        <p:nvSpPr>
          <p:cNvPr id="7106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194F4-3F28-CC40-8544-A62653784FA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2706" name="Rectangle 2"/>
          <p:cNvSpPr>
            <a:spLocks noGrp="1" noRot="1" noChangeAspect="1" noChangeArrowheads="1" noTextEdit="1"/>
          </p:cNvSpPr>
          <p:nvPr>
            <p:ph type="sldImg"/>
          </p:nvPr>
        </p:nvSpPr>
        <p:spPr>
          <a:ln/>
        </p:spPr>
      </p:sp>
      <p:sp>
        <p:nvSpPr>
          <p:cNvPr id="712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7648CC-7595-B34B-AC5F-0EC02D6FE9B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4754" name="Rectangle 2"/>
          <p:cNvSpPr>
            <a:spLocks noGrp="1" noRot="1" noChangeAspect="1" noChangeArrowheads="1" noTextEdit="1"/>
          </p:cNvSpPr>
          <p:nvPr>
            <p:ph type="sldImg"/>
          </p:nvPr>
        </p:nvSpPr>
        <p:spPr>
          <a:ln/>
        </p:spPr>
      </p:sp>
      <p:sp>
        <p:nvSpPr>
          <p:cNvPr id="714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A735D30-04A8-3742-BA97-E1A7FA87E61C}"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6802" name="Rectangle 2"/>
          <p:cNvSpPr>
            <a:spLocks noGrp="1" noRot="1" noChangeAspect="1" noChangeArrowheads="1" noTextEdit="1"/>
          </p:cNvSpPr>
          <p:nvPr>
            <p:ph type="sldImg"/>
          </p:nvPr>
        </p:nvSpPr>
        <p:spPr>
          <a:ln/>
        </p:spPr>
      </p:sp>
      <p:sp>
        <p:nvSpPr>
          <p:cNvPr id="716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18BD40-2E95-F04A-8B3E-6EAC8DABF5D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8850" name="Rectangle 1026"/>
          <p:cNvSpPr>
            <a:spLocks noGrp="1" noRot="1" noChangeAspect="1" noChangeArrowheads="1" noTextEdit="1"/>
          </p:cNvSpPr>
          <p:nvPr>
            <p:ph type="sldImg"/>
          </p:nvPr>
        </p:nvSpPr>
        <p:spPr>
          <a:ln/>
        </p:spPr>
      </p:sp>
      <p:sp>
        <p:nvSpPr>
          <p:cNvPr id="718851"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2EF7DD-4363-1D4F-B4CB-84300249711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0898" name="Rectangle 2"/>
          <p:cNvSpPr>
            <a:spLocks noGrp="1" noRot="1" noChangeAspect="1" noChangeArrowheads="1" noTextEdit="1"/>
          </p:cNvSpPr>
          <p:nvPr>
            <p:ph type="sldImg"/>
          </p:nvPr>
        </p:nvSpPr>
        <p:spPr>
          <a:ln/>
        </p:spPr>
      </p:sp>
      <p:sp>
        <p:nvSpPr>
          <p:cNvPr id="72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8DAD032-C874-794C-A060-E85666A8D52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2946" name="Rectangle 2"/>
          <p:cNvSpPr>
            <a:spLocks noGrp="1" noRot="1" noChangeAspect="1" noChangeArrowheads="1" noTextEdit="1"/>
          </p:cNvSpPr>
          <p:nvPr>
            <p:ph type="sldImg"/>
          </p:nvPr>
        </p:nvSpPr>
        <p:spPr>
          <a:ln/>
        </p:spPr>
      </p:sp>
      <p:sp>
        <p:nvSpPr>
          <p:cNvPr id="72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F6EE051-BB17-5243-A7FB-52C56F35531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4994" name="Rectangle 2"/>
          <p:cNvSpPr>
            <a:spLocks noGrp="1" noRot="1" noChangeAspect="1" noChangeArrowheads="1" noTextEdit="1"/>
          </p:cNvSpPr>
          <p:nvPr>
            <p:ph type="sldImg"/>
          </p:nvPr>
        </p:nvSpPr>
        <p:spPr>
          <a:ln/>
        </p:spPr>
      </p:sp>
      <p:sp>
        <p:nvSpPr>
          <p:cNvPr id="724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F8C1A91-03EA-544C-8502-8C87039B2A7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3AD66281-90F7-BC47-BC35-908171F482E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914400" rtl="0" eaLnBrk="1" fontAlgn="base" latinLnBrk="0" hangingPunct="1">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1714" name="Rectangle 2"/>
          <p:cNvSpPr>
            <a:spLocks noGrp="1" noRot="1" noChangeAspect="1" noChangeArrowheads="1"/>
          </p:cNvSpPr>
          <p:nvPr>
            <p:ph type="sldImg"/>
          </p:nvPr>
        </p:nvSpPr>
        <p:spPr>
          <a:xfrm>
            <a:off x="1150938" y="692150"/>
            <a:ext cx="4556125" cy="3416300"/>
          </a:xfrm>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INTERVIEWER: And Susan, what ministries has the Lord granted you?</a:t>
            </a:r>
          </a:p>
          <a:p>
            <a:pPr eaLnBrk="1" hangingPunct="1"/>
            <a:r>
              <a:rPr lang="en-US" dirty="0">
                <a:latin typeface="Arial" charset="0"/>
                <a:ea typeface="ＭＳ Ｐゴシック" charset="0"/>
                <a:cs typeface="ＭＳ Ｐゴシック" charset="0"/>
              </a:rPr>
              <a:t>SUSAN: I have been teaching the wives of leaders at SBC.  These 5 women come from 5 different nations!</a:t>
            </a:r>
          </a:p>
          <a:p>
            <a:pPr eaLnBrk="1" hangingPunct="1"/>
            <a:r>
              <a:rPr lang="en-US" dirty="0">
                <a:latin typeface="Arial" charset="0"/>
                <a:ea typeface="ＭＳ Ｐゴシック" charset="0"/>
                <a:cs typeface="ＭＳ Ｐゴシック" charset="0"/>
              </a:rPr>
              <a:t>SUSAN: I also lead the woman</a:t>
            </a:r>
            <a:r>
              <a:rPr lang="uk-UA"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s Bible study at our church</a:t>
            </a:r>
          </a:p>
        </p:txBody>
      </p:sp>
    </p:spTree>
    <p:extLst>
      <p:ext uri="{BB962C8B-B14F-4D97-AF65-F5344CB8AC3E}">
        <p14:creationId xmlns:p14="http://schemas.microsoft.com/office/powerpoint/2010/main" val="310496406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7E803F-0B42-0E48-BEDA-CBA0499D8FA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9090" name="Rectangle 2"/>
          <p:cNvSpPr>
            <a:spLocks noGrp="1" noRot="1" noChangeAspect="1" noChangeArrowheads="1" noTextEdit="1"/>
          </p:cNvSpPr>
          <p:nvPr>
            <p:ph type="sldImg"/>
          </p:nvPr>
        </p:nvSpPr>
        <p:spPr>
          <a:ln/>
        </p:spPr>
      </p:sp>
      <p:sp>
        <p:nvSpPr>
          <p:cNvPr id="72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A3555D5-9FF1-CA44-8BEB-F075B1EB451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31138" name="Rectangle 2"/>
          <p:cNvSpPr>
            <a:spLocks noGrp="1" noRot="1" noChangeAspect="1" noChangeArrowheads="1" noTextEdit="1"/>
          </p:cNvSpPr>
          <p:nvPr>
            <p:ph type="sldImg"/>
          </p:nvPr>
        </p:nvSpPr>
        <p:spPr>
          <a:ln/>
        </p:spPr>
      </p:sp>
      <p:sp>
        <p:nvSpPr>
          <p:cNvPr id="731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79AE3A5-534A-B045-BEF8-B122FFDDD562}"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33186" name="Rectangle 2"/>
          <p:cNvSpPr>
            <a:spLocks noGrp="1" noRot="1" noChangeAspect="1" noChangeArrowheads="1" noTextEdit="1"/>
          </p:cNvSpPr>
          <p:nvPr>
            <p:ph type="sldImg"/>
          </p:nvPr>
        </p:nvSpPr>
        <p:spPr>
          <a:ln/>
        </p:spPr>
      </p:sp>
      <p:sp>
        <p:nvSpPr>
          <p:cNvPr id="73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01BFD28-B1F7-A742-95B4-B9D4835BDAC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35234" name="Rectangle 2"/>
          <p:cNvSpPr>
            <a:spLocks noGrp="1" noRot="1" noChangeAspect="1" noChangeArrowheads="1" noTextEdit="1"/>
          </p:cNvSpPr>
          <p:nvPr>
            <p:ph type="sldImg"/>
          </p:nvPr>
        </p:nvSpPr>
        <p:spPr>
          <a:ln/>
        </p:spPr>
      </p:sp>
      <p:sp>
        <p:nvSpPr>
          <p:cNvPr id="73523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ADB7370-C595-2943-A6E7-FC47AF35D55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dirty="0">
              <a:ln>
                <a:noFill/>
              </a:ln>
              <a:solidFill>
                <a:prstClr val="white"/>
              </a:solidFill>
              <a:effectLst/>
              <a:uLnTx/>
              <a:uFillTx/>
              <a:latin typeface="Comic Sans MS" charset="0"/>
              <a:ea typeface="ＭＳ Ｐゴシック" charset="0"/>
            </a:endParaRPr>
          </a:p>
        </p:txBody>
      </p:sp>
      <p:sp>
        <p:nvSpPr>
          <p:cNvPr id="739330" name="Rectangle 2"/>
          <p:cNvSpPr>
            <a:spLocks noGrp="1" noRot="1" noChangeAspect="1" noChangeArrowheads="1" noTextEdit="1"/>
          </p:cNvSpPr>
          <p:nvPr>
            <p:ph type="sldImg"/>
          </p:nvPr>
        </p:nvSpPr>
        <p:spPr>
          <a:ln/>
        </p:spPr>
      </p:sp>
      <p:sp>
        <p:nvSpPr>
          <p:cNvPr id="739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2DC220F-D082-9344-A5E9-B2991E651ECB}"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8210" name="Rectangle 2"/>
          <p:cNvSpPr>
            <a:spLocks noGrp="1" noRot="1" noChangeAspect="1" noChangeArrowheads="1" noTextEdit="1"/>
          </p:cNvSpPr>
          <p:nvPr>
            <p:ph type="sldImg"/>
          </p:nvPr>
        </p:nvSpPr>
        <p:spPr>
          <a:ln/>
        </p:spPr>
      </p:sp>
      <p:sp>
        <p:nvSpPr>
          <p:cNvPr id="4782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algn="r" defTabSz="457200" rtl="1" eaLnBrk="1" latinLnBrk="0" hangingPunct="1"/>
            <a:r>
              <a:rPr lang="en-US" dirty="0">
                <a:latin typeface="Times New Roman" charset="0"/>
                <a:ea typeface="ＭＳ Ｐゴシック" charset="0"/>
                <a:cs typeface="ＭＳ Ｐゴシック" charset="0"/>
              </a:rPr>
              <a:t>Right to left translation by Sara </a:t>
            </a:r>
            <a:r>
              <a:rPr lang="en-US" dirty="0" err="1">
                <a:latin typeface="Times New Roman" charset="0"/>
                <a:ea typeface="ＭＳ Ｐゴシック" charset="0"/>
                <a:cs typeface="ＭＳ Ｐゴシック" charset="0"/>
              </a:rPr>
              <a:t>Ghattas</a:t>
            </a:r>
            <a:r>
              <a:rPr lang="en-US" dirty="0">
                <a:latin typeface="Times New Roman" charset="0"/>
                <a:ea typeface="ＭＳ Ｐゴシック" charset="0"/>
                <a:cs typeface="ＭＳ Ｐゴシック" charset="0"/>
              </a:rPr>
              <a:t> in 2020</a:t>
            </a: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OS-27-Daniel-318</a:t>
            </a:r>
          </a:p>
          <a:p>
            <a:r>
              <a:rPr lang="en-US" dirty="0"/>
              <a:t>NS-27-Rev1-2-slide 162</a:t>
            </a:r>
          </a:p>
        </p:txBody>
      </p:sp>
      <p:sp>
        <p:nvSpPr>
          <p:cNvPr id="4" name="Slide Number Placeholder 3"/>
          <p:cNvSpPr>
            <a:spLocks noGrp="1"/>
          </p:cNvSpPr>
          <p:nvPr>
            <p:ph type="sldNum" sz="quarter" idx="5"/>
          </p:nvPr>
        </p:nvSpPr>
        <p:spPr/>
        <p:txBody>
          <a:bodyPr/>
          <a:lstStyle/>
          <a:p>
            <a:fld id="{0C4E468F-4A77-E94F-AA26-F0993CBF7DD1}" type="slidenum">
              <a:rPr lang="en-US" smtClean="0"/>
              <a:t>162</a:t>
            </a:fld>
            <a:endParaRPr lang="en-US"/>
          </a:p>
        </p:txBody>
      </p:sp>
    </p:spTree>
    <p:extLst>
      <p:ext uri="{BB962C8B-B14F-4D97-AF65-F5344CB8AC3E}">
        <p14:creationId xmlns:p14="http://schemas.microsoft.com/office/powerpoint/2010/main" val="204568887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OS-27-Daniel-319</a:t>
            </a:r>
          </a:p>
          <a:p>
            <a:r>
              <a:rPr lang="en-US" dirty="0"/>
              <a:t>NS-27-Rev1-2-slide 163</a:t>
            </a:r>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163</a:t>
            </a:fld>
            <a:endParaRPr lang="en-US"/>
          </a:p>
        </p:txBody>
      </p:sp>
    </p:spTree>
    <p:extLst>
      <p:ext uri="{BB962C8B-B14F-4D97-AF65-F5344CB8AC3E}">
        <p14:creationId xmlns:p14="http://schemas.microsoft.com/office/powerpoint/2010/main" val="403592026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OS-27-Daniel-320</a:t>
            </a:r>
          </a:p>
          <a:p>
            <a:r>
              <a:rPr lang="en-US" dirty="0"/>
              <a:t>NS-27-Rev1-2-slide 164</a:t>
            </a:r>
          </a:p>
        </p:txBody>
      </p:sp>
      <p:sp>
        <p:nvSpPr>
          <p:cNvPr id="4" name="Slide Number Placeholder 3"/>
          <p:cNvSpPr>
            <a:spLocks noGrp="1"/>
          </p:cNvSpPr>
          <p:nvPr>
            <p:ph type="sldNum" sz="quarter" idx="5"/>
          </p:nvPr>
        </p:nvSpPr>
        <p:spPr/>
        <p:txBody>
          <a:bodyPr/>
          <a:lstStyle/>
          <a:p>
            <a:fld id="{0C4E468F-4A77-E94F-AA26-F0993CBF7DD1}" type="slidenum">
              <a:rPr lang="en-US" smtClean="0"/>
              <a:t>164</a:t>
            </a:fld>
            <a:endParaRPr lang="en-US"/>
          </a:p>
        </p:txBody>
      </p:sp>
    </p:spTree>
    <p:extLst>
      <p:ext uri="{BB962C8B-B14F-4D97-AF65-F5344CB8AC3E}">
        <p14:creationId xmlns:p14="http://schemas.microsoft.com/office/powerpoint/2010/main" val="92318574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OS-27-Daniel-321</a:t>
            </a:r>
          </a:p>
          <a:p>
            <a:r>
              <a:rPr lang="en-US" dirty="0"/>
              <a:t>NS-27-Rev1-2-slide 165</a:t>
            </a:r>
          </a:p>
        </p:txBody>
      </p:sp>
      <p:sp>
        <p:nvSpPr>
          <p:cNvPr id="4" name="Slide Number Placeholder 3"/>
          <p:cNvSpPr>
            <a:spLocks noGrp="1"/>
          </p:cNvSpPr>
          <p:nvPr>
            <p:ph type="sldNum" sz="quarter" idx="5"/>
          </p:nvPr>
        </p:nvSpPr>
        <p:spPr/>
        <p:txBody>
          <a:bodyPr/>
          <a:lstStyle/>
          <a:p>
            <a:fld id="{0C4E468F-4A77-E94F-AA26-F0993CBF7DD1}" type="slidenum">
              <a:rPr lang="en-US" smtClean="0"/>
              <a:t>165</a:t>
            </a:fld>
            <a:endParaRPr lang="en-US"/>
          </a:p>
        </p:txBody>
      </p:sp>
    </p:spTree>
    <p:extLst>
      <p:ext uri="{BB962C8B-B14F-4D97-AF65-F5344CB8AC3E}">
        <p14:creationId xmlns:p14="http://schemas.microsoft.com/office/powerpoint/2010/main" val="42053352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29D292B-22B0-764D-B8DC-21E3F628980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OS-27-Daniel-322</a:t>
            </a:r>
          </a:p>
          <a:p>
            <a:r>
              <a:rPr lang="en-US" dirty="0"/>
              <a:t>NS-27-Rev1-2-slide 166</a:t>
            </a:r>
          </a:p>
        </p:txBody>
      </p:sp>
      <p:sp>
        <p:nvSpPr>
          <p:cNvPr id="4" name="Slide Number Placeholder 3"/>
          <p:cNvSpPr>
            <a:spLocks noGrp="1"/>
          </p:cNvSpPr>
          <p:nvPr>
            <p:ph type="sldNum" sz="quarter" idx="5"/>
          </p:nvPr>
        </p:nvSpPr>
        <p:spPr/>
        <p:txBody>
          <a:bodyPr/>
          <a:lstStyle/>
          <a:p>
            <a:fld id="{0C4E468F-4A77-E94F-AA26-F0993CBF7DD1}" type="slidenum">
              <a:rPr lang="en-US" smtClean="0"/>
              <a:t>166</a:t>
            </a:fld>
            <a:endParaRPr lang="en-US"/>
          </a:p>
        </p:txBody>
      </p:sp>
    </p:spTree>
    <p:extLst>
      <p:ext uri="{BB962C8B-B14F-4D97-AF65-F5344CB8AC3E}">
        <p14:creationId xmlns:p14="http://schemas.microsoft.com/office/powerpoint/2010/main" val="291172999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OS-27-Daniel-323</a:t>
            </a:r>
          </a:p>
          <a:p>
            <a:r>
              <a:rPr lang="en-US" dirty="0"/>
              <a:t>NS-27-Rev1-2-slide 167</a:t>
            </a:r>
          </a:p>
        </p:txBody>
      </p:sp>
      <p:sp>
        <p:nvSpPr>
          <p:cNvPr id="4" name="Slide Number Placeholder 3"/>
          <p:cNvSpPr>
            <a:spLocks noGrp="1"/>
          </p:cNvSpPr>
          <p:nvPr>
            <p:ph type="sldNum" sz="quarter" idx="5"/>
          </p:nvPr>
        </p:nvSpPr>
        <p:spPr/>
        <p:txBody>
          <a:bodyPr/>
          <a:lstStyle/>
          <a:p>
            <a:fld id="{0C4E468F-4A77-E94F-AA26-F0993CBF7DD1}" type="slidenum">
              <a:rPr lang="en-US" smtClean="0"/>
              <a:t>167</a:t>
            </a:fld>
            <a:endParaRPr lang="en-US"/>
          </a:p>
        </p:txBody>
      </p:sp>
    </p:spTree>
    <p:extLst>
      <p:ext uri="{BB962C8B-B14F-4D97-AF65-F5344CB8AC3E}">
        <p14:creationId xmlns:p14="http://schemas.microsoft.com/office/powerpoint/2010/main" val="121900518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AFF5A6-88ED-1645-BAF9-85795FB3498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3426" name="Rectangle 1026"/>
          <p:cNvSpPr>
            <a:spLocks noGrp="1" noRot="1" noChangeAspect="1" noChangeArrowheads="1" noTextEdit="1"/>
          </p:cNvSpPr>
          <p:nvPr>
            <p:ph type="sldImg"/>
          </p:nvPr>
        </p:nvSpPr>
        <p:spPr>
          <a:ln/>
        </p:spPr>
      </p:sp>
      <p:sp>
        <p:nvSpPr>
          <p:cNvPr id="74342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C3F9486-203E-024E-B8ED-E87CF220BF2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1378" name="Rectangle 1026"/>
          <p:cNvSpPr>
            <a:spLocks noGrp="1" noRot="1" noChangeAspect="1" noChangeArrowheads="1" noTextEdit="1"/>
          </p:cNvSpPr>
          <p:nvPr>
            <p:ph type="sldImg"/>
          </p:nvPr>
        </p:nvSpPr>
        <p:spPr>
          <a:ln/>
        </p:spPr>
      </p:sp>
      <p:sp>
        <p:nvSpPr>
          <p:cNvPr id="74137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E4656B7-C0FF-254C-A9CE-7C55B134A4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5474" name="Rectangle 2"/>
          <p:cNvSpPr>
            <a:spLocks noGrp="1" noRot="1" noChangeAspect="1" noChangeArrowheads="1" noTextEdit="1"/>
          </p:cNvSpPr>
          <p:nvPr>
            <p:ph type="sldImg"/>
          </p:nvPr>
        </p:nvSpPr>
        <p:spPr>
          <a:ln/>
        </p:spPr>
      </p:sp>
      <p:sp>
        <p:nvSpPr>
          <p:cNvPr id="745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Alsadig translation corrected on 1260 </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B511CD-5DFC-0B4A-8D73-D51131AB3A0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656AC5F-53EA-D246-AE9D-0B4F8812B86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9570" name="Rectangle 2"/>
          <p:cNvSpPr>
            <a:spLocks noGrp="1" noRot="1" noChangeAspect="1" noChangeArrowheads="1" noTextEdit="1"/>
          </p:cNvSpPr>
          <p:nvPr>
            <p:ph type="sldImg"/>
          </p:nvPr>
        </p:nvSpPr>
        <p:spPr>
          <a:ln/>
        </p:spPr>
      </p:sp>
      <p:sp>
        <p:nvSpPr>
          <p:cNvPr id="74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90E0D21-93E8-B949-8B3A-BBD12BEC1F9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1618" name="Rectangle 2"/>
          <p:cNvSpPr>
            <a:spLocks noGrp="1" noRot="1" noChangeAspect="1" noChangeArrowheads="1"/>
          </p:cNvSpPr>
          <p:nvPr>
            <p:ph type="sldImg"/>
          </p:nvPr>
        </p:nvSpPr>
        <p:spPr>
          <a:solidFill>
            <a:srgbClr val="FFFFFF"/>
          </a:solidFill>
          <a:ln/>
        </p:spPr>
      </p:sp>
      <p:sp>
        <p:nvSpPr>
          <p:cNvPr id="751619"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C9169-DA84-4644-8E58-370A14F6684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4690" name="Rectangle 2"/>
          <p:cNvSpPr>
            <a:spLocks noGrp="1" noRot="1" noChangeAspect="1" noChangeArrowheads="1"/>
          </p:cNvSpPr>
          <p:nvPr>
            <p:ph type="sldImg"/>
          </p:nvPr>
        </p:nvSpPr>
        <p:spPr>
          <a:solidFill>
            <a:srgbClr val="FFFFFF"/>
          </a:solidFill>
          <a:ln/>
        </p:spPr>
      </p:sp>
      <p:sp>
        <p:nvSpPr>
          <p:cNvPr id="754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Trumpets &amp;</a:t>
            </a:r>
            <a:r>
              <a:rPr lang="en-US" sz="1200" i="0" kern="1200" baseline="0" dirty="0">
                <a:solidFill>
                  <a:schemeClr val="tx1"/>
                </a:solidFill>
                <a:effectLst/>
                <a:latin typeface="Times New Roman" pitchFamily="-112" charset="0"/>
                <a:ea typeface="ＭＳ Ｐゴシック" pitchFamily="-108" charset="-128"/>
                <a:cs typeface="ＭＳ Ｐゴシック" pitchFamily="-108" charset="-128"/>
              </a:rPr>
              <a:t> Bowls (Wiersbe):</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1 The Judgment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2 The earth</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3 The sea</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4 The rivers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5 The heavens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6 Mankind—torment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7 An army</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Angry nations</a:t>
            </a:r>
          </a:p>
          <a:p>
            <a:endParaRPr lang="en-US" sz="1200" i="0" kern="1200" dirty="0">
              <a:solidFill>
                <a:schemeClr val="tx1"/>
              </a:solidFill>
              <a:effectLst/>
              <a:latin typeface="Times New Roman" pitchFamily="-112" charset="0"/>
              <a:ea typeface="ＭＳ Ｐゴシック" pitchFamily="-108" charset="-128"/>
              <a:cs typeface="ＭＳ Ｐゴシック" pitchFamily="-108" charset="-128"/>
            </a:endParaRP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the Olivet Discourse (Matt 24) and Seals (Rev 6) is also striking.</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Common-476</a:t>
            </a:r>
          </a:p>
          <a:p>
            <a:r>
              <a:rPr lang="en-US" dirty="0">
                <a:latin typeface="Times New Roman" charset="0"/>
                <a:ea typeface="ＭＳ Ｐゴシック" charset="0"/>
                <a:cs typeface="ＭＳ Ｐゴシック" charset="0"/>
              </a:rPr>
              <a:t>NS-01-Matt15-28-slide 153</a:t>
            </a:r>
          </a:p>
          <a:p>
            <a:r>
              <a:rPr lang="en-US" dirty="0">
                <a:latin typeface="Times New Roman" charset="0"/>
                <a:ea typeface="ＭＳ Ｐゴシック" charset="0"/>
                <a:cs typeface="ＭＳ Ｐゴシック" charset="0"/>
              </a:rPr>
              <a:t>NS-27-Rev1-2-slide 177</a:t>
            </a:r>
          </a:p>
          <a:p>
            <a:r>
              <a:rPr lang="en-US" dirty="0">
                <a:latin typeface="Times New Roman" charset="0"/>
                <a:ea typeface="ＭＳ Ｐゴシック" charset="0"/>
                <a:cs typeface="ＭＳ Ｐゴシック" charset="0"/>
              </a:rPr>
              <a:t>NS-27-Rev4-6-slide 133</a:t>
            </a:r>
          </a:p>
          <a:p>
            <a:r>
              <a:rPr lang="en-US" dirty="0">
                <a:latin typeface="Times New Roman" charset="0"/>
                <a:ea typeface="ＭＳ Ｐゴシック" charset="0"/>
                <a:cs typeface="ＭＳ Ｐゴシック" charset="0"/>
              </a:rPr>
              <a:t>NS-27-Rev7-12-slide 33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NS-27-Rev13-19-slide 85</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B511CD-5DFC-0B4A-8D73-D51131AB3A0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3FBF7B-F2C1-C44B-8232-747C0ED3C23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xfrm>
            <a:off x="1143000" y="685800"/>
            <a:ext cx="4572000" cy="3429000"/>
          </a:xfrm>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3" eaLnBrk="1" hangingPunct="1">
              <a:spcBef>
                <a:spcPts val="1200"/>
              </a:spcBef>
              <a:spcAft>
                <a:spcPts val="300"/>
              </a:spcAft>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475466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fld id="{2AEC4CFB-8B4D-894B-AF42-29F30C9560B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0" fontAlgn="auto" latinLnBrk="0" hangingPunct="0">
                <a:lnSpc>
                  <a:spcPct val="100000"/>
                </a:lnSpc>
                <a:spcBef>
                  <a:spcPts val="0"/>
                </a:spcBef>
                <a:spcAft>
                  <a:spcPts val="0"/>
                </a:spcAft>
                <a:buClrTx/>
                <a:buSzTx/>
                <a:buFontTx/>
                <a:buNone/>
                <a:tabLst/>
                <a:defRPr/>
              </a:pPr>
              <a:t>180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ar-SA" dirty="0">
                <a:latin typeface="Times New Roman" charset="0"/>
                <a:ea typeface="ＭＳ Ｐゴシック" charset="0"/>
                <a:cs typeface="ＭＳ Ｐゴシック" charset="0"/>
              </a:rPr>
              <a:t>يتم تلخيص التقسيمات الرئيسية الثلاثة لسفر الرؤيا في 1: 19
يتم تربيع 3 دورات رئيسية للحكم باللون الأزرق
تظهر المقاطع المكونة من 4 أقواس بين قوسين داخل المخطوطات.  فهي لا تقدم التسلسل الزمني ولكنها تضيف معلومات مهمة لا ترتبط بحكم معين.
</a:t>
            </a:r>
            <a:r>
              <a:rPr lang="en-US" dirty="0">
                <a:latin typeface="Times New Roman" charset="0"/>
                <a:ea typeface="ＭＳ Ｐゴシック" charset="0"/>
                <a:cs typeface="ＭＳ Ｐゴシック" charset="0"/>
              </a:rPr>
              <a:t>NTS Rev 1 </a:t>
            </a:r>
            <a:r>
              <a:rPr lang="ar-SA" dirty="0">
                <a:latin typeface="Times New Roman" charset="0"/>
                <a:ea typeface="ＭＳ Ｐゴシック" charset="0"/>
                <a:cs typeface="ＭＳ Ｐゴシック" charset="0"/>
              </a:rPr>
              <a:t>الشريحة </a:t>
            </a:r>
            <a:r>
              <a:rPr lang="en-US" dirty="0">
                <a:latin typeface="Times New Roman" charset="0"/>
                <a:ea typeface="ＭＳ Ｐゴシック" charset="0"/>
                <a:cs typeface="ＭＳ Ｐゴシック" charset="0"/>
              </a:rPr>
              <a:t>180</a:t>
            </a:r>
            <a:r>
              <a:rPr lang="ar-SA" dirty="0">
                <a:latin typeface="Times New Roman" charset="0"/>
                <a:ea typeface="ＭＳ Ｐゴシック" charset="0"/>
                <a:cs typeface="ＭＳ Ｐゴシック" charset="0"/>
              </a:rPr>
              <a:t>
</a:t>
            </a:r>
            <a:r>
              <a:rPr lang="ar-SA" dirty="0" err="1">
                <a:latin typeface="Times New Roman" charset="0"/>
                <a:ea typeface="ＭＳ Ｐゴシック" charset="0"/>
                <a:cs typeface="ＭＳ Ｐゴシック" charset="0"/>
              </a:rPr>
              <a:t>إيش</a:t>
            </a:r>
            <a:r>
              <a:rPr lang="ar-SA" dirty="0">
                <a:latin typeface="Times New Roman" charset="0"/>
                <a:ea typeface="ＭＳ Ｐゴシック" charset="0"/>
                <a:cs typeface="ＭＳ Ｐゴシック" charset="0"/>
              </a:rPr>
              <a:t> 07.13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4FD8126-766F-5B41-B1B8-14EAF796F5C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ar-SA" dirty="0">
                <a:latin typeface="Arial" panose="020B0604020202020204" pitchFamily="34" charset="0"/>
                <a:ea typeface="ＭＳ Ｐゴシック" charset="0"/>
                <a:cs typeface="+mn-cs"/>
              </a:rPr>
              <a:t>سيساعدنا عاملان على فهم الوضع التاريخي في عام 95 </a:t>
            </a:r>
            <a:r>
              <a:rPr lang="ar-SA" dirty="0" err="1">
                <a:latin typeface="Arial" panose="020B0604020202020204" pitchFamily="34" charset="0"/>
                <a:ea typeface="ＭＳ Ｐゴシック" charset="0"/>
                <a:cs typeface="+mn-cs"/>
              </a:rPr>
              <a:t>م</a:t>
            </a:r>
            <a:r>
              <a:rPr lang="ar-SA" dirty="0">
                <a:latin typeface="Arial" panose="020B0604020202020204" pitchFamily="34" charset="0"/>
                <a:ea typeface="ＭＳ Ｐゴシック" charset="0"/>
                <a:cs typeface="+mn-cs"/>
              </a:rPr>
              <a:t> مع هذه الكنائس المنتشرة في جميع أنحاء الإمبراطورية:
ويلاحظ الاضطهاد الخارجي ضد الكنائس في 1: 9 [انقر] التي بدأت في روما وانتشرت بمرسوم إمبراطوري
يتم توبيخ التسوية الداخلية داخل معظم الكنائس في </a:t>
            </a:r>
            <a:r>
              <a:rPr lang="ar-SA" dirty="0" err="1">
                <a:latin typeface="Arial" panose="020B0604020202020204" pitchFamily="34" charset="0"/>
                <a:ea typeface="ＭＳ Ｐゴシック" charset="0"/>
                <a:cs typeface="+mn-cs"/>
              </a:rPr>
              <a:t>الإصحاحات</a:t>
            </a:r>
            <a:r>
              <a:rPr lang="ar-SA" dirty="0">
                <a:latin typeface="Arial" panose="020B0604020202020204" pitchFamily="34" charset="0"/>
                <a:ea typeface="ＭＳ Ｐゴシック" charset="0"/>
                <a:cs typeface="+mn-cs"/>
              </a:rPr>
              <a:t> 2-3: الانقسام، والتعليم الخاطئ، والحياة الخاطئة، وأنماط الحياة الفاخرة المتمركزة حول الذات، وما إلى ذلك.
ما هو الدليل على التسوية الداخلية والاضطهاد الأبدي الذي تراه في تجربتك الخاصة اليوم؟  كيف يمكنك التواصل؟
</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6085726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sz="1200" kern="1200">
                <a:solidFill>
                  <a:schemeClr val="tx1"/>
                </a:solidFill>
                <a:effectLst/>
                <a:latin typeface="Arial" panose="020B0604020202020204" pitchFamily="34" charset="0"/>
                <a:ea typeface="ＭＳ Ｐゴシック" pitchFamily="-108" charset="-128"/>
                <a:cs typeface="Arial" panose="020B0604020202020204" pitchFamily="34" charset="0"/>
              </a:rPr>
              <a:t>"Tradition says that it was Domitian who sent John to the Isle of Patmos, a Roman penal colony off the coast of Asia Minor. This being the location of John</a:t>
            </a:r>
            <a:r>
              <a:rPr lang="fr-FR" sz="1200" kern="120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a:solidFill>
                  <a:schemeClr val="tx1"/>
                </a:solidFill>
                <a:effectLst/>
                <a:latin typeface="Arial" panose="020B0604020202020204" pitchFamily="34" charset="0"/>
                <a:ea typeface="ＭＳ Ｐゴシック" pitchFamily="-108" charset="-128"/>
                <a:cs typeface="Arial" panose="020B0604020202020204" pitchFamily="34" charset="0"/>
              </a:rPr>
              <a:t>s exile, perhaps it is not surprising that the word </a:t>
            </a:r>
            <a:r>
              <a:rPr lang="en-US" sz="1200" i="1" kern="1200">
                <a:solidFill>
                  <a:schemeClr val="tx1"/>
                </a:solidFill>
                <a:effectLst/>
                <a:latin typeface="Arial" panose="020B0604020202020204" pitchFamily="34" charset="0"/>
                <a:ea typeface="ＭＳ Ｐゴシック" pitchFamily="-108" charset="-128"/>
                <a:cs typeface="Arial" panose="020B0604020202020204" pitchFamily="34" charset="0"/>
              </a:rPr>
              <a:t>sea</a:t>
            </a:r>
            <a:r>
              <a:rPr lang="en-US" sz="1200" kern="1200">
                <a:solidFill>
                  <a:schemeClr val="tx1"/>
                </a:solidFill>
                <a:effectLst/>
                <a:latin typeface="Arial" panose="020B0604020202020204" pitchFamily="34" charset="0"/>
                <a:ea typeface="ＭＳ Ｐゴシック" pitchFamily="-108" charset="-128"/>
                <a:cs typeface="Arial" panose="020B0604020202020204" pitchFamily="34" charset="0"/>
              </a:rPr>
              <a:t> is found twenty-six times in his book" (Warren Wiersbe, Bible Exposition Commentary)</a:t>
            </a:r>
            <a:endParaRPr lang="en-US">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582862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96D33E-E9DF-094B-9760-B52976ECE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How did the Lord convey the contents of this book to His servant? According to Revelation 1:1–2, the Father gave the revelation to the Son, and the Son shared it with the apostle, using "His angel" as intermediary. Sometimes Christ Himself conveyed information to John (Rev. 1:10ff); sometimes it was an elder (Rev. 7:13); and often it was an angel (Rev. 17:1; 19:9–10). Sometimes a "voice from heaven" told John what to say and do (Rev. 10:4). The book came from God to John, no matter what the various means of communication were; and it was all inspired by the Spirit" (</a:t>
            </a:r>
            <a:r>
              <a:rPr lang="en-US" sz="1200" kern="1200" dirty="0" err="1">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Be Ready</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Bible Exposition Commentary).</a:t>
            </a:r>
          </a:p>
        </p:txBody>
      </p:sp>
    </p:spTree>
    <p:extLst>
      <p:ext uri="{BB962C8B-B14F-4D97-AF65-F5344CB8AC3E}">
        <p14:creationId xmlns:p14="http://schemas.microsoft.com/office/powerpoint/2010/main" val="1057519562"/>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Slide Image Placeholder 1"/>
          <p:cNvSpPr>
            <a:spLocks noGrp="1" noRot="1" noChangeAspect="1" noTextEdit="1"/>
          </p:cNvSpPr>
          <p:nvPr>
            <p:ph type="sldImg"/>
          </p:nvPr>
        </p:nvSpPr>
        <p:spPr>
          <a:ln/>
        </p:spPr>
      </p:sp>
      <p:sp>
        <p:nvSpPr>
          <p:cNvPr id="472067" name="Notes Placeholder 2"/>
          <p:cNvSpPr>
            <a:spLocks noGrp="1"/>
          </p:cNvSpPr>
          <p:nvPr>
            <p:ph type="body" idx="1"/>
          </p:nvPr>
        </p:nvSpPr>
        <p:spPr>
          <a:noFill/>
          <a:ln/>
        </p:spPr>
        <p:txBody>
          <a:bodyPr/>
          <a:lstStyle/>
          <a:p>
            <a:r>
              <a:rPr lang="en-US">
                <a:latin typeface="Arial" pitchFamily="34" charset="0"/>
                <a:cs typeface="Arial" pitchFamily="34" charset="0"/>
              </a:rPr>
              <a:t>Now, in light of the challenge that you are facing, let</a:t>
            </a:r>
            <a:r>
              <a:rPr lang="uk-UA">
                <a:latin typeface="Arial" pitchFamily="34" charset="0"/>
                <a:cs typeface="Arial" pitchFamily="34" charset="0"/>
              </a:rPr>
              <a:t>'</a:t>
            </a:r>
            <a:r>
              <a:rPr lang="en-US">
                <a:latin typeface="Arial" pitchFamily="34" charset="0"/>
                <a:cs typeface="Arial" pitchFamily="34" charset="0"/>
              </a:rPr>
              <a:t>s address this question: How can you </a:t>
            </a:r>
            <a:r>
              <a:rPr lang="en-US" u="sng">
                <a:latin typeface="Arial" pitchFamily="34" charset="0"/>
                <a:cs typeface="Arial" pitchFamily="34" charset="0"/>
              </a:rPr>
              <a:t>look up </a:t>
            </a:r>
            <a:r>
              <a:rPr lang="en-US">
                <a:latin typeface="Arial" pitchFamily="34" charset="0"/>
                <a:cs typeface="Arial" pitchFamily="34" charset="0"/>
              </a:rPr>
              <a:t>to the LORD during your struggle? </a:t>
            </a:r>
          </a:p>
        </p:txBody>
      </p:sp>
      <p:sp>
        <p:nvSpPr>
          <p:cNvPr id="472068" name="Date Placeholder 3"/>
          <p:cNvSpPr>
            <a:spLocks noGrp="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Arial Unicode MS" charset="0"/>
              </a:rPr>
              <a:t>10/06/10</a:t>
            </a:r>
          </a:p>
        </p:txBody>
      </p:sp>
      <p:sp>
        <p:nvSpPr>
          <p:cNvPr id="472069" name="Slide Number Placeholder 4"/>
          <p:cNvSpPr>
            <a:spLocks noGrp="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B6C66D28-5736-4418-93DA-B5C511F26CD1}"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191</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Tree>
    <p:extLst>
      <p:ext uri="{BB962C8B-B14F-4D97-AF65-F5344CB8AC3E}">
        <p14:creationId xmlns:p14="http://schemas.microsoft.com/office/powerpoint/2010/main" val="2558980716"/>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376199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0E1DF89-A8A3-4585-A69A-C5CAE86A8C2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976845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ar-JO" dirty="0"/>
              <a:t>كيرت</a:t>
            </a:r>
            <a:r>
              <a:rPr lang="ar-JO" baseline="0" dirty="0"/>
              <a:t> وزوجته كارا في مدينة سياتل</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4397598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790635C-3739-AC41-9005-7A4ACC67B9E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08768641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"Tradition says that it was Domitian who sent John to the Isle of Patmos, a Roman penal colony off the coast of Asia Minor. This being the location of John</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exile, perhaps it is not surprising that the word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sea</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is found twenty-six times in his book" (Warren Wiersbe, Bible Exposition Commentary)</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491803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4FD8126-766F-5B41-B1B8-14EAF796F5C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algn="r" eaLnBrk="1" hangingPunct="1">
              <a:defRPr/>
            </a:pPr>
            <a:r>
              <a:rPr lang="ar-SA" dirty="0">
                <a:latin typeface="Arial" panose="020B0604020202020204" pitchFamily="34" charset="0"/>
                <a:ea typeface="ＭＳ Ｐゴシック" charset="0"/>
                <a:cs typeface="+mn-cs"/>
              </a:rPr>
              <a:t>سيساعدنا عاملان على فهم الوضع التاريخي في عام 95 </a:t>
            </a:r>
            <a:r>
              <a:rPr lang="ar-SA" dirty="0" err="1">
                <a:latin typeface="Arial" panose="020B0604020202020204" pitchFamily="34" charset="0"/>
                <a:ea typeface="ＭＳ Ｐゴシック" charset="0"/>
                <a:cs typeface="+mn-cs"/>
              </a:rPr>
              <a:t>م</a:t>
            </a:r>
            <a:r>
              <a:rPr lang="ar-SA" dirty="0">
                <a:latin typeface="Arial" panose="020B0604020202020204" pitchFamily="34" charset="0"/>
                <a:ea typeface="ＭＳ Ｐゴシック" charset="0"/>
                <a:cs typeface="+mn-cs"/>
              </a:rPr>
              <a:t> مع هذه الكنائس المنتشرة في جميع أنحاء الإمبراطورية:
ويلاحظ الاضطهاد الخارجي ضد الكنائس في 1: 9 [انقر] التي بدأت في روما وانتشرت بمرسوم إمبراطوري
يتم توبيخ التسوية الداخلية داخل معظم الكنائس في </a:t>
            </a:r>
            <a:r>
              <a:rPr lang="ar-SA" dirty="0" err="1">
                <a:latin typeface="Arial" panose="020B0604020202020204" pitchFamily="34" charset="0"/>
                <a:ea typeface="ＭＳ Ｐゴシック" charset="0"/>
                <a:cs typeface="+mn-cs"/>
              </a:rPr>
              <a:t>الإصحاحات</a:t>
            </a:r>
            <a:r>
              <a:rPr lang="ar-SA" dirty="0">
                <a:latin typeface="Arial" panose="020B0604020202020204" pitchFamily="34" charset="0"/>
                <a:ea typeface="ＭＳ Ｐゴシック" charset="0"/>
                <a:cs typeface="+mn-cs"/>
              </a:rPr>
              <a:t> 2-3: الانقسام، والتعليم الخاطئ، والحياة الخاطئة، وأنماط الحياة الفاخرة المتمركزة حول الذات، وما إلى ذلك.
ما هو الدليل على التسوية الداخلية والاضطهاد الأبدي الذي تراه في تجربتك الخاصة اليوم؟  كيف يمكنك التواصل؟
</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215035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algn="r" rtl="1"/>
            <a:r>
              <a:rPr lang="ar-SA" dirty="0">
                <a:latin typeface="Times New Roman" charset="0"/>
                <a:ea typeface="ＭＳ Ｐゴシック" charset="0"/>
                <a:cs typeface="ＭＳ Ｐゴシック" charset="0"/>
              </a:rPr>
              <a:t>"يبلغ طول جزيرة بطمس حوالي 7.5 ميلاً (12 كم) من الشمال إلى الجنوب، وفي أوسعها 6 أميال (10 كم) من الشرق إلى الغرب. وهي أقصى جزيرة شمال مقاطعة دوديكانيسيا. تبلغ مساحتها 13 ميلاً مربعًا (35 كم مربع) وطول محيطها 25 ميلاً (37 كم)، وتظهر الجزيرة البركانية مناظر طبيعية صخرية وخالية من الأشجار"</a:t>
            </a:r>
            <a:r>
              <a:rPr lang="ar-JO" dirty="0">
                <a:latin typeface="Times New Roman" charset="0"/>
                <a:ea typeface="ＭＳ Ｐゴシック" charset="0"/>
                <a:cs typeface="ＭＳ Ｐゴシック" charset="0"/>
              </a:rPr>
              <a:t> </a:t>
            </a:r>
            <a:r>
              <a:rPr lang="en-US" baseline="0" dirty="0"/>
              <a:t>(http://www.bibleplaces.com/patmos.htm).</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2377574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8117654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5593548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3717622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algn="r" rtl="1"/>
            <a:r>
              <a:rPr lang="ar-SA" dirty="0">
                <a:latin typeface="Times New Roman" charset="0"/>
                <a:ea typeface="ＭＳ Ｐゴシック" charset="0"/>
                <a:cs typeface="ＭＳ Ｐゴシック" charset="0"/>
              </a:rPr>
              <a:t>"إن المبنى الأكثر فخامة في الجزيرة هو دير القديس يوحنا اللاهوتي. شيّد من قبل خريستودولوس عام 108، ويقع الدير في بلدة خورا المطلة على الميناء. يبلغ ارتفاع جدرانه 50 قجمًا (15 مترًا)، وتم بناءه كقلعة بسبب تهديدات القراصنة. تم بناء الدير فوق أنقاض كنيسة من القرن الرابع الميلادي ومعبد سابق لأرتميس. والنقش الذي يشير إلى معبد أرتميس معروض في متحف الدير" </a:t>
            </a:r>
            <a:endParaRPr lang="ar-JO" dirty="0">
              <a:latin typeface="Times New Roman" charset="0"/>
              <a:ea typeface="ＭＳ Ｐゴシック" charset="0"/>
              <a:cs typeface="ＭＳ Ｐゴシック" charset="0"/>
            </a:endParaRPr>
          </a:p>
          <a:p>
            <a:pPr algn="r" rtl="1"/>
            <a:r>
              <a:rPr lang="en-US" baseline="0" dirty="0"/>
              <a:t> (http://www.bibleplaces.com/patmos.htm).</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566585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ar-JO" sz="1200" kern="1200" dirty="0">
                <a:solidFill>
                  <a:schemeClr val="tx1"/>
                </a:solidFill>
                <a:effectLst/>
                <a:latin typeface="Arial" pitchFamily="-109" charset="0"/>
                <a:ea typeface="ＭＳ Ｐゴシック" pitchFamily="-108" charset="-128"/>
                <a:cs typeface="+mn-cs"/>
              </a:rPr>
              <a:t>انضمت</a:t>
            </a:r>
            <a:r>
              <a:rPr lang="ar-JO" sz="1200" kern="1200" baseline="0" dirty="0">
                <a:solidFill>
                  <a:schemeClr val="tx1"/>
                </a:solidFill>
                <a:effectLst/>
                <a:latin typeface="Arial" pitchFamily="-109" charset="0"/>
                <a:ea typeface="ＭＳ Ｐゴシック" pitchFamily="-108" charset="-128"/>
                <a:cs typeface="+mn-cs"/>
              </a:rPr>
              <a:t> حفيدتنا إلى العائلة في 31 تموز 2021, ولكننا نتسائل لماذا أخذنا الله الآن من هناك؟ لا أعلم</a:t>
            </a:r>
            <a:endParaRPr lang="en-US"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296075804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8658884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4953640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1881B0F-0C28-DE4B-B4AF-BE4CDB4394D0}" type="slidenum">
              <a:rPr lang="en-GB" sz="1200">
                <a:solidFill>
                  <a:srgbClr val="FFFFFF"/>
                </a:solidFill>
              </a:rPr>
              <a:pPr/>
              <a:t>212</a:t>
            </a:fld>
            <a:endParaRPr lang="en-GB" sz="1200">
              <a:solidFill>
                <a:srgbClr val="FFFFFF"/>
              </a:solidFill>
            </a:endParaRPr>
          </a:p>
        </p:txBody>
      </p:sp>
      <p:sp>
        <p:nvSpPr>
          <p:cNvPr id="92162" name="Rectangle 2"/>
          <p:cNvSpPr>
            <a:spLocks noGrp="1" noRot="1" noChangeAspect="1" noChangeArrowheads="1" noTextEdit="1"/>
          </p:cNvSpPr>
          <p:nvPr>
            <p:ph type="sldImg"/>
          </p:nvPr>
        </p:nvSpPr>
        <p:spPr>
          <a:ln/>
        </p:spPr>
      </p:sp>
      <p:sp>
        <p:nvSpPr>
          <p:cNvPr id="921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F20CD464-A748-9E43-AD5D-DBE7B6AE7DA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dirty="0">
                <a:latin typeface="Times New Roman" charset="0"/>
                <a:ea typeface="ＭＳ Ｐゴシック" charset="0"/>
                <a:cs typeface="ＭＳ Ｐゴシック" charset="0"/>
              </a:rPr>
              <a:t>The Day of the LORD theme appears in every prophetic writing except Jonah. It has a dual emphasis where judgment is followed by blessing. In the near fulfillment, it warns of the judgment of Israel in the Assyrian captivity or of Judah in the Babylonian exile. </a:t>
            </a:r>
          </a:p>
          <a:p>
            <a:pPr marL="0" marR="0" lvl="0" indent="0" algn="l" defTabSz="914400" rtl="0" eaLnBrk="0" fontAlgn="base" latinLnBrk="0" hangingPunct="0">
              <a:lnSpc>
                <a:spcPct val="100000"/>
              </a:lnSpc>
              <a:spcBef>
                <a:spcPct val="0"/>
              </a:spcBef>
              <a:spcAft>
                <a:spcPct val="0"/>
              </a:spcAft>
              <a:buClrTx/>
              <a:buSzTx/>
              <a:buFontTx/>
              <a:buNone/>
              <a:tabLst/>
              <a:defRPr/>
            </a:pP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en-US" dirty="0">
                <a:latin typeface="Times New Roman" charset="0"/>
                <a:ea typeface="ＭＳ Ｐゴシック" charset="0"/>
                <a:cs typeface="ＭＳ Ｐゴシック" charset="0"/>
              </a:rPr>
              <a:t>But the ultimate referent is the the judgment of the whole earth for a short period, followed by a long era of blessing. Daniel 9:27 identifies this judgment as lasting seven years. Daniel also divides that period into two segments lasting 3.5 years </a:t>
            </a:r>
            <a:r>
              <a:rPr lang="en-US" sz="1200" kern="0" dirty="0">
                <a:effectLst>
                  <a:glow rad="228600">
                    <a:schemeClr val="accent4">
                      <a:satMod val="175000"/>
                      <a:alpha val="96000"/>
                    </a:schemeClr>
                  </a:glow>
                  <a:outerShdw blurRad="38100" dist="38100" dir="2700000" algn="tl">
                    <a:srgbClr val="000000">
                      <a:alpha val="43137"/>
                    </a:srgbClr>
                  </a:outerShdw>
                </a:effectLst>
              </a:rPr>
              <a:t>(Dan 7:25; 12:7; Rev. 12:14) which Revelation calls “42 </a:t>
            </a:r>
            <a:r>
              <a:rPr lang="en-US" sz="1200" kern="0" dirty="0">
                <a:solidFill>
                  <a:srgbClr val="FFFF00"/>
                </a:solidFill>
                <a:effectLst>
                  <a:glow rad="228600">
                    <a:schemeClr val="accent4">
                      <a:satMod val="175000"/>
                      <a:alpha val="96000"/>
                    </a:schemeClr>
                  </a:glow>
                  <a:outerShdw blurRad="38100" dist="38100" dir="2700000" algn="tl">
                    <a:srgbClr val="000000">
                      <a:alpha val="43137"/>
                    </a:srgbClr>
                  </a:outerShdw>
                </a:effectLst>
              </a:rPr>
              <a:t>months</a:t>
            </a:r>
            <a:r>
              <a:rPr lang="en-US" sz="1200" kern="0" dirty="0">
                <a:effectLst>
                  <a:glow rad="228600">
                    <a:schemeClr val="accent4">
                      <a:satMod val="175000"/>
                      <a:alpha val="96000"/>
                    </a:schemeClr>
                  </a:glow>
                  <a:outerShdw blurRad="38100" dist="38100" dir="2700000" algn="tl">
                    <a:srgbClr val="000000">
                      <a:alpha val="43137"/>
                    </a:srgbClr>
                  </a:outerShdw>
                </a:effectLst>
              </a:rPr>
              <a:t>” (Rev 13:5) or “1260 </a:t>
            </a:r>
            <a:r>
              <a:rPr lang="en-US" sz="1200" kern="0" dirty="0">
                <a:solidFill>
                  <a:srgbClr val="FFFF00"/>
                </a:solidFill>
                <a:effectLst>
                  <a:glow rad="228600">
                    <a:schemeClr val="accent4">
                      <a:satMod val="175000"/>
                      <a:alpha val="96000"/>
                    </a:schemeClr>
                  </a:glow>
                  <a:outerShdw blurRad="38100" dist="38100" dir="2700000" algn="tl">
                    <a:srgbClr val="000000">
                      <a:alpha val="43137"/>
                    </a:srgbClr>
                  </a:outerShdw>
                </a:effectLst>
              </a:rPr>
              <a:t>days</a:t>
            </a:r>
            <a:r>
              <a:rPr lang="en-US" sz="1200" kern="0" dirty="0">
                <a:effectLst>
                  <a:glow rad="228600">
                    <a:schemeClr val="accent4">
                      <a:satMod val="175000"/>
                      <a:alpha val="96000"/>
                    </a:schemeClr>
                  </a:glow>
                  <a:outerShdw blurRad="38100" dist="38100" dir="2700000" algn="tl">
                    <a:srgbClr val="000000">
                      <a:alpha val="43137"/>
                    </a:srgbClr>
                  </a:outerShdw>
                </a:effectLst>
              </a:rPr>
              <a:t>” (Rev 12:6)</a:t>
            </a:r>
            <a:r>
              <a:rPr lang="en-US" dirty="0">
                <a:latin typeface="Times New Roman" charset="0"/>
                <a:ea typeface="ＭＳ Ｐゴシック" charset="0"/>
                <a:cs typeface="ＭＳ Ｐゴシック" charset="0"/>
              </a:rPr>
              <a:t>.</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The NT builds upon this common OT teaching regarding the blessing period. When we get to Rev 20:1-6, we see that the blessing of the kingdom era will last 1000 years.</a:t>
            </a:r>
          </a:p>
          <a:p>
            <a:r>
              <a:rPr lang="en-US" dirty="0">
                <a:latin typeface="Times New Roman" charset="0"/>
                <a:ea typeface="ＭＳ Ｐゴシック" charset="0"/>
                <a:cs typeface="ＭＳ Ｐゴシック" charset="0"/>
              </a:rPr>
              <a:t>————————————</a:t>
            </a:r>
          </a:p>
          <a:p>
            <a:r>
              <a:rPr lang="en-US" dirty="0">
                <a:latin typeface="Times New Roman" charset="0"/>
                <a:ea typeface="ＭＳ Ｐゴシック" charset="0"/>
                <a:cs typeface="ＭＳ Ｐゴシック" charset="0"/>
              </a:rPr>
              <a:t>OS-29-Joel-86</a:t>
            </a:r>
          </a:p>
          <a:p>
            <a:r>
              <a:rPr lang="en-US" dirty="0">
                <a:latin typeface="Times New Roman" charset="0"/>
                <a:ea typeface="ＭＳ Ｐゴシック" charset="0"/>
                <a:cs typeface="ＭＳ Ｐゴシック" charset="0"/>
              </a:rPr>
              <a:t>OS-36-Zephaniah-132</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AF3014-9E08-F040-B671-B6BC9854C84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6494464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Slide Image Placeholder 1"/>
          <p:cNvSpPr>
            <a:spLocks noGrp="1" noRot="1" noChangeAspect="1"/>
          </p:cNvSpPr>
          <p:nvPr>
            <p:ph type="sldImg"/>
          </p:nvPr>
        </p:nvSpPr>
        <p:spPr>
          <a:ln/>
        </p:spPr>
      </p:sp>
      <p:sp>
        <p:nvSpPr>
          <p:cNvPr id="77926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algn="r" rtl="1"/>
            <a:r>
              <a:rPr lang="ar-SA" dirty="0">
                <a:latin typeface="Arial" panose="020B0604020202020204" pitchFamily="34" charset="0"/>
                <a:ea typeface="ＭＳ Ｐゴシック" charset="0"/>
                <a:cs typeface="Arial" panose="020B0604020202020204" pitchFamily="34" charset="0"/>
              </a:rPr>
              <a:t>قام يسوع بتصميم استراتيجية رائعة بإرسال رؤياه إلى أفسس، عاصمة المقاطعة. تضمنت رسالة فردية إلى أفسس، بالإضافة إلى رسائل إلى 6 كنائس رئيسية أخرى. قام أهل أفسس بنسخ سفر الرؤيا كاملاً، وأرسلوا النسخة الأصلية إلى المدينة التالية، سميرنا. وقامت سميرنا بعمل نسختها الخاصة وأرسلت النسخة الأصلية إلى برغامس، التي تقع على الطريق الرئيسي باتجاه الشمال. ثم أرسلت هذه المدينة النبوة إلى ثياتيرا، التي أرسلتها إلى ساردس، ثم إلى فيلادلفيا، وأخيرًا إلى لاودكية. </a:t>
            </a:r>
            <a:endParaRPr lang="en-US" dirty="0">
              <a:latin typeface="Arial" panose="020B0604020202020204" pitchFamily="34" charset="0"/>
              <a:ea typeface="ＭＳ Ｐゴシック" charset="0"/>
              <a:cs typeface="Arial" panose="020B0604020202020204" pitchFamily="34" charset="0"/>
            </a:endParaRPr>
          </a:p>
        </p:txBody>
      </p:sp>
      <p:sp>
        <p:nvSpPr>
          <p:cNvPr id="77926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7CE2B6C-D99A-1149-974E-F33D104347E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Tree>
    <p:extLst>
      <p:ext uri="{BB962C8B-B14F-4D97-AF65-F5344CB8AC3E}">
        <p14:creationId xmlns:p14="http://schemas.microsoft.com/office/powerpoint/2010/main" val="7896616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NS-27-Rev1-2-slides 104, 216</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6165210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85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3491"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الآن... لاستكمال الصور التي قدمت لنا من قبل متى ومرقس ولوقا ويوحنا.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لهذا نحتاج أن نخرج إلى الفضاء والنظر إلى هذا الكوكب البائس. لقد تسبب فيه الإنسان بحالة من الفوضى، وقد توافق على هذا. قد تساعدنا هذه النظرة إلى الأرض على فهم وجهة النظر النهائية للمسيح التي أعطيت لنا في العهد الجديد بشكل أكثر وضوحًا.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لنرحل الآن إلى آخر سفر في العهد الجديد... إعلان يسوع المسيح للرسول يوحنا. هناك، نرى يسوع المسيح في مجده الصاعد والمرتفع، كما سيظهر عندما يعود في نهاية التاريخ ليطالب بكل ما له.</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في اصحاحه الأول من سفر الرؤيا، كتب يوحنا هذا: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فالتفتُ لأنظر الصوت الذي تكلم معي ولما التفت رأيت سبع مناير من ذهب.</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وفي وسط السبع المناير شبه إنسان متسربلاً بثوب إلى الرجلين ومتمنطقًا عند ثدييه بمنطقة من ذهبٍ.</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وأما رأسه وشعره فأبيضان كالصوف الأبيض كالثلج وعيناه كلهيب نار.</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ورجلاه شبه النحاس النقي كأنهما محميتان في أتون وصوته كصوت مياه كثيرة.</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ومعه في يده اليمنى سبعة كواكب وسيف ماض ذو حدين يخرج من فمه ووجهه كالشمس وهي تضيء في قوتها.</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فلما رأيته سقطت عند رجليه كميت فوضع يده اليمنى عليّ قائلاً لي لا تخف أنا هو الأول والآخر. </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والحيّ وكنت ميتًا وها أنا حيّ إلى أبد الآبدين آمين ولي مفاتيح الهاوية والموت.</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l" rtl="1">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Arial" panose="020B0604020202020204" pitchFamily="34" charset="0"/>
              </a:rPr>
              <a:t>_______</a:t>
            </a:r>
          </a:p>
          <a:p>
            <a:pPr marL="0" marR="0" algn="l" rtl="1">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Arial" panose="020B0604020202020204" pitchFamily="34" charset="0"/>
              </a:rPr>
              <a:t>NS-04-John1-11-slide 87</a:t>
            </a:r>
          </a:p>
          <a:p>
            <a:pPr marL="0" marR="0" algn="l" rtl="1">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Arial" panose="020B0604020202020204" pitchFamily="34" charset="0"/>
              </a:rPr>
              <a:t>NS-27-Rev1-slide 217</a:t>
            </a:r>
          </a:p>
          <a:p>
            <a:pPr marL="0" marR="0" algn="l" rtl="1">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l"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algn="r" rtl="1"/>
            <a:r>
              <a:rPr lang="ar-SA" dirty="0">
                <a:latin typeface="Arial" panose="020B0604020202020204" pitchFamily="34" charset="0"/>
                <a:ea typeface="ＭＳ Ｐゴシック" charset="0"/>
                <a:cs typeface="Arial" panose="020B0604020202020204" pitchFamily="34" charset="0"/>
              </a:rPr>
              <a:t>"ملابس المسيح هي ثياب الملك – الديان، ذو الكرامة والسلطان. يرمز الشعر الأبيض إلى أبديته، "القديم الأيام" (دانيال 7: 9، 13، 22). عيناه ترى كل شئ (رؤ 19: 12؛ عب 4: 12)، تمكنه أن يقضي بالعدل. ورجلاه شبه النحاس المحمي تشيران إلى الدينونة، لأن نذبح النحاس هو المكان الذي تأكل فيه النار ذبيحة الخطية. لقد جاء الرب ليدين الكنائس، وسيدين أيضًا النظام العالمي الشرير" (ويرزبي).</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664079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ar-JO" dirty="0"/>
              <a:t>ستيفن و زوجته كيتي في بويسي</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6048985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Arial"/>
              <a:ea typeface="ＭＳ Ｐゴシック" charset="0"/>
              <a:cs typeface="Arial"/>
            </a:endParaRPr>
          </a:p>
          <a:p>
            <a:pPr marL="0" marR="0" indent="0" algn="r" defTabSz="457200" rtl="1" eaLnBrk="1" fontAlgn="auto" latinLnBrk="0" hangingPunct="1">
              <a:lnSpc>
                <a:spcPct val="100000"/>
              </a:lnSpc>
              <a:spcBef>
                <a:spcPts val="0"/>
              </a:spcBef>
              <a:spcAft>
                <a:spcPts val="0"/>
              </a:spcAft>
              <a:buClrTx/>
              <a:buSzTx/>
              <a:buFontTx/>
              <a:buNone/>
              <a:tabLst/>
              <a:defRPr/>
            </a:pPr>
            <a:r>
              <a:rPr lang="ar-SA" dirty="0">
                <a:latin typeface="Arial"/>
                <a:ea typeface="ＭＳ Ｐゴシック" charset="0"/>
                <a:cs typeface="Arial"/>
              </a:rPr>
              <a:t>"ملابس المسيح هي الملك الديان، ذو السلطة والكرامة. يرمز الشعر الأبيض إلى أبديته، "القديم الأيام" (دا 7: 9، 13، 22). عيناه ترى كل شئ (رؤ 19: 12؛ عب 4: 12)، مما يمكنه أن يقضي بالعدل. قدميه النحاسيتين المتقدتين تشيران إلى الدينونة، لأن مذبح النحاس هو المكان الذي تأكل فيه النار ذبيحة الخطية. لقد جاء الرب ليدين الكنائس، وهو أيضًا سيدين النظام العالمي الشرير" (ويرسبي). </a:t>
            </a:r>
            <a:endParaRPr lang="en-US" dirty="0">
              <a:latin typeface="Arial"/>
              <a:ea typeface="ＭＳ Ｐゴシック" charset="0"/>
              <a:cs typeface="Arial"/>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Arial"/>
              <a:ea typeface="ＭＳ Ｐゴシック" charset="0"/>
              <a:cs typeface="Arial"/>
            </a:endParaRPr>
          </a:p>
          <a:p>
            <a:pPr algn="r" rtl="1"/>
            <a:r>
              <a:rPr lang="ar-SA" dirty="0">
                <a:latin typeface="Arial"/>
                <a:ea typeface="ＭＳ Ｐゴシック" charset="0"/>
                <a:cs typeface="Arial"/>
              </a:rPr>
              <a:t>"إن "صوت مياه كثيرة" (رؤ 1: 15) تجعلني أفكر في شلالات نياجرا! ربما يتم اقتراح فكرتين هنا: (1) أن المسيح يجمع كل "جداول المياه في الرؤيا" وهو "كلمة الآب الأخيرة" للإنسان (عب 1: 1- 3)؛ (2) أنه يتكلم بقوة وسلطان ويجب أن يُسمع." (ويرسبي).</a:t>
            </a:r>
            <a:endParaRPr lang="en-US" dirty="0">
              <a:latin typeface="Arial"/>
              <a:ea typeface="ＭＳ Ｐゴシック" charset="0"/>
              <a:cs typeface="Arial"/>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Arial"/>
              <a:ea typeface="ＭＳ Ｐゴシック" charset="0"/>
              <a:cs typeface="Arial"/>
            </a:endParaRPr>
          </a:p>
          <a:p>
            <a:pPr algn="r" rtl="1"/>
            <a:r>
              <a:rPr lang="ar-SA" dirty="0">
                <a:latin typeface="Arial"/>
                <a:ea typeface="ＭＳ Ｐゴシック" charset="0"/>
                <a:cs typeface="Arial"/>
              </a:rPr>
              <a:t>"السيف الذي يخرج من فمه يمثل كلمة الله الحيّة (عب 4: 12؛ أف 6: 17). هو يحارب أعدائه باستخدام كلمته (رؤ 2: 16؛ 19: 19- 21)" (ويرسبي). </a:t>
            </a:r>
            <a:endParaRPr lang="en-US" dirty="0">
              <a:latin typeface="Arial"/>
              <a:ea typeface="ＭＳ Ｐゴシック" charset="0"/>
              <a:cs typeface="Arial"/>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223</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224</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B511CD-5DFC-0B4A-8D73-D51131AB3A0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9813380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a:t>
            </a:r>
          </a:p>
          <a:p>
            <a:r>
              <a:rPr lang="en-US" dirty="0"/>
              <a:t>NS-27-Rev1-slide 226</a:t>
            </a:r>
          </a:p>
          <a:p>
            <a:r>
              <a:rPr lang="en-US" dirty="0"/>
              <a:t>NS-27-Rev2-slide 10</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9208AAC-BD08-E443-89A2-A8F38D944BD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2464965"/>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11491877"/>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6178689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ar-JO" baseline="0" dirty="0">
                <a:latin typeface="Arial" panose="020B0604020202020204" pitchFamily="34" charset="0"/>
                <a:cs typeface="Arial" panose="020B0604020202020204" pitchFamily="34" charset="0"/>
              </a:rPr>
              <a:t>جون و صديقته كلوي يعملان في شركة إسري – مؤسسة أبحاث الأنظمة البيئية – يقومان بتصميم المواقع لهذا الشركة ذات الأنظمة الرقمية</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8392348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233</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234</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235</a:t>
            </a:fld>
            <a:endParaRPr lang="en-US"/>
          </a:p>
        </p:txBody>
      </p:sp>
    </p:spTree>
    <p:extLst>
      <p:ext uri="{BB962C8B-B14F-4D97-AF65-F5344CB8AC3E}">
        <p14:creationId xmlns:p14="http://schemas.microsoft.com/office/powerpoint/2010/main" val="7852988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237</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NP NT Preaching (np)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913992999"/>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239</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NT Survey (ns)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8194259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8D6314-62CF-694B-A0E8-330E8719FDC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8402" name="Rectangle 2"/>
          <p:cNvSpPr>
            <a:spLocks noGrp="1" noRot="1" noChangeAspect="1" noChangeArrowheads="1"/>
          </p:cNvSpPr>
          <p:nvPr>
            <p:ph type="sldImg"/>
          </p:nvPr>
        </p:nvSpPr>
        <p:spPr>
          <a:solidFill>
            <a:srgbClr val="FFFFFF"/>
          </a:solidFill>
          <a:ln/>
        </p:spPr>
      </p:sp>
      <p:sp>
        <p:nvSpPr>
          <p:cNvPr id="358403" name="Rectangle 3"/>
          <p:cNvSpPr>
            <a:spLocks noGrp="1" noChangeArrowheads="1"/>
          </p:cNvSpPr>
          <p:nvPr>
            <p:ph type="body" idx="1"/>
          </p:nvPr>
        </p:nvSpPr>
        <p:spPr>
          <a:solidFill>
            <a:srgbClr val="FFFFFF"/>
          </a:solidFill>
          <a:ln>
            <a:solidFill>
              <a:srgbClr val="000000"/>
            </a:solidFill>
          </a:ln>
        </p:spPr>
        <p:txBody>
          <a:bodyPr/>
          <a:lstStyle/>
          <a:p>
            <a:pPr algn="just" eaLnBrk="1" hangingPunct="1"/>
            <a:r>
              <a:rPr lang="en-US" dirty="0">
                <a:latin typeface="Arial" charset="0"/>
                <a:ea typeface="ＭＳ Ｐゴシック" charset="0"/>
                <a:cs typeface="ＭＳ Ｐゴシック" charset="0"/>
              </a:rPr>
              <a:t>We actually have about 20% Indian at CIC, thanks to St. Thomas, who overcame his initial reluctance to witness for Jesus in India.</a:t>
            </a:r>
          </a:p>
          <a:p>
            <a:pPr algn="just" eaLnBrk="1" hangingPunct="1"/>
            <a:r>
              <a:rPr lang="en-US" dirty="0">
                <a:latin typeface="Arial" charset="0"/>
                <a:ea typeface="ＭＳ Ｐゴシック" charset="0"/>
                <a:cs typeface="ＭＳ Ｐゴシック" charset="0"/>
              </a:rPr>
              <a:t>Our June 2021 church of 90 people stem from 16 different countries around the world: Australia (David &amp; Fiona), China (</a:t>
            </a:r>
            <a:r>
              <a:rPr lang="en-US" dirty="0" err="1">
                <a:latin typeface="Arial" charset="0"/>
                <a:ea typeface="ＭＳ Ｐゴシック" charset="0"/>
                <a:cs typeface="ＭＳ Ｐゴシック" charset="0"/>
              </a:rPr>
              <a:t>Jianji</a:t>
            </a:r>
            <a:r>
              <a:rPr lang="en-US" dirty="0">
                <a:latin typeface="Arial" charset="0"/>
                <a:ea typeface="ＭＳ Ｐゴシック" charset="0"/>
                <a:cs typeface="ＭＳ Ｐゴシック" charset="0"/>
              </a:rPr>
              <a:t>), Egypt (Tamara), France (Valentin), </a:t>
            </a:r>
            <a:r>
              <a:rPr lang="en-US" baseline="0" dirty="0">
                <a:latin typeface="Arial" charset="0"/>
                <a:ea typeface="ＭＳ Ｐゴシック" charset="0"/>
                <a:cs typeface="ＭＳ Ｐゴシック" charset="0"/>
              </a:rPr>
              <a:t>Korea (Grace Kim), </a:t>
            </a:r>
            <a:r>
              <a:rPr lang="en-US" dirty="0">
                <a:latin typeface="Arial" charset="0"/>
                <a:ea typeface="ＭＳ Ｐゴシック" charset="0"/>
                <a:cs typeface="ＭＳ Ｐゴシック" charset="0"/>
              </a:rPr>
              <a:t>India (Cynthia), </a:t>
            </a:r>
            <a:r>
              <a:rPr lang="en-US" baseline="0" dirty="0">
                <a:latin typeface="Arial" charset="0"/>
                <a:ea typeface="ＭＳ Ｐゴシック" charset="0"/>
                <a:cs typeface="ＭＳ Ｐゴシック" charset="0"/>
              </a:rPr>
              <a:t>Indonesia (</a:t>
            </a:r>
            <a:r>
              <a:rPr lang="en-US" dirty="0">
                <a:latin typeface="Arial" charset="0"/>
                <a:ea typeface="ＭＳ Ｐゴシック" charset="0"/>
                <a:cs typeface="ＭＳ Ｐゴシック" charset="0"/>
              </a:rPr>
              <a:t>Rena</a:t>
            </a:r>
            <a:r>
              <a:rPr lang="en-US" baseline="0" dirty="0">
                <a:latin typeface="Arial" charset="0"/>
                <a:ea typeface="ＭＳ Ｐゴシック" charset="0"/>
                <a:cs typeface="ＭＳ Ｐゴシック" charset="0"/>
              </a:rPr>
              <a:t>), Kenya (Jacqueline </a:t>
            </a:r>
            <a:r>
              <a:rPr lang="en-US" baseline="0" dirty="0" err="1">
                <a:latin typeface="Arial" charset="0"/>
                <a:ea typeface="ＭＳ Ｐゴシック" charset="0"/>
                <a:cs typeface="ＭＳ Ｐゴシック" charset="0"/>
              </a:rPr>
              <a:t>Ngare</a:t>
            </a:r>
            <a:r>
              <a:rPr lang="en-US" baseline="0" dirty="0">
                <a:latin typeface="Arial" charset="0"/>
                <a:ea typeface="ＭＳ Ｐゴシック" charset="0"/>
                <a:cs typeface="ＭＳ Ｐゴシック" charset="0"/>
              </a:rPr>
              <a:t>), </a:t>
            </a:r>
            <a:r>
              <a:rPr lang="en-US" dirty="0">
                <a:latin typeface="Arial" charset="0"/>
                <a:ea typeface="ＭＳ Ｐゴシック" charset="0"/>
                <a:cs typeface="ＭＳ Ｐゴシック" charset="0"/>
              </a:rPr>
              <a:t>Nepal (Joshua Limbu), Netherlands (Toes), Singapore (Albina), South Africa (Melody </a:t>
            </a:r>
            <a:r>
              <a:rPr lang="en-US" dirty="0" err="1">
                <a:latin typeface="Arial" charset="0"/>
                <a:ea typeface="ＭＳ Ｐゴシック" charset="0"/>
                <a:cs typeface="ＭＳ Ｐゴシック" charset="0"/>
              </a:rPr>
              <a:t>Hertenberger</a:t>
            </a:r>
            <a:r>
              <a:rPr lang="en-US" dirty="0">
                <a:latin typeface="Arial" charset="0"/>
                <a:ea typeface="ＭＳ Ｐゴシック" charset="0"/>
                <a:cs typeface="ＭＳ Ｐゴシック" charset="0"/>
              </a:rPr>
              <a:t>), Taiwan (Maple), Thailand (Mae), UK (James &amp; Gabi), USA (Jim &amp; Jacqui).</a:t>
            </a:r>
            <a:endParaRPr lang="en-US" baseline="0" dirty="0">
              <a:latin typeface="Arial"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endParaRPr lang="en-US" baseline="0" dirty="0">
              <a:latin typeface="Arial"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latin typeface="Arial" charset="0"/>
                <a:ea typeface="ＭＳ Ｐゴシック" charset="0"/>
                <a:cs typeface="ＭＳ Ｐゴシック" charset="0"/>
              </a:rPr>
              <a:t>This does not include people who have recently attended only once: </a:t>
            </a:r>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latin typeface="Arial" charset="0"/>
                <a:ea typeface="ＭＳ Ｐゴシック" charset="0"/>
                <a:cs typeface="ＭＳ Ｐゴシック" charset="0"/>
              </a:rPr>
              <a:t>Nor does it include missionaries living back in their countries but still are members of CIC: Maple (Taiwan), Budmaa (Mongolia)</a:t>
            </a:r>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latin typeface="Arial" charset="0"/>
                <a:ea typeface="ＭＳ Ｐゴシック" charset="0"/>
                <a:cs typeface="ＭＳ Ｐゴシック" charset="0"/>
              </a:rPr>
              <a:t>Previous: </a:t>
            </a:r>
            <a:r>
              <a:rPr lang="en-US" dirty="0">
                <a:latin typeface="Arial" charset="0"/>
                <a:ea typeface="ＭＳ Ｐゴシック" charset="0"/>
                <a:cs typeface="ＭＳ Ｐゴシック" charset="0"/>
              </a:rPr>
              <a:t>Canada</a:t>
            </a:r>
            <a:r>
              <a:rPr lang="en-US" baseline="0" dirty="0">
                <a:latin typeface="Arial" charset="0"/>
                <a:ea typeface="ＭＳ Ｐゴシック" charset="0"/>
                <a:cs typeface="ＭＳ Ｐゴシック" charset="0"/>
              </a:rPr>
              <a:t> (Gloria Lee), Ethiopia (Lele), Malaysia (Aston, </a:t>
            </a:r>
            <a:r>
              <a:rPr lang="en-US" dirty="0">
                <a:latin typeface="Arial" charset="0"/>
                <a:ea typeface="ＭＳ Ｐゴシック" charset="0"/>
                <a:cs typeface="ＭＳ Ｐゴシック" charset="0"/>
              </a:rPr>
              <a:t>Naomi</a:t>
            </a:r>
            <a:r>
              <a:rPr lang="en-US" baseline="0" dirty="0">
                <a:latin typeface="Arial" charset="0"/>
                <a:ea typeface="ＭＳ Ｐゴシック" charset="0"/>
                <a:cs typeface="ＭＳ Ｐゴシック" charset="0"/>
              </a:rPr>
              <a:t>), </a:t>
            </a:r>
            <a:r>
              <a:rPr lang="en-US" dirty="0">
                <a:latin typeface="Arial" charset="0"/>
                <a:ea typeface="ＭＳ Ｐゴシック" charset="0"/>
                <a:cs typeface="ＭＳ Ｐゴシック" charset="0"/>
              </a:rPr>
              <a:t>Netherlands (Dies &amp; Desiree)</a:t>
            </a:r>
            <a:r>
              <a:rPr lang="en-US" baseline="0" dirty="0">
                <a:latin typeface="Arial" charset="0"/>
                <a:ea typeface="ＭＳ Ｐゴシック" charset="0"/>
                <a:cs typeface="ＭＳ Ｐゴシック" charset="0"/>
              </a:rPr>
              <a:t>, </a:t>
            </a:r>
            <a:r>
              <a:rPr lang="en-US" dirty="0">
                <a:latin typeface="Arial" charset="0"/>
                <a:ea typeface="ＭＳ Ｐゴシック" charset="0"/>
                <a:cs typeface="ＭＳ Ｐゴシック" charset="0"/>
              </a:rPr>
              <a:t>Philippines (Micah), South Africa (Melody),</a:t>
            </a:r>
          </a:p>
        </p:txBody>
      </p:sp>
    </p:spTree>
    <p:extLst>
      <p:ext uri="{BB962C8B-B14F-4D97-AF65-F5344CB8AC3E}">
        <p14:creationId xmlns:p14="http://schemas.microsoft.com/office/powerpoint/2010/main" val="34207984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Slide Image Placeholder 1"/>
          <p:cNvSpPr>
            <a:spLocks noGrp="1" noRot="1" noChangeAspect="1"/>
          </p:cNvSpPr>
          <p:nvPr>
            <p:ph type="sldImg"/>
          </p:nvPr>
        </p:nvSpPr>
        <p:spPr>
          <a:ln/>
        </p:spPr>
      </p:sp>
      <p:sp>
        <p:nvSpPr>
          <p:cNvPr id="3645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One special joy is mentoring my students who serve with us at church and led ministries to youth, children, home groups, and the worship team.</a:t>
            </a:r>
          </a:p>
        </p:txBody>
      </p:sp>
      <p:sp>
        <p:nvSpPr>
          <p:cNvPr id="3645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F2A942-BCFB-264E-A33A-3A84406082A2}"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F121D6-904E-BE4D-9CAD-E984C2EF1A8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I also directed the doctoral program at SBC that trains about 50 seminary professors and pastors throughout Asia in English and Chinese.  Generally each year about 4 of them received their Doctor of Ministry degree.</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87E50C-F11F-0E42-BD77-FFCF26E04A1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8898" name="Rectangle 2"/>
          <p:cNvSpPr>
            <a:spLocks noGrp="1" noRot="1" noChangeAspect="1" noChangeArrowheads="1"/>
          </p:cNvSpPr>
          <p:nvPr>
            <p:ph type="sldImg"/>
          </p:nvPr>
        </p:nvSpPr>
        <p:spPr>
          <a:xfrm>
            <a:off x="1143000" y="685800"/>
            <a:ext cx="4572000" cy="3429000"/>
          </a:xfrm>
          <a:solidFill>
            <a:srgbClr val="FFFFFF"/>
          </a:solidFill>
          <a:ln/>
        </p:spPr>
      </p:sp>
      <p:sp>
        <p:nvSpPr>
          <p:cNvPr id="208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8B5007-BA1E-0441-97AC-A30CA9D747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29730" name="Rectangle 2"/>
          <p:cNvSpPr>
            <a:spLocks noGrp="1" noRot="1" noChangeAspect="1" noChangeArrowheads="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a:t>
            </a:r>
            <a:r>
              <a:rPr lang="fr-FR"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served as a seminary professor with 30 other faculty at Singapore</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largest training school: Singapore Bible College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380CAD-754C-6A43-B9DA-D38F92BD114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6882" name="Rectangle 2"/>
          <p:cNvSpPr>
            <a:spLocks noGrp="1" noRot="1" noChangeAspect="1" noChangeArrowheads="1" noTextEdit="1"/>
          </p:cNvSpPr>
          <p:nvPr>
            <p:ph type="sldImg"/>
          </p:nvPr>
        </p:nvSpPr>
        <p:spPr>
          <a:xfrm>
            <a:off x="1150938" y="692150"/>
            <a:ext cx="4556125" cy="3416300"/>
          </a:xfrm>
          <a:ln/>
        </p:spPr>
      </p:sp>
      <p:sp>
        <p:nvSpPr>
          <p:cNvPr id="5068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0F8A13E-83EC-C34B-A943-E742087929A8}" type="slidenum">
              <a:rPr lang="en-US" sz="1200">
                <a:solidFill>
                  <a:srgbClr val="000000"/>
                </a:solidFill>
                <a:latin typeface="Times New Roman" charset="0"/>
              </a:rPr>
              <a:pPr/>
              <a:t>39</a:t>
            </a:fld>
            <a:endParaRPr lang="en-US" sz="1200">
              <a:solidFill>
                <a:srgbClr val="000000"/>
              </a:solidFill>
              <a:latin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Rot="1" noChangeAspect="1" noChangeArrowheads="1" noTextEdit="1"/>
          </p:cNvSpPr>
          <p:nvPr>
            <p:ph type="sldImg"/>
          </p:nvPr>
        </p:nvSpPr>
        <p:spPr>
          <a:xfrm>
            <a:off x="1150938" y="692150"/>
            <a:ext cx="4556125" cy="3416300"/>
          </a:xfrm>
          <a:ln/>
        </p:spPr>
      </p:sp>
      <p:sp>
        <p:nvSpPr>
          <p:cNvPr id="17613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961E57-94A7-0F4F-82F0-15F69BBDCC2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3410" name="Rectangle 2"/>
          <p:cNvSpPr>
            <a:spLocks noGrp="1" noRot="1" noChangeAspect="1" noChangeArrowheads="1"/>
          </p:cNvSpPr>
          <p:nvPr>
            <p:ph type="sldImg"/>
          </p:nvPr>
        </p:nvSpPr>
        <p:spPr>
          <a:xfrm>
            <a:off x="1143000" y="685800"/>
            <a:ext cx="4572000" cy="3429000"/>
          </a:xfrm>
          <a:solidFill>
            <a:srgbClr val="FFFFFF"/>
          </a:solidFill>
          <a:ln/>
        </p:spPr>
      </p:sp>
      <p:sp>
        <p:nvSpPr>
          <p:cNvPr id="273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Dr. Fyman invested 30 years of</a:t>
            </a:r>
            <a:r>
              <a:rPr lang="en-US" baseline="0">
                <a:latin typeface="Arial" charset="0"/>
                <a:ea typeface="ＭＳ Ｐゴシック" charset="0"/>
                <a:cs typeface="ＭＳ Ｐゴシック" charset="0"/>
              </a:rPr>
              <a:t> his life to develop "The Bible</a:t>
            </a:r>
            <a:r>
              <a:rPr lang="mr-IN" baseline="0">
                <a:latin typeface="Arial" charset="0"/>
                <a:ea typeface="ＭＳ Ｐゴシック" charset="0"/>
                <a:cs typeface="ＭＳ Ｐゴシック" charset="0"/>
              </a:rPr>
              <a:t>…</a:t>
            </a:r>
            <a:r>
              <a:rPr lang="en-US" baseline="0">
                <a:latin typeface="Arial" charset="0"/>
                <a:ea typeface="ＭＳ Ｐゴシック" charset="0"/>
                <a:cs typeface="ＭＳ Ｐゴシック" charset="0"/>
              </a:rPr>
              <a:t>Basically," a 10-hour seminar that brings audiences through the whole Bible SIX times!</a:t>
            </a:r>
            <a:endParaRPr lang="en-US">
              <a:latin typeface="Arial"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836A3D-4082-FF42-A402-1617A87AFA3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9250" name="Rectangle 2"/>
          <p:cNvSpPr>
            <a:spLocks noGrp="1" noRot="1" noChangeAspect="1" noChangeArrowheads="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E2AD9-E53D-3B4C-9813-B7D9EC4601F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From</a:t>
            </a:r>
            <a:r>
              <a:rPr lang="en-US" baseline="0" dirty="0">
                <a:latin typeface="Arial" charset="0"/>
                <a:ea typeface="ＭＳ Ｐゴシック" charset="0"/>
                <a:cs typeface="ＭＳ Ｐゴシック" charset="0"/>
              </a:rPr>
              <a:t> 1997-Dec 2020 God has seen fit to grant me the privilege to train pastors in 12 other countries on 73 trips.  Often pastors in the US team-teach with me on these trips. To help the poor, I avoid the wealthy countries where listeners can pay an honorarium but instead raise the funds to pay my own way and then teach for free.</a:t>
            </a:r>
            <a:endParaRPr lang="en-US" dirty="0">
              <a:latin typeface="Arial"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NT Survey (ns)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11776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65829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556760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2053944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958087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427414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Here are 9 languages featured.</a:t>
            </a:r>
          </a:p>
        </p:txBody>
      </p:sp>
    </p:spTree>
    <p:extLst>
      <p:ext uri="{BB962C8B-B14F-4D97-AF65-F5344CB8AC3E}">
        <p14:creationId xmlns:p14="http://schemas.microsoft.com/office/powerpoint/2010/main" val="6040799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Chinese downloads include more than 37,000 slides as of Jan 2020.</a:t>
            </a:r>
          </a:p>
        </p:txBody>
      </p:sp>
    </p:spTree>
    <p:extLst>
      <p:ext uri="{BB962C8B-B14F-4D97-AF65-F5344CB8AC3E}">
        <p14:creationId xmlns:p14="http://schemas.microsoft.com/office/powerpoint/2010/main" val="78291452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Indonesian downloads include more than 14,000 slides as of Jan 2020.</a:t>
            </a:r>
          </a:p>
        </p:txBody>
      </p:sp>
    </p:spTree>
    <p:extLst>
      <p:ext uri="{BB962C8B-B14F-4D97-AF65-F5344CB8AC3E}">
        <p14:creationId xmlns:p14="http://schemas.microsoft.com/office/powerpoint/2010/main" val="263971389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Mongolian downloads include more than 3,000 slides as of Jan 2020.</a:t>
            </a:r>
          </a:p>
        </p:txBody>
      </p:sp>
    </p:spTree>
    <p:extLst>
      <p:ext uri="{BB962C8B-B14F-4D97-AF65-F5344CB8AC3E}">
        <p14:creationId xmlns:p14="http://schemas.microsoft.com/office/powerpoint/2010/main" val="312829847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Arabic downloads include more than 1100 slides as of August 2021.</a:t>
            </a:r>
          </a:p>
        </p:txBody>
      </p:sp>
    </p:spTree>
    <p:extLst>
      <p:ext uri="{BB962C8B-B14F-4D97-AF65-F5344CB8AC3E}">
        <p14:creationId xmlns:p14="http://schemas.microsoft.com/office/powerpoint/2010/main" val="340263587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This has resulted in Bible teaching and study materials—mostly PowerPoint—in 42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9E7EC8B-FABF-6B4F-8191-906A492BBB7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51266"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112288" tIns="56144" rIns="112288" bIns="56144"/>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367073-6AF5-454C-934E-40D2D9D23E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54338" name="Rectangle 2"/>
          <p:cNvSpPr>
            <a:spLocks noGrp="1" noRot="1" noChangeAspect="1" noChangeArrowheads="1" noTextEdit="1"/>
          </p:cNvSpPr>
          <p:nvPr>
            <p:ph type="sldImg"/>
          </p:nvPr>
        </p:nvSpPr>
        <p:spPr>
          <a:ln/>
        </p:spPr>
      </p:sp>
      <p:sp>
        <p:nvSpPr>
          <p:cNvPr id="6543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64AAFFE-465C-F648-B2CE-4EB2895D0B1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56386" name="Rectangle 2"/>
          <p:cNvSpPr>
            <a:spLocks noGrp="1" noRot="1" noChangeAspect="1" noChangeArrowheads="1"/>
          </p:cNvSpPr>
          <p:nvPr>
            <p:ph type="sldImg"/>
          </p:nvPr>
        </p:nvSpPr>
        <p:spPr>
          <a:solidFill>
            <a:srgbClr val="FFFFFF"/>
          </a:solidFill>
          <a:ln/>
        </p:spPr>
      </p:sp>
      <p:sp>
        <p:nvSpPr>
          <p:cNvPr id="6563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6FE0248-FF22-5048-ABC7-D687E5BCA0A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58434" name="Rectangle 1026"/>
          <p:cNvSpPr>
            <a:spLocks noGrp="1" noRot="1" noChangeAspect="1" noChangeArrowheads="1" noTextEdit="1"/>
          </p:cNvSpPr>
          <p:nvPr>
            <p:ph type="sldImg"/>
          </p:nvPr>
        </p:nvSpPr>
        <p:spPr>
          <a:ln/>
        </p:spPr>
      </p:sp>
      <p:sp>
        <p:nvSpPr>
          <p:cNvPr id="65843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89C8E2E-CC66-1342-81C0-48AB55921851}"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0482" name="Rectangle 1026"/>
          <p:cNvSpPr>
            <a:spLocks noGrp="1" noRot="1" noChangeAspect="1" noChangeArrowheads="1"/>
          </p:cNvSpPr>
          <p:nvPr>
            <p:ph type="sldImg"/>
          </p:nvPr>
        </p:nvSpPr>
        <p:spPr>
          <a:solidFill>
            <a:srgbClr val="FFFFFF"/>
          </a:solidFill>
          <a:ln/>
        </p:spPr>
      </p:sp>
      <p:sp>
        <p:nvSpPr>
          <p:cNvPr id="6604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48083-BB27-254F-95C8-522BE08F3F7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793157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NC-13-Preterism-20</a:t>
            </a:r>
          </a:p>
          <a:p>
            <a:r>
              <a:rPr lang="en-US" dirty="0">
                <a:latin typeface="Times New Roman" charset="0"/>
                <a:ea typeface="ＭＳ Ｐゴシック" charset="0"/>
                <a:cs typeface="ＭＳ Ｐゴシック" charset="0"/>
              </a:rPr>
              <a:t>NS-27-Rev1 Intro-72</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227815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75324529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r>
              <a:rPr lang="en-US" dirty="0">
                <a:latin typeface="Arial" panose="020B0604020202020204" pitchFamily="34" charset="0"/>
                <a:ea typeface="ＭＳ Ｐゴシック" charset="0"/>
                <a:cs typeface="Arial" panose="020B0604020202020204" pitchFamily="34" charset="0"/>
              </a:rPr>
              <a:t>We are tempted to look down when things don</a:t>
            </a:r>
            <a:r>
              <a:rPr lang="fr-FR"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t go our way</a:t>
            </a:r>
          </a:p>
        </p:txBody>
      </p:sp>
      <p:sp>
        <p:nvSpPr>
          <p:cNvPr id="311299"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311300"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fld id="{68269C05-AF8E-F440-AA5D-0C9C70141718}"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t>75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96894643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4181668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96D33E-E9DF-094B-9760-B52976ECE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How did the Lord convey the contents of this book to His servant? According to Revelation 1:1–2, the Father gave the revelation to the Son, and the Son shared it with the apostle, using "His angel" as intermediary. Sometimes Christ Himself conveyed information to John (Rev. 1:10ff); sometimes it was an elder (Rev. 7:13); and often it was an angel (Rev. 17:1; 19:9–10). Sometimes a "voice from heaven" told John what to say and do (Rev. 10:4). The book came from God to John, no matter what the various means of communication were; and it was all inspired by the Spirit" (</a:t>
            </a:r>
            <a:r>
              <a:rPr lang="en-US" sz="1200" kern="1200" dirty="0" err="1">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Be Ready</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Bible Exposition Commentary).</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99597840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826378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644326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a:t>(</a:t>
            </a:r>
            <a:r>
              <a:rPr lang="en-US" dirty="0" err="1"/>
              <a:t>Newser</a:t>
            </a:r>
            <a:r>
              <a:rPr lang="en-US" dirty="0"/>
              <a:t> 25 Oct 2013) – An oath of honor uttered by Air Force cadets might be a little less godly from here on out. The service says cadets now have the option to skip the last phrase, "So help me God," reports the </a:t>
            </a:r>
            <a:r>
              <a:rPr lang="en-US" i="1" dirty="0">
                <a:hlinkClick r:id="rId3"/>
              </a:rPr>
              <a:t>Air Force Times</a:t>
            </a:r>
            <a:r>
              <a:rPr lang="en-US" dirty="0"/>
              <a:t>. The move comes in response to a group pushing for separation of church and state in the military, but it might not be enough to ward off a lawsuit. The Military Religious Freedom Foundation wanted the phrase cut entirely—the Air Force chose to keep it, but make it optional. </a:t>
            </a:r>
          </a:p>
          <a:p>
            <a:r>
              <a:rPr lang="en-US" dirty="0">
                <a:effectLst/>
              </a:rPr>
              <a:t>The full oath: "We will not lie, steal or cheat nor tolerate among us anyone who does. Furthermore, I resolve to do my duty and live honorably, so help me God." The founder of the MRFF calls it unconstitutional, though he </a:t>
            </a:r>
            <a:r>
              <a:rPr lang="en-US" dirty="0" err="1">
                <a:effectLst/>
              </a:rPr>
              <a:t>wouldn</a:t>
            </a:r>
            <a:r>
              <a:rPr lang="fr-FR" dirty="0">
                <a:effectLst/>
              </a:rPr>
              <a:t>'</a:t>
            </a:r>
            <a:r>
              <a:rPr lang="en-US" dirty="0">
                <a:effectLst/>
              </a:rPr>
              <a:t>t object if cadets continued to say the phrase even if it were stripped from the official oath. "They can swear so help me God, so help me Allah, so help me Spider-Man. But when you have it there, that is a noxious violation of separation of church and state."</a:t>
            </a:r>
          </a:p>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390267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3871633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195CCF9-BD4D-A24E-9ACC-547901BE8C4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2530" name="Rectangle 2"/>
          <p:cNvSpPr>
            <a:spLocks noGrp="1" noRot="1" noChangeAspect="1" noChangeArrowheads="1" noTextEdit="1"/>
          </p:cNvSpPr>
          <p:nvPr>
            <p:ph type="sldImg"/>
          </p:nvPr>
        </p:nvSpPr>
        <p:spPr>
          <a:ln/>
        </p:spPr>
      </p:sp>
      <p:sp>
        <p:nvSpPr>
          <p:cNvPr id="662531" name="Rectangle 3"/>
          <p:cNvSpPr>
            <a:spLocks noGrp="1" noChangeArrowheads="1"/>
          </p:cNvSpPr>
          <p:nvPr>
            <p:ph type="body" idx="1"/>
          </p:nvPr>
        </p:nvSpPr>
        <p:spPr>
          <a:xfrm>
            <a:off x="914400" y="4338638"/>
            <a:ext cx="5029200" cy="6226175"/>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b="1" dirty="0">
                <a:solidFill>
                  <a:srgbClr val="000000"/>
                </a:solidFill>
                <a:latin typeface="Times New Roman" charset="0"/>
                <a:ea typeface="ＭＳ Ｐゴシック" charset="0"/>
                <a:cs typeface="ＭＳ Ｐゴシック" charset="0"/>
              </a:rPr>
              <a:t>http://</a:t>
            </a:r>
            <a:r>
              <a:rPr lang="en-US" b="1" dirty="0" err="1">
                <a:solidFill>
                  <a:srgbClr val="000000"/>
                </a:solidFill>
                <a:latin typeface="Times New Roman" charset="0"/>
                <a:ea typeface="ＭＳ Ｐゴシック" charset="0"/>
                <a:cs typeface="ＭＳ Ｐゴシック" charset="0"/>
              </a:rPr>
              <a:t>latimesblogs.latimes.com</a:t>
            </a:r>
            <a:r>
              <a:rPr lang="en-US" b="1" dirty="0">
                <a:solidFill>
                  <a:srgbClr val="000000"/>
                </a:solidFill>
                <a:latin typeface="Times New Roman" charset="0"/>
                <a:ea typeface="ＭＳ Ｐゴシック" charset="0"/>
                <a:cs typeface="ＭＳ Ｐゴシック" charset="0"/>
              </a:rPr>
              <a:t>/</a:t>
            </a:r>
            <a:r>
              <a:rPr lang="en-US" b="1" dirty="0" err="1">
                <a:solidFill>
                  <a:srgbClr val="000000"/>
                </a:solidFill>
                <a:latin typeface="Times New Roman" charset="0"/>
                <a:ea typeface="ＭＳ Ｐゴシック" charset="0"/>
                <a:cs typeface="ＭＳ Ｐゴシック" charset="0"/>
              </a:rPr>
              <a:t>babylonbeyond</a:t>
            </a:r>
            <a:r>
              <a:rPr lang="en-US" b="1" dirty="0">
                <a:solidFill>
                  <a:srgbClr val="000000"/>
                </a:solidFill>
                <a:latin typeface="Times New Roman" charset="0"/>
                <a:ea typeface="ＭＳ Ｐゴシック" charset="0"/>
                <a:cs typeface="ＭＳ Ｐゴシック" charset="0"/>
              </a:rPr>
              <a:t>/2008/04/</a:t>
            </a:r>
            <a:r>
              <a:rPr lang="en-US" b="1" dirty="0" err="1">
                <a:solidFill>
                  <a:srgbClr val="000000"/>
                </a:solidFill>
                <a:latin typeface="Times New Roman" charset="0"/>
                <a:ea typeface="ＭＳ Ｐゴシック" charset="0"/>
                <a:cs typeface="ＭＳ Ｐゴシック" charset="0"/>
              </a:rPr>
              <a:t>iran</a:t>
            </a:r>
            <a:r>
              <a:rPr lang="en-US" b="1" dirty="0">
                <a:solidFill>
                  <a:srgbClr val="000000"/>
                </a:solidFill>
                <a:latin typeface="Times New Roman" charset="0"/>
                <a:ea typeface="ＭＳ Ｐゴシック" charset="0"/>
                <a:cs typeface="ＭＳ Ｐゴシック" charset="0"/>
              </a:rPr>
              <a:t>-an-</a:t>
            </a:r>
            <a:r>
              <a:rPr lang="en-US" b="1" dirty="0" err="1">
                <a:solidFill>
                  <a:srgbClr val="000000"/>
                </a:solidFill>
                <a:latin typeface="Times New Roman" charset="0"/>
                <a:ea typeface="ＭＳ Ｐゴシック" charset="0"/>
                <a:cs typeface="ＭＳ Ｐゴシック" charset="0"/>
              </a:rPr>
              <a:t>iranian.html</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IRAN: A Muslim actor as Jesus Christ </a:t>
            </a:r>
          </a:p>
          <a:p>
            <a:r>
              <a:rPr lang="en-US" dirty="0">
                <a:solidFill>
                  <a:srgbClr val="000000"/>
                </a:solidFill>
                <a:latin typeface="Times New Roman" charset="0"/>
                <a:ea typeface="ＭＳ Ｐゴシック" charset="0"/>
                <a:cs typeface="ＭＳ Ｐゴシック" charset="0"/>
                <a:hlinkClick r:id="rId3"/>
              </a:rPr>
              <a:t>Comments (19)</a:t>
            </a:r>
            <a:r>
              <a:rPr lang="en-US" dirty="0">
                <a:solidFill>
                  <a:srgbClr val="000000"/>
                </a:solidFill>
                <a:latin typeface="Times New Roman" charset="0"/>
                <a:ea typeface="ＭＳ Ｐゴシック" charset="0"/>
                <a:cs typeface="ＭＳ Ｐゴシック" charset="0"/>
              </a:rPr>
              <a:t> </a:t>
            </a:r>
          </a:p>
          <a:p>
            <a:r>
              <a:rPr lang="en-US" dirty="0">
                <a:solidFill>
                  <a:srgbClr val="000000"/>
                </a:solidFill>
                <a:latin typeface="Times New Roman" charset="0"/>
                <a:ea typeface="ＭＳ Ｐゴシック" charset="0"/>
                <a:cs typeface="ＭＳ Ｐゴシック" charset="0"/>
                <a:hlinkClick r:id="rId4" tooltip="Share on Facebook"/>
              </a:rPr>
              <a:t>(13)</a:t>
            </a:r>
          </a:p>
          <a:p>
            <a:r>
              <a:rPr lang="en-US" dirty="0">
                <a:solidFill>
                  <a:srgbClr val="000000"/>
                </a:solidFill>
                <a:latin typeface="Times New Roman" charset="0"/>
                <a:ea typeface="ＭＳ Ｐゴシック" charset="0"/>
                <a:cs typeface="ＭＳ Ｐゴシック" charset="0"/>
                <a:hlinkClick r:id="rId5" tooltip="Share on Twitter"/>
              </a:rPr>
              <a:t>(0)</a:t>
            </a:r>
          </a:p>
          <a:p>
            <a:r>
              <a:rPr lang="en-US" dirty="0">
                <a:solidFill>
                  <a:srgbClr val="000000"/>
                </a:solidFill>
                <a:latin typeface="Times New Roman" charset="0"/>
                <a:ea typeface="ＭＳ Ｐゴシック" charset="0"/>
                <a:cs typeface="ＭＳ Ｐゴシック" charset="0"/>
              </a:rPr>
              <a:t>April 29, 2008 |  3:00 am </a:t>
            </a:r>
          </a:p>
          <a:p>
            <a:r>
              <a:rPr lang="en-US" dirty="0">
                <a:solidFill>
                  <a:srgbClr val="000000"/>
                </a:solidFill>
                <a:latin typeface="Times New Roman" charset="0"/>
                <a:ea typeface="ＭＳ Ｐゴシック" charset="0"/>
                <a:cs typeface="ＭＳ Ｐゴシック" charset="0"/>
              </a:rPr>
              <a:t>He is an Iranian Muslim who looks so much like a Hollywood or Renaissance image of Jesus Christ that the faithful sometimes make the sign of the cross when they see him. </a:t>
            </a:r>
          </a:p>
          <a:p>
            <a:r>
              <a:rPr lang="en-US" dirty="0">
                <a:solidFill>
                  <a:srgbClr val="000000"/>
                </a:solidFill>
                <a:latin typeface="Times New Roman" charset="0"/>
                <a:ea typeface="ＭＳ Ｐゴシック" charset="0"/>
                <a:cs typeface="ＭＳ Ｐゴシック" charset="0"/>
              </a:rPr>
              <a:t>Ahmad </a:t>
            </a:r>
            <a:r>
              <a:rPr lang="en-US" dirty="0" err="1">
                <a:solidFill>
                  <a:srgbClr val="000000"/>
                </a:solidFill>
                <a:latin typeface="Times New Roman" charset="0"/>
                <a:ea typeface="ＭＳ Ｐゴシック" charset="0"/>
                <a:cs typeface="ＭＳ Ｐゴシック" charset="0"/>
              </a:rPr>
              <a:t>Soleimani-Nia</a:t>
            </a:r>
            <a:r>
              <a:rPr lang="en-US" dirty="0">
                <a:solidFill>
                  <a:srgbClr val="000000"/>
                </a:solidFill>
                <a:latin typeface="Times New Roman" charset="0"/>
                <a:ea typeface="ＭＳ Ｐゴシック" charset="0"/>
                <a:cs typeface="ＭＳ Ｐゴシック" charset="0"/>
              </a:rPr>
              <a:t> has been playing Jesus for seven years, keeping his hair long and lightly dyed, his beard knotty and vibrant. </a:t>
            </a:r>
          </a:p>
          <a:p>
            <a:r>
              <a:rPr lang="en-US" dirty="0">
                <a:solidFill>
                  <a:srgbClr val="000000"/>
                </a:solidFill>
                <a:latin typeface="Times New Roman" charset="0"/>
                <a:ea typeface="ＭＳ Ｐゴシック" charset="0"/>
                <a:cs typeface="ＭＳ Ｐゴシック" charset="0"/>
              </a:rPr>
              <a:t>He is the star of "Jesus, the Spirit of God," a new film from Iran that depicts the man Christians believe to be the messiah and son of God as a tormented Judean prophet heralding the coming of Muhammad, the founder of the Muslim faith. </a:t>
            </a:r>
            <a:r>
              <a:rPr lang="en-US" dirty="0" err="1">
                <a:solidFill>
                  <a:srgbClr val="000000"/>
                </a:solidFill>
                <a:latin typeface="Times New Roman" charset="0"/>
                <a:ea typeface="ＭＳ Ｐゴシック" charset="0"/>
                <a:cs typeface="ＭＳ Ｐゴシック" charset="0"/>
              </a:rPr>
              <a:t>Nia</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Jesus is at once serene, devout, driven and passionate. </a:t>
            </a:r>
          </a:p>
          <a:p>
            <a:r>
              <a:rPr lang="en-US" dirty="0">
                <a:solidFill>
                  <a:srgbClr val="000000"/>
                </a:solidFill>
                <a:latin typeface="Times New Roman" charset="0"/>
                <a:ea typeface="ＭＳ Ｐゴシック" charset="0"/>
                <a:cs typeface="ＭＳ Ｐゴシック" charset="0"/>
              </a:rPr>
              <a:t>In real life, if there is a real life after a spiritual and artistic odyssey that is still not over, </a:t>
            </a:r>
            <a:r>
              <a:rPr lang="en-US" dirty="0" err="1">
                <a:solidFill>
                  <a:srgbClr val="000000"/>
                </a:solidFill>
                <a:latin typeface="Times New Roman" charset="0"/>
                <a:ea typeface="ＭＳ Ｐゴシック" charset="0"/>
                <a:cs typeface="ＭＳ Ｐゴシック" charset="0"/>
              </a:rPr>
              <a:t>Nia</a:t>
            </a:r>
            <a:r>
              <a:rPr lang="en-US" dirty="0">
                <a:solidFill>
                  <a:srgbClr val="000000"/>
                </a:solidFill>
                <a:latin typeface="Times New Roman" charset="0"/>
                <a:ea typeface="ＭＳ Ｐゴシック" charset="0"/>
                <a:cs typeface="ＭＳ Ｐゴシック" charset="0"/>
              </a:rPr>
              <a:t> lives in Tehran. He was once a soldier in the Iranian army and then a welder for — the irony is interesting in this Jesus story — his nation</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Atomic Energy Agency, which the Bush administration accuses of pursuing nuclear weapons. </a:t>
            </a:r>
          </a:p>
          <a:p>
            <a:r>
              <a:rPr lang="en-US" dirty="0">
                <a:solidFill>
                  <a:srgbClr val="000000"/>
                </a:solidFill>
                <a:latin typeface="Times New Roman" charset="0"/>
                <a:ea typeface="ＭＳ Ｐゴシック" charset="0"/>
                <a:cs typeface="ＭＳ Ｐゴシック" charset="0"/>
              </a:rPr>
              <a:t>That may unsettle some American neo-cons, but perhaps not as much as the film itself, which suggests that Jesus </a:t>
            </a:r>
            <a:r>
              <a:rPr lang="en-US" dirty="0" err="1">
                <a:solidFill>
                  <a:srgbClr val="000000"/>
                </a:solidFill>
                <a:latin typeface="Times New Roman" charset="0"/>
                <a:ea typeface="ＭＳ Ｐゴシック" charset="0"/>
                <a:cs typeface="ＭＳ Ｐゴシック" charset="0"/>
              </a:rPr>
              <a:t>wasn</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t crucified and never rose from the dead.</a:t>
            </a:r>
          </a:p>
          <a:p>
            <a:r>
              <a:rPr lang="en-US" dirty="0">
                <a:solidFill>
                  <a:srgbClr val="000000"/>
                </a:solidFill>
                <a:latin typeface="Times New Roman" charset="0"/>
                <a:ea typeface="ＭＳ Ｐゴシック" charset="0"/>
                <a:cs typeface="ＭＳ Ｐゴシック" charset="0"/>
              </a:rPr>
              <a:t>Check out the </a:t>
            </a:r>
            <a:r>
              <a:rPr lang="en-US" dirty="0">
                <a:solidFill>
                  <a:srgbClr val="000000"/>
                </a:solidFill>
                <a:latin typeface="Times New Roman" charset="0"/>
                <a:ea typeface="ＭＳ Ｐゴシック" charset="0"/>
                <a:cs typeface="ＭＳ Ｐゴシック" charset="0"/>
                <a:hlinkClick r:id="rId6"/>
              </a:rPr>
              <a:t>rest of the story in today</a:t>
            </a:r>
            <a:r>
              <a:rPr lang="fr-FR" dirty="0">
                <a:solidFill>
                  <a:srgbClr val="000000"/>
                </a:solidFill>
                <a:latin typeface="Times New Roman" charset="0"/>
                <a:ea typeface="ＭＳ Ｐゴシック" charset="0"/>
                <a:cs typeface="ＭＳ Ｐゴシック" charset="0"/>
                <a:hlinkClick r:id="rId6"/>
              </a:rPr>
              <a:t>'</a:t>
            </a:r>
            <a:r>
              <a:rPr lang="en-US" dirty="0">
                <a:solidFill>
                  <a:srgbClr val="000000"/>
                </a:solidFill>
                <a:latin typeface="Times New Roman" charset="0"/>
                <a:ea typeface="ＭＳ Ｐゴシック" charset="0"/>
                <a:cs typeface="ＭＳ Ｐゴシック" charset="0"/>
                <a:hlinkClick r:id="rId6"/>
              </a:rPr>
              <a:t>s Los Angeles Times</a:t>
            </a:r>
            <a:r>
              <a:rPr lang="en-US" dirty="0">
                <a:solidFill>
                  <a:srgbClr val="000000"/>
                </a:solidFill>
                <a:latin typeface="Times New Roman" charset="0"/>
                <a:ea typeface="ＭＳ Ｐゴシック" charset="0"/>
                <a:cs typeface="ＭＳ Ｐゴシック" charset="0"/>
              </a:rPr>
              <a:t>.  </a:t>
            </a:r>
          </a:p>
          <a:p>
            <a:r>
              <a:rPr lang="en-US" dirty="0">
                <a:solidFill>
                  <a:srgbClr val="000000"/>
                </a:solidFill>
                <a:latin typeface="Times New Roman" charset="0"/>
                <a:ea typeface="ＭＳ Ｐゴシック" charset="0"/>
                <a:cs typeface="ＭＳ Ｐゴシック" charset="0"/>
              </a:rPr>
              <a:t>— Jeffrey Fleishman in Tehran</a:t>
            </a:r>
          </a:p>
          <a:p>
            <a:r>
              <a:rPr lang="en-US" i="1" dirty="0">
                <a:solidFill>
                  <a:srgbClr val="000000"/>
                </a:solidFill>
                <a:latin typeface="Times New Roman" charset="0"/>
                <a:ea typeface="ＭＳ Ｐゴシック" charset="0"/>
                <a:cs typeface="ＭＳ Ｐゴシック" charset="0"/>
              </a:rPr>
              <a:t>Photo: Ahmad </a:t>
            </a:r>
            <a:r>
              <a:rPr lang="en-US" i="1" dirty="0" err="1">
                <a:solidFill>
                  <a:srgbClr val="000000"/>
                </a:solidFill>
                <a:latin typeface="Times New Roman" charset="0"/>
                <a:ea typeface="ＭＳ Ｐゴシック" charset="0"/>
                <a:cs typeface="ＭＳ Ｐゴシック" charset="0"/>
              </a:rPr>
              <a:t>Soleimani-Nia</a:t>
            </a:r>
            <a:r>
              <a:rPr lang="en-US" i="1" dirty="0">
                <a:solidFill>
                  <a:srgbClr val="000000"/>
                </a:solidFill>
                <a:latin typeface="Times New Roman" charset="0"/>
                <a:ea typeface="ＭＳ Ｐゴシック" charset="0"/>
                <a:cs typeface="ＭＳ Ｐゴシック" charset="0"/>
              </a:rPr>
              <a:t> as Jesus. Credit: </a:t>
            </a:r>
            <a:r>
              <a:rPr lang="en-US" i="1" dirty="0" err="1">
                <a:solidFill>
                  <a:srgbClr val="000000"/>
                </a:solidFill>
                <a:latin typeface="Times New Roman" charset="0"/>
                <a:ea typeface="ＭＳ Ｐゴシック" charset="0"/>
                <a:cs typeface="ＭＳ Ｐゴシック" charset="0"/>
              </a:rPr>
              <a:t>minbar.tatar.ru</a:t>
            </a:r>
            <a:r>
              <a:rPr lang="en-US" i="1" dirty="0">
                <a:solidFill>
                  <a:srgbClr val="000000"/>
                </a:solidFill>
                <a:latin typeface="Times New Roman" charset="0"/>
                <a:ea typeface="ＭＳ Ｐゴシック" charset="0"/>
                <a:cs typeface="ＭＳ Ｐゴシック" charset="0"/>
              </a:rPr>
              <a:t>/</a:t>
            </a:r>
            <a:r>
              <a:rPr lang="en-US" i="1" dirty="0" err="1">
                <a:solidFill>
                  <a:srgbClr val="000000"/>
                </a:solidFill>
                <a:latin typeface="Times New Roman" charset="0"/>
                <a:ea typeface="ＭＳ Ｐゴシック" charset="0"/>
                <a:cs typeface="ＭＳ Ｐゴシック" charset="0"/>
              </a:rPr>
              <a:t>rus</a:t>
            </a:r>
            <a:r>
              <a:rPr lang="en-US" i="1" dirty="0">
                <a:solidFill>
                  <a:srgbClr val="000000"/>
                </a:solidFill>
                <a:latin typeface="Times New Roman" charset="0"/>
                <a:ea typeface="ＭＳ Ｐゴシック" charset="0"/>
                <a:cs typeface="ＭＳ Ｐゴシック" charset="0"/>
              </a:rPr>
              <a:t>/</a:t>
            </a:r>
            <a:r>
              <a:rPr lang="en-US" i="1" dirty="0" err="1">
                <a:solidFill>
                  <a:srgbClr val="000000"/>
                </a:solidFill>
                <a:latin typeface="Times New Roman" charset="0"/>
                <a:ea typeface="ＭＳ Ｐゴシック" charset="0"/>
                <a:cs typeface="ＭＳ Ｐゴシック" charset="0"/>
              </a:rPr>
              <a:t>Messiah.htm</a:t>
            </a:r>
            <a:endParaRPr lang="en-US" dirty="0">
              <a:solidFill>
                <a:srgbClr val="000000"/>
              </a:solidFill>
              <a:latin typeface="Times New Roman" charset="0"/>
              <a:ea typeface="ＭＳ Ｐゴシック" charset="0"/>
              <a:cs typeface="ＭＳ Ｐゴシック" charset="0"/>
            </a:endParaRPr>
          </a:p>
          <a:p>
            <a:endParaRPr lang="en-GB"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75324529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99F53D-5DDC-374A-8C57-91DCD02853D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4578" name="Rectangle 2"/>
          <p:cNvSpPr>
            <a:spLocks noGrp="1" noRot="1" noChangeAspect="1" noChangeArrowheads="1" noTextEdit="1"/>
          </p:cNvSpPr>
          <p:nvPr>
            <p:ph type="sldImg"/>
          </p:nvPr>
        </p:nvSpPr>
        <p:spPr>
          <a:ln/>
        </p:spPr>
      </p:sp>
      <p:sp>
        <p:nvSpPr>
          <p:cNvPr id="664579"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A7192DC-6F27-A149-912D-C1CBD5FCC2E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6626" name="Rectangle 2"/>
          <p:cNvSpPr>
            <a:spLocks noGrp="1" noRot="1" noChangeAspect="1" noChangeArrowheads="1" noTextEdit="1"/>
          </p:cNvSpPr>
          <p:nvPr>
            <p:ph type="sldImg"/>
          </p:nvPr>
        </p:nvSpPr>
        <p:spPr>
          <a:ln/>
        </p:spPr>
      </p:sp>
      <p:sp>
        <p:nvSpPr>
          <p:cNvPr id="666627"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Arial" panose="020B0604020202020204" pitchFamily="34" charset="0"/>
                <a:ea typeface="ＭＳ Ｐゴシック" charset="0"/>
                <a:cs typeface="Arial" panose="020B0604020202020204" pitchFamily="34" charset="0"/>
              </a:rPr>
              <a:t>This depiction of Christ was determined by collecting samples of first-century Jewish facial bone structures to provide a composite "average" man for that time.</a:t>
            </a:r>
          </a:p>
        </p:txBody>
      </p:sp>
    </p:spTree>
    <p:extLst>
      <p:ext uri="{BB962C8B-B14F-4D97-AF65-F5344CB8AC3E}">
        <p14:creationId xmlns:p14="http://schemas.microsoft.com/office/powerpoint/2010/main" val="52366996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974548-6096-D448-AEEB-18B9615FFE0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0722" name="Rectangle 2"/>
          <p:cNvSpPr>
            <a:spLocks noGrp="1" noRot="1" noChangeAspect="1" noChangeArrowheads="1" noTextEdit="1"/>
          </p:cNvSpPr>
          <p:nvPr>
            <p:ph type="sldImg"/>
          </p:nvPr>
        </p:nvSpPr>
        <p:spPr>
          <a:ln/>
        </p:spPr>
      </p:sp>
      <p:sp>
        <p:nvSpPr>
          <p:cNvPr id="670723" name="Rectangle 3"/>
          <p:cNvSpPr>
            <a:spLocks noGrp="1" noChangeArrowheads="1"/>
          </p:cNvSpPr>
          <p:nvPr>
            <p:ph type="body" idx="1"/>
          </p:nvPr>
        </p:nvSpPr>
        <p:spPr>
          <a:xfrm>
            <a:off x="914400" y="4338638"/>
            <a:ext cx="5029200" cy="138717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My favourite instant coffee is the "American Flavour" Coffee King brand.  Interestingly, each packet shows a king drinking coffee.  Since America was established in rebellion to the King of England and the USA has never had a king, one wonders who this king is on the package!  Nevertheless, it does raise the issue of who really rules the world.  The book of Revelation is quite clear on this question as it removes all doubt in showing that Christ is the Ultimate Victor and Sovereign over all creation.</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Emperors</a:t>
            </a:r>
            <a:r>
              <a:rPr lang="en-US" baseline="0" dirty="0">
                <a:latin typeface="Times New Roman" charset="0"/>
                <a:ea typeface="ＭＳ Ｐゴシック" charset="0"/>
                <a:cs typeface="ＭＳ Ｐゴシック" charset="0"/>
              </a:rPr>
              <a:t> in black persecuted Christians</a:t>
            </a:r>
          </a:p>
          <a:p>
            <a:r>
              <a:rPr lang="en-US" baseline="0" dirty="0">
                <a:latin typeface="Times New Roman" charset="0"/>
                <a:ea typeface="ＭＳ Ｐゴシック" charset="0"/>
                <a:cs typeface="ＭＳ Ｐゴシック" charset="0"/>
              </a:rPr>
              <a:t>This course teaches that Revelation was written during the reign of Domitian at the end of the first century. </a:t>
            </a:r>
          </a:p>
          <a:p>
            <a:endParaRPr lang="en-US" baseline="0"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Claudius expelled all Jews from Rome in AD 49, leaving a 100% Gentile church in Rome (Acts 18:2). But after Nero came to the throne five years later, Jews began to return. No doubt this caused problems within the church that had become more Gentile in terms of sacred days </a:t>
            </a:r>
          </a:p>
          <a:p>
            <a:r>
              <a:rPr lang="en-US" baseline="0" dirty="0">
                <a:latin typeface="Times New Roman" charset="0"/>
                <a:ea typeface="ＭＳ Ｐゴシック" charset="0"/>
                <a:cs typeface="ＭＳ Ｐゴシック" charset="0"/>
              </a:rPr>
              <a:t>(Rom 14:5-6a), food (Rom 14:6b), and other gray matters (Rom 14–15).</a:t>
            </a:r>
          </a:p>
          <a:p>
            <a:r>
              <a:rPr lang="en-US" baseline="0" dirty="0">
                <a:latin typeface="Times New Roman" charset="0"/>
                <a:ea typeface="ＭＳ Ｐゴシック" charset="0"/>
                <a:cs typeface="ＭＳ Ｐゴシック" charset="0"/>
              </a:rPr>
              <a:t>_______</a:t>
            </a:r>
          </a:p>
          <a:p>
            <a:r>
              <a:rPr lang="en-US" dirty="0">
                <a:latin typeface="Times New Roman" charset="0"/>
                <a:ea typeface="ＭＳ Ｐゴシック" charset="0"/>
                <a:cs typeface="ＭＳ Ｐゴシック" charset="0"/>
              </a:rPr>
              <a:t>NC-13-Preterism-24</a:t>
            </a:r>
          </a:p>
          <a:p>
            <a:r>
              <a:rPr lang="en-US" dirty="0">
                <a:latin typeface="Times New Roman" charset="0"/>
                <a:ea typeface="ＭＳ Ｐゴシック" charset="0"/>
                <a:cs typeface="ＭＳ Ｐゴシック" charset="0"/>
              </a:rPr>
              <a:t>NS-06-Romans1-2—slide 65</a:t>
            </a:r>
          </a:p>
          <a:p>
            <a:r>
              <a:rPr lang="en-US" baseline="0" dirty="0">
                <a:latin typeface="Times New Roman" charset="0"/>
                <a:ea typeface="ＭＳ Ｐゴシック" charset="0"/>
                <a:cs typeface="ＭＳ Ｐゴシック" charset="0"/>
              </a:rPr>
              <a:t>NS-21-1 Peter-63</a:t>
            </a:r>
          </a:p>
          <a:p>
            <a:r>
              <a:rPr lang="en-US" baseline="0" dirty="0">
                <a:latin typeface="Times New Roman" charset="0"/>
                <a:ea typeface="ＭＳ Ｐゴシック" charset="0"/>
                <a:cs typeface="ＭＳ Ｐゴシック" charset="0"/>
              </a:rPr>
              <a:t>NS-27_Rev1-slide 94</a:t>
            </a:r>
          </a:p>
          <a:p>
            <a:r>
              <a:rPr lang="en-US" baseline="0">
                <a:latin typeface="Times New Roman" charset="0"/>
                <a:ea typeface="ＭＳ Ｐゴシック" charset="0"/>
                <a:cs typeface="ＭＳ Ｐゴシック" charset="0"/>
              </a:rPr>
              <a:t>NS-27-Rev4-6-slide 36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82D75A-1640-844D-97EA-61AAE5BBFDD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0290"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He claimed to be lord and God.</a:t>
            </a:r>
          </a:p>
          <a:p>
            <a:r>
              <a:rPr lang="en-US" baseline="0" dirty="0">
                <a:latin typeface="Times New Roman" charset="0"/>
                <a:ea typeface="ＭＳ Ｐゴシック" charset="0"/>
                <a:cs typeface="ＭＳ Ｐゴシック" charset="0"/>
              </a:rPr>
              <a:t>__________</a:t>
            </a:r>
          </a:p>
          <a:p>
            <a:r>
              <a:rPr lang="en-US" baseline="0" dirty="0">
                <a:latin typeface="Times New Roman" charset="0"/>
                <a:ea typeface="ＭＳ Ｐゴシック" charset="0"/>
                <a:cs typeface="ＭＳ Ｐゴシック" charset="0"/>
              </a:rPr>
              <a:t>NB-06-Politics3 Roman Emperors-41</a:t>
            </a:r>
          </a:p>
          <a:p>
            <a:r>
              <a:rPr lang="en-US" baseline="0" dirty="0">
                <a:latin typeface="Times New Roman" charset="0"/>
                <a:ea typeface="ＭＳ Ｐゴシック" charset="0"/>
                <a:cs typeface="ＭＳ Ｐゴシック" charset="0"/>
              </a:rPr>
              <a:t>NS-27_Rev1-slide 95</a:t>
            </a:r>
          </a:p>
          <a:p>
            <a:r>
              <a:rPr lang="en-US" baseline="0" dirty="0">
                <a:latin typeface="Times New Roman" charset="0"/>
                <a:ea typeface="ＭＳ Ｐゴシック" charset="0"/>
                <a:cs typeface="ＭＳ Ｐゴシック" charset="0"/>
              </a:rPr>
              <a:t>NS-27-Rev4-6-slide 37</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4C9448-7FAE-9940-B389-D6EC2ACCA531}"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06498" name="Rectangle 2"/>
          <p:cNvSpPr>
            <a:spLocks noGrp="1" noRot="1" noChangeAspect="1" noChangeArrowheads="1" noTextEdit="1"/>
          </p:cNvSpPr>
          <p:nvPr>
            <p:ph type="sldImg"/>
          </p:nvPr>
        </p:nvSpPr>
        <p:spPr>
          <a:ln/>
        </p:spPr>
      </p:sp>
      <p:sp>
        <p:nvSpPr>
          <p:cNvPr id="1064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97</a:t>
            </a:r>
          </a:p>
          <a:p>
            <a:pPr eaLnBrk="1" hangingPunct="1"/>
            <a:r>
              <a:rPr lang="en-US" dirty="0">
                <a:latin typeface="Times New Roman" charset="0"/>
                <a:ea typeface="ＭＳ Ｐゴシック" charset="0"/>
                <a:cs typeface="ＭＳ Ｐゴシック" charset="0"/>
              </a:rPr>
              <a:t>NS-27-Rev3-slide 83</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1149187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733055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will help us understand the historical situation in AD 95 with these churches scattered throughout the Empire:</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External persecution against the churches is noted in 1:9 [click] that began in Rome and spread by imperial edict</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1149187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40DF7D-D210-F044-BDC0-BE654B8BEF0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66018" name="Rectangle 2"/>
          <p:cNvSpPr>
            <a:spLocks noGrp="1" noRot="1" noChangeAspect="1" noChangeArrowheads="1"/>
          </p:cNvSpPr>
          <p:nvPr>
            <p:ph type="sldImg"/>
          </p:nvPr>
        </p:nvSpPr>
        <p:spPr>
          <a:solidFill>
            <a:srgbClr val="FFFFFF"/>
          </a:solidFill>
          <a:ln/>
        </p:spPr>
      </p:sp>
      <p:sp>
        <p:nvSpPr>
          <p:cNvPr id="1366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NS-27-Rev1-2-slides 104, 216</a:t>
            </a:r>
          </a:p>
        </p:txBody>
      </p:sp>
      <p:sp>
        <p:nvSpPr>
          <p:cNvPr id="4" name="Slide Number Placeholder 3"/>
          <p:cNvSpPr>
            <a:spLocks noGrp="1"/>
          </p:cNvSpPr>
          <p:nvPr>
            <p:ph type="sldNum" sz="quarter" idx="5"/>
          </p:nvPr>
        </p:nvSpPr>
        <p:spPr/>
        <p:txBody>
          <a:bodyPr/>
          <a:lstStyle/>
          <a:p>
            <a:fld id="{0C4E468F-4A77-E94F-AA26-F0993CBF7DD1}" type="slidenum">
              <a:rPr lang="en-US" smtClean="0"/>
              <a:t>104</a:t>
            </a:fld>
            <a:endParaRPr lang="en-US"/>
          </a:p>
        </p:txBody>
      </p:sp>
    </p:spTree>
    <p:extLst>
      <p:ext uri="{BB962C8B-B14F-4D97-AF65-F5344CB8AC3E}">
        <p14:creationId xmlns:p14="http://schemas.microsoft.com/office/powerpoint/2010/main" val="297393799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2F18DA8-69B3-2A4A-80A0-5FF1FF627AE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8914" name="Rectangle 1026"/>
          <p:cNvSpPr>
            <a:spLocks noGrp="1" noRot="1" noChangeAspect="1" noChangeArrowheads="1" noTextEdit="1"/>
          </p:cNvSpPr>
          <p:nvPr>
            <p:ph type="sldImg"/>
          </p:nvPr>
        </p:nvSpPr>
        <p:spPr>
          <a:ln/>
        </p:spPr>
      </p:sp>
      <p:sp>
        <p:nvSpPr>
          <p:cNvPr id="67891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954B0F0-C812-EF45-85FA-C145CDF860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34562" name="Rectangle 2"/>
          <p:cNvSpPr>
            <a:spLocks noGrp="1" noRot="1" noChangeAspect="1" noChangeArrowheads="1" noTextEdit="1"/>
          </p:cNvSpPr>
          <p:nvPr>
            <p:ph type="sldImg"/>
          </p:nvPr>
        </p:nvSpPr>
        <p:spPr>
          <a:ln/>
        </p:spPr>
      </p:sp>
      <p:sp>
        <p:nvSpPr>
          <p:cNvPr id="8345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605A619-DA2F-EE43-B975-DC21AD4273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7522" name="Rectangle 2"/>
          <p:cNvSpPr>
            <a:spLocks noGrp="1" noRot="1" noChangeAspect="1" noChangeArrowheads="1" noTextEdit="1"/>
          </p:cNvSpPr>
          <p:nvPr>
            <p:ph type="sldImg"/>
          </p:nvPr>
        </p:nvSpPr>
        <p:spPr>
          <a:ln/>
        </p:spPr>
      </p:sp>
      <p:sp>
        <p:nvSpPr>
          <p:cNvPr id="747523"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758BB7-DA67-3E4D-914D-FDE33BA2395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48083-BB27-254F-95C8-522BE08F3F7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5A1F917-08F8-1A4F-8688-ECEC3BC5B51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8130" name="Rectangle 2"/>
          <p:cNvSpPr>
            <a:spLocks noGrp="1" noRot="1" noChangeAspect="1" noChangeArrowheads="1" noTextEdit="1"/>
          </p:cNvSpPr>
          <p:nvPr>
            <p:ph type="sldImg"/>
          </p:nvPr>
        </p:nvSpPr>
        <p:spPr>
          <a:ln/>
        </p:spPr>
      </p:sp>
      <p:sp>
        <p:nvSpPr>
          <p:cNvPr id="688131"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91301732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941457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D75F0-02A3-F143-91C4-6FEFB39D756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4034" name="Rectangle 2"/>
          <p:cNvSpPr>
            <a:spLocks noGrp="1" noRot="1" noChangeAspect="1" noChangeArrowheads="1"/>
          </p:cNvSpPr>
          <p:nvPr>
            <p:ph type="sldImg"/>
          </p:nvPr>
        </p:nvSpPr>
        <p:spPr>
          <a:solidFill>
            <a:srgbClr val="FFFFFF"/>
          </a:solidFill>
          <a:ln/>
        </p:spPr>
      </p:sp>
      <p:sp>
        <p:nvSpPr>
          <p:cNvPr id="684035" name="Rectangle 3"/>
          <p:cNvSpPr>
            <a:spLocks noGrp="1" noChangeArrowheads="1"/>
          </p:cNvSpPr>
          <p:nvPr>
            <p:ph type="body" idx="1"/>
          </p:nvPr>
        </p:nvSpPr>
        <p:spPr>
          <a:xfrm>
            <a:off x="914400" y="4343400"/>
            <a:ext cx="5029200" cy="3086100"/>
          </a:xfrm>
          <a:solidFill>
            <a:srgbClr val="FFFFFF"/>
          </a:solidFill>
          <a:ln>
            <a:solidFill>
              <a:srgbClr val="000000"/>
            </a:solidFill>
          </a:ln>
        </p:spPr>
        <p:txBody>
          <a:bodyPr/>
          <a:lstStyle/>
          <a:p>
            <a:r>
              <a:rPr lang="ar-SA" dirty="0">
                <a:latin typeface="Times New Roman" charset="0"/>
                <a:ea typeface="ＭＳ Ｐゴシック" charset="0"/>
                <a:cs typeface="ＭＳ Ｐゴシック" charset="0"/>
              </a:rPr>
              <a:t>طلب من ثلاثة رجال مكفوفين وصف.  بدون القدرة على رؤية الحيوان بأكمله ، قال أحد الذين حملوا الجذع ، "الفيل يشبه غصن شجرة".  لمست ثانية الجانب الكبير من الحيوان وصاحت: "لا ، الفيل يشبه الجدار".  تمسك الرجل الأعمى الثالث بالذيل وخلص إلى القول: "لا، الفيل مثل الحبل!"  كان كل رجل صادقا - لكنه كان مخطئا بصدق!  
في بعض الأحيان عندما يقترب الناس من سفر الرؤيا يصرخون: "هذا يعني كذا وكذا" دون أن يروا الصورة كاملة.  يأتي آخر ويقول إن رأيه أفضل ، والشيء نفسه مع ثالث.  كل منهم لا يرى سوى جزء من الحقيقة.
التفسيرات مهمة!  الشيء المهم ليس ما </a:t>
            </a:r>
            <a:r>
              <a:rPr lang="ar-SA" dirty="0" err="1">
                <a:latin typeface="Times New Roman" charset="0"/>
                <a:ea typeface="ＭＳ Ｐゴシック" charset="0"/>
                <a:cs typeface="ＭＳ Ｐゴシック" charset="0"/>
              </a:rPr>
              <a:t>تعتقده</a:t>
            </a:r>
            <a:r>
              <a:rPr lang="ar-SA" dirty="0">
                <a:latin typeface="Times New Roman" charset="0"/>
                <a:ea typeface="ＭＳ Ｐゴシック" charset="0"/>
                <a:cs typeface="ＭＳ Ｐゴシック" charset="0"/>
              </a:rPr>
              <a:t> ، أو ما </a:t>
            </a:r>
            <a:r>
              <a:rPr lang="ar-SA" dirty="0" err="1">
                <a:latin typeface="Times New Roman" charset="0"/>
                <a:ea typeface="ＭＳ Ｐゴシック" charset="0"/>
                <a:cs typeface="ＭＳ Ｐゴシック" charset="0"/>
              </a:rPr>
              <a:t>أعتقده</a:t>
            </a:r>
            <a:r>
              <a:rPr lang="ar-SA" dirty="0">
                <a:latin typeface="Times New Roman" charset="0"/>
                <a:ea typeface="ＭＳ Ｐゴシック" charset="0"/>
                <a:cs typeface="ＭＳ Ｐゴシック" charset="0"/>
              </a:rPr>
              <a:t>.  المفتاح هو فهم الكتاب في سياقه الأصلي مع فهم أن يوحنا سجل ما قصده يسوع ، ولم يكن لدى المسيح أي شيء أولي في ذهنه.  دعونا نسعى إلى فهمه أثناء دراستنا.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B4C7D28-FB84-7A43-A8D6-68D8E382323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2226" name="Rectangle 2"/>
          <p:cNvSpPr>
            <a:spLocks noGrp="1" noRot="1" noChangeAspect="1" noChangeArrowheads="1" noTextEdit="1"/>
          </p:cNvSpPr>
          <p:nvPr>
            <p:ph type="sldImg"/>
          </p:nvPr>
        </p:nvSpPr>
        <p:spPr>
          <a:ln/>
        </p:spPr>
      </p:sp>
      <p:sp>
        <p:nvSpPr>
          <p:cNvPr id="692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algn="r" defTabSz="457200" rtl="1" eaLnBrk="1" latinLnBrk="0"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9970"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39971"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5A8E4D5F-6556-4A83-A3B6-0ACC9BD8C58E}"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123</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39972"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45749F25-D825-4DDB-80E9-AF3341CAA53D}"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123</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997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39974"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anchor="ctr"/>
          <a:lstStyle/>
          <a:p>
            <a:endParaRPr lang="en-US">
              <a:latin typeface="Times New Roman" pitchFamily="18" charset="0"/>
            </a:endParaRPr>
          </a:p>
        </p:txBody>
      </p:sp>
    </p:spTree>
    <p:extLst>
      <p:ext uri="{BB962C8B-B14F-4D97-AF65-F5344CB8AC3E}">
        <p14:creationId xmlns:p14="http://schemas.microsoft.com/office/powerpoint/2010/main" val="92937284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22"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37923"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16A436B2-7EF5-4BBD-BF62-99F03C7FEADE}"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124</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37924"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BFCEE945-117C-4687-AA68-C870730B3463}"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124</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792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37926"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anchor="ctr"/>
          <a:lstStyle/>
          <a:p>
            <a:endParaRPr lang="en-US">
              <a:latin typeface="Times New Roman" pitchFamily="18" charset="0"/>
            </a:endParaRPr>
          </a:p>
        </p:txBody>
      </p:sp>
    </p:spTree>
    <p:extLst>
      <p:ext uri="{BB962C8B-B14F-4D97-AF65-F5344CB8AC3E}">
        <p14:creationId xmlns:p14="http://schemas.microsoft.com/office/powerpoint/2010/main" val="18382833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8946"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38947"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91276593-04F0-48BA-8603-307EF37B298F}"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38948"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D3AC3D55-9A8B-42D1-A72A-281804921EA7}"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894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3895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p:spPr>
        <p:txBody>
          <a:bodyPr wrap="none" anchor="ctr"/>
          <a:lstStyle/>
          <a:p>
            <a:endParaRPr lang="en-US">
              <a:latin typeface="Times New Roman" pitchFamily="18" charset="0"/>
            </a:endParaRPr>
          </a:p>
        </p:txBody>
      </p:sp>
    </p:spTree>
    <p:extLst>
      <p:ext uri="{BB962C8B-B14F-4D97-AF65-F5344CB8AC3E}">
        <p14:creationId xmlns:p14="http://schemas.microsoft.com/office/powerpoint/2010/main" val="130718602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40995"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5A70B7C4-D61B-4011-B8FD-7489B93CA286}"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126</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40996"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19D5844-4FA1-459D-800F-53C3AB1CF652}"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126</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4099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40998"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p:spPr>
        <p:txBody>
          <a:bodyPr wrap="none" anchor="ctr"/>
          <a:lstStyle/>
          <a:p>
            <a:endParaRPr lang="en-US">
              <a:latin typeface="Times New Roman" pitchFamily="18" charset="0"/>
            </a:endParaRPr>
          </a:p>
        </p:txBody>
      </p:sp>
    </p:spTree>
    <p:extLst>
      <p:ext uri="{BB962C8B-B14F-4D97-AF65-F5344CB8AC3E}">
        <p14:creationId xmlns:p14="http://schemas.microsoft.com/office/powerpoint/2010/main" val="104199444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127</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127</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r>
              <a:rPr lang="en-US" dirty="0">
                <a:latin typeface="Arial" panose="020B0604020202020204" pitchFamily="34" charset="0"/>
                <a:ea typeface="ＭＳ Ｐゴシック" charset="0"/>
                <a:cs typeface="Arial" panose="020B0604020202020204" pitchFamily="34" charset="0"/>
              </a:rPr>
              <a:t>OS-23-Isaiah 1-12-Slide 87</a:t>
            </a:r>
          </a:p>
          <a:p>
            <a:r>
              <a:rPr lang="en-US" dirty="0">
                <a:latin typeface="Arial" panose="020B0604020202020204" pitchFamily="34" charset="0"/>
                <a:ea typeface="ＭＳ Ｐゴシック" charset="0"/>
                <a:cs typeface="Arial" panose="020B0604020202020204" pitchFamily="34" charset="0"/>
              </a:rPr>
              <a:t>OS-26-Ezekiel 1-39-Slide 247</a:t>
            </a:r>
          </a:p>
          <a:p>
            <a:r>
              <a:rPr lang="en-US" dirty="0">
                <a:latin typeface="Arial" panose="020B0604020202020204" pitchFamily="34" charset="0"/>
                <a:ea typeface="ＭＳ Ｐゴシック" charset="0"/>
                <a:cs typeface="Arial" panose="020B0604020202020204" pitchFamily="34" charset="0"/>
              </a:rPr>
              <a:t>OS-29-Joel-87</a:t>
            </a:r>
          </a:p>
          <a:p>
            <a:r>
              <a:rPr lang="en-US" dirty="0">
                <a:latin typeface="Arial" panose="020B0604020202020204" pitchFamily="34" charset="0"/>
                <a:ea typeface="ＭＳ Ｐゴシック" charset="0"/>
                <a:cs typeface="Arial" panose="020B0604020202020204" pitchFamily="34" charset="0"/>
              </a:rPr>
              <a:t>OS-31-Obadiah-142</a:t>
            </a:r>
          </a:p>
          <a:p>
            <a:r>
              <a:rPr lang="en-US" dirty="0">
                <a:latin typeface="Arial" panose="020B0604020202020204" pitchFamily="34" charset="0"/>
                <a:ea typeface="ＭＳ Ｐゴシック" charset="0"/>
                <a:cs typeface="Arial" panose="020B0604020202020204" pitchFamily="34" charset="0"/>
              </a:rPr>
              <a:t>OS-39-Zechariah-158, 168, 184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NS-22-Rev20-22</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D5B5807-BE56-A34E-99B5-1F13A146AB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EC169C-7BAC-B141-AF0E-565B49980A7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6322" name="Rectangle 2"/>
          <p:cNvSpPr>
            <a:spLocks noGrp="1" noRot="1" noChangeAspect="1" noChangeArrowheads="1" noTextEdit="1"/>
          </p:cNvSpPr>
          <p:nvPr>
            <p:ph type="sldImg"/>
          </p:nvPr>
        </p:nvSpPr>
        <p:spPr>
          <a:solidFill>
            <a:srgbClr val="FFFFFF"/>
          </a:solidFill>
          <a:ln/>
        </p:spPr>
      </p:sp>
      <p:sp>
        <p:nvSpPr>
          <p:cNvPr id="696323"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NS-27-Rev1-2-slide 130</a:t>
            </a:r>
          </a:p>
          <a:p>
            <a:r>
              <a:rPr lang="en-US" dirty="0">
                <a:latin typeface="Times New Roman" charset="0"/>
                <a:ea typeface="ＭＳ Ｐゴシック" charset="0"/>
                <a:cs typeface="ＭＳ Ｐゴシック" charset="0"/>
              </a:rPr>
              <a:t>NS-27-Rev13-19-slide </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7F5DFD-B55B-D34D-9885-988360DB4DB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8370" name="Rectangle 2"/>
          <p:cNvSpPr>
            <a:spLocks noGrp="1" noRot="1" noChangeAspect="1" noChangeArrowheads="1" noTextEdit="1"/>
          </p:cNvSpPr>
          <p:nvPr>
            <p:ph type="sldImg"/>
          </p:nvPr>
        </p:nvSpPr>
        <p:spPr>
          <a:solidFill>
            <a:srgbClr val="FFFFFF"/>
          </a:solidFill>
          <a:ln/>
        </p:spPr>
      </p:sp>
      <p:sp>
        <p:nvSpPr>
          <p:cNvPr id="698371"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D5B5807-BE56-A34E-99B5-1F13A146AB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2"/>
          <p:cNvSpPr>
            <a:spLocks noGrp="1" noRot="1" noChangeAspect="1" noChangeArrowheads="1" noTextEdit="1"/>
          </p:cNvSpPr>
          <p:nvPr>
            <p:ph type="sldImg"/>
          </p:nvPr>
        </p:nvSpPr>
        <p:spPr>
          <a:ln/>
        </p:spPr>
      </p:sp>
      <p:sp>
        <p:nvSpPr>
          <p:cNvPr id="700418" name="Rectangle 3"/>
          <p:cNvSpPr>
            <a:spLocks noGrp="1" noChangeArrowheads="1"/>
          </p:cNvSpPr>
          <p:nvPr>
            <p:ph type="body" idx="1"/>
          </p:nvPr>
        </p:nvSpPr>
        <p:spPr>
          <a:xfrm>
            <a:off x="914400" y="4343400"/>
            <a:ext cx="50292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latin typeface="Arial"/>
              <a:ea typeface="ＭＳ Ｐゴシック" charset="0"/>
              <a:cs typeface="Arial"/>
            </a:endParaRPr>
          </a:p>
          <a:p>
            <a:r>
              <a:rPr lang="en-US">
                <a:latin typeface="Arial"/>
                <a:ea typeface="ＭＳ Ｐゴシック" charset="0"/>
                <a:cs typeface="Arial"/>
              </a:rPr>
              <a:t>How</a:t>
            </a:r>
            <a:r>
              <a:rPr lang="en-US" baseline="0">
                <a:latin typeface="Arial"/>
                <a:ea typeface="ＭＳ Ｐゴシック" charset="0"/>
                <a:cs typeface="Arial"/>
              </a:rPr>
              <a:t> would Beale argue on this text from the idealist view?</a:t>
            </a:r>
          </a:p>
          <a:p>
            <a:r>
              <a:rPr lang="en-US" baseline="0">
                <a:latin typeface="Arial"/>
                <a:ea typeface="ＭＳ Ｐゴシック" charset="0"/>
                <a:cs typeface="Arial"/>
              </a:rPr>
              <a:t>"</a:t>
            </a:r>
            <a:r>
              <a:rPr lang="en-SG" sz="1200" b="1" i="0" u="none" strike="noStrike" kern="1200" baseline="0">
                <a:solidFill>
                  <a:schemeClr val="tx1"/>
                </a:solidFill>
                <a:latin typeface="Arial"/>
                <a:ea typeface="+mn-ea"/>
                <a:cs typeface="Arial"/>
              </a:rPr>
              <a:t>21</a:t>
            </a:r>
            <a:r>
              <a:rPr lang="en-SG" sz="1200" b="0" i="0" u="none" strike="noStrike" kern="1200" baseline="0">
                <a:solidFill>
                  <a:schemeClr val="tx1"/>
                </a:solidFill>
                <a:latin typeface="Arial"/>
                <a:ea typeface="+mn-ea"/>
                <a:cs typeface="Arial"/>
              </a:rPr>
              <a:t> The exodus plague of hail is replicated, but this time it strikes not one nation but all throughout the world who are in opposition to God (cf. Exod. 9:19–35). The hail “descends from heaven” on the unfaithful as “fire descended from heaven” on the persecuting nations in 20:9, which also alludes to the conclusive punishment. The two scenes probably describe the same episode. According to Jewish tradition the exodus plague of hail fell in “bowls” and “cups” (</a:t>
            </a:r>
            <a:r>
              <a:rPr lang="en-SG" sz="1200" b="0" i="1" u="none" strike="noStrike" kern="1200" baseline="0">
                <a:solidFill>
                  <a:schemeClr val="tx1"/>
                </a:solidFill>
                <a:latin typeface="Arial"/>
                <a:ea typeface="+mn-ea"/>
                <a:cs typeface="Arial"/>
              </a:rPr>
              <a:t>Midr. Rab. </a:t>
            </a:r>
            <a:r>
              <a:rPr lang="en-SG" sz="1200" b="0" i="0" u="none" strike="noStrike" kern="1200" baseline="0">
                <a:solidFill>
                  <a:schemeClr val="tx1"/>
                </a:solidFill>
                <a:latin typeface="Arial"/>
                <a:ea typeface="+mn-ea"/>
                <a:cs typeface="Arial"/>
              </a:rPr>
              <a:t>Cant. 3.11 §1; </a:t>
            </a:r>
            <a:r>
              <a:rPr lang="en-SG" sz="1200" b="0" i="1" u="none" strike="noStrike" kern="1200" baseline="0">
                <a:solidFill>
                  <a:schemeClr val="tx1"/>
                </a:solidFill>
                <a:latin typeface="Arial"/>
                <a:ea typeface="+mn-ea"/>
                <a:cs typeface="Arial"/>
              </a:rPr>
              <a:t>Midr. Rab. </a:t>
            </a:r>
            <a:r>
              <a:rPr lang="en-SG" sz="1200" b="0" i="0" u="none" strike="noStrike" kern="1200" baseline="0">
                <a:solidFill>
                  <a:schemeClr val="tx1"/>
                </a:solidFill>
                <a:latin typeface="Arial"/>
                <a:ea typeface="+mn-ea"/>
                <a:cs typeface="Arial"/>
              </a:rPr>
              <a:t>Num. 12.8; the latter also refers to the “bowls” as “phials,” John’s word for “bowl,” </a:t>
            </a:r>
            <a:r>
              <a:rPr lang="en-SG" sz="1200" b="0" i="1" u="none" strike="noStrike" kern="1200" baseline="0">
                <a:solidFill>
                  <a:schemeClr val="tx1"/>
                </a:solidFill>
                <a:latin typeface="Arial"/>
                <a:ea typeface="+mn-ea"/>
                <a:cs typeface="Arial"/>
              </a:rPr>
              <a:t>phialeœ</a:t>
            </a:r>
            <a:r>
              <a:rPr lang="en-SG" sz="1200" b="0" i="0" u="none" strike="noStrike" kern="1200" baseline="0">
                <a:solidFill>
                  <a:schemeClr val="tx1"/>
                </a:solidFill>
                <a:latin typeface="Arial"/>
                <a:ea typeface="+mn-ea"/>
                <a:cs typeface="Arial"/>
              </a:rPr>
              <a:t> [</a:t>
            </a:r>
            <a:r>
              <a:rPr lang="en-SG" sz="1200" b="0" i="0" u="none" strike="noStrike" kern="1200" baseline="0">
                <a:solidFill>
                  <a:schemeClr val="tx1"/>
                </a:solidFill>
                <a:latin typeface="Bwgrki"/>
                <a:ea typeface="+mn-ea"/>
                <a:cs typeface="Bwgrki"/>
              </a:rPr>
              <a:t>fia¿lh</a:t>
            </a:r>
            <a:r>
              <a:rPr lang="en-SG" sz="1200" b="0" i="0" u="none" strike="noStrike" kern="1200" baseline="0">
                <a:solidFill>
                  <a:schemeClr val="tx1"/>
                </a:solidFill>
                <a:latin typeface="Arial"/>
                <a:ea typeface="+mn-ea"/>
                <a:cs typeface="Arial"/>
              </a:rPr>
              <a:t>]).</a:t>
            </a:r>
          </a:p>
          <a:p>
            <a:r>
              <a:rPr lang="en-SG" sz="1200" b="0" i="0" u="none" strike="noStrike" kern="1200" baseline="0">
                <a:solidFill>
                  <a:schemeClr val="tx1"/>
                </a:solidFill>
                <a:latin typeface="Arial"/>
                <a:ea typeface="+mn-ea"/>
                <a:cs typeface="Arial"/>
              </a:rPr>
              <a:t>	But the plague of hail is not the last in the series of plagues in Exodus.  [Rev., p. 845]  Why is it last in the presentation of bowl plagues? Bauckham argues plausibly that the Exodus 9 plague of hail is being combined with the cosmic phenomena surrounding the Sinai theophany of Exodus 19, alluded to in Rev. 16:18. Therefore, the plague of hail together with the Sinai phenomena are placed last in Rev. 16:17–21 because the theophany is a more climactic event in Exodus and is placed there after the plagues. For some reason the hail has come to be associated with the Sinai theophany phenomena and therefore has been placed last with it. Possibly, the association of the hail with the Sinai episode is due to the hail striking the Amorites in Josh. 10:11, which could be in view. Joshua 10 likewise comes after the plagues and is seen as part of the whole redemptive program associated with the exodus, focusing on subsequent conquest of the land. So Joshua 10 and Exodus 19 have influenced the placement of the hail here in the narrative of the bowls, which has also been influenced by Ezek. 38:19–22, where hail and earthquake mark the final stage of judgment on the end-time enemy.</a:t>
            </a:r>
            <a:r>
              <a:rPr lang="en-SG" sz="1200" b="0" i="0" u="none" strike="noStrike" kern="1200" baseline="30000">
                <a:solidFill>
                  <a:schemeClr val="tx1"/>
                </a:solidFill>
                <a:latin typeface="Arial"/>
                <a:ea typeface="+mn-ea"/>
                <a:cs typeface="Arial"/>
              </a:rPr>
              <a:t>126</a:t>
            </a:r>
            <a:r>
              <a:rPr lang="en-SG" sz="1200" b="0" i="0" u="none" strike="noStrike" kern="1200" baseline="0">
                <a:solidFill>
                  <a:schemeClr val="tx1"/>
                </a:solidFill>
                <a:latin typeface="Arial"/>
                <a:ea typeface="+mn-ea"/>
                <a:cs typeface="Arial"/>
              </a:rPr>
              <a:t> This has a unique similarity to Jewish exegetical tradition, which saw the exodus pattern as typological of end-time events. For example, </a:t>
            </a:r>
            <a:r>
              <a:rPr lang="en-SG" sz="1200" b="0" i="1" u="none" strike="noStrike" kern="1200" baseline="0">
                <a:solidFill>
                  <a:schemeClr val="tx1"/>
                </a:solidFill>
                <a:latin typeface="Arial"/>
                <a:ea typeface="+mn-ea"/>
                <a:cs typeface="Arial"/>
              </a:rPr>
              <a:t>Apoc. Abr. </a:t>
            </a:r>
            <a:r>
              <a:rPr lang="en-SG" sz="1200" b="0" i="0" u="none" strike="noStrike" kern="1200" baseline="0">
                <a:solidFill>
                  <a:schemeClr val="tx1"/>
                </a:solidFill>
                <a:latin typeface="Arial"/>
                <a:ea typeface="+mn-ea"/>
                <a:cs typeface="Arial"/>
              </a:rPr>
              <a:t>30 narrates ten plagues modeled on Exodus to come on Gentiles in the last days and conclude with a reference to the Sinai theophany.</a:t>
            </a:r>
            <a:r>
              <a:rPr lang="en-SG" sz="1200" b="0" i="0" u="none" strike="noStrike" kern="1200" baseline="30000">
                <a:solidFill>
                  <a:schemeClr val="tx1"/>
                </a:solidFill>
                <a:latin typeface="Arial"/>
                <a:ea typeface="+mn-ea"/>
                <a:cs typeface="Arial"/>
              </a:rPr>
              <a:t>127</a:t>
            </a:r>
          </a:p>
          <a:p>
            <a:r>
              <a:rPr lang="en-SG" sz="1200" b="0" i="0" u="none" strike="noStrike" kern="1200" baseline="0">
                <a:solidFill>
                  <a:schemeClr val="tx1"/>
                </a:solidFill>
                <a:latin typeface="Arial"/>
                <a:ea typeface="+mn-ea"/>
                <a:cs typeface="Arial"/>
              </a:rPr>
              <a:t>	The people suffering the judgment “blasphemed” God up to the bitter end because it came from his hand, though, possibly, the scene in vv 17–21 depicts the beginning of the last judgment, as does 6:12–17. This does not necessarily mean that some were left after the judgment of hail but that they were blaspheming during the onslaught of the woe, as in 6:15–17 people undergoing the commencement of the final judgment try to hide during its execution (note also the parallel between 6:14 and 16:20). In contrast to 16:9, 11, there is no mention of repentance together with blasphemy, which also suggests that the end has come: no room is now left for repentance.</a:t>
            </a:r>
            <a:r>
              <a:rPr lang="en-SG" sz="1200" b="0" i="0" u="none" strike="noStrike" kern="1200" baseline="30000">
                <a:solidFill>
                  <a:schemeClr val="tx1"/>
                </a:solidFill>
                <a:latin typeface="Arial"/>
                <a:ea typeface="+mn-ea"/>
                <a:cs typeface="Arial"/>
              </a:rPr>
              <a:t>128</a:t>
            </a:r>
            <a:r>
              <a:rPr lang="en-SG" sz="1200" b="0" i="0" u="none" strike="noStrike" kern="1200" baseline="0">
                <a:solidFill>
                  <a:schemeClr val="tx1"/>
                </a:solidFill>
                <a:latin typeface="Arial"/>
                <a:ea typeface="+mn-ea"/>
                <a:cs typeface="Arial"/>
              </a:rPr>
              <a:t> Vv 17–21 could be viewed as the beginning of the last judgment in history, with chs. 17–19 giving subsequent chronological developments of that judgment.</a:t>
            </a:r>
            <a:r>
              <a:rPr lang="en-SG" sz="1200" b="0" i="0" u="none" strike="noStrike" kern="1200" baseline="30000">
                <a:solidFill>
                  <a:schemeClr val="tx1"/>
                </a:solidFill>
                <a:latin typeface="Arial"/>
                <a:ea typeface="+mn-ea"/>
                <a:cs typeface="Arial"/>
              </a:rPr>
              <a:t>129</a:t>
            </a:r>
            <a:r>
              <a:rPr lang="en-SG" sz="1200" b="0" i="0" u="none" strike="noStrike" kern="1200" baseline="0">
                <a:solidFill>
                  <a:schemeClr val="tx1"/>
                </a:solidFill>
                <a:latin typeface="Arial"/>
                <a:ea typeface="+mn-ea"/>
                <a:cs typeface="Arial"/>
              </a:rPr>
              <a:t> But it is best to view the following chapters as synchronously supplemental perspectives on the last judgment, which is described already in 16:17–21.</a:t>
            </a:r>
          </a:p>
          <a:p>
            <a:r>
              <a:rPr lang="en-SG" sz="1200" b="0" i="0" u="none" strike="noStrike" kern="1200" baseline="0">
                <a:solidFill>
                  <a:schemeClr val="tx1"/>
                </a:solidFill>
                <a:latin typeface="Arial"/>
                <a:ea typeface="+mn-ea"/>
                <a:cs typeface="Arial"/>
              </a:rPr>
              <a:t>	The identification of the plague with the plague of hail in Egypt is evident further from the fact that both Rev. 16:21 and the Exodus account emphasize the severity or large size of the hail by twice mentioning that it was “very great”: cf. ca¿laza mega¿lh . . . mega¿lh e˙sti«n hJ plhgh\ aujthvß sfo/dra (“great hail . . . the plague of it is very great”) with Exod. 9:18, 24, ca¿lazan pollh\n sfo/dra . . . ca¿laza pollh\ sfo/dra (“very great hail . . . the hail was very great”; likewise Josephus, </a:t>
            </a:r>
            <a:r>
              <a:rPr lang="en-SG" sz="1200" b="0" i="1" u="none" strike="noStrike" kern="1200" baseline="0">
                <a:solidFill>
                  <a:schemeClr val="tx1"/>
                </a:solidFill>
                <a:latin typeface="Arial"/>
                <a:ea typeface="+mn-ea"/>
                <a:cs typeface="Arial"/>
              </a:rPr>
              <a:t>Ant. </a:t>
            </a:r>
            <a:r>
              <a:rPr lang="en-SG" sz="1200" b="0" i="0" u="none" strike="noStrike" kern="1200" baseline="0">
                <a:solidFill>
                  <a:schemeClr val="tx1"/>
                </a:solidFill>
                <a:latin typeface="Arial"/>
                <a:ea typeface="+mn-ea"/>
                <a:cs typeface="Arial"/>
              </a:rPr>
              <a:t>2.304–5). Cf. Josh. 10:11: “the Lord threw large stones from heaven . . . hailstones.” John says that the hailstones each weighed a “talent,” which varied in ancient times from 45 pounds up to 130 pounds (cf. Josephus, </a:t>
            </a:r>
            <a:r>
              <a:rPr lang="en-SG" sz="1200" b="0" i="1" u="none" strike="noStrike" kern="1200" baseline="0">
                <a:solidFill>
                  <a:schemeClr val="tx1"/>
                </a:solidFill>
                <a:latin typeface="Arial"/>
                <a:ea typeface="+mn-ea"/>
                <a:cs typeface="Arial"/>
              </a:rPr>
              <a:t>War </a:t>
            </a:r>
            <a:r>
              <a:rPr lang="en-SG" sz="1200" b="0" i="0" u="none" strike="noStrike" kern="1200" baseline="0">
                <a:solidFill>
                  <a:schemeClr val="tx1"/>
                </a:solidFill>
                <a:latin typeface="Arial"/>
                <a:ea typeface="+mn-ea"/>
                <a:cs typeface="Arial"/>
              </a:rPr>
              <a:t>5.270).</a:t>
            </a:r>
          </a:p>
          <a:p>
            <a:endParaRPr lang="en-SG" sz="1200" b="0" i="0" u="none" strike="noStrike" kern="1200" baseline="0">
              <a:solidFill>
                <a:schemeClr val="tx1"/>
              </a:solidFill>
              <a:latin typeface="Arial"/>
              <a:ea typeface="+mn-ea"/>
              <a:cs typeface="Arial"/>
            </a:endParaRPr>
          </a:p>
          <a:p>
            <a:r>
              <a:rPr lang="mr-IN" sz="1200" b="0" i="0" u="none" strike="noStrike" kern="1200" baseline="0">
                <a:solidFill>
                  <a:schemeClr val="tx1"/>
                </a:solidFill>
                <a:latin typeface="Arial"/>
                <a:ea typeface="+mn-ea"/>
                <a:cs typeface="Arial"/>
              </a:rPr>
              <a:t>[Rev., p. 846]</a:t>
            </a:r>
          </a:p>
          <a:p>
            <a:endParaRPr lang="mr-IN" sz="1200" b="0" i="0" u="none" strike="noStrike" kern="1200" baseline="0">
              <a:solidFill>
                <a:schemeClr val="tx1"/>
              </a:solidFill>
              <a:latin typeface="Arial"/>
              <a:ea typeface="+mn-ea"/>
              <a:cs typeface="Arial"/>
            </a:endParaRPr>
          </a:p>
          <a:p>
            <a:r>
              <a:rPr lang="en-US" sz="1200" b="0" i="0" u="none" strike="noStrike" kern="1200" baseline="0">
                <a:solidFill>
                  <a:schemeClr val="tx1"/>
                </a:solidFill>
                <a:latin typeface="Arial"/>
                <a:ea typeface="+mn-ea"/>
                <a:cs typeface="Arial"/>
              </a:rPr>
              <a:t>	"God’s end-time defeat of Israel’s enemy described in Ezek. 38:19–22 may also be in mind in Rev. 16:18–21: “a great earthquake . . . the mountains also will be thrown down . . . every wall will fall . . . and I will rain on him . . . hailstones.” Indeed, Ezek. 38:19–22 is cited in Jewish writings together with the exodus plague of hail in explaining that the latter is typological of the plague that will descend on unbelievers in the end-time judgment (so </a:t>
            </a:r>
            <a:r>
              <a:rPr lang="en-US" sz="1200" b="0" i="1" u="none" strike="noStrike" kern="1200" baseline="0">
                <a:solidFill>
                  <a:schemeClr val="tx1"/>
                </a:solidFill>
                <a:latin typeface="Arial"/>
                <a:ea typeface="+mn-ea"/>
                <a:cs typeface="Arial"/>
              </a:rPr>
              <a:t>Midr. Rab. </a:t>
            </a:r>
            <a:r>
              <a:rPr lang="en-US" sz="1200" b="0" i="0" u="none" strike="noStrike" kern="1200" baseline="0">
                <a:solidFill>
                  <a:schemeClr val="tx1"/>
                </a:solidFill>
                <a:latin typeface="Arial"/>
                <a:ea typeface="+mn-ea"/>
                <a:cs typeface="Arial"/>
              </a:rPr>
              <a:t>Exod. 12.2, 7; </a:t>
            </a:r>
            <a:r>
              <a:rPr lang="en-US" sz="1200" b="0" i="1" u="none" strike="noStrike" kern="1200" baseline="0">
                <a:solidFill>
                  <a:schemeClr val="tx1"/>
                </a:solidFill>
                <a:latin typeface="Arial"/>
                <a:ea typeface="+mn-ea"/>
                <a:cs typeface="Arial"/>
              </a:rPr>
              <a:t>Mekilta, </a:t>
            </a:r>
            <a:r>
              <a:rPr lang="en-US" sz="1200" b="0" i="0" u="none" strike="noStrike" kern="1200" baseline="0">
                <a:solidFill>
                  <a:schemeClr val="tx1"/>
                </a:solidFill>
                <a:latin typeface="Arial"/>
                <a:ea typeface="+mn-ea"/>
                <a:cs typeface="Arial"/>
              </a:rPr>
              <a:t>BeshallahΩ 6.30–35; </a:t>
            </a:r>
            <a:r>
              <a:rPr lang="en-US" sz="1200" b="0" i="1" u="none" strike="noStrike" kern="1200" baseline="0">
                <a:solidFill>
                  <a:schemeClr val="tx1"/>
                </a:solidFill>
                <a:latin typeface="Arial"/>
                <a:ea typeface="+mn-ea"/>
                <a:cs typeface="Arial"/>
              </a:rPr>
              <a:t>Pesikta Rabbati </a:t>
            </a:r>
            <a:r>
              <a:rPr lang="en-US" sz="1200" b="0" i="0" u="none" strike="noStrike" kern="1200" baseline="0">
                <a:solidFill>
                  <a:schemeClr val="tx1"/>
                </a:solidFill>
                <a:latin typeface="Arial"/>
                <a:ea typeface="+mn-ea"/>
                <a:cs typeface="Arial"/>
              </a:rPr>
              <a:t>17.8; </a:t>
            </a:r>
            <a:r>
              <a:rPr lang="en-US" sz="1200" b="0" i="1" u="none" strike="noStrike" kern="1200" baseline="0">
                <a:solidFill>
                  <a:schemeClr val="tx1"/>
                </a:solidFill>
                <a:latin typeface="Arial"/>
                <a:ea typeface="+mn-ea"/>
                <a:cs typeface="Arial"/>
              </a:rPr>
              <a:t>Pesikta de Rab Kahana </a:t>
            </a:r>
            <a:r>
              <a:rPr lang="en-US" sz="1200" b="0" i="0" u="none" strike="noStrike" kern="1200" baseline="0">
                <a:solidFill>
                  <a:schemeClr val="tx1"/>
                </a:solidFill>
                <a:latin typeface="Arial"/>
                <a:ea typeface="+mn-ea"/>
                <a:cs typeface="Arial"/>
              </a:rPr>
              <a:t>7.11, in specific application to Rome). </a:t>
            </a:r>
            <a:r>
              <a:rPr lang="en-US" sz="1200" b="0" i="1" u="none" strike="noStrike" kern="1200" baseline="0">
                <a:solidFill>
                  <a:schemeClr val="tx1"/>
                </a:solidFill>
                <a:latin typeface="Arial"/>
                <a:ea typeface="+mn-ea"/>
                <a:cs typeface="Arial"/>
              </a:rPr>
              <a:t>Sib. Or. </a:t>
            </a:r>
            <a:r>
              <a:rPr lang="en-US" sz="1200" b="0" i="0" u="none" strike="noStrike" kern="1200" baseline="0">
                <a:solidFill>
                  <a:schemeClr val="tx1"/>
                </a:solidFill>
                <a:latin typeface="Arial"/>
                <a:ea typeface="+mn-ea"/>
                <a:cs typeface="Arial"/>
              </a:rPr>
              <a:t>3.680–92 likewise applies the Ezek. 38:22 depiction to the final judgment and breakup of the cosmos: “He will break . . . the mountains. . . . God will judge all people by . . . fire. . . . There will also be brimstone from heaven and stone and much grievous hail.” Cf. Wis. 5:22ff., where “hailstones full of wrath will be cast as out of a stone bow” to punish ungodly kings on the day of final judgment. Cf. also Ezek. 13:11–13, where twice the prophet mentions that God will send “a flooding rain” and “great stones” in judgment against false prophets."</a:t>
            </a:r>
            <a:endParaRPr lang="en-US">
              <a:latin typeface="Arial"/>
              <a:ea typeface="ＭＳ Ｐゴシック" charset="0"/>
              <a:cs typeface="Arial"/>
            </a:endParaRPr>
          </a:p>
          <a:p>
            <a:endParaRPr lang="en-US">
              <a:latin typeface="Arial"/>
              <a:ea typeface="ＭＳ Ｐゴシック" charset="0"/>
              <a:cs typeface="Arial"/>
            </a:endParaRPr>
          </a:p>
          <a:p>
            <a:r>
              <a:rPr lang="en-US">
                <a:latin typeface="Arial"/>
                <a:ea typeface="ＭＳ Ｐゴシック" charset="0"/>
                <a:cs typeface="Arial"/>
              </a:rPr>
              <a:t>______________-</a:t>
            </a:r>
          </a:p>
          <a:p>
            <a:r>
              <a:rPr lang="en-US">
                <a:latin typeface="Arial"/>
                <a:ea typeface="ＭＳ Ｐゴシック" charset="0"/>
                <a:cs typeface="Arial"/>
              </a:rPr>
              <a:t>http://myweathercontent.myweather.net/webhd/pkg/v2/template3.html?host=whio&amp;section=4&amp;page=42&amp;story=350</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D5B5807-BE56-A34E-99B5-1F13A146AB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Slide Image Placeholder 1"/>
          <p:cNvSpPr>
            <a:spLocks noGrp="1" noRot="1" noChangeAspect="1"/>
          </p:cNvSpPr>
          <p:nvPr>
            <p:ph type="sldImg"/>
          </p:nvPr>
        </p:nvSpPr>
        <p:spPr>
          <a:ln/>
        </p:spPr>
      </p:sp>
      <p:sp>
        <p:nvSpPr>
          <p:cNvPr id="771074"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word "seven" (</a:t>
            </a:r>
            <a:r>
              <a:rPr lang="en-US" err="1">
                <a:latin typeface="Times New Roman" charset="0"/>
                <a:ea typeface="ＭＳ Ｐゴシック" charset="0"/>
                <a:cs typeface="ＭＳ Ｐゴシック" charset="0"/>
              </a:rPr>
              <a:t>hepta</a:t>
            </a:r>
            <a:r>
              <a:rPr lang="en-US">
                <a:latin typeface="Times New Roman" charset="0"/>
                <a:ea typeface="ＭＳ Ｐゴシック" charset="0"/>
                <a:cs typeface="ＭＳ Ｐゴシック" charset="0"/>
              </a:rPr>
              <a:t>) appears 55 times in the book of Revelation.</a:t>
            </a:r>
          </a:p>
        </p:txBody>
      </p:sp>
      <p:sp>
        <p:nvSpPr>
          <p:cNvPr id="7710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67FAFA0-F494-764A-81A2-44B5D31013F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Slide Image Placeholder 1"/>
          <p:cNvSpPr>
            <a:spLocks noGrp="1" noRot="1" noChangeAspect="1"/>
          </p:cNvSpPr>
          <p:nvPr>
            <p:ph type="sldImg"/>
          </p:nvPr>
        </p:nvSpPr>
        <p:spPr>
          <a:ln/>
        </p:spPr>
      </p:sp>
      <p:sp>
        <p:nvSpPr>
          <p:cNvPr id="773122"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ar-SA" dirty="0">
                <a:latin typeface="Times New Roman" charset="0"/>
                <a:ea typeface="ＭＳ Ｐゴシック" charset="0"/>
                <a:cs typeface="ＭＳ Ｐゴシック" charset="0"/>
              </a:rPr>
              <a:t>تظهر كلمة "سبعة" (هيبتا) 55 مرة في سفر الرؤيا.
</a:t>
            </a:r>
            <a:endParaRPr lang="en-US" dirty="0">
              <a:latin typeface="Times New Roman" charset="0"/>
              <a:ea typeface="ＭＳ Ｐゴシック" charset="0"/>
              <a:cs typeface="ＭＳ Ｐゴシック" charset="0"/>
            </a:endParaRPr>
          </a:p>
        </p:txBody>
      </p:sp>
      <p:sp>
        <p:nvSpPr>
          <p:cNvPr id="7731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745015F-EDAB-1E4B-83D8-B842403DD159}"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Slide Image Placeholder 1"/>
          <p:cNvSpPr>
            <a:spLocks noGrp="1" noRot="1" noChangeAspect="1"/>
          </p:cNvSpPr>
          <p:nvPr>
            <p:ph type="sldImg"/>
          </p:nvPr>
        </p:nvSpPr>
        <p:spPr>
          <a:ln/>
        </p:spPr>
      </p:sp>
      <p:sp>
        <p:nvSpPr>
          <p:cNvPr id="775170"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algn="r" rtl="1"/>
            <a:r>
              <a:rPr lang="ar-SA" sz="1200" kern="1200" dirty="0">
                <a:solidFill>
                  <a:schemeClr val="tx1"/>
                </a:solidFill>
                <a:effectLst/>
                <a:latin typeface="Times New Roman" pitchFamily="-112" charset="0"/>
                <a:ea typeface="ＭＳ Ｐゴシック" pitchFamily="-108" charset="-128"/>
                <a:cs typeface="ＭＳ Ｐゴシック" pitchFamily="-108" charset="-128"/>
              </a:rPr>
              <a:t>"تجدر الإشارة إلى أن هناك سبع "</a:t>
            </a:r>
            <a:r>
              <a:rPr lang="ar-SA" sz="1200" kern="1200" dirty="0" err="1">
                <a:solidFill>
                  <a:schemeClr val="tx1"/>
                </a:solidFill>
                <a:effectLst/>
                <a:latin typeface="Times New Roman" pitchFamily="-112" charset="0"/>
                <a:ea typeface="ＭＳ Ｐゴシック" pitchFamily="-108" charset="-128"/>
                <a:cs typeface="ＭＳ Ｐゴシック" pitchFamily="-108" charset="-128"/>
              </a:rPr>
              <a:t>تطويبات</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 في سفر الرؤيا: 1: 3. 14:13; 16:15; 19:9; 20:6; 22:7، 14 بوصة (</a:t>
            </a:r>
            <a:r>
              <a:rPr lang="ar-SA" sz="1200" kern="1200" dirty="0" err="1">
                <a:solidFill>
                  <a:schemeClr val="tx1"/>
                </a:solidFill>
                <a:effectLst/>
                <a:latin typeface="Times New Roman" pitchFamily="-112" charset="0"/>
                <a:ea typeface="ＭＳ Ｐゴシック" pitchFamily="-108" charset="-128"/>
                <a:cs typeface="ＭＳ Ｐゴシック" pitchFamily="-108" charset="-128"/>
              </a:rPr>
              <a:t>ويرزبي</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a:t>
            </a:r>
            <a:endParaRPr lang="en-US" dirty="0">
              <a:latin typeface="Times New Roman" charset="0"/>
              <a:ea typeface="ＭＳ Ｐゴシック" charset="0"/>
              <a:cs typeface="ＭＳ Ｐゴシック" charset="0"/>
            </a:endParaRPr>
          </a:p>
        </p:txBody>
      </p:sp>
      <p:sp>
        <p:nvSpPr>
          <p:cNvPr id="77517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E224D91-D4E5-9242-BFF2-974C6C4311AB}"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E8831A8-F37B-0148-B569-CBCD9312818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2466" name="Rectangle 2"/>
          <p:cNvSpPr>
            <a:spLocks noGrp="1" noRot="1" noChangeAspect="1" noChangeArrowheads="1" noTextEdit="1"/>
          </p:cNvSpPr>
          <p:nvPr>
            <p:ph type="sldImg"/>
          </p:nvPr>
        </p:nvSpPr>
        <p:spPr>
          <a:ln/>
        </p:spPr>
      </p:sp>
      <p:sp>
        <p:nvSpPr>
          <p:cNvPr id="702467"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BE4D70-6816-2545-8055-5DB67878576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4514" name="Rectangle 2"/>
          <p:cNvSpPr>
            <a:spLocks noGrp="1" noRot="1" noChangeAspect="1" noChangeArrowheads="1" noTextEdit="1"/>
          </p:cNvSpPr>
          <p:nvPr>
            <p:ph type="sldImg"/>
          </p:nvPr>
        </p:nvSpPr>
        <p:spPr>
          <a:ln/>
        </p:spPr>
      </p:sp>
      <p:sp>
        <p:nvSpPr>
          <p:cNvPr id="70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B17A88-2A83-4948-B1B9-2729AD597CF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6562" name="Rectangle 1026"/>
          <p:cNvSpPr>
            <a:spLocks noGrp="1" noRot="1" noChangeAspect="1" noChangeArrowheads="1" noTextEdit="1"/>
          </p:cNvSpPr>
          <p:nvPr>
            <p:ph type="sldImg"/>
          </p:nvPr>
        </p:nvSpPr>
        <p:spPr>
          <a:ln/>
        </p:spPr>
      </p:sp>
      <p:sp>
        <p:nvSpPr>
          <p:cNvPr id="70656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a:solidFill>
                  <a:schemeClr val="tx2"/>
                </a:solidFill>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a:solidFill>
                  <a:schemeClr val="tx2"/>
                </a:solidFill>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41047801"/>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3260EAA-2871-4F4C-9CA1-B89F61DCB9E7}" type="slidenum">
              <a:rPr lang="en-US"/>
              <a:pPr>
                <a:defRPr/>
              </a:pPr>
              <a:t>‹#›</a:t>
            </a:fld>
            <a:endParaRPr lang="en-US"/>
          </a:p>
        </p:txBody>
      </p:sp>
    </p:spTree>
    <p:extLst>
      <p:ext uri="{BB962C8B-B14F-4D97-AF65-F5344CB8AC3E}">
        <p14:creationId xmlns:p14="http://schemas.microsoft.com/office/powerpoint/2010/main" val="2019774078"/>
      </p:ext>
    </p:extLst>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32706942"/>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881539890"/>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442217603"/>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350272434"/>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66255045"/>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040315762"/>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27"/>
          <p:cNvSpPr>
            <a:spLocks noGrp="1"/>
          </p:cNvSpPr>
          <p:nvPr>
            <p:ph type="dt" sz="half" idx="10"/>
          </p:nvPr>
        </p:nvSpPr>
        <p:spPr/>
        <p:txBody>
          <a:bodyPr/>
          <a:lstStyle>
            <a:lvl1pPr>
              <a:defRPr/>
            </a:lvl1pPr>
          </a:lstStyle>
          <a:p>
            <a:pPr>
              <a:defRPr/>
            </a:pPr>
            <a:fld id="{459E37BB-9D94-584A-BE98-097D35E9A7FE}" type="datetime1">
              <a:rPr lang="en-US">
                <a:ea typeface="ＭＳ Ｐゴシック"/>
                <a:cs typeface="ＭＳ Ｐゴシック"/>
              </a:rPr>
              <a:pPr>
                <a:defRPr/>
              </a:pPr>
              <a:t>2/18/24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6666F93-B612-EE40-A44E-4F2649CEEAA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42026122"/>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E4F0D6DC-4B8F-C946-AF92-E54D2702DB47}" type="datetime1">
              <a:rPr lang="en-US">
                <a:ea typeface="ＭＳ Ｐゴシック"/>
                <a:cs typeface="ＭＳ Ｐゴシック"/>
              </a:rPr>
              <a:pPr>
                <a:defRPr/>
              </a:pPr>
              <a:t>2/18/24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066F037-99E7-BB4F-86E6-E5EF80CD3CDB}"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102407064"/>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27"/>
          <p:cNvSpPr>
            <a:spLocks noGrp="1"/>
          </p:cNvSpPr>
          <p:nvPr>
            <p:ph type="dt" sz="half" idx="10"/>
          </p:nvPr>
        </p:nvSpPr>
        <p:spPr/>
        <p:txBody>
          <a:bodyPr/>
          <a:lstStyle>
            <a:lvl1pPr>
              <a:defRPr/>
            </a:lvl1pPr>
          </a:lstStyle>
          <a:p>
            <a:pPr>
              <a:defRPr/>
            </a:pPr>
            <a:fld id="{56F2B1B1-4DDA-BA4B-9CDA-ADDB1877E2F1}" type="datetime1">
              <a:rPr lang="en-US">
                <a:ea typeface="ＭＳ Ｐゴシック"/>
                <a:cs typeface="ＭＳ Ｐゴシック"/>
              </a:rPr>
              <a:pPr>
                <a:defRPr/>
              </a:pPr>
              <a:t>2/18/24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1A677E1F-27CD-804B-9E32-A479FFAF611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094011804"/>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27"/>
          <p:cNvSpPr>
            <a:spLocks noGrp="1"/>
          </p:cNvSpPr>
          <p:nvPr>
            <p:ph type="dt" sz="half" idx="10"/>
          </p:nvPr>
        </p:nvSpPr>
        <p:spPr/>
        <p:txBody>
          <a:bodyPr/>
          <a:lstStyle>
            <a:lvl1pPr>
              <a:defRPr/>
            </a:lvl1pPr>
          </a:lstStyle>
          <a:p>
            <a:pPr>
              <a:defRPr/>
            </a:pPr>
            <a:fld id="{30FA39DF-F7F7-6A4C-B5BA-A15D42AD73A9}" type="datetime1">
              <a:rPr lang="en-US">
                <a:ea typeface="ＭＳ Ｐゴシック"/>
                <a:cs typeface="ＭＳ Ｐゴシック"/>
              </a:rPr>
              <a:pPr>
                <a:defRPr/>
              </a:pPr>
              <a:t>2/18/24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92C7DF35-29B6-274A-A22B-F6498CA61574}"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709511835"/>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520F4BE-25E0-8B4D-A0E6-EA4C05B50DBA}" type="slidenum">
              <a:rPr lang="en-US"/>
              <a:pPr>
                <a:defRPr/>
              </a:pPr>
              <a:t>‹#›</a:t>
            </a:fld>
            <a:endParaRPr lang="en-US"/>
          </a:p>
        </p:txBody>
      </p:sp>
    </p:spTree>
    <p:extLst>
      <p:ext uri="{BB962C8B-B14F-4D97-AF65-F5344CB8AC3E}">
        <p14:creationId xmlns:p14="http://schemas.microsoft.com/office/powerpoint/2010/main" val="4206948413"/>
      </p:ext>
    </p:extLst>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7"/>
          <p:cNvSpPr>
            <a:spLocks noGrp="1"/>
          </p:cNvSpPr>
          <p:nvPr>
            <p:ph type="dt" sz="half" idx="10"/>
          </p:nvPr>
        </p:nvSpPr>
        <p:spPr/>
        <p:txBody>
          <a:bodyPr/>
          <a:lstStyle>
            <a:lvl1pPr>
              <a:defRPr/>
            </a:lvl1pPr>
          </a:lstStyle>
          <a:p>
            <a:pPr>
              <a:defRPr/>
            </a:pPr>
            <a:fld id="{8C40D7E6-5A3F-094B-9EA4-E08FCCA69370}" type="datetime1">
              <a:rPr lang="en-US">
                <a:ea typeface="ＭＳ Ｐゴシック"/>
                <a:cs typeface="ＭＳ Ｐゴシック"/>
              </a:rPr>
              <a:pPr>
                <a:defRPr/>
              </a:pPr>
              <a:t>2/18/24</a:t>
            </a:fld>
            <a:endParaRPr lang="en-US">
              <a:ea typeface="ＭＳ Ｐゴシック"/>
              <a:cs typeface="ＭＳ Ｐゴシック"/>
            </a:endParaRPr>
          </a:p>
        </p:txBody>
      </p:sp>
      <p:sp>
        <p:nvSpPr>
          <p:cNvPr id="8"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9" name="Slide Number Placeholder 28"/>
          <p:cNvSpPr>
            <a:spLocks noGrp="1"/>
          </p:cNvSpPr>
          <p:nvPr>
            <p:ph type="sldNum" sz="quarter" idx="12"/>
          </p:nvPr>
        </p:nvSpPr>
        <p:spPr/>
        <p:txBody>
          <a:bodyPr/>
          <a:lstStyle>
            <a:lvl1pPr>
              <a:defRPr/>
            </a:lvl1pPr>
          </a:lstStyle>
          <a:p>
            <a:pPr>
              <a:defRPr/>
            </a:pPr>
            <a:fld id="{26B8291E-9315-104E-ABF5-342AB6B1742D}"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804690916"/>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7"/>
          <p:cNvSpPr>
            <a:spLocks noGrp="1"/>
          </p:cNvSpPr>
          <p:nvPr>
            <p:ph type="dt" sz="half" idx="10"/>
          </p:nvPr>
        </p:nvSpPr>
        <p:spPr/>
        <p:txBody>
          <a:bodyPr/>
          <a:lstStyle>
            <a:lvl1pPr>
              <a:defRPr/>
            </a:lvl1pPr>
          </a:lstStyle>
          <a:p>
            <a:pPr>
              <a:defRPr/>
            </a:pPr>
            <a:fld id="{D551C1DA-EFC2-C14D-B0FA-0B4BD6E41E75}" type="datetime1">
              <a:rPr lang="en-US">
                <a:ea typeface="ＭＳ Ｐゴシック"/>
                <a:cs typeface="ＭＳ Ｐゴシック"/>
              </a:rPr>
              <a:pPr>
                <a:defRPr/>
              </a:pPr>
              <a:t>2/18/24</a:t>
            </a:fld>
            <a:endParaRPr lang="en-US">
              <a:ea typeface="ＭＳ Ｐゴシック"/>
              <a:cs typeface="ＭＳ Ｐゴシック"/>
            </a:endParaRPr>
          </a:p>
        </p:txBody>
      </p:sp>
      <p:sp>
        <p:nvSpPr>
          <p:cNvPr id="4"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5" name="Slide Number Placeholder 28"/>
          <p:cNvSpPr>
            <a:spLocks noGrp="1"/>
          </p:cNvSpPr>
          <p:nvPr>
            <p:ph type="sldNum" sz="quarter" idx="12"/>
          </p:nvPr>
        </p:nvSpPr>
        <p:spPr/>
        <p:txBody>
          <a:bodyPr/>
          <a:lstStyle>
            <a:lvl1pPr>
              <a:defRPr/>
            </a:lvl1pPr>
          </a:lstStyle>
          <a:p>
            <a:pPr>
              <a:defRPr/>
            </a:pPr>
            <a:fld id="{87D1DF4A-F8BD-214A-8CC5-BE5ABD33127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432901204"/>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pPr>
              <a:defRPr/>
            </a:pPr>
            <a:fld id="{C6B4B7FF-AD39-EA44-8D2E-C85D8D5B75F8}" type="datetime1">
              <a:rPr lang="en-US">
                <a:ea typeface="ＭＳ Ｐゴシック"/>
                <a:cs typeface="ＭＳ Ｐゴシック"/>
              </a:rPr>
              <a:pPr>
                <a:defRPr/>
              </a:pPr>
              <a:t>2/18/24</a:t>
            </a:fld>
            <a:endParaRPr lang="en-US">
              <a:ea typeface="ＭＳ Ｐゴシック"/>
              <a:cs typeface="ＭＳ Ｐゴシック"/>
            </a:endParaRPr>
          </a:p>
        </p:txBody>
      </p:sp>
      <p:sp>
        <p:nvSpPr>
          <p:cNvPr id="3"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4" name="Slide Number Placeholder 28"/>
          <p:cNvSpPr>
            <a:spLocks noGrp="1"/>
          </p:cNvSpPr>
          <p:nvPr>
            <p:ph type="sldNum" sz="quarter" idx="12"/>
          </p:nvPr>
        </p:nvSpPr>
        <p:spPr/>
        <p:txBody>
          <a:bodyPr/>
          <a:lstStyle>
            <a:lvl1pPr>
              <a:defRPr/>
            </a:lvl1pPr>
          </a:lstStyle>
          <a:p>
            <a:pPr>
              <a:defRPr/>
            </a:pPr>
            <a:fld id="{22488C5E-99A9-CD4E-B5A6-234589EB8347}"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510578259"/>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3BF70974-83DB-5646-B91F-F59BD8E81E92}" type="datetime1">
              <a:rPr lang="en-US">
                <a:ea typeface="ＭＳ Ｐゴシック"/>
                <a:cs typeface="ＭＳ Ｐゴシック"/>
              </a:rPr>
              <a:pPr>
                <a:defRPr/>
              </a:pPr>
              <a:t>2/18/24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E77FA4F5-6ADC-3C46-8783-4EDEF854DC8C}"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673712519"/>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DA3F48D9-4004-524D-863A-B790EFCB6713}" type="datetime1">
              <a:rPr lang="en-US">
                <a:ea typeface="ＭＳ Ｐゴシック"/>
                <a:cs typeface="ＭＳ Ｐゴシック"/>
              </a:rPr>
              <a:pPr>
                <a:defRPr/>
              </a:pPr>
              <a:t>2/18/24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7C2290E7-BC14-6B4E-80E7-FBDECFC3D74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029913820"/>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679BFC8B-4059-C04F-9041-0F2A6A887392}" type="datetime1">
              <a:rPr lang="en-US">
                <a:ea typeface="ＭＳ Ｐゴシック"/>
                <a:cs typeface="ＭＳ Ｐゴシック"/>
              </a:rPr>
              <a:pPr>
                <a:defRPr/>
              </a:pPr>
              <a:t>2/18/24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003B89B8-5590-014B-A72B-C021C3F2D43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404355663"/>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5BA93A5B-F504-8343-BE9C-0139BA2D1281}" type="datetime1">
              <a:rPr lang="en-US">
                <a:ea typeface="ＭＳ Ｐゴシック"/>
                <a:cs typeface="ＭＳ Ｐゴシック"/>
              </a:rPr>
              <a:pPr>
                <a:defRPr/>
              </a:pPr>
              <a:t>2/18/24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AC4837D0-9CCE-C742-9060-84EBAA539AB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653360559"/>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A6280C-7CFB-AA45-90CD-BC7DDF3B545B}" type="slidenum">
              <a:rPr lang="en-US"/>
              <a:pPr>
                <a:defRPr/>
              </a:pPr>
              <a:t>‹#›</a:t>
            </a:fld>
            <a:endParaRPr lang="en-US"/>
          </a:p>
        </p:txBody>
      </p:sp>
    </p:spTree>
    <p:extLst>
      <p:ext uri="{BB962C8B-B14F-4D97-AF65-F5344CB8AC3E}">
        <p14:creationId xmlns:p14="http://schemas.microsoft.com/office/powerpoint/2010/main" val="2116037790"/>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E949A5-5EC4-5648-925F-1E2687881ADA}" type="slidenum">
              <a:rPr lang="en-US"/>
              <a:pPr>
                <a:defRPr/>
              </a:pPr>
              <a:t>‹#›</a:t>
            </a:fld>
            <a:endParaRPr lang="en-US"/>
          </a:p>
        </p:txBody>
      </p:sp>
    </p:spTree>
    <p:extLst>
      <p:ext uri="{BB962C8B-B14F-4D97-AF65-F5344CB8AC3E}">
        <p14:creationId xmlns:p14="http://schemas.microsoft.com/office/powerpoint/2010/main" val="3347007889"/>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263A17-4870-9845-B4DA-A9806237486E}" type="slidenum">
              <a:rPr lang="en-US"/>
              <a:pPr>
                <a:defRPr/>
              </a:pPr>
              <a:t>‹#›</a:t>
            </a:fld>
            <a:endParaRPr lang="en-US"/>
          </a:p>
        </p:txBody>
      </p:sp>
    </p:spTree>
    <p:extLst>
      <p:ext uri="{BB962C8B-B14F-4D97-AF65-F5344CB8AC3E}">
        <p14:creationId xmlns:p14="http://schemas.microsoft.com/office/powerpoint/2010/main" val="2342924975"/>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C7A80FB-ACBE-314F-A2BC-869FE3979189}" type="slidenum">
              <a:rPr lang="en-US"/>
              <a:pPr>
                <a:defRPr/>
              </a:pPr>
              <a:t>‹#›</a:t>
            </a:fld>
            <a:endParaRPr lang="en-US"/>
          </a:p>
        </p:txBody>
      </p:sp>
    </p:spTree>
    <p:extLst>
      <p:ext uri="{BB962C8B-B14F-4D97-AF65-F5344CB8AC3E}">
        <p14:creationId xmlns:p14="http://schemas.microsoft.com/office/powerpoint/2010/main" val="554773014"/>
      </p:ext>
    </p:extLst>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6119B6-02AE-6543-8AA0-2935C698A44F}" type="slidenum">
              <a:rPr lang="en-US"/>
              <a:pPr>
                <a:defRPr/>
              </a:pPr>
              <a:t>‹#›</a:t>
            </a:fld>
            <a:endParaRPr lang="en-US"/>
          </a:p>
        </p:txBody>
      </p:sp>
    </p:spTree>
    <p:extLst>
      <p:ext uri="{BB962C8B-B14F-4D97-AF65-F5344CB8AC3E}">
        <p14:creationId xmlns:p14="http://schemas.microsoft.com/office/powerpoint/2010/main" val="1089592949"/>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BA63DA3-2469-F941-8308-BD7714E38545}" type="slidenum">
              <a:rPr lang="en-US"/>
              <a:pPr>
                <a:defRPr/>
              </a:pPr>
              <a:t>‹#›</a:t>
            </a:fld>
            <a:endParaRPr lang="en-US"/>
          </a:p>
        </p:txBody>
      </p:sp>
    </p:spTree>
    <p:extLst>
      <p:ext uri="{BB962C8B-B14F-4D97-AF65-F5344CB8AC3E}">
        <p14:creationId xmlns:p14="http://schemas.microsoft.com/office/powerpoint/2010/main" val="1474523478"/>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C65155-C3CF-D740-AF18-D9401A2BA51B}" type="slidenum">
              <a:rPr lang="en-US"/>
              <a:pPr>
                <a:defRPr/>
              </a:pPr>
              <a:t>‹#›</a:t>
            </a:fld>
            <a:endParaRPr lang="en-US"/>
          </a:p>
        </p:txBody>
      </p:sp>
    </p:spTree>
    <p:extLst>
      <p:ext uri="{BB962C8B-B14F-4D97-AF65-F5344CB8AC3E}">
        <p14:creationId xmlns:p14="http://schemas.microsoft.com/office/powerpoint/2010/main" val="2822577047"/>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0E9B9A-9E6D-0349-8331-247F2BF7565F}" type="slidenum">
              <a:rPr lang="en-US"/>
              <a:pPr>
                <a:defRPr/>
              </a:pPr>
              <a:t>‹#›</a:t>
            </a:fld>
            <a:endParaRPr lang="en-US"/>
          </a:p>
        </p:txBody>
      </p:sp>
    </p:spTree>
    <p:extLst>
      <p:ext uri="{BB962C8B-B14F-4D97-AF65-F5344CB8AC3E}">
        <p14:creationId xmlns:p14="http://schemas.microsoft.com/office/powerpoint/2010/main" val="3624387336"/>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F1B82-588C-5447-89B0-66E42864C0ED}" type="slidenum">
              <a:rPr lang="en-US"/>
              <a:pPr>
                <a:defRPr/>
              </a:pPr>
              <a:t>‹#›</a:t>
            </a:fld>
            <a:endParaRPr lang="en-US"/>
          </a:p>
        </p:txBody>
      </p:sp>
    </p:spTree>
    <p:extLst>
      <p:ext uri="{BB962C8B-B14F-4D97-AF65-F5344CB8AC3E}">
        <p14:creationId xmlns:p14="http://schemas.microsoft.com/office/powerpoint/2010/main" val="1643538850"/>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27FC42-6755-B844-88C2-57697E95B9F9}" type="slidenum">
              <a:rPr lang="en-US"/>
              <a:pPr>
                <a:defRPr/>
              </a:pPr>
              <a:t>‹#›</a:t>
            </a:fld>
            <a:endParaRPr lang="en-US"/>
          </a:p>
        </p:txBody>
      </p:sp>
    </p:spTree>
    <p:extLst>
      <p:ext uri="{BB962C8B-B14F-4D97-AF65-F5344CB8AC3E}">
        <p14:creationId xmlns:p14="http://schemas.microsoft.com/office/powerpoint/2010/main" val="63221994"/>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3D2568-13D5-9F47-8D9F-43FED1EE5D7B}" type="slidenum">
              <a:rPr lang="en-US"/>
              <a:pPr>
                <a:defRPr/>
              </a:pPr>
              <a:t>‹#›</a:t>
            </a:fld>
            <a:endParaRPr lang="en-US"/>
          </a:p>
        </p:txBody>
      </p:sp>
    </p:spTree>
    <p:extLst>
      <p:ext uri="{BB962C8B-B14F-4D97-AF65-F5344CB8AC3E}">
        <p14:creationId xmlns:p14="http://schemas.microsoft.com/office/powerpoint/2010/main" val="2477424211"/>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EC2F4E-EC39-E64B-AD61-85FC0707C3E3}" type="slidenum">
              <a:rPr lang="en-US"/>
              <a:pPr>
                <a:defRPr/>
              </a:pPr>
              <a:t>‹#›</a:t>
            </a:fld>
            <a:endParaRPr lang="en-US"/>
          </a:p>
        </p:txBody>
      </p:sp>
    </p:spTree>
    <p:extLst>
      <p:ext uri="{BB962C8B-B14F-4D97-AF65-F5344CB8AC3E}">
        <p14:creationId xmlns:p14="http://schemas.microsoft.com/office/powerpoint/2010/main" val="3444417026"/>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EC7551-215F-7640-9EB5-9CECF2E2DB6C}" type="slidenum">
              <a:rPr lang="en-US"/>
              <a:pPr>
                <a:defRPr/>
              </a:pPr>
              <a:t>‹#›</a:t>
            </a:fld>
            <a:endParaRPr lang="en-US"/>
          </a:p>
        </p:txBody>
      </p:sp>
    </p:spTree>
    <p:extLst>
      <p:ext uri="{BB962C8B-B14F-4D97-AF65-F5344CB8AC3E}">
        <p14:creationId xmlns:p14="http://schemas.microsoft.com/office/powerpoint/2010/main" val="1859810787"/>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68A28CC-2447-134D-BB1B-790134D24095}" type="slidenum">
              <a:rPr lang="en-US"/>
              <a:pPr>
                <a:defRPr/>
              </a:pPr>
              <a:t>‹#›</a:t>
            </a:fld>
            <a:endParaRPr lang="en-US"/>
          </a:p>
        </p:txBody>
      </p:sp>
    </p:spTree>
    <p:extLst>
      <p:ext uri="{BB962C8B-B14F-4D97-AF65-F5344CB8AC3E}">
        <p14:creationId xmlns:p14="http://schemas.microsoft.com/office/powerpoint/2010/main" val="3619257761"/>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3971342050"/>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8916747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3281535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73602204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00354453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04841677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20188583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98996573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5455779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38830402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13673596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848509562"/>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29172611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72073162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AAF50C2-D163-4838-950E-474EDB8A950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1016315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B870AA2-1C16-4F6D-A117-F7EA595E66A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5707678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BA7212F7-90D0-41F8-B7C0-388B4CB91F3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6517903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596E481B-4F94-4A70-AC9A-C96710A15B2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4614704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9" name="Slide Number Placeholder 8"/>
          <p:cNvSpPr>
            <a:spLocks noGrp="1"/>
          </p:cNvSpPr>
          <p:nvPr>
            <p:ph type="sldNum" sz="quarter" idx="12"/>
          </p:nvPr>
        </p:nvSpPr>
        <p:spPr/>
        <p:txBody>
          <a:bodyPr/>
          <a:lstStyle>
            <a:lvl1pPr>
              <a:defRPr/>
            </a:lvl1pPr>
          </a:lstStyle>
          <a:p>
            <a:fld id="{04C0BB6B-CF76-48AE-A52B-3E6584F49CA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3288013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5" name="Slide Number Placeholder 4"/>
          <p:cNvSpPr>
            <a:spLocks noGrp="1"/>
          </p:cNvSpPr>
          <p:nvPr>
            <p:ph type="sldNum" sz="quarter" idx="12"/>
          </p:nvPr>
        </p:nvSpPr>
        <p:spPr/>
        <p:txBody>
          <a:bodyPr/>
          <a:lstStyle>
            <a:lvl1pPr>
              <a:defRPr/>
            </a:lvl1pPr>
          </a:lstStyle>
          <a:p>
            <a:fld id="{BBBA72AB-C501-434C-98E5-734BE523A92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7206406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4" name="Slide Number Placeholder 3"/>
          <p:cNvSpPr>
            <a:spLocks noGrp="1"/>
          </p:cNvSpPr>
          <p:nvPr>
            <p:ph type="sldNum" sz="quarter" idx="12"/>
          </p:nvPr>
        </p:nvSpPr>
        <p:spPr/>
        <p:txBody>
          <a:bodyPr/>
          <a:lstStyle>
            <a:lvl1pPr>
              <a:defRPr/>
            </a:lvl1pPr>
          </a:lstStyle>
          <a:p>
            <a:fld id="{04C10400-C046-483D-AE32-F25146246445}"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3047857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57B01E9-7A57-4E0E-A1DA-0A9BFB9AA2F0}"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2434724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900789872"/>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7EC31CD-254E-46BD-AE8F-5032358FFCE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323377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427E1799-EAB4-4C20-86C1-7D59FF58E15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9821433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FA451450-2720-477A-BE6D-DEB06AA5DB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9234088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9102418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23539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0913708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211217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831898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9269213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945565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230337680"/>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6421097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2703077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3451914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494312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A611C0C6-8E56-F645-9900-47C75293FAFC}" type="datetimeFigureOut">
              <a:rPr lang="en-US">
                <a:latin typeface="Calibri"/>
              </a:rPr>
              <a:pPr>
                <a:defRPr/>
              </a:pPr>
              <a:t>2/18/24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5507DE7-DD1F-354B-8539-BD5FA1FE9B0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6467810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4DC585D-94D8-D741-9119-5CD076B3BAE3}" type="datetimeFigureOut">
              <a:rPr lang="en-US">
                <a:latin typeface="Calibri"/>
              </a:rPr>
              <a:pPr>
                <a:defRPr/>
              </a:pPr>
              <a:t>2/18/24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4AB8549-213E-214E-82D9-CE4F021701AE}"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5845232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4DCD3612-902D-BF4E-8D85-9CFA5C1F6B0E}" type="datetimeFigureOut">
              <a:rPr lang="en-US">
                <a:latin typeface="Calibri"/>
              </a:rPr>
              <a:pPr>
                <a:defRPr/>
              </a:pPr>
              <a:t>2/18/24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EA9B9A1-4171-B24F-B3D0-A4BDD87CB75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271913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B7887B33-ACC6-6940-9AA5-23AD07BD0FB7}" type="datetimeFigureOut">
              <a:rPr lang="en-US">
                <a:latin typeface="Calibri"/>
              </a:rPr>
              <a:pPr>
                <a:defRPr/>
              </a:pPr>
              <a:t>2/18/24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CF2457A7-C16A-6044-A084-E765EF709B8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0096402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A0D73B7F-6F88-7B49-A129-1C6D819887CC}" type="datetimeFigureOut">
              <a:rPr lang="en-US">
                <a:latin typeface="Calibri"/>
              </a:rPr>
              <a:pPr>
                <a:defRPr/>
              </a:pPr>
              <a:t>2/18/24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FAFF49FA-8BBC-BF40-B6F5-2B6CAE05510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7111676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F3B58193-3EDA-7E47-A08E-CF77F0FF523F}" type="datetimeFigureOut">
              <a:rPr lang="en-US">
                <a:latin typeface="Calibri"/>
              </a:rPr>
              <a:pPr>
                <a:defRPr/>
              </a:pPr>
              <a:t>2/18/24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517849E1-B5C5-314A-B281-73E242E1737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431292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3211013912"/>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13776DD-BCFF-2347-9DB2-08FFF25F3CC6}" type="datetimeFigureOut">
              <a:rPr lang="en-US">
                <a:latin typeface="Calibri"/>
              </a:rPr>
              <a:pPr>
                <a:defRPr/>
              </a:pPr>
              <a:t>2/18/24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2A5C4921-66B5-7543-811E-C21B1D437B4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0312815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95543DB9-2EA3-6B45-B436-75ADEDB03FA1}" type="datetimeFigureOut">
              <a:rPr lang="en-US">
                <a:latin typeface="Calibri"/>
              </a:rPr>
              <a:pPr>
                <a:defRPr/>
              </a:pPr>
              <a:t>2/18/24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DE7ED437-9308-8641-BBFC-ACC1A8A4E1B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5984138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D49111B4-27D1-E24F-8681-ED0AED499611}" type="datetimeFigureOut">
              <a:rPr lang="en-US">
                <a:latin typeface="Calibri"/>
              </a:rPr>
              <a:pPr>
                <a:defRPr/>
              </a:pPr>
              <a:t>2/18/24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255DCD0-C907-984D-AF92-77AE53B910D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4775034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0B85F353-BA9A-9945-A99A-A2D1E31EBF91}" type="datetimeFigureOut">
              <a:rPr lang="en-US">
                <a:latin typeface="Calibri"/>
              </a:rPr>
              <a:pPr>
                <a:defRPr/>
              </a:pPr>
              <a:t>2/18/24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1E643D4A-C991-F84E-B7D0-3D90C509183C}"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715368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87D0505A-3F5A-AA4A-8828-D12D14C2F522}" type="datetimeFigureOut">
              <a:rPr lang="en-US">
                <a:latin typeface="Calibri"/>
              </a:rPr>
              <a:pPr>
                <a:defRPr/>
              </a:pPr>
              <a:t>2/18/24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BB1D17-A101-5241-A1D8-6FB093169D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6819995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916829772"/>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377953205"/>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476306418"/>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758125414"/>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670897493"/>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894649830"/>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598631984"/>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632427635"/>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938444312"/>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877484222"/>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022475696"/>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789312980"/>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32810555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5963217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18803016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326455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64689705"/>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7851194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1308439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779149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335433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02302481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6663306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60959292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21288187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75029157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15409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71E6EA7-E0B0-9340-98D2-FF770411980A}" type="slidenum">
              <a:rPr lang="en-US"/>
              <a:pPr>
                <a:defRPr/>
              </a:pPr>
              <a:t>‹#›</a:t>
            </a:fld>
            <a:endParaRPr lang="en-US"/>
          </a:p>
        </p:txBody>
      </p:sp>
    </p:spTree>
    <p:extLst>
      <p:ext uri="{BB962C8B-B14F-4D97-AF65-F5344CB8AC3E}">
        <p14:creationId xmlns:p14="http://schemas.microsoft.com/office/powerpoint/2010/main" val="801472010"/>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4247174367"/>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149595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135041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881491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655927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255760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26316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3703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949859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266152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88340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14010551"/>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7293687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5965791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253247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190991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0992015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5374931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477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6629028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7233244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1785770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1157567610"/>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5020488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31382068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275758313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24803964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48008235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185311248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32739186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177074750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8725544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81752486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891778636"/>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36816577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386062048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269983030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171918556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A0F19D-B45D-004F-9FFF-D948E11C3AE3}" type="slidenum">
              <a:rPr lang="en-US"/>
              <a:pPr>
                <a:defRPr/>
              </a:pPr>
              <a:t>‹#›</a:t>
            </a:fld>
            <a:endParaRPr lang="en-US"/>
          </a:p>
        </p:txBody>
      </p:sp>
    </p:spTree>
    <p:extLst>
      <p:ext uri="{BB962C8B-B14F-4D97-AF65-F5344CB8AC3E}">
        <p14:creationId xmlns:p14="http://schemas.microsoft.com/office/powerpoint/2010/main" val="138590227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2F35E5-6F3E-E84B-8D81-78B684BA13BD}" type="slidenum">
              <a:rPr lang="en-US"/>
              <a:pPr>
                <a:defRPr/>
              </a:pPr>
              <a:t>‹#›</a:t>
            </a:fld>
            <a:endParaRPr lang="en-US"/>
          </a:p>
        </p:txBody>
      </p:sp>
    </p:spTree>
    <p:extLst>
      <p:ext uri="{BB962C8B-B14F-4D97-AF65-F5344CB8AC3E}">
        <p14:creationId xmlns:p14="http://schemas.microsoft.com/office/powerpoint/2010/main" val="61351742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36570D-41C5-504F-A7AB-B66D9B2BC24F}" type="slidenum">
              <a:rPr lang="en-US"/>
              <a:pPr>
                <a:defRPr/>
              </a:pPr>
              <a:t>‹#›</a:t>
            </a:fld>
            <a:endParaRPr lang="en-US"/>
          </a:p>
        </p:txBody>
      </p:sp>
    </p:spTree>
    <p:extLst>
      <p:ext uri="{BB962C8B-B14F-4D97-AF65-F5344CB8AC3E}">
        <p14:creationId xmlns:p14="http://schemas.microsoft.com/office/powerpoint/2010/main" val="76239878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D13EEF-F7E5-8645-8F40-871C6A52688C}" type="slidenum">
              <a:rPr lang="en-US"/>
              <a:pPr>
                <a:defRPr/>
              </a:pPr>
              <a:t>‹#›</a:t>
            </a:fld>
            <a:endParaRPr lang="en-US"/>
          </a:p>
        </p:txBody>
      </p:sp>
    </p:spTree>
    <p:extLst>
      <p:ext uri="{BB962C8B-B14F-4D97-AF65-F5344CB8AC3E}">
        <p14:creationId xmlns:p14="http://schemas.microsoft.com/office/powerpoint/2010/main" val="317885885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5C7345-C3ED-784A-89E0-3F09D8B634B9}" type="slidenum">
              <a:rPr lang="en-US"/>
              <a:pPr>
                <a:defRPr/>
              </a:pPr>
              <a:t>‹#›</a:t>
            </a:fld>
            <a:endParaRPr lang="en-US"/>
          </a:p>
        </p:txBody>
      </p:sp>
    </p:spTree>
    <p:extLst>
      <p:ext uri="{BB962C8B-B14F-4D97-AF65-F5344CB8AC3E}">
        <p14:creationId xmlns:p14="http://schemas.microsoft.com/office/powerpoint/2010/main" val="259384512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F9C5AA-6538-1F4D-877F-12378B4AC2E5}" type="slidenum">
              <a:rPr lang="en-US"/>
              <a:pPr>
                <a:defRPr/>
              </a:pPr>
              <a:t>‹#›</a:t>
            </a:fld>
            <a:endParaRPr lang="en-US"/>
          </a:p>
        </p:txBody>
      </p:sp>
    </p:spTree>
    <p:extLst>
      <p:ext uri="{BB962C8B-B14F-4D97-AF65-F5344CB8AC3E}">
        <p14:creationId xmlns:p14="http://schemas.microsoft.com/office/powerpoint/2010/main" val="396616198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2367650165"/>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4CD030-5215-904F-9EC3-05199928787B}" type="slidenum">
              <a:rPr lang="en-US"/>
              <a:pPr>
                <a:defRPr/>
              </a:pPr>
              <a:t>‹#›</a:t>
            </a:fld>
            <a:endParaRPr lang="en-US"/>
          </a:p>
        </p:txBody>
      </p:sp>
    </p:spTree>
    <p:extLst>
      <p:ext uri="{BB962C8B-B14F-4D97-AF65-F5344CB8AC3E}">
        <p14:creationId xmlns:p14="http://schemas.microsoft.com/office/powerpoint/2010/main" val="259215080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F1EA77-AB1B-3743-B5E0-DCAB2E3BF653}" type="slidenum">
              <a:rPr lang="en-US"/>
              <a:pPr>
                <a:defRPr/>
              </a:pPr>
              <a:t>‹#›</a:t>
            </a:fld>
            <a:endParaRPr lang="en-US"/>
          </a:p>
        </p:txBody>
      </p:sp>
    </p:spTree>
    <p:extLst>
      <p:ext uri="{BB962C8B-B14F-4D97-AF65-F5344CB8AC3E}">
        <p14:creationId xmlns:p14="http://schemas.microsoft.com/office/powerpoint/2010/main" val="276646701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5899D4-C76B-EE45-968D-FDA6D4EDEB63}" type="slidenum">
              <a:rPr lang="en-US"/>
              <a:pPr>
                <a:defRPr/>
              </a:pPr>
              <a:t>‹#›</a:t>
            </a:fld>
            <a:endParaRPr lang="en-US"/>
          </a:p>
        </p:txBody>
      </p:sp>
    </p:spTree>
    <p:extLst>
      <p:ext uri="{BB962C8B-B14F-4D97-AF65-F5344CB8AC3E}">
        <p14:creationId xmlns:p14="http://schemas.microsoft.com/office/powerpoint/2010/main" val="337012176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F1F7C3-6849-8C42-9AA7-73D1A0098510}" type="slidenum">
              <a:rPr lang="en-US"/>
              <a:pPr>
                <a:defRPr/>
              </a:pPr>
              <a:t>‹#›</a:t>
            </a:fld>
            <a:endParaRPr lang="en-US"/>
          </a:p>
        </p:txBody>
      </p:sp>
    </p:spTree>
    <p:extLst>
      <p:ext uri="{BB962C8B-B14F-4D97-AF65-F5344CB8AC3E}">
        <p14:creationId xmlns:p14="http://schemas.microsoft.com/office/powerpoint/2010/main" val="249417779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0E6234-C5F4-FC42-B855-D79B4E72149E}" type="slidenum">
              <a:rPr lang="en-US"/>
              <a:pPr>
                <a:defRPr/>
              </a:pPr>
              <a:t>‹#›</a:t>
            </a:fld>
            <a:endParaRPr lang="en-US"/>
          </a:p>
        </p:txBody>
      </p:sp>
    </p:spTree>
    <p:extLst>
      <p:ext uri="{BB962C8B-B14F-4D97-AF65-F5344CB8AC3E}">
        <p14:creationId xmlns:p14="http://schemas.microsoft.com/office/powerpoint/2010/main" val="223610853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BCB09F6-1969-2D43-8296-05F1FAFCAEE9}" type="slidenum">
              <a:rPr lang="en-US"/>
              <a:pPr>
                <a:defRPr/>
              </a:pPr>
              <a:t>‹#›</a:t>
            </a:fld>
            <a:endParaRPr lang="en-US"/>
          </a:p>
        </p:txBody>
      </p:sp>
    </p:spTree>
    <p:extLst>
      <p:ext uri="{BB962C8B-B14F-4D97-AF65-F5344CB8AC3E}">
        <p14:creationId xmlns:p14="http://schemas.microsoft.com/office/powerpoint/2010/main" val="289344283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997E859-6D2B-4842-8540-5FB09A3FCECD}" type="slidenum">
              <a:rPr lang="en-US"/>
              <a:pPr>
                <a:defRPr/>
              </a:pPr>
              <a:t>‹#›</a:t>
            </a:fld>
            <a:endParaRPr lang="en-US"/>
          </a:p>
        </p:txBody>
      </p:sp>
    </p:spTree>
    <p:extLst>
      <p:ext uri="{BB962C8B-B14F-4D97-AF65-F5344CB8AC3E}">
        <p14:creationId xmlns:p14="http://schemas.microsoft.com/office/powerpoint/2010/main" val="1972833069"/>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365AC834-915D-E247-9DFE-221EF70DD69F}" type="slidenum">
              <a:rPr lang="en-US"/>
              <a:pPr>
                <a:defRPr/>
              </a:pPr>
              <a:t>‹#›</a:t>
            </a:fld>
            <a:endParaRPr lang="en-US"/>
          </a:p>
        </p:txBody>
      </p:sp>
    </p:spTree>
    <p:extLst>
      <p:ext uri="{BB962C8B-B14F-4D97-AF65-F5344CB8AC3E}">
        <p14:creationId xmlns:p14="http://schemas.microsoft.com/office/powerpoint/2010/main" val="4200000759"/>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14EFDF0-62EF-474A-B67C-77C14F59B7CD}" type="slidenum">
              <a:rPr lang="en-US"/>
              <a:pPr>
                <a:defRPr/>
              </a:pPr>
              <a:t>‹#›</a:t>
            </a:fld>
            <a:endParaRPr lang="en-US"/>
          </a:p>
        </p:txBody>
      </p:sp>
    </p:spTree>
    <p:extLst>
      <p:ext uri="{BB962C8B-B14F-4D97-AF65-F5344CB8AC3E}">
        <p14:creationId xmlns:p14="http://schemas.microsoft.com/office/powerpoint/2010/main" val="3191202372"/>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BE286F4-4F20-4546-AB3D-6C798423913B}" type="slidenum">
              <a:rPr lang="en-US"/>
              <a:pPr>
                <a:defRPr/>
              </a:pPr>
              <a:t>‹#›</a:t>
            </a:fld>
            <a:endParaRPr lang="en-US"/>
          </a:p>
        </p:txBody>
      </p:sp>
    </p:spTree>
    <p:extLst>
      <p:ext uri="{BB962C8B-B14F-4D97-AF65-F5344CB8AC3E}">
        <p14:creationId xmlns:p14="http://schemas.microsoft.com/office/powerpoint/2010/main" val="1418361212"/>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新細明體" charset="0"/>
            </a:endParaRPr>
          </a:p>
        </p:txBody>
      </p:sp>
      <p:sp>
        <p:nvSpPr>
          <p:cNvPr id="7" name="Rectangle 5"/>
          <p:cNvSpPr>
            <a:spLocks noGrp="1" noChangeArrowheads="1"/>
          </p:cNvSpPr>
          <p:nvPr>
            <p:ph type="ftr" sz="quarter" idx="11"/>
          </p:nvPr>
        </p:nvSpPr>
        <p:spPr>
          <a:ln/>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新細明體" charset="0"/>
            </a:endParaRPr>
          </a:p>
        </p:txBody>
      </p:sp>
      <p:sp>
        <p:nvSpPr>
          <p:cNvPr id="8" name="Rectangle 6"/>
          <p:cNvSpPr>
            <a:spLocks noGrp="1" noChangeArrowheads="1"/>
          </p:cNvSpPr>
          <p:nvPr>
            <p:ph type="sldNum" sz="quarter" idx="12"/>
          </p:nvPr>
        </p:nvSpPr>
        <p:spPr>
          <a:ln/>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B29822C-117F-EC4C-A226-3ED541EDA32A}" type="slidenum">
              <a:rPr kumimoji="0" lang="en-US" sz="1400" b="0" i="0" u="none" strike="noStrike" kern="1200" cap="none" spc="0" normalizeH="0" baseline="0" noProof="0">
                <a:ln>
                  <a:noFill/>
                </a:ln>
                <a:solidFill>
                  <a:srgbClr val="000000"/>
                </a:solidFill>
                <a:effectLst/>
                <a:uLnTx/>
                <a:uFillTx/>
                <a:latin typeface="Arial" charset="0"/>
                <a:ea typeface="新細明體" charset="0"/>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000000"/>
              </a:solidFill>
              <a:effectLst/>
              <a:uLnTx/>
              <a:uFillTx/>
              <a:latin typeface="Arial" charset="0"/>
              <a:ea typeface="新細明體" charset="0"/>
            </a:endParaRPr>
          </a:p>
        </p:txBody>
      </p:sp>
    </p:spTree>
    <p:extLst>
      <p:ext uri="{BB962C8B-B14F-4D97-AF65-F5344CB8AC3E}">
        <p14:creationId xmlns:p14="http://schemas.microsoft.com/office/powerpoint/2010/main" val="1629056453"/>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F9FC373-B2E2-3D40-9F71-09E6100848D3}" type="slidenum">
              <a:rPr lang="en-US"/>
              <a:pPr>
                <a:defRPr/>
              </a:pPr>
              <a:t>‹#›</a:t>
            </a:fld>
            <a:endParaRPr lang="en-US"/>
          </a:p>
        </p:txBody>
      </p:sp>
    </p:spTree>
    <p:extLst>
      <p:ext uri="{BB962C8B-B14F-4D97-AF65-F5344CB8AC3E}">
        <p14:creationId xmlns:p14="http://schemas.microsoft.com/office/powerpoint/2010/main" val="783925711"/>
      </p:ext>
    </p:extLst>
  </p:cSld>
  <p:clrMapOvr>
    <a:masterClrMapping/>
  </p:clrMapOvr>
  <p:transition spd="med">
    <p:randomBar dir="vert"/>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6BBE4CD-9575-9A40-95E7-FDC85A8A69B5}" type="slidenum">
              <a:rPr lang="en-US"/>
              <a:pPr>
                <a:defRPr/>
              </a:pPr>
              <a:t>‹#›</a:t>
            </a:fld>
            <a:endParaRPr lang="en-US"/>
          </a:p>
        </p:txBody>
      </p:sp>
    </p:spTree>
    <p:extLst>
      <p:ext uri="{BB962C8B-B14F-4D97-AF65-F5344CB8AC3E}">
        <p14:creationId xmlns:p14="http://schemas.microsoft.com/office/powerpoint/2010/main" val="3581222878"/>
      </p:ext>
    </p:extLst>
  </p:cSld>
  <p:clrMapOvr>
    <a:masterClrMapping/>
  </p:clrMapOvr>
  <p:transition spd="med">
    <p:randomBar dir="vert"/>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0EFA73A-0C54-3B41-BE92-C6866499EDAE}" type="slidenum">
              <a:rPr lang="en-US"/>
              <a:pPr>
                <a:defRPr/>
              </a:pPr>
              <a:t>‹#›</a:t>
            </a:fld>
            <a:endParaRPr lang="en-US"/>
          </a:p>
        </p:txBody>
      </p:sp>
    </p:spTree>
    <p:extLst>
      <p:ext uri="{BB962C8B-B14F-4D97-AF65-F5344CB8AC3E}">
        <p14:creationId xmlns:p14="http://schemas.microsoft.com/office/powerpoint/2010/main" val="466558289"/>
      </p:ext>
    </p:extLst>
  </p:cSld>
  <p:clrMapOvr>
    <a:masterClrMapping/>
  </p:clrMapOvr>
  <p:transition spd="med">
    <p:randomBar dir="vert"/>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7A65F41-E8FE-6441-AE81-6FC7CECDAB5A}" type="slidenum">
              <a:rPr lang="en-US"/>
              <a:pPr>
                <a:defRPr/>
              </a:pPr>
              <a:t>‹#›</a:t>
            </a:fld>
            <a:endParaRPr lang="en-US"/>
          </a:p>
        </p:txBody>
      </p:sp>
    </p:spTree>
    <p:extLst>
      <p:ext uri="{BB962C8B-B14F-4D97-AF65-F5344CB8AC3E}">
        <p14:creationId xmlns:p14="http://schemas.microsoft.com/office/powerpoint/2010/main" val="384140791"/>
      </p:ext>
    </p:extLst>
  </p:cSld>
  <p:clrMapOvr>
    <a:masterClrMapping/>
  </p:clrMapOvr>
  <p:transition spd="med">
    <p:randomBar dir="vert"/>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AF95528-4EFC-EC41-BBBF-574B868B074A}" type="slidenum">
              <a:rPr lang="en-US"/>
              <a:pPr>
                <a:defRPr/>
              </a:pPr>
              <a:t>‹#›</a:t>
            </a:fld>
            <a:endParaRPr lang="en-US"/>
          </a:p>
        </p:txBody>
      </p:sp>
    </p:spTree>
    <p:extLst>
      <p:ext uri="{BB962C8B-B14F-4D97-AF65-F5344CB8AC3E}">
        <p14:creationId xmlns:p14="http://schemas.microsoft.com/office/powerpoint/2010/main" val="372914222"/>
      </p:ext>
    </p:extLst>
  </p:cSld>
  <p:clrMapOvr>
    <a:masterClrMapping/>
  </p:clrMapOvr>
  <p:transition spd="med">
    <p:randomBar dir="vert"/>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03F9A86-C789-8C4B-ADF9-1948F1A92A33}" type="slidenum">
              <a:rPr lang="en-US"/>
              <a:pPr>
                <a:defRPr/>
              </a:pPr>
              <a:t>‹#›</a:t>
            </a:fld>
            <a:endParaRPr lang="en-US"/>
          </a:p>
        </p:txBody>
      </p:sp>
    </p:spTree>
    <p:extLst>
      <p:ext uri="{BB962C8B-B14F-4D97-AF65-F5344CB8AC3E}">
        <p14:creationId xmlns:p14="http://schemas.microsoft.com/office/powerpoint/2010/main" val="2359366907"/>
      </p:ext>
    </p:extLst>
  </p:cSld>
  <p:clrMapOvr>
    <a:masterClrMapping/>
  </p:clrMapOvr>
  <p:transition spd="med">
    <p:randomBar dir="vert"/>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66718BB9-7B56-4842-BA87-948D9B94374B}" type="slidenum">
              <a:rPr lang="en-US"/>
              <a:pPr>
                <a:defRPr/>
              </a:pPr>
              <a:t>‹#›</a:t>
            </a:fld>
            <a:endParaRPr lang="en-US"/>
          </a:p>
        </p:txBody>
      </p:sp>
    </p:spTree>
    <p:extLst>
      <p:ext uri="{BB962C8B-B14F-4D97-AF65-F5344CB8AC3E}">
        <p14:creationId xmlns:p14="http://schemas.microsoft.com/office/powerpoint/2010/main" val="1042288697"/>
      </p:ext>
    </p:extLst>
  </p:cSld>
  <p:clrMapOvr>
    <a:masterClrMapping/>
  </p:clrMapOvr>
  <p:transition spd="med">
    <p:randomBar dir="vert"/>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C2A52-1D35-E841-8E9A-2635F092E8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355930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F8D5B4-8AAE-B840-A0BE-7AEABB2E778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288686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4EED74-9928-5E4F-8D17-2395A6EEBA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852083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70609117"/>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2DE44-99C8-184A-A2E7-E35998D89B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297889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5BF9E6E-61D8-EC43-9DCA-0F453FC7A1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649615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791165B-0DDB-A147-A773-7841E0E0C3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74892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491582-09F1-9B4D-8B4C-C8FD635C8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468284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A1531C-8974-DB49-8565-1901022DA1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880547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3D7FCD-5EE3-FE4B-ABE9-08A867CBC8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276978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CE8913-DB93-DB4E-98A9-88BE59D2BB2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52355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A9A186-60FD-094D-A5A0-77429742A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930823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DCBBBB0-CAAC-7948-8424-8060094705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937255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E1A10FF8-4AAF-1B4A-BBED-2A80134A7D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6105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85949169"/>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1799954560"/>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2241965810"/>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3358345714"/>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2131292305"/>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2328343355"/>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1169050919"/>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3587410005"/>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846118663"/>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2093654382"/>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2393935961"/>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01388471"/>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3750128055"/>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327059885"/>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017017670"/>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291061055"/>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52936190"/>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996827826"/>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022203578"/>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4192344988"/>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626091303"/>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322742084"/>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22358078"/>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935019994"/>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137914038"/>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1812581742"/>
      </p:ext>
    </p:extLst>
  </p:cSld>
  <p:clrMapOvr>
    <a:masterClrMapping/>
  </p:clrMapOvr>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FF3937C2-4C1F-394D-8DD8-673F81D850A8}" type="slidenum">
              <a:rPr lang="en-US"/>
              <a:pPr>
                <a:defRPr/>
              </a:pPr>
              <a:t>‹#›</a:t>
            </a:fld>
            <a:endParaRPr lang="en-US"/>
          </a:p>
        </p:txBody>
      </p:sp>
    </p:spTree>
    <p:extLst>
      <p:ext uri="{BB962C8B-B14F-4D97-AF65-F5344CB8AC3E}">
        <p14:creationId xmlns:p14="http://schemas.microsoft.com/office/powerpoint/2010/main" val="4294617977"/>
      </p:ext>
    </p:extLst>
  </p:cSld>
  <p:clrMapOvr>
    <a:masterClrMapping/>
  </p:clrMapOvr>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8"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10"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1"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3"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7"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ACF2D25-F312-9A4B-9D64-2CD17677203B}" type="slidenum">
              <a:rPr lang="en-US"/>
              <a:pPr>
                <a:defRPr/>
              </a:pPr>
              <a:t>‹#›</a:t>
            </a:fld>
            <a:endParaRPr lang="en-US"/>
          </a:p>
        </p:txBody>
      </p:sp>
    </p:spTree>
    <p:extLst>
      <p:ext uri="{BB962C8B-B14F-4D97-AF65-F5344CB8AC3E}">
        <p14:creationId xmlns:p14="http://schemas.microsoft.com/office/powerpoint/2010/main" val="66105197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B8C72DF9-9684-F343-A8D2-91A8B1825450}" type="slidenum">
              <a:rPr lang="en-US"/>
              <a:pPr>
                <a:defRPr/>
              </a:pPr>
              <a:t>‹#›</a:t>
            </a:fld>
            <a:endParaRPr lang="en-US"/>
          </a:p>
        </p:txBody>
      </p:sp>
    </p:spTree>
    <p:extLst>
      <p:ext uri="{BB962C8B-B14F-4D97-AF65-F5344CB8AC3E}">
        <p14:creationId xmlns:p14="http://schemas.microsoft.com/office/powerpoint/2010/main" val="232230991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64CD02CE-7B78-BB40-ADE7-A4ECDABD1C1C}" type="slidenum">
              <a:rPr lang="en-US"/>
              <a:pPr>
                <a:defRPr/>
              </a:pPr>
              <a:t>‹#›</a:t>
            </a:fld>
            <a:endParaRPr lang="en-US"/>
          </a:p>
        </p:txBody>
      </p:sp>
    </p:spTree>
    <p:extLst>
      <p:ext uri="{BB962C8B-B14F-4D97-AF65-F5344CB8AC3E}">
        <p14:creationId xmlns:p14="http://schemas.microsoft.com/office/powerpoint/2010/main" val="328615055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4E63096-8914-5D4D-AAF0-BE08B2530F21}" type="slidenum">
              <a:rPr lang="en-US"/>
              <a:pPr>
                <a:defRPr/>
              </a:pPr>
              <a:t>‹#›</a:t>
            </a:fld>
            <a:endParaRPr lang="en-US"/>
          </a:p>
        </p:txBody>
      </p:sp>
    </p:spTree>
    <p:extLst>
      <p:ext uri="{BB962C8B-B14F-4D97-AF65-F5344CB8AC3E}">
        <p14:creationId xmlns:p14="http://schemas.microsoft.com/office/powerpoint/2010/main" val="296366842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0A186F6-FC3E-8A4E-950A-54062380A2B7}" type="slidenum">
              <a:rPr lang="en-US"/>
              <a:pPr>
                <a:defRPr/>
              </a:pPr>
              <a:t>‹#›</a:t>
            </a:fld>
            <a:endParaRPr lang="en-US"/>
          </a:p>
        </p:txBody>
      </p:sp>
    </p:spTree>
    <p:extLst>
      <p:ext uri="{BB962C8B-B14F-4D97-AF65-F5344CB8AC3E}">
        <p14:creationId xmlns:p14="http://schemas.microsoft.com/office/powerpoint/2010/main" val="242887277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3E871B9C-6CAD-8C4B-AC69-45E3E904282A}" type="slidenum">
              <a:rPr lang="en-US"/>
              <a:pPr>
                <a:defRPr/>
              </a:pPr>
              <a:t>‹#›</a:t>
            </a:fld>
            <a:endParaRPr lang="en-US"/>
          </a:p>
        </p:txBody>
      </p:sp>
    </p:spTree>
    <p:extLst>
      <p:ext uri="{BB962C8B-B14F-4D97-AF65-F5344CB8AC3E}">
        <p14:creationId xmlns:p14="http://schemas.microsoft.com/office/powerpoint/2010/main" val="17393106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BF9B34B-0900-8641-8D05-6B0F4A4087C3}" type="slidenum">
              <a:rPr lang="en-US"/>
              <a:pPr>
                <a:defRPr/>
              </a:pPr>
              <a:t>‹#›</a:t>
            </a:fld>
            <a:endParaRPr lang="en-US"/>
          </a:p>
        </p:txBody>
      </p:sp>
    </p:spTree>
    <p:extLst>
      <p:ext uri="{BB962C8B-B14F-4D97-AF65-F5344CB8AC3E}">
        <p14:creationId xmlns:p14="http://schemas.microsoft.com/office/powerpoint/2010/main" val="1156111536"/>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6622403"/>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5E156FB-3FE9-734E-84BF-53BCC6EE0ACD}" type="slidenum">
              <a:rPr lang="en-US"/>
              <a:pPr>
                <a:defRPr/>
              </a:pPr>
              <a:t>‹#›</a:t>
            </a:fld>
            <a:endParaRPr lang="en-US"/>
          </a:p>
        </p:txBody>
      </p:sp>
    </p:spTree>
    <p:extLst>
      <p:ext uri="{BB962C8B-B14F-4D97-AF65-F5344CB8AC3E}">
        <p14:creationId xmlns:p14="http://schemas.microsoft.com/office/powerpoint/2010/main" val="418642679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678CD4B-09C6-534B-9127-CA52B92002C7}" type="slidenum">
              <a:rPr lang="en-US"/>
              <a:pPr>
                <a:defRPr/>
              </a:pPr>
              <a:t>‹#›</a:t>
            </a:fld>
            <a:endParaRPr lang="en-US"/>
          </a:p>
        </p:txBody>
      </p:sp>
    </p:spTree>
    <p:extLst>
      <p:ext uri="{BB962C8B-B14F-4D97-AF65-F5344CB8AC3E}">
        <p14:creationId xmlns:p14="http://schemas.microsoft.com/office/powerpoint/2010/main" val="387499237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22CB8C1C-1AEF-B043-ABF7-0A710F35809C}" type="slidenum">
              <a:rPr lang="en-US"/>
              <a:pPr>
                <a:defRPr/>
              </a:pPr>
              <a:t>‹#›</a:t>
            </a:fld>
            <a:endParaRPr lang="en-US"/>
          </a:p>
        </p:txBody>
      </p:sp>
    </p:spTree>
    <p:extLst>
      <p:ext uri="{BB962C8B-B14F-4D97-AF65-F5344CB8AC3E}">
        <p14:creationId xmlns:p14="http://schemas.microsoft.com/office/powerpoint/2010/main" val="250646900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45AC532-9281-BC47-B728-F889DE9DCE39}" type="slidenum">
              <a:rPr lang="en-US"/>
              <a:pPr>
                <a:defRPr/>
              </a:pPr>
              <a:t>‹#›</a:t>
            </a:fld>
            <a:endParaRPr lang="en-US"/>
          </a:p>
        </p:txBody>
      </p:sp>
    </p:spTree>
    <p:extLst>
      <p:ext uri="{BB962C8B-B14F-4D97-AF65-F5344CB8AC3E}">
        <p14:creationId xmlns:p14="http://schemas.microsoft.com/office/powerpoint/2010/main" val="271754488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E955443E-EF85-3A4A-A5C7-00628BDF9B26}" type="slidenum">
              <a:rPr lang="en-US"/>
              <a:pPr>
                <a:defRPr/>
              </a:pPr>
              <a:t>‹#›</a:t>
            </a:fld>
            <a:endParaRPr lang="en-US"/>
          </a:p>
        </p:txBody>
      </p:sp>
    </p:spTree>
    <p:extLst>
      <p:ext uri="{BB962C8B-B14F-4D97-AF65-F5344CB8AC3E}">
        <p14:creationId xmlns:p14="http://schemas.microsoft.com/office/powerpoint/2010/main" val="353856899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96273B50-3254-6C41-9A1B-C5F34824E714}" type="slidenum">
              <a:rPr lang="en-US"/>
              <a:pPr>
                <a:defRPr/>
              </a:pPr>
              <a:t>‹#›</a:t>
            </a:fld>
            <a:endParaRPr lang="en-US"/>
          </a:p>
        </p:txBody>
      </p:sp>
    </p:spTree>
    <p:extLst>
      <p:ext uri="{BB962C8B-B14F-4D97-AF65-F5344CB8AC3E}">
        <p14:creationId xmlns:p14="http://schemas.microsoft.com/office/powerpoint/2010/main" val="27414173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D9B4B16-FEC8-A94B-8336-D16060447914}" type="slidenum">
              <a:rPr lang="en-US"/>
              <a:pPr>
                <a:defRPr/>
              </a:pPr>
              <a:t>‹#›</a:t>
            </a:fld>
            <a:endParaRPr lang="en-US"/>
          </a:p>
        </p:txBody>
      </p:sp>
    </p:spTree>
    <p:extLst>
      <p:ext uri="{BB962C8B-B14F-4D97-AF65-F5344CB8AC3E}">
        <p14:creationId xmlns:p14="http://schemas.microsoft.com/office/powerpoint/2010/main" val="244405137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ACE0451-1E07-314C-8FB3-897FA06FC45A}" type="slidenum">
              <a:rPr lang="en-US"/>
              <a:pPr>
                <a:defRPr/>
              </a:pPr>
              <a:t>‹#›</a:t>
            </a:fld>
            <a:endParaRPr lang="en-US"/>
          </a:p>
        </p:txBody>
      </p:sp>
    </p:spTree>
    <p:extLst>
      <p:ext uri="{BB962C8B-B14F-4D97-AF65-F5344CB8AC3E}">
        <p14:creationId xmlns:p14="http://schemas.microsoft.com/office/powerpoint/2010/main" val="301986537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3133183-51AC-204E-B6F0-A8907F00D7E9}" type="slidenum">
              <a:rPr lang="en-US"/>
              <a:pPr>
                <a:defRPr/>
              </a:pPr>
              <a:t>‹#›</a:t>
            </a:fld>
            <a:endParaRPr lang="en-US"/>
          </a:p>
        </p:txBody>
      </p:sp>
    </p:spTree>
    <p:extLst>
      <p:ext uri="{BB962C8B-B14F-4D97-AF65-F5344CB8AC3E}">
        <p14:creationId xmlns:p14="http://schemas.microsoft.com/office/powerpoint/2010/main" val="393962289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77A0A76E-FC05-7345-B299-8F71F3086463}" type="slidenum">
              <a:rPr lang="en-US"/>
              <a:pPr>
                <a:defRPr/>
              </a:pPr>
              <a:t>‹#›</a:t>
            </a:fld>
            <a:endParaRPr lang="en-US"/>
          </a:p>
        </p:txBody>
      </p:sp>
    </p:spTree>
    <p:extLst>
      <p:ext uri="{BB962C8B-B14F-4D97-AF65-F5344CB8AC3E}">
        <p14:creationId xmlns:p14="http://schemas.microsoft.com/office/powerpoint/2010/main" val="10502174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991993709"/>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383DEE5-BC9D-1C43-8350-B9C8C3293769}" type="slidenum">
              <a:rPr lang="en-US"/>
              <a:pPr>
                <a:defRPr/>
              </a:pPr>
              <a:t>‹#›</a:t>
            </a:fld>
            <a:endParaRPr lang="en-US"/>
          </a:p>
        </p:txBody>
      </p:sp>
    </p:spTree>
    <p:extLst>
      <p:ext uri="{BB962C8B-B14F-4D97-AF65-F5344CB8AC3E}">
        <p14:creationId xmlns:p14="http://schemas.microsoft.com/office/powerpoint/2010/main" val="425802643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C5F974E-73A0-F048-B98F-2AA881860BB1}" type="slidenum">
              <a:rPr lang="en-US"/>
              <a:pPr>
                <a:defRPr/>
              </a:pPr>
              <a:t>‹#›</a:t>
            </a:fld>
            <a:endParaRPr lang="en-US"/>
          </a:p>
        </p:txBody>
      </p:sp>
    </p:spTree>
    <p:extLst>
      <p:ext uri="{BB962C8B-B14F-4D97-AF65-F5344CB8AC3E}">
        <p14:creationId xmlns:p14="http://schemas.microsoft.com/office/powerpoint/2010/main" val="62864460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4337162-BA12-7D46-B512-7EDF3B6E70BC}" type="slidenum">
              <a:rPr lang="en-US"/>
              <a:pPr>
                <a:defRPr/>
              </a:pPr>
              <a:t>‹#›</a:t>
            </a:fld>
            <a:endParaRPr lang="en-US"/>
          </a:p>
        </p:txBody>
      </p:sp>
    </p:spTree>
    <p:extLst>
      <p:ext uri="{BB962C8B-B14F-4D97-AF65-F5344CB8AC3E}">
        <p14:creationId xmlns:p14="http://schemas.microsoft.com/office/powerpoint/2010/main" val="297453623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BDED647-7812-D84C-A297-34CA10ABD84F}" type="slidenum">
              <a:rPr lang="en-US"/>
              <a:pPr>
                <a:defRPr/>
              </a:pPr>
              <a:t>‹#›</a:t>
            </a:fld>
            <a:endParaRPr lang="en-US"/>
          </a:p>
        </p:txBody>
      </p:sp>
    </p:spTree>
    <p:extLst>
      <p:ext uri="{BB962C8B-B14F-4D97-AF65-F5344CB8AC3E}">
        <p14:creationId xmlns:p14="http://schemas.microsoft.com/office/powerpoint/2010/main" val="165586028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942A2D4-5F29-9D4D-9521-017A32F33EB3}" type="slidenum">
              <a:rPr lang="en-US"/>
              <a:pPr>
                <a:defRPr/>
              </a:pPr>
              <a:t>‹#›</a:t>
            </a:fld>
            <a:endParaRPr lang="en-US"/>
          </a:p>
        </p:txBody>
      </p:sp>
    </p:spTree>
    <p:extLst>
      <p:ext uri="{BB962C8B-B14F-4D97-AF65-F5344CB8AC3E}">
        <p14:creationId xmlns:p14="http://schemas.microsoft.com/office/powerpoint/2010/main" val="140717648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E183593-447B-8241-9447-2CC22756FC93}" type="slidenum">
              <a:rPr lang="en-US"/>
              <a:pPr>
                <a:defRPr/>
              </a:pPr>
              <a:t>‹#›</a:t>
            </a:fld>
            <a:endParaRPr lang="en-US"/>
          </a:p>
        </p:txBody>
      </p:sp>
    </p:spTree>
    <p:extLst>
      <p:ext uri="{BB962C8B-B14F-4D97-AF65-F5344CB8AC3E}">
        <p14:creationId xmlns:p14="http://schemas.microsoft.com/office/powerpoint/2010/main" val="14235838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a:ea typeface="+mn-ea"/>
                <a:cs typeface="+mn-cs"/>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0" hangingPunct="0">
                <a:defRPr/>
              </a:pPr>
              <a:endParaRPr lang="en-US">
                <a:ea typeface="+mn-ea"/>
                <a:cs typeface="+mn-cs"/>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a:ea typeface="+mn-ea"/>
                <a:cs typeface="+mn-cs"/>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a:ea typeface="+mn-ea"/>
                <a:cs typeface="+mn-cs"/>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p>
        </p:txBody>
      </p:sp>
      <p:sp>
        <p:nvSpPr>
          <p:cNvPr id="13" name="Rectangle 13"/>
          <p:cNvSpPr>
            <a:spLocks noGrp="1" noChangeArrowheads="1"/>
          </p:cNvSpPr>
          <p:nvPr>
            <p:ph type="ftr" sz="quarter" idx="11"/>
          </p:nvPr>
        </p:nvSpPr>
        <p:spPr/>
        <p:txBody>
          <a:bodyPr/>
          <a:lstStyle>
            <a:lvl1pPr>
              <a:defRPr/>
            </a:lvl1pPr>
          </a:lstStyle>
          <a:p>
            <a:pPr>
              <a:defRPr/>
            </a:pPr>
            <a:endParaRPr lang="en-US"/>
          </a:p>
        </p:txBody>
      </p:sp>
      <p:sp>
        <p:nvSpPr>
          <p:cNvPr id="14" name="Rectangle 14"/>
          <p:cNvSpPr>
            <a:spLocks noGrp="1" noChangeArrowheads="1"/>
          </p:cNvSpPr>
          <p:nvPr>
            <p:ph type="sldNum" sz="quarter" idx="12"/>
          </p:nvPr>
        </p:nvSpPr>
        <p:spPr/>
        <p:txBody>
          <a:bodyPr/>
          <a:lstStyle>
            <a:lvl1pPr>
              <a:defRPr/>
            </a:lvl1pPr>
          </a:lstStyle>
          <a:p>
            <a:pPr>
              <a:defRPr/>
            </a:pPr>
            <a:fld id="{EC3CED65-E66F-5B48-A6E8-9690E005AD00}" type="slidenum">
              <a:rPr lang="en-US"/>
              <a:pPr>
                <a:defRPr/>
              </a:pPr>
              <a:t>‹#›</a:t>
            </a:fld>
            <a:endParaRPr lang="en-US"/>
          </a:p>
        </p:txBody>
      </p:sp>
    </p:spTree>
    <p:extLst>
      <p:ext uri="{BB962C8B-B14F-4D97-AF65-F5344CB8AC3E}">
        <p14:creationId xmlns:p14="http://schemas.microsoft.com/office/powerpoint/2010/main" val="2073499002"/>
      </p:ext>
    </p:extLst>
  </p:cSld>
  <p:clrMapOvr>
    <a:masterClrMapping/>
  </p:clrMapOvr>
  <p:transition advClick="0" advTm="5000"/>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D6D15A7-702D-AE4E-9DC1-C04C2B948131}" type="slidenum">
              <a:rPr lang="en-US"/>
              <a:pPr>
                <a:defRPr/>
              </a:pPr>
              <a:t>‹#›</a:t>
            </a:fld>
            <a:endParaRPr lang="en-US"/>
          </a:p>
        </p:txBody>
      </p:sp>
    </p:spTree>
    <p:extLst>
      <p:ext uri="{BB962C8B-B14F-4D97-AF65-F5344CB8AC3E}">
        <p14:creationId xmlns:p14="http://schemas.microsoft.com/office/powerpoint/2010/main" val="2871033960"/>
      </p:ext>
    </p:extLst>
  </p:cSld>
  <p:clrMapOvr>
    <a:masterClrMapping/>
  </p:clrMapOvr>
  <p:transition advClick="0" advTm="5000"/>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178B8B3E-DBF8-5D44-A835-0727D81C1692}" type="slidenum">
              <a:rPr lang="en-US"/>
              <a:pPr>
                <a:defRPr/>
              </a:pPr>
              <a:t>‹#›</a:t>
            </a:fld>
            <a:endParaRPr lang="en-US"/>
          </a:p>
        </p:txBody>
      </p:sp>
    </p:spTree>
    <p:extLst>
      <p:ext uri="{BB962C8B-B14F-4D97-AF65-F5344CB8AC3E}">
        <p14:creationId xmlns:p14="http://schemas.microsoft.com/office/powerpoint/2010/main" val="3402626940"/>
      </p:ext>
    </p:extLst>
  </p:cSld>
  <p:clrMapOvr>
    <a:masterClrMapping/>
  </p:clrMapOvr>
  <p:transition advClick="0" advTm="5000"/>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DE8CD89D-867F-4246-B00D-3412393C5DDE}" type="slidenum">
              <a:rPr lang="en-US"/>
              <a:pPr>
                <a:defRPr/>
              </a:pPr>
              <a:t>‹#›</a:t>
            </a:fld>
            <a:endParaRPr lang="en-US"/>
          </a:p>
        </p:txBody>
      </p:sp>
    </p:spTree>
    <p:extLst>
      <p:ext uri="{BB962C8B-B14F-4D97-AF65-F5344CB8AC3E}">
        <p14:creationId xmlns:p14="http://schemas.microsoft.com/office/powerpoint/2010/main" val="1896633869"/>
      </p:ext>
    </p:extLst>
  </p:cSld>
  <p:clrMapOvr>
    <a:masterClrMapping/>
  </p:clrMapOvr>
  <p:transition advClick="0" advTm="5000"/>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7191907"/>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EF004659-712C-4240-B14A-80D530979845}" type="slidenum">
              <a:rPr lang="en-US"/>
              <a:pPr>
                <a:defRPr/>
              </a:pPr>
              <a:t>‹#›</a:t>
            </a:fld>
            <a:endParaRPr lang="en-US"/>
          </a:p>
        </p:txBody>
      </p:sp>
    </p:spTree>
    <p:extLst>
      <p:ext uri="{BB962C8B-B14F-4D97-AF65-F5344CB8AC3E}">
        <p14:creationId xmlns:p14="http://schemas.microsoft.com/office/powerpoint/2010/main" val="606261393"/>
      </p:ext>
    </p:extLst>
  </p:cSld>
  <p:clrMapOvr>
    <a:masterClrMapping/>
  </p:clrMapOvr>
  <p:transition advClick="0" advTm="5000"/>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4FBC868A-CCC8-304E-B6BF-298BA51A3F02}" type="slidenum">
              <a:rPr lang="en-US"/>
              <a:pPr>
                <a:defRPr/>
              </a:pPr>
              <a:t>‹#›</a:t>
            </a:fld>
            <a:endParaRPr lang="en-US"/>
          </a:p>
        </p:txBody>
      </p:sp>
    </p:spTree>
    <p:extLst>
      <p:ext uri="{BB962C8B-B14F-4D97-AF65-F5344CB8AC3E}">
        <p14:creationId xmlns:p14="http://schemas.microsoft.com/office/powerpoint/2010/main" val="1806460584"/>
      </p:ext>
    </p:extLst>
  </p:cSld>
  <p:clrMapOvr>
    <a:masterClrMapping/>
  </p:clrMapOvr>
  <p:transition advClick="0" advTm="5000"/>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12FD3AA5-E459-4348-A7BD-E443D46C2C24}" type="slidenum">
              <a:rPr lang="en-US"/>
              <a:pPr>
                <a:defRPr/>
              </a:pPr>
              <a:t>‹#›</a:t>
            </a:fld>
            <a:endParaRPr lang="en-US"/>
          </a:p>
        </p:txBody>
      </p:sp>
    </p:spTree>
    <p:extLst>
      <p:ext uri="{BB962C8B-B14F-4D97-AF65-F5344CB8AC3E}">
        <p14:creationId xmlns:p14="http://schemas.microsoft.com/office/powerpoint/2010/main" val="1955856320"/>
      </p:ext>
    </p:extLst>
  </p:cSld>
  <p:clrMapOvr>
    <a:masterClrMapping/>
  </p:clrMapOvr>
  <p:transition advClick="0" advTm="5000"/>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DD047CEC-C8A2-EF43-9CE3-B80F4F3976DD}" type="slidenum">
              <a:rPr lang="en-US"/>
              <a:pPr>
                <a:defRPr/>
              </a:pPr>
              <a:t>‹#›</a:t>
            </a:fld>
            <a:endParaRPr lang="en-US"/>
          </a:p>
        </p:txBody>
      </p:sp>
    </p:spTree>
    <p:extLst>
      <p:ext uri="{BB962C8B-B14F-4D97-AF65-F5344CB8AC3E}">
        <p14:creationId xmlns:p14="http://schemas.microsoft.com/office/powerpoint/2010/main" val="2230291788"/>
      </p:ext>
    </p:extLst>
  </p:cSld>
  <p:clrMapOvr>
    <a:masterClrMapping/>
  </p:clrMapOvr>
  <p:transition advClick="0" advTm="5000"/>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E2E63BD-0410-7E4C-8E0E-E4E260393410}" type="slidenum">
              <a:rPr lang="en-US"/>
              <a:pPr>
                <a:defRPr/>
              </a:pPr>
              <a:t>‹#›</a:t>
            </a:fld>
            <a:endParaRPr lang="en-US"/>
          </a:p>
        </p:txBody>
      </p:sp>
    </p:spTree>
    <p:extLst>
      <p:ext uri="{BB962C8B-B14F-4D97-AF65-F5344CB8AC3E}">
        <p14:creationId xmlns:p14="http://schemas.microsoft.com/office/powerpoint/2010/main" val="281270230"/>
      </p:ext>
    </p:extLst>
  </p:cSld>
  <p:clrMapOvr>
    <a:masterClrMapping/>
  </p:clrMapOvr>
  <p:transition advClick="0" advTm="5000"/>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03EBB1D-143F-9C46-8CB1-1B6E1F41DCC3}" type="slidenum">
              <a:rPr lang="en-US"/>
              <a:pPr>
                <a:defRPr/>
              </a:pPr>
              <a:t>‹#›</a:t>
            </a:fld>
            <a:endParaRPr lang="en-US"/>
          </a:p>
        </p:txBody>
      </p:sp>
    </p:spTree>
    <p:extLst>
      <p:ext uri="{BB962C8B-B14F-4D97-AF65-F5344CB8AC3E}">
        <p14:creationId xmlns:p14="http://schemas.microsoft.com/office/powerpoint/2010/main" val="1161803355"/>
      </p:ext>
    </p:extLst>
  </p:cSld>
  <p:clrMapOvr>
    <a:masterClrMapping/>
  </p:clrMapOvr>
  <p:transition advClick="0" advTm="5000"/>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C6F4AB12-6669-CB4C-ACA3-74F651B7840A}" type="slidenum">
              <a:rPr lang="en-US"/>
              <a:pPr>
                <a:defRPr/>
              </a:pPr>
              <a:t>‹#›</a:t>
            </a:fld>
            <a:endParaRPr lang="en-US"/>
          </a:p>
        </p:txBody>
      </p:sp>
    </p:spTree>
    <p:extLst>
      <p:ext uri="{BB962C8B-B14F-4D97-AF65-F5344CB8AC3E}">
        <p14:creationId xmlns:p14="http://schemas.microsoft.com/office/powerpoint/2010/main" val="2664989558"/>
      </p:ext>
    </p:extLst>
  </p:cSld>
  <p:clrMapOvr>
    <a:masterClrMapping/>
  </p:clrMapOvr>
  <p:transition advClick="0" advTm="5000"/>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01423722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5014854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3215221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39550086"/>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0346362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418828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9295095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2197787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89600670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5167292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6072647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9986553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9169646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1944862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34958573"/>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1EA06D6-6B87-4D46-B9CC-AEA74BA95A3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802675644"/>
      </p:ext>
    </p:extLst>
  </p:cSld>
  <p:clrMapOvr>
    <a:masterClrMapping/>
  </p:clrMapOvr>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3C79A5-DE53-1149-A9E6-D2713884ADDB}"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131500895"/>
      </p:ext>
    </p:extLst>
  </p:cSld>
  <p:clrMapOvr>
    <a:masterClrMapping/>
  </p:clrMapOvr>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49A7EAB-011F-954C-87B8-4DAEA222CE7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775988653"/>
      </p:ext>
    </p:extLst>
  </p:cSld>
  <p:clrMapOvr>
    <a:masterClrMapping/>
  </p:clrMapOvr>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379D9CD-6353-C74D-9ACA-B03F751583F2}"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491425137"/>
      </p:ext>
    </p:extLst>
  </p:cSld>
  <p:clrMapOvr>
    <a:masterClrMapping/>
  </p:clrMapOvr>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04FF8B9D-39E2-1746-BB72-359D4F27549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197845872"/>
      </p:ext>
    </p:extLst>
  </p:cSld>
  <p:clrMapOvr>
    <a:masterClrMapping/>
  </p:clrMapOvr>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EC525F80-B2E6-0141-AD0D-504ECA96453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060931614"/>
      </p:ext>
    </p:extLst>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74AF827A-71A9-0948-9EE8-8C2F5C09547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129478562"/>
      </p:ext>
    </p:extLst>
  </p:cSld>
  <p:clrMapOvr>
    <a:masterClrMapping/>
  </p:clrMapOvr>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907F5C4-A7A7-5348-96E4-ED6A5FF2B900}"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035157506"/>
      </p:ext>
    </p:extLst>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46BBC65-1E49-7F4A-AD01-7128C3101DB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588392687"/>
      </p:ext>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B8C6013-CC56-1641-A880-E7061668D20F}"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624861553"/>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3648709"/>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6B99D5-944C-F046-A085-66C0FD9D72E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167199007"/>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14 w 1722"/>
                <a:gd name="T1" fmla="*/ 33 h 66"/>
                <a:gd name="T2" fmla="*/ 1614 w 1722"/>
                <a:gd name="T3" fmla="*/ 33 h 66"/>
                <a:gd name="T4" fmla="*/ 0 w 1722"/>
                <a:gd name="T5" fmla="*/ 0 h 66"/>
                <a:gd name="T6" fmla="*/ 0 w 1722"/>
                <a:gd name="T7" fmla="*/ 33 h 66"/>
                <a:gd name="T8" fmla="*/ 1614 w 1722"/>
                <a:gd name="T9" fmla="*/ 33 h 66"/>
                <a:gd name="T10" fmla="*/ 161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21 w 975"/>
                <a:gd name="T1" fmla="*/ 48 h 101"/>
                <a:gd name="T2" fmla="*/ 921 w 975"/>
                <a:gd name="T3" fmla="*/ 0 h 101"/>
                <a:gd name="T4" fmla="*/ 0 w 975"/>
                <a:gd name="T5" fmla="*/ 24 h 101"/>
                <a:gd name="T6" fmla="*/ 0 w 975"/>
                <a:gd name="T7" fmla="*/ 101 h 101"/>
                <a:gd name="T8" fmla="*/ 921 w 975"/>
                <a:gd name="T9" fmla="*/ 48 h 101"/>
                <a:gd name="T10" fmla="*/ 92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3619" y="3815"/>
              <a:ext cx="2139" cy="198"/>
            </a:xfrm>
            <a:custGeom>
              <a:avLst/>
              <a:gdLst>
                <a:gd name="T0" fmla="*/ 2033 w 2141"/>
                <a:gd name="T1" fmla="*/ 0 h 198"/>
                <a:gd name="T2" fmla="*/ 0 w 2141"/>
                <a:gd name="T3" fmla="*/ 156 h 198"/>
                <a:gd name="T4" fmla="*/ 0 w 2141"/>
                <a:gd name="T5" fmla="*/ 198 h 198"/>
                <a:gd name="T6" fmla="*/ 2033 w 2141"/>
                <a:gd name="T7" fmla="*/ 0 h 198"/>
                <a:gd name="T8" fmla="*/ 20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045 w 2517"/>
                <a:gd name="T1" fmla="*/ 276 h 276"/>
                <a:gd name="T2" fmla="*/ 2355 w 2517"/>
                <a:gd name="T3" fmla="*/ 204 h 276"/>
                <a:gd name="T4" fmla="*/ 2098 w 2517"/>
                <a:gd name="T5" fmla="*/ 0 h 276"/>
                <a:gd name="T6" fmla="*/ 0 w 2517"/>
                <a:gd name="T7" fmla="*/ 276 h 276"/>
                <a:gd name="T8" fmla="*/ 2045 w 2517"/>
                <a:gd name="T9" fmla="*/ 276 h 276"/>
                <a:gd name="T10" fmla="*/ 204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675 w 729"/>
                <a:gd name="T1" fmla="*/ 240 h 240"/>
                <a:gd name="T2" fmla="*/ 0 w 729"/>
                <a:gd name="T3" fmla="*/ 0 h 240"/>
                <a:gd name="T4" fmla="*/ 0 w 729"/>
                <a:gd name="T5" fmla="*/ 6 h 240"/>
                <a:gd name="T6" fmla="*/ 675 w 729"/>
                <a:gd name="T7" fmla="*/ 240 h 240"/>
                <a:gd name="T8" fmla="*/ 67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675 w 729"/>
                <a:gd name="T1" fmla="*/ 318 h 318"/>
                <a:gd name="T2" fmla="*/ 675 w 729"/>
                <a:gd name="T3" fmla="*/ 312 h 318"/>
                <a:gd name="T4" fmla="*/ 0 w 729"/>
                <a:gd name="T5" fmla="*/ 0 h 318"/>
                <a:gd name="T6" fmla="*/ 0 w 729"/>
                <a:gd name="T7" fmla="*/ 54 h 318"/>
                <a:gd name="T8" fmla="*/ 675 w 729"/>
                <a:gd name="T9" fmla="*/ 318 h 318"/>
                <a:gd name="T10" fmla="*/ 67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15F27B7-F7D8-554F-8CEF-D31F0005C0A2}" type="slidenum">
              <a:rPr lang="en-US"/>
              <a:pPr>
                <a:defRPr/>
              </a:pPr>
              <a:t>‹#›</a:t>
            </a:fld>
            <a:endParaRPr lang="en-US"/>
          </a:p>
        </p:txBody>
      </p:sp>
    </p:spTree>
    <p:extLst>
      <p:ext uri="{BB962C8B-B14F-4D97-AF65-F5344CB8AC3E}">
        <p14:creationId xmlns:p14="http://schemas.microsoft.com/office/powerpoint/2010/main" val="347045992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62A4D37-6D7E-D44E-9103-D611F0ED5498}" type="slidenum">
              <a:rPr lang="en-US"/>
              <a:pPr>
                <a:defRPr/>
              </a:pPr>
              <a:t>‹#›</a:t>
            </a:fld>
            <a:endParaRPr lang="en-US"/>
          </a:p>
        </p:txBody>
      </p:sp>
    </p:spTree>
    <p:extLst>
      <p:ext uri="{BB962C8B-B14F-4D97-AF65-F5344CB8AC3E}">
        <p14:creationId xmlns:p14="http://schemas.microsoft.com/office/powerpoint/2010/main" val="192818716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F8A4805-485B-E249-B2B3-E2024527E6A8}" type="slidenum">
              <a:rPr lang="en-US"/>
              <a:pPr>
                <a:defRPr/>
              </a:pPr>
              <a:t>‹#›</a:t>
            </a:fld>
            <a:endParaRPr lang="en-US"/>
          </a:p>
        </p:txBody>
      </p:sp>
    </p:spTree>
    <p:extLst>
      <p:ext uri="{BB962C8B-B14F-4D97-AF65-F5344CB8AC3E}">
        <p14:creationId xmlns:p14="http://schemas.microsoft.com/office/powerpoint/2010/main" val="308342263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DCB11EF-7A50-C44D-AD6D-D5774FE7AF37}" type="slidenum">
              <a:rPr lang="en-US"/>
              <a:pPr>
                <a:defRPr/>
              </a:pPr>
              <a:t>‹#›</a:t>
            </a:fld>
            <a:endParaRPr lang="en-US"/>
          </a:p>
        </p:txBody>
      </p:sp>
    </p:spTree>
    <p:extLst>
      <p:ext uri="{BB962C8B-B14F-4D97-AF65-F5344CB8AC3E}">
        <p14:creationId xmlns:p14="http://schemas.microsoft.com/office/powerpoint/2010/main" val="287999612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BDF6545-186C-A442-A08E-6136B74609F0}" type="slidenum">
              <a:rPr lang="en-US"/>
              <a:pPr>
                <a:defRPr/>
              </a:pPr>
              <a:t>‹#›</a:t>
            </a:fld>
            <a:endParaRPr lang="en-US"/>
          </a:p>
        </p:txBody>
      </p:sp>
    </p:spTree>
    <p:extLst>
      <p:ext uri="{BB962C8B-B14F-4D97-AF65-F5344CB8AC3E}">
        <p14:creationId xmlns:p14="http://schemas.microsoft.com/office/powerpoint/2010/main" val="110826860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913880B-FDAF-DD4F-9C19-D936A5A61B35}" type="slidenum">
              <a:rPr lang="en-US"/>
              <a:pPr>
                <a:defRPr/>
              </a:pPr>
              <a:t>‹#›</a:t>
            </a:fld>
            <a:endParaRPr lang="en-US"/>
          </a:p>
        </p:txBody>
      </p:sp>
    </p:spTree>
    <p:extLst>
      <p:ext uri="{BB962C8B-B14F-4D97-AF65-F5344CB8AC3E}">
        <p14:creationId xmlns:p14="http://schemas.microsoft.com/office/powerpoint/2010/main" val="197848924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3D1A7FFB-A845-B44D-A286-360B09EEF58B}" type="slidenum">
              <a:rPr lang="en-US"/>
              <a:pPr>
                <a:defRPr/>
              </a:pPr>
              <a:t>‹#›</a:t>
            </a:fld>
            <a:endParaRPr lang="en-US"/>
          </a:p>
        </p:txBody>
      </p:sp>
    </p:spTree>
    <p:extLst>
      <p:ext uri="{BB962C8B-B14F-4D97-AF65-F5344CB8AC3E}">
        <p14:creationId xmlns:p14="http://schemas.microsoft.com/office/powerpoint/2010/main" val="43705460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CA79EAF-C55B-7842-8E51-7158B23DD353}" type="slidenum">
              <a:rPr lang="en-US"/>
              <a:pPr>
                <a:defRPr/>
              </a:pPr>
              <a:t>‹#›</a:t>
            </a:fld>
            <a:endParaRPr lang="en-US"/>
          </a:p>
        </p:txBody>
      </p:sp>
    </p:spTree>
    <p:extLst>
      <p:ext uri="{BB962C8B-B14F-4D97-AF65-F5344CB8AC3E}">
        <p14:creationId xmlns:p14="http://schemas.microsoft.com/office/powerpoint/2010/main" val="417347320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8AE0AD5-47E4-BD49-8AF8-E39AF75FAFAE}" type="slidenum">
              <a:rPr lang="en-US"/>
              <a:pPr>
                <a:defRPr/>
              </a:pPr>
              <a:t>‹#›</a:t>
            </a:fld>
            <a:endParaRPr lang="en-US"/>
          </a:p>
        </p:txBody>
      </p:sp>
    </p:spTree>
    <p:extLst>
      <p:ext uri="{BB962C8B-B14F-4D97-AF65-F5344CB8AC3E}">
        <p14:creationId xmlns:p14="http://schemas.microsoft.com/office/powerpoint/2010/main" val="274045886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3096441"/>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C8EAD8-3FFE-ED4A-8ADF-12E495E90F73}" type="slidenum">
              <a:rPr lang="en-US"/>
              <a:pPr>
                <a:defRPr/>
              </a:pPr>
              <a:t>‹#›</a:t>
            </a:fld>
            <a:endParaRPr lang="en-US"/>
          </a:p>
        </p:txBody>
      </p:sp>
    </p:spTree>
    <p:extLst>
      <p:ext uri="{BB962C8B-B14F-4D97-AF65-F5344CB8AC3E}">
        <p14:creationId xmlns:p14="http://schemas.microsoft.com/office/powerpoint/2010/main" val="304842221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93BF56D8-C456-C940-BC3C-363AA7063F20}" type="slidenum">
              <a:rPr lang="en-US"/>
              <a:pPr>
                <a:defRPr/>
              </a:pPr>
              <a:t>‹#›</a:t>
            </a:fld>
            <a:endParaRPr lang="en-US"/>
          </a:p>
        </p:txBody>
      </p:sp>
    </p:spTree>
    <p:extLst>
      <p:ext uri="{BB962C8B-B14F-4D97-AF65-F5344CB8AC3E}">
        <p14:creationId xmlns:p14="http://schemas.microsoft.com/office/powerpoint/2010/main" val="79494063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6E9F273E-5441-8C47-98A5-2041B708EAEC}" type="slidenum">
              <a:rPr lang="en-US"/>
              <a:pPr>
                <a:defRPr/>
              </a:pPr>
              <a:t>‹#›</a:t>
            </a:fld>
            <a:endParaRPr lang="en-US"/>
          </a:p>
        </p:txBody>
      </p:sp>
    </p:spTree>
    <p:extLst>
      <p:ext uri="{BB962C8B-B14F-4D97-AF65-F5344CB8AC3E}">
        <p14:creationId xmlns:p14="http://schemas.microsoft.com/office/powerpoint/2010/main" val="301373468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CE4765FF-89C6-FB40-9ACA-F1C1CAAD6E10}" type="slidenum">
              <a:rPr lang="en-US"/>
              <a:pPr>
                <a:defRPr/>
              </a:pPr>
              <a:t>‹#›</a:t>
            </a:fld>
            <a:endParaRPr lang="en-US"/>
          </a:p>
        </p:txBody>
      </p:sp>
    </p:spTree>
    <p:extLst>
      <p:ext uri="{BB962C8B-B14F-4D97-AF65-F5344CB8AC3E}">
        <p14:creationId xmlns:p14="http://schemas.microsoft.com/office/powerpoint/2010/main" val="225766675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B205D67F-29D6-944C-99AC-C00EA7DC2120}" type="slidenum">
              <a:rPr lang="en-US"/>
              <a:pPr>
                <a:defRPr/>
              </a:pPr>
              <a:t>‹#›</a:t>
            </a:fld>
            <a:endParaRPr lang="en-US"/>
          </a:p>
        </p:txBody>
      </p:sp>
    </p:spTree>
    <p:extLst>
      <p:ext uri="{BB962C8B-B14F-4D97-AF65-F5344CB8AC3E}">
        <p14:creationId xmlns:p14="http://schemas.microsoft.com/office/powerpoint/2010/main" val="68350122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F285D5B2-665D-834B-8B45-380B2F9F381A}" type="slidenum">
              <a:rPr lang="en-US"/>
              <a:pPr>
                <a:defRPr/>
              </a:pPr>
              <a:t>‹#›</a:t>
            </a:fld>
            <a:endParaRPr lang="en-US"/>
          </a:p>
        </p:txBody>
      </p:sp>
    </p:spTree>
    <p:extLst>
      <p:ext uri="{BB962C8B-B14F-4D97-AF65-F5344CB8AC3E}">
        <p14:creationId xmlns:p14="http://schemas.microsoft.com/office/powerpoint/2010/main" val="165432032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Arial" charset="0"/>
              </a:defRPr>
            </a:lvl1pPr>
          </a:lstStyle>
          <a:p>
            <a:pPr>
              <a:defRPr/>
            </a:pPr>
            <a:fld id="{1DE7849B-4B21-D54C-9AF1-8B3206B5050A}" type="slidenum">
              <a:rPr lang="en-US"/>
              <a:pPr>
                <a:defRPr/>
              </a:pPr>
              <a:t>‹#›</a:t>
            </a:fld>
            <a:endParaRPr lang="en-US"/>
          </a:p>
        </p:txBody>
      </p:sp>
    </p:spTree>
    <p:extLst>
      <p:ext uri="{BB962C8B-B14F-4D97-AF65-F5344CB8AC3E}">
        <p14:creationId xmlns:p14="http://schemas.microsoft.com/office/powerpoint/2010/main" val="190159144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Arial" charset="0"/>
              </a:defRPr>
            </a:lvl1pPr>
          </a:lstStyle>
          <a:p>
            <a:pPr>
              <a:defRPr/>
            </a:pPr>
            <a:fld id="{A3B65BAC-95EA-C94A-9426-7CD4B5BBFE2B}" type="slidenum">
              <a:rPr lang="en-US"/>
              <a:pPr>
                <a:defRPr/>
              </a:pPr>
              <a:t>‹#›</a:t>
            </a:fld>
            <a:endParaRPr lang="en-US"/>
          </a:p>
        </p:txBody>
      </p:sp>
    </p:spTree>
    <p:extLst>
      <p:ext uri="{BB962C8B-B14F-4D97-AF65-F5344CB8AC3E}">
        <p14:creationId xmlns:p14="http://schemas.microsoft.com/office/powerpoint/2010/main" val="264095806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Arial" charset="0"/>
              </a:defRPr>
            </a:lvl1pPr>
          </a:lstStyle>
          <a:p>
            <a:pPr>
              <a:defRPr/>
            </a:pPr>
            <a:fld id="{423C2272-E4FA-3340-9826-CB82E55E1560}" type="slidenum">
              <a:rPr lang="en-US"/>
              <a:pPr>
                <a:defRPr/>
              </a:pPr>
              <a:t>‹#›</a:t>
            </a:fld>
            <a:endParaRPr lang="en-US"/>
          </a:p>
        </p:txBody>
      </p:sp>
    </p:spTree>
    <p:extLst>
      <p:ext uri="{BB962C8B-B14F-4D97-AF65-F5344CB8AC3E}">
        <p14:creationId xmlns:p14="http://schemas.microsoft.com/office/powerpoint/2010/main" val="328533014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79838EF5-A717-DB45-8272-7370A6A125BF}" type="slidenum">
              <a:rPr lang="en-US"/>
              <a:pPr>
                <a:defRPr/>
              </a:pPr>
              <a:t>‹#›</a:t>
            </a:fld>
            <a:endParaRPr lang="en-US"/>
          </a:p>
        </p:txBody>
      </p:sp>
    </p:spTree>
    <p:extLst>
      <p:ext uri="{BB962C8B-B14F-4D97-AF65-F5344CB8AC3E}">
        <p14:creationId xmlns:p14="http://schemas.microsoft.com/office/powerpoint/2010/main" val="2343570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7903980"/>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A5AF0535-9133-1D47-ABCA-EAA5883C974E}" type="slidenum">
              <a:rPr lang="en-US"/>
              <a:pPr>
                <a:defRPr/>
              </a:pPr>
              <a:t>‹#›</a:t>
            </a:fld>
            <a:endParaRPr lang="en-US"/>
          </a:p>
        </p:txBody>
      </p:sp>
    </p:spTree>
    <p:extLst>
      <p:ext uri="{BB962C8B-B14F-4D97-AF65-F5344CB8AC3E}">
        <p14:creationId xmlns:p14="http://schemas.microsoft.com/office/powerpoint/2010/main" val="337633168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D7DB90F9-0863-7D41-A425-497617BEECEB}" type="slidenum">
              <a:rPr lang="en-US"/>
              <a:pPr>
                <a:defRPr/>
              </a:pPr>
              <a:t>‹#›</a:t>
            </a:fld>
            <a:endParaRPr lang="en-US"/>
          </a:p>
        </p:txBody>
      </p:sp>
    </p:spTree>
    <p:extLst>
      <p:ext uri="{BB962C8B-B14F-4D97-AF65-F5344CB8AC3E}">
        <p14:creationId xmlns:p14="http://schemas.microsoft.com/office/powerpoint/2010/main" val="269893167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65C802F6-77BA-A544-B795-48743C94144D}" type="slidenum">
              <a:rPr lang="en-US"/>
              <a:pPr>
                <a:defRPr/>
              </a:pPr>
              <a:t>‹#›</a:t>
            </a:fld>
            <a:endParaRPr lang="en-US"/>
          </a:p>
        </p:txBody>
      </p:sp>
    </p:spTree>
    <p:extLst>
      <p:ext uri="{BB962C8B-B14F-4D97-AF65-F5344CB8AC3E}">
        <p14:creationId xmlns:p14="http://schemas.microsoft.com/office/powerpoint/2010/main" val="29678915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a:lvl1pPr>
          </a:lstStyle>
          <a:p>
            <a:r>
              <a:rPr lang="en-US"/>
              <a:t>Click to edit Master title style</a:t>
            </a:r>
          </a:p>
        </p:txBody>
      </p:sp>
      <p:sp>
        <p:nvSpPr>
          <p:cNvPr id="922627" name="Rectangle 1027"/>
          <p:cNvSpPr>
            <a:spLocks noGrp="1" noChangeArrowheads="1"/>
          </p:cNvSpPr>
          <p:nvPr>
            <p:ph type="subTitle" idx="1"/>
          </p:nvPr>
        </p:nvSpPr>
        <p:spPr>
          <a:xfrm>
            <a:off x="2249488" y="4191000"/>
            <a:ext cx="5408612" cy="1752600"/>
          </a:xfrm>
        </p:spPr>
        <p:txBody>
          <a:bodyPr/>
          <a:lstStyle>
            <a:lvl1pPr marL="0" indent="0" algn="ctr">
              <a:buFont typeface="Wingdings" pitchFamily="-109" charset="2"/>
              <a:buNone/>
              <a:defRPr sz="2800"/>
            </a:lvl1pPr>
          </a:lstStyle>
          <a:p>
            <a:r>
              <a:rPr lang="en-US"/>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a:xfrm>
            <a:off x="6934200" y="6248400"/>
            <a:ext cx="1905000" cy="457200"/>
          </a:xfrm>
        </p:spPr>
        <p:txBody>
          <a:bodyPr/>
          <a:lstStyle>
            <a:lvl1pPr>
              <a:defRPr/>
            </a:lvl1pPr>
          </a:lstStyle>
          <a:p>
            <a:pPr>
              <a:defRPr/>
            </a:pPr>
            <a:fld id="{572F3A46-0821-0F47-BC2C-6694E41C2028}" type="slidenum">
              <a:rPr lang="en-US"/>
              <a:pPr>
                <a:defRPr/>
              </a:pPr>
              <a:t>‹#›</a:t>
            </a:fld>
            <a:endParaRPr lang="en-US"/>
          </a:p>
        </p:txBody>
      </p:sp>
    </p:spTree>
    <p:extLst>
      <p:ext uri="{BB962C8B-B14F-4D97-AF65-F5344CB8AC3E}">
        <p14:creationId xmlns:p14="http://schemas.microsoft.com/office/powerpoint/2010/main" val="4075438244"/>
      </p:ext>
    </p:extLst>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3227E552-0C97-2C48-BCA9-205C2AF46A52}" type="slidenum">
              <a:rPr lang="en-US"/>
              <a:pPr>
                <a:defRPr/>
              </a:pPr>
              <a:t>‹#›</a:t>
            </a:fld>
            <a:endParaRPr lang="en-US"/>
          </a:p>
        </p:txBody>
      </p:sp>
    </p:spTree>
    <p:extLst>
      <p:ext uri="{BB962C8B-B14F-4D97-AF65-F5344CB8AC3E}">
        <p14:creationId xmlns:p14="http://schemas.microsoft.com/office/powerpoint/2010/main" val="4229155561"/>
      </p:ext>
    </p:extLst>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4AD43375-28E5-FD47-AB88-FC7AA516821E}" type="slidenum">
              <a:rPr lang="en-US"/>
              <a:pPr>
                <a:defRPr/>
              </a:pPr>
              <a:t>‹#›</a:t>
            </a:fld>
            <a:endParaRPr lang="en-US"/>
          </a:p>
        </p:txBody>
      </p:sp>
    </p:spTree>
    <p:extLst>
      <p:ext uri="{BB962C8B-B14F-4D97-AF65-F5344CB8AC3E}">
        <p14:creationId xmlns:p14="http://schemas.microsoft.com/office/powerpoint/2010/main" val="1349652583"/>
      </p:ext>
    </p:extLst>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B1356484-D6D8-AD4C-9C0E-C338B041B0FE}" type="slidenum">
              <a:rPr lang="en-US"/>
              <a:pPr>
                <a:defRPr/>
              </a:pPr>
              <a:t>‹#›</a:t>
            </a:fld>
            <a:endParaRPr lang="en-US"/>
          </a:p>
        </p:txBody>
      </p:sp>
    </p:spTree>
    <p:extLst>
      <p:ext uri="{BB962C8B-B14F-4D97-AF65-F5344CB8AC3E}">
        <p14:creationId xmlns:p14="http://schemas.microsoft.com/office/powerpoint/2010/main" val="3641743190"/>
      </p:ext>
    </p:extLst>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lgn="l">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lvl1pPr>
          </a:lstStyle>
          <a:p>
            <a:pPr>
              <a:defRPr/>
            </a:pPr>
            <a:fld id="{8525BA08-4325-2A49-8F17-CB36CFEC8B1C}" type="slidenum">
              <a:rPr lang="en-US"/>
              <a:pPr>
                <a:defRPr/>
              </a:pPr>
              <a:t>‹#›</a:t>
            </a:fld>
            <a:endParaRPr lang="en-US"/>
          </a:p>
        </p:txBody>
      </p:sp>
    </p:spTree>
    <p:extLst>
      <p:ext uri="{BB962C8B-B14F-4D97-AF65-F5344CB8AC3E}">
        <p14:creationId xmlns:p14="http://schemas.microsoft.com/office/powerpoint/2010/main" val="2897827394"/>
      </p:ext>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lgn="l">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lvl1pPr>
          </a:lstStyle>
          <a:p>
            <a:pPr>
              <a:defRPr/>
            </a:pPr>
            <a:fld id="{E47E3018-3F42-414E-9577-851D4BC46275}" type="slidenum">
              <a:rPr lang="en-US"/>
              <a:pPr>
                <a:defRPr/>
              </a:pPr>
              <a:t>‹#›</a:t>
            </a:fld>
            <a:endParaRPr lang="en-US"/>
          </a:p>
        </p:txBody>
      </p:sp>
    </p:spTree>
    <p:extLst>
      <p:ext uri="{BB962C8B-B14F-4D97-AF65-F5344CB8AC3E}">
        <p14:creationId xmlns:p14="http://schemas.microsoft.com/office/powerpoint/2010/main" val="2333032559"/>
      </p:ext>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lgn="l">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lvl1pPr>
          </a:lstStyle>
          <a:p>
            <a:pPr>
              <a:defRPr/>
            </a:pPr>
            <a:fld id="{D6604D93-8A0D-824E-9490-B24562CDB1E1}" type="slidenum">
              <a:rPr lang="en-US"/>
              <a:pPr>
                <a:defRPr/>
              </a:pPr>
              <a:t>‹#›</a:t>
            </a:fld>
            <a:endParaRPr lang="en-US"/>
          </a:p>
        </p:txBody>
      </p:sp>
    </p:spTree>
    <p:extLst>
      <p:ext uri="{BB962C8B-B14F-4D97-AF65-F5344CB8AC3E}">
        <p14:creationId xmlns:p14="http://schemas.microsoft.com/office/powerpoint/2010/main" val="595378326"/>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1692074"/>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0246AC23-37FE-EA4B-B83D-8985F7056407}" type="slidenum">
              <a:rPr lang="en-US"/>
              <a:pPr>
                <a:defRPr/>
              </a:pPr>
              <a:t>‹#›</a:t>
            </a:fld>
            <a:endParaRPr lang="en-US"/>
          </a:p>
        </p:txBody>
      </p:sp>
    </p:spTree>
    <p:extLst>
      <p:ext uri="{BB962C8B-B14F-4D97-AF65-F5344CB8AC3E}">
        <p14:creationId xmlns:p14="http://schemas.microsoft.com/office/powerpoint/2010/main" val="3553601321"/>
      </p:ext>
    </p:extLst>
  </p:cSld>
  <p:clrMapOvr>
    <a:masterClrMapping/>
  </p:clrMapOvr>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C30551B5-1B83-DC4F-A4F2-A766472CC1D6}" type="slidenum">
              <a:rPr lang="en-US"/>
              <a:pPr>
                <a:defRPr/>
              </a:pPr>
              <a:t>‹#›</a:t>
            </a:fld>
            <a:endParaRPr lang="en-US"/>
          </a:p>
        </p:txBody>
      </p:sp>
    </p:spTree>
    <p:extLst>
      <p:ext uri="{BB962C8B-B14F-4D97-AF65-F5344CB8AC3E}">
        <p14:creationId xmlns:p14="http://schemas.microsoft.com/office/powerpoint/2010/main" val="3724575679"/>
      </p:ext>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DE05CC64-E897-7842-AD9F-BC6A527E0544}" type="slidenum">
              <a:rPr lang="en-US"/>
              <a:pPr>
                <a:defRPr/>
              </a:pPr>
              <a:t>‹#›</a:t>
            </a:fld>
            <a:endParaRPr lang="en-US"/>
          </a:p>
        </p:txBody>
      </p:sp>
    </p:spTree>
    <p:extLst>
      <p:ext uri="{BB962C8B-B14F-4D97-AF65-F5344CB8AC3E}">
        <p14:creationId xmlns:p14="http://schemas.microsoft.com/office/powerpoint/2010/main" val="2634284895"/>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523E45B4-9DA5-C747-9576-7158D3EDE56C}" type="slidenum">
              <a:rPr lang="en-US"/>
              <a:pPr>
                <a:defRPr/>
              </a:pPr>
              <a:t>‹#›</a:t>
            </a:fld>
            <a:endParaRPr lang="en-US"/>
          </a:p>
        </p:txBody>
      </p:sp>
    </p:spTree>
    <p:extLst>
      <p:ext uri="{BB962C8B-B14F-4D97-AF65-F5344CB8AC3E}">
        <p14:creationId xmlns:p14="http://schemas.microsoft.com/office/powerpoint/2010/main" val="209644130"/>
      </p:ext>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85084A-9126-C048-9E5E-59CDA5614B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605961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08798BF-70EA-6C42-8DE4-76FA05920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159732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0F8B33B-5C34-744D-B42C-14172AE2C79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473500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4F6B634-39E0-9940-BEB5-068ED6E6A1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462036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94E3774-7D3D-0542-B023-752444BB48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226765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51A172D-D410-3748-89B4-933139B0DA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28289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8945796"/>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D7C217F-927C-7141-98AE-6AEB886E7F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21044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5D6C9A-F325-E541-B647-8948E41020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602108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B3542F-3334-E14C-9029-D96CEDD776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491253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6043061-A685-2F40-8438-237532A93D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262943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D138C6-C116-804F-8741-1B61C4D19E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536326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1"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2"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3"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4"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5"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6"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7"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8"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9"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0"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1"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2"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3"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4"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5"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6"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7"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8"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9"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0"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1"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4" name="Rectangle 34"/>
          <p:cNvSpPr>
            <a:spLocks noChangeArrowheads="1"/>
          </p:cNvSpPr>
          <p:nvPr/>
        </p:nvSpPr>
        <p:spPr bwMode="auto">
          <a:xfrm>
            <a:off x="590550" y="2020888"/>
            <a:ext cx="1695450" cy="4227512"/>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5" name="Rectangle 35"/>
          <p:cNvSpPr>
            <a:spLocks noChangeArrowheads="1"/>
          </p:cNvSpPr>
          <p:nvPr/>
        </p:nvSpPr>
        <p:spPr bwMode="auto">
          <a:xfrm>
            <a:off x="3086100" y="4381500"/>
            <a:ext cx="1676400" cy="457200"/>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2000" b="1">
                <a:solidFill>
                  <a:srgbClr val="FFD34A"/>
                </a:solidFill>
                <a:latin typeface="Times" pitchFamily="-110" charset="0"/>
              </a:rPr>
              <a:t> DRESSING</a:t>
            </a:r>
          </a:p>
          <a:p>
            <a:pPr algn="l">
              <a:defRPr/>
            </a:pPr>
            <a:r>
              <a:rPr lang="en-US" sz="2000" b="1">
                <a:solidFill>
                  <a:srgbClr val="FFD34A"/>
                </a:solidFill>
                <a:latin typeface="Times" pitchFamily="-110" charset="0"/>
              </a:rPr>
              <a:t>        THE                                    </a:t>
            </a:r>
          </a:p>
          <a:p>
            <a:pPr algn="l">
              <a:defRPr/>
            </a:pPr>
            <a:r>
              <a:rPr lang="en-US" sz="2000" b="1">
                <a:solidFill>
                  <a:srgbClr val="FFD34A"/>
                </a:solidFill>
                <a:latin typeface="Times" pitchFamily="-110" charset="0"/>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630153287"/>
      </p:ext>
    </p:extLst>
  </p:cSld>
  <p:clrMapOvr>
    <a:masterClrMapping/>
  </p:clrMapOvr>
  <p:transition spd="med">
    <p:fade/>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9502104"/>
      </p:ext>
    </p:extLst>
  </p:cSld>
  <p:clrMapOvr>
    <a:masterClrMapping/>
  </p:clrMapOvr>
  <p:transition spd="med">
    <p:fade/>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98752398"/>
      </p:ext>
    </p:extLst>
  </p:cSld>
  <p:clrMapOvr>
    <a:masterClrMapping/>
  </p:clrMapOvr>
  <p:transition spd="med">
    <p:fade/>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85597682"/>
      </p:ext>
    </p:extLst>
  </p:cSld>
  <p:clrMapOvr>
    <a:masterClrMapping/>
  </p:clrMapOvr>
  <p:transition spd="med">
    <p:fade/>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0281708"/>
      </p:ext>
    </p:extLst>
  </p:cSld>
  <p:clrMapOvr>
    <a:masterClrMapping/>
  </p:clrMapOvr>
  <p:transition spd="med">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B4D791E-285B-594D-A47D-FD6279F7A06E}" type="slidenum">
              <a:rPr lang="en-US"/>
              <a:pPr>
                <a:defRPr/>
              </a:pPr>
              <a:t>‹#›</a:t>
            </a:fld>
            <a:endParaRPr lang="en-US"/>
          </a:p>
        </p:txBody>
      </p:sp>
    </p:spTree>
    <p:extLst>
      <p:ext uri="{BB962C8B-B14F-4D97-AF65-F5344CB8AC3E}">
        <p14:creationId xmlns:p14="http://schemas.microsoft.com/office/powerpoint/2010/main" val="3510835581"/>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5212622"/>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67106591"/>
      </p:ext>
    </p:extLst>
  </p:cSld>
  <p:clrMapOvr>
    <a:masterClrMapping/>
  </p:clrMapOvr>
  <p:transition spd="med">
    <p:fade/>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7465286"/>
      </p:ext>
    </p:extLst>
  </p:cSld>
  <p:clrMapOvr>
    <a:masterClrMapping/>
  </p:clrMapOvr>
  <p:transition spd="med">
    <p:fade/>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61296833"/>
      </p:ext>
    </p:extLst>
  </p:cSld>
  <p:clrMapOvr>
    <a:masterClrMapping/>
  </p:clrMapOvr>
  <p:transition spd="med">
    <p:fade/>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33307392"/>
      </p:ext>
    </p:extLst>
  </p:cSld>
  <p:clrMapOvr>
    <a:masterClrMapping/>
  </p:clrMapOvr>
  <p:transition spd="med">
    <p:fade/>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102789"/>
      </p:ext>
    </p:extLst>
  </p:cSld>
  <p:clrMapOvr>
    <a:masterClrMapping/>
  </p:clrMapOvr>
  <p:transition spd="med">
    <p:fade/>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8258849"/>
      </p:ext>
    </p:extLst>
  </p:cSld>
  <p:clrMapOvr>
    <a:masterClrMapping/>
  </p:clrMapOvr>
  <p:transition spd="med">
    <p:fade/>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1F9046-CBAE-124A-B79F-C36B9DCCDB0A}" type="slidenum">
              <a:rPr lang="en-US"/>
              <a:pPr>
                <a:defRPr/>
              </a:pPr>
              <a:t>‹#›</a:t>
            </a:fld>
            <a:endParaRPr lang="en-US"/>
          </a:p>
        </p:txBody>
      </p:sp>
    </p:spTree>
    <p:extLst>
      <p:ext uri="{BB962C8B-B14F-4D97-AF65-F5344CB8AC3E}">
        <p14:creationId xmlns:p14="http://schemas.microsoft.com/office/powerpoint/2010/main" val="2664559489"/>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45F50D96-D45D-274F-A71F-60BB264FDBF6}" type="slidenum">
              <a:rPr lang="en-US"/>
              <a:pPr>
                <a:defRPr/>
              </a:pPr>
              <a:t>‹#›</a:t>
            </a:fld>
            <a:endParaRPr lang="en-US"/>
          </a:p>
        </p:txBody>
      </p:sp>
    </p:spTree>
    <p:extLst>
      <p:ext uri="{BB962C8B-B14F-4D97-AF65-F5344CB8AC3E}">
        <p14:creationId xmlns:p14="http://schemas.microsoft.com/office/powerpoint/2010/main" val="2922344723"/>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9218EC4-0D93-4C48-9285-29016603D01D}" type="slidenum">
              <a:rPr lang="en-US"/>
              <a:pPr>
                <a:defRPr/>
              </a:pPr>
              <a:t>‹#›</a:t>
            </a:fld>
            <a:endParaRPr lang="en-US"/>
          </a:p>
        </p:txBody>
      </p:sp>
    </p:spTree>
    <p:extLst>
      <p:ext uri="{BB962C8B-B14F-4D97-AF65-F5344CB8AC3E}">
        <p14:creationId xmlns:p14="http://schemas.microsoft.com/office/powerpoint/2010/main" val="335957277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CA56BD0-F032-5443-82C9-023E2E71F99A}" type="slidenum">
              <a:rPr lang="en-US"/>
              <a:pPr>
                <a:defRPr/>
              </a:pPr>
              <a:t>‹#›</a:t>
            </a:fld>
            <a:endParaRPr lang="en-US"/>
          </a:p>
        </p:txBody>
      </p:sp>
    </p:spTree>
    <p:extLst>
      <p:ext uri="{BB962C8B-B14F-4D97-AF65-F5344CB8AC3E}">
        <p14:creationId xmlns:p14="http://schemas.microsoft.com/office/powerpoint/2010/main" val="144916334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1279175"/>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9031A93-7400-1441-BA19-0C73E5E5AFE0}" type="slidenum">
              <a:rPr lang="en-US"/>
              <a:pPr>
                <a:defRPr/>
              </a:pPr>
              <a:t>‹#›</a:t>
            </a:fld>
            <a:endParaRPr lang="en-US"/>
          </a:p>
        </p:txBody>
      </p:sp>
    </p:spTree>
    <p:extLst>
      <p:ext uri="{BB962C8B-B14F-4D97-AF65-F5344CB8AC3E}">
        <p14:creationId xmlns:p14="http://schemas.microsoft.com/office/powerpoint/2010/main" val="168470136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ABB84D7-F75F-3A4B-9FCD-BA1F45DF2728}" type="slidenum">
              <a:rPr lang="en-US"/>
              <a:pPr>
                <a:defRPr/>
              </a:pPr>
              <a:t>‹#›</a:t>
            </a:fld>
            <a:endParaRPr lang="en-US"/>
          </a:p>
        </p:txBody>
      </p:sp>
    </p:spTree>
    <p:extLst>
      <p:ext uri="{BB962C8B-B14F-4D97-AF65-F5344CB8AC3E}">
        <p14:creationId xmlns:p14="http://schemas.microsoft.com/office/powerpoint/2010/main" val="80862725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399D1BF-2E70-CC47-A4BE-EAC67858B7F8}" type="slidenum">
              <a:rPr lang="en-US"/>
              <a:pPr>
                <a:defRPr/>
              </a:pPr>
              <a:t>‹#›</a:t>
            </a:fld>
            <a:endParaRPr lang="en-US"/>
          </a:p>
        </p:txBody>
      </p:sp>
    </p:spTree>
    <p:extLst>
      <p:ext uri="{BB962C8B-B14F-4D97-AF65-F5344CB8AC3E}">
        <p14:creationId xmlns:p14="http://schemas.microsoft.com/office/powerpoint/2010/main" val="358446223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D8C8140-A513-C944-A977-81F629041E6E}" type="slidenum">
              <a:rPr lang="en-US"/>
              <a:pPr>
                <a:defRPr/>
              </a:pPr>
              <a:t>‹#›</a:t>
            </a:fld>
            <a:endParaRPr lang="en-US"/>
          </a:p>
        </p:txBody>
      </p:sp>
    </p:spTree>
    <p:extLst>
      <p:ext uri="{BB962C8B-B14F-4D97-AF65-F5344CB8AC3E}">
        <p14:creationId xmlns:p14="http://schemas.microsoft.com/office/powerpoint/2010/main" val="243964326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54CD57C-A9CF-1F48-B67D-A42872574A08}" type="slidenum">
              <a:rPr lang="en-US"/>
              <a:pPr>
                <a:defRPr/>
              </a:pPr>
              <a:t>‹#›</a:t>
            </a:fld>
            <a:endParaRPr lang="en-US"/>
          </a:p>
        </p:txBody>
      </p:sp>
    </p:spTree>
    <p:extLst>
      <p:ext uri="{BB962C8B-B14F-4D97-AF65-F5344CB8AC3E}">
        <p14:creationId xmlns:p14="http://schemas.microsoft.com/office/powerpoint/2010/main" val="298391632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09958B7-F678-9843-907F-6414F74F733F}" type="slidenum">
              <a:rPr lang="en-US"/>
              <a:pPr>
                <a:defRPr/>
              </a:pPr>
              <a:t>‹#›</a:t>
            </a:fld>
            <a:endParaRPr lang="en-US"/>
          </a:p>
        </p:txBody>
      </p:sp>
    </p:spTree>
    <p:extLst>
      <p:ext uri="{BB962C8B-B14F-4D97-AF65-F5344CB8AC3E}">
        <p14:creationId xmlns:p14="http://schemas.microsoft.com/office/powerpoint/2010/main" val="243453014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60B9033-E0B2-294F-9808-757FABE72D97}" type="slidenum">
              <a:rPr lang="en-US"/>
              <a:pPr>
                <a:defRPr/>
              </a:pPr>
              <a:t>‹#›</a:t>
            </a:fld>
            <a:endParaRPr lang="en-US"/>
          </a:p>
        </p:txBody>
      </p:sp>
    </p:spTree>
    <p:extLst>
      <p:ext uri="{BB962C8B-B14F-4D97-AF65-F5344CB8AC3E}">
        <p14:creationId xmlns:p14="http://schemas.microsoft.com/office/powerpoint/2010/main" val="372327851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F55EFFE-3236-AE48-B74B-D48E0788F9D2}" type="slidenum">
              <a:rPr lang="en-US"/>
              <a:pPr>
                <a:defRPr/>
              </a:pPr>
              <a:t>‹#›</a:t>
            </a:fld>
            <a:endParaRPr lang="en-US"/>
          </a:p>
        </p:txBody>
      </p:sp>
    </p:spTree>
    <p:extLst>
      <p:ext uri="{BB962C8B-B14F-4D97-AF65-F5344CB8AC3E}">
        <p14:creationId xmlns:p14="http://schemas.microsoft.com/office/powerpoint/2010/main" val="234384437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243245-6523-E04F-B7AC-B5B6B2EAFEF7}" type="slidenum">
              <a:rPr lang="en-US"/>
              <a:pPr>
                <a:defRPr/>
              </a:pPr>
              <a:t>‹#›</a:t>
            </a:fld>
            <a:endParaRPr lang="en-US"/>
          </a:p>
        </p:txBody>
      </p:sp>
    </p:spTree>
    <p:extLst>
      <p:ext uri="{BB962C8B-B14F-4D97-AF65-F5344CB8AC3E}">
        <p14:creationId xmlns:p14="http://schemas.microsoft.com/office/powerpoint/2010/main" val="11367797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BAF9F38-5833-9840-A609-D1E998F7941B}" type="slidenum">
              <a:rPr lang="en-US" altLang="zh-TW"/>
              <a:pPr>
                <a:defRPr/>
              </a:pPr>
              <a:t>‹#›</a:t>
            </a:fld>
            <a:endParaRPr lang="en-US" altLang="zh-TW"/>
          </a:p>
        </p:txBody>
      </p:sp>
    </p:spTree>
    <p:extLst>
      <p:ext uri="{BB962C8B-B14F-4D97-AF65-F5344CB8AC3E}">
        <p14:creationId xmlns:p14="http://schemas.microsoft.com/office/powerpoint/2010/main" val="2090834582"/>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1155866"/>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74C5B019-8EA6-2C4F-B3B9-F27BDE136277}" type="slidenum">
              <a:rPr lang="en-US" altLang="zh-TW"/>
              <a:pPr>
                <a:defRPr/>
              </a:pPr>
              <a:t>‹#›</a:t>
            </a:fld>
            <a:endParaRPr lang="en-US" altLang="zh-TW"/>
          </a:p>
        </p:txBody>
      </p:sp>
    </p:spTree>
    <p:extLst>
      <p:ext uri="{BB962C8B-B14F-4D97-AF65-F5344CB8AC3E}">
        <p14:creationId xmlns:p14="http://schemas.microsoft.com/office/powerpoint/2010/main" val="2932355256"/>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524039F8-9DDC-9A48-B4E4-14CBC9141B3D}" type="slidenum">
              <a:rPr lang="en-US" altLang="zh-TW"/>
              <a:pPr>
                <a:defRPr/>
              </a:pPr>
              <a:t>‹#›</a:t>
            </a:fld>
            <a:endParaRPr lang="en-US" altLang="zh-TW"/>
          </a:p>
        </p:txBody>
      </p:sp>
    </p:spTree>
    <p:extLst>
      <p:ext uri="{BB962C8B-B14F-4D97-AF65-F5344CB8AC3E}">
        <p14:creationId xmlns:p14="http://schemas.microsoft.com/office/powerpoint/2010/main" val="102968889"/>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E0C039B-4BD4-F54A-A128-B04075423D54}" type="slidenum">
              <a:rPr lang="en-US" altLang="zh-TW"/>
              <a:pPr>
                <a:defRPr/>
              </a:pPr>
              <a:t>‹#›</a:t>
            </a:fld>
            <a:endParaRPr lang="en-US" altLang="zh-TW"/>
          </a:p>
        </p:txBody>
      </p:sp>
    </p:spTree>
    <p:extLst>
      <p:ext uri="{BB962C8B-B14F-4D97-AF65-F5344CB8AC3E}">
        <p14:creationId xmlns:p14="http://schemas.microsoft.com/office/powerpoint/2010/main" val="2180185039"/>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AEF56D3C-8936-1848-B1A2-79CC21C883E1}" type="slidenum">
              <a:rPr lang="en-US" altLang="zh-TW"/>
              <a:pPr>
                <a:defRPr/>
              </a:pPr>
              <a:t>‹#›</a:t>
            </a:fld>
            <a:endParaRPr lang="en-US" altLang="zh-TW"/>
          </a:p>
        </p:txBody>
      </p:sp>
    </p:spTree>
    <p:extLst>
      <p:ext uri="{BB962C8B-B14F-4D97-AF65-F5344CB8AC3E}">
        <p14:creationId xmlns:p14="http://schemas.microsoft.com/office/powerpoint/2010/main" val="3397207517"/>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B30B7BF9-D4C0-D149-BD18-454F0C7A0A59}" type="slidenum">
              <a:rPr lang="en-US" altLang="zh-TW"/>
              <a:pPr>
                <a:defRPr/>
              </a:pPr>
              <a:t>‹#›</a:t>
            </a:fld>
            <a:endParaRPr lang="en-US" altLang="zh-TW"/>
          </a:p>
        </p:txBody>
      </p:sp>
    </p:spTree>
    <p:extLst>
      <p:ext uri="{BB962C8B-B14F-4D97-AF65-F5344CB8AC3E}">
        <p14:creationId xmlns:p14="http://schemas.microsoft.com/office/powerpoint/2010/main" val="2374185703"/>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8E3662BB-7A72-3A4F-98A8-CF4AB203EC59}" type="slidenum">
              <a:rPr lang="en-US" altLang="zh-TW"/>
              <a:pPr>
                <a:defRPr/>
              </a:pPr>
              <a:t>‹#›</a:t>
            </a:fld>
            <a:endParaRPr lang="en-US" altLang="zh-TW"/>
          </a:p>
        </p:txBody>
      </p:sp>
    </p:spTree>
    <p:extLst>
      <p:ext uri="{BB962C8B-B14F-4D97-AF65-F5344CB8AC3E}">
        <p14:creationId xmlns:p14="http://schemas.microsoft.com/office/powerpoint/2010/main" val="3958972979"/>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08F1E18-F88B-1840-850F-9C4A6E8A6526}" type="slidenum">
              <a:rPr lang="en-US" altLang="zh-TW"/>
              <a:pPr>
                <a:defRPr/>
              </a:pPr>
              <a:t>‹#›</a:t>
            </a:fld>
            <a:endParaRPr lang="en-US" altLang="zh-TW"/>
          </a:p>
        </p:txBody>
      </p:sp>
    </p:spTree>
    <p:extLst>
      <p:ext uri="{BB962C8B-B14F-4D97-AF65-F5344CB8AC3E}">
        <p14:creationId xmlns:p14="http://schemas.microsoft.com/office/powerpoint/2010/main" val="2208977793"/>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A6DDB79-19B3-1E47-B593-5B227EDA92E3}" type="slidenum">
              <a:rPr lang="en-US" altLang="zh-TW"/>
              <a:pPr>
                <a:defRPr/>
              </a:pPr>
              <a:t>‹#›</a:t>
            </a:fld>
            <a:endParaRPr lang="en-US" altLang="zh-TW"/>
          </a:p>
        </p:txBody>
      </p:sp>
    </p:spTree>
    <p:extLst>
      <p:ext uri="{BB962C8B-B14F-4D97-AF65-F5344CB8AC3E}">
        <p14:creationId xmlns:p14="http://schemas.microsoft.com/office/powerpoint/2010/main" val="1384370606"/>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B4D9908-CC89-5B4D-A30C-48752A9051F6}" type="slidenum">
              <a:rPr lang="en-US" altLang="zh-TW"/>
              <a:pPr>
                <a:defRPr/>
              </a:pPr>
              <a:t>‹#›</a:t>
            </a:fld>
            <a:endParaRPr lang="en-US" altLang="zh-TW"/>
          </a:p>
        </p:txBody>
      </p:sp>
    </p:spTree>
    <p:extLst>
      <p:ext uri="{BB962C8B-B14F-4D97-AF65-F5344CB8AC3E}">
        <p14:creationId xmlns:p14="http://schemas.microsoft.com/office/powerpoint/2010/main" val="3938758404"/>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D2F3C7A-EE17-7B4B-8987-7B110A5D8887}" type="slidenum">
              <a:rPr lang="en-US" altLang="zh-TW"/>
              <a:pPr>
                <a:defRPr/>
              </a:pPr>
              <a:t>‹#›</a:t>
            </a:fld>
            <a:endParaRPr lang="en-US" altLang="zh-TW"/>
          </a:p>
        </p:txBody>
      </p:sp>
    </p:spTree>
    <p:extLst>
      <p:ext uri="{BB962C8B-B14F-4D97-AF65-F5344CB8AC3E}">
        <p14:creationId xmlns:p14="http://schemas.microsoft.com/office/powerpoint/2010/main" val="3982614991"/>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7797514"/>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TW"/>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TW"/>
          </a:p>
        </p:txBody>
      </p:sp>
      <p:sp>
        <p:nvSpPr>
          <p:cNvPr id="9" name="Rectangle 6"/>
          <p:cNvSpPr>
            <a:spLocks noGrp="1" noChangeArrowheads="1"/>
          </p:cNvSpPr>
          <p:nvPr>
            <p:ph type="sldNum" sz="quarter" idx="12"/>
          </p:nvPr>
        </p:nvSpPr>
        <p:spPr>
          <a:ln/>
        </p:spPr>
        <p:txBody>
          <a:bodyPr/>
          <a:lstStyle>
            <a:lvl1pPr>
              <a:defRPr/>
            </a:lvl1pPr>
          </a:lstStyle>
          <a:p>
            <a:pPr>
              <a:defRPr/>
            </a:pPr>
            <a:fld id="{C1D020ED-1621-8043-A81B-450E32126D73}" type="slidenum">
              <a:rPr lang="en-US" altLang="zh-TW"/>
              <a:pPr>
                <a:defRPr/>
              </a:pPr>
              <a:t>‹#›</a:t>
            </a:fld>
            <a:endParaRPr lang="en-US" altLang="zh-TW"/>
          </a:p>
        </p:txBody>
      </p:sp>
    </p:spTree>
    <p:extLst>
      <p:ext uri="{BB962C8B-B14F-4D97-AF65-F5344CB8AC3E}">
        <p14:creationId xmlns:p14="http://schemas.microsoft.com/office/powerpoint/2010/main" val="1230132746"/>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ltLang="zh-TW"/>
          </a:p>
        </p:txBody>
      </p:sp>
      <p:sp>
        <p:nvSpPr>
          <p:cNvPr id="7" name="Rectangle 5"/>
          <p:cNvSpPr>
            <a:spLocks noGrp="1" noChangeArrowheads="1"/>
          </p:cNvSpPr>
          <p:nvPr>
            <p:ph type="ftr" sz="quarter" idx="11"/>
          </p:nvPr>
        </p:nvSpPr>
        <p:spPr>
          <a:ln/>
        </p:spPr>
        <p:txBody>
          <a:bodyPr/>
          <a:lstStyle>
            <a:lvl1pPr>
              <a:defRPr/>
            </a:lvl1pPr>
          </a:lstStyle>
          <a:p>
            <a:pPr>
              <a:defRPr/>
            </a:pPr>
            <a:endParaRPr lang="en-US" altLang="zh-TW"/>
          </a:p>
        </p:txBody>
      </p:sp>
      <p:sp>
        <p:nvSpPr>
          <p:cNvPr id="8" name="Rectangle 6"/>
          <p:cNvSpPr>
            <a:spLocks noGrp="1" noChangeArrowheads="1"/>
          </p:cNvSpPr>
          <p:nvPr>
            <p:ph type="sldNum" sz="quarter" idx="12"/>
          </p:nvPr>
        </p:nvSpPr>
        <p:spPr>
          <a:ln/>
        </p:spPr>
        <p:txBody>
          <a:bodyPr/>
          <a:lstStyle>
            <a:lvl1pPr>
              <a:defRPr/>
            </a:lvl1pPr>
          </a:lstStyle>
          <a:p>
            <a:pPr>
              <a:defRPr/>
            </a:pPr>
            <a:fld id="{B9B694E1-38B1-C84E-AC57-787291F592D3}" type="slidenum">
              <a:rPr lang="en-US" altLang="zh-TW"/>
              <a:pPr>
                <a:defRPr/>
              </a:pPr>
              <a:t>‹#›</a:t>
            </a:fld>
            <a:endParaRPr lang="en-US" altLang="zh-TW"/>
          </a:p>
        </p:txBody>
      </p:sp>
    </p:spTree>
    <p:extLst>
      <p:ext uri="{BB962C8B-B14F-4D97-AF65-F5344CB8AC3E}">
        <p14:creationId xmlns:p14="http://schemas.microsoft.com/office/powerpoint/2010/main" val="3179224136"/>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7C64F6C0-CCCD-4B31-9F0C-D96885F3D5DB}" type="slidenum">
              <a:rPr lang="en-GB"/>
              <a:pPr>
                <a:defRPr/>
              </a:pPr>
              <a:t>‹#›</a:t>
            </a:fld>
            <a:endParaRPr lang="en-GB"/>
          </a:p>
        </p:txBody>
      </p:sp>
    </p:spTree>
    <p:extLst>
      <p:ext uri="{BB962C8B-B14F-4D97-AF65-F5344CB8AC3E}">
        <p14:creationId xmlns:p14="http://schemas.microsoft.com/office/powerpoint/2010/main" val="25412532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8CB3ED6C-0EB5-4227-99AB-89321010DC4E}" type="slidenum">
              <a:rPr lang="en-GB"/>
              <a:pPr>
                <a:defRPr/>
              </a:pPr>
              <a:t>‹#›</a:t>
            </a:fld>
            <a:endParaRPr lang="en-GB"/>
          </a:p>
        </p:txBody>
      </p:sp>
    </p:spTree>
    <p:extLst>
      <p:ext uri="{BB962C8B-B14F-4D97-AF65-F5344CB8AC3E}">
        <p14:creationId xmlns:p14="http://schemas.microsoft.com/office/powerpoint/2010/main" val="274445566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BC7E71D2-A18B-426E-8695-90A4FD923474}" type="slidenum">
              <a:rPr lang="en-GB"/>
              <a:pPr>
                <a:defRPr/>
              </a:pPr>
              <a:t>‹#›</a:t>
            </a:fld>
            <a:endParaRPr lang="en-GB"/>
          </a:p>
        </p:txBody>
      </p:sp>
    </p:spTree>
    <p:extLst>
      <p:ext uri="{BB962C8B-B14F-4D97-AF65-F5344CB8AC3E}">
        <p14:creationId xmlns:p14="http://schemas.microsoft.com/office/powerpoint/2010/main" val="90708200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3E21B54-97C3-43C4-ACBB-C4FECB9AAE30}" type="slidenum">
              <a:rPr lang="en-GB"/>
              <a:pPr>
                <a:defRPr/>
              </a:pPr>
              <a:t>‹#›</a:t>
            </a:fld>
            <a:endParaRPr lang="en-GB"/>
          </a:p>
        </p:txBody>
      </p:sp>
    </p:spTree>
    <p:extLst>
      <p:ext uri="{BB962C8B-B14F-4D97-AF65-F5344CB8AC3E}">
        <p14:creationId xmlns:p14="http://schemas.microsoft.com/office/powerpoint/2010/main" val="142692053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38DB4E3A-C38F-48FD-9AD7-BA86E1473F1E}" type="slidenum">
              <a:rPr lang="en-GB"/>
              <a:pPr>
                <a:defRPr/>
              </a:pPr>
              <a:t>‹#›</a:t>
            </a:fld>
            <a:endParaRPr lang="en-GB"/>
          </a:p>
        </p:txBody>
      </p:sp>
    </p:spTree>
    <p:extLst>
      <p:ext uri="{BB962C8B-B14F-4D97-AF65-F5344CB8AC3E}">
        <p14:creationId xmlns:p14="http://schemas.microsoft.com/office/powerpoint/2010/main" val="75727979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A675B88-EA80-4273-B528-04A3043F219B}" type="slidenum">
              <a:rPr lang="en-GB"/>
              <a:pPr>
                <a:defRPr/>
              </a:pPr>
              <a:t>‹#›</a:t>
            </a:fld>
            <a:endParaRPr lang="en-GB"/>
          </a:p>
        </p:txBody>
      </p:sp>
    </p:spTree>
    <p:extLst>
      <p:ext uri="{BB962C8B-B14F-4D97-AF65-F5344CB8AC3E}">
        <p14:creationId xmlns:p14="http://schemas.microsoft.com/office/powerpoint/2010/main" val="83379157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C426B45B-2F8D-4543-8832-A811D8AF497D}" type="slidenum">
              <a:rPr lang="en-GB"/>
              <a:pPr>
                <a:defRPr/>
              </a:pPr>
              <a:t>‹#›</a:t>
            </a:fld>
            <a:endParaRPr lang="en-GB"/>
          </a:p>
        </p:txBody>
      </p:sp>
    </p:spTree>
    <p:extLst>
      <p:ext uri="{BB962C8B-B14F-4D97-AF65-F5344CB8AC3E}">
        <p14:creationId xmlns:p14="http://schemas.microsoft.com/office/powerpoint/2010/main" val="131434703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B940E54-C5D8-4624-8CC1-D73B9F63D27D}" type="slidenum">
              <a:rPr lang="en-GB"/>
              <a:pPr>
                <a:defRPr/>
              </a:pPr>
              <a:t>‹#›</a:t>
            </a:fld>
            <a:endParaRPr lang="en-GB"/>
          </a:p>
        </p:txBody>
      </p:sp>
    </p:spTree>
    <p:extLst>
      <p:ext uri="{BB962C8B-B14F-4D97-AF65-F5344CB8AC3E}">
        <p14:creationId xmlns:p14="http://schemas.microsoft.com/office/powerpoint/2010/main" val="21033623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5313569"/>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DC0733C0-DCA5-47EB-A203-B1CA82A57DC3}" type="slidenum">
              <a:rPr lang="en-GB"/>
              <a:pPr>
                <a:defRPr/>
              </a:pPr>
              <a:t>‹#›</a:t>
            </a:fld>
            <a:endParaRPr lang="en-GB"/>
          </a:p>
        </p:txBody>
      </p:sp>
    </p:spTree>
    <p:extLst>
      <p:ext uri="{BB962C8B-B14F-4D97-AF65-F5344CB8AC3E}">
        <p14:creationId xmlns:p14="http://schemas.microsoft.com/office/powerpoint/2010/main" val="1011390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D9DB9D4-CE6E-4F7A-A8F1-581148F5ADF5}" type="slidenum">
              <a:rPr lang="en-GB"/>
              <a:pPr>
                <a:defRPr/>
              </a:pPr>
              <a:t>‹#›</a:t>
            </a:fld>
            <a:endParaRPr lang="en-GB"/>
          </a:p>
        </p:txBody>
      </p:sp>
    </p:spTree>
    <p:extLst>
      <p:ext uri="{BB962C8B-B14F-4D97-AF65-F5344CB8AC3E}">
        <p14:creationId xmlns:p14="http://schemas.microsoft.com/office/powerpoint/2010/main" val="178742140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63550"/>
            <a:ext cx="1941513" cy="563086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463550"/>
            <a:ext cx="5676900" cy="56308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1FE09AF-F475-445D-9E39-1276E6EF62FA}" type="slidenum">
              <a:rPr lang="en-GB"/>
              <a:pPr>
                <a:defRPr/>
              </a:pPr>
              <a:t>‹#›</a:t>
            </a:fld>
            <a:endParaRPr lang="en-GB"/>
          </a:p>
        </p:txBody>
      </p:sp>
    </p:spTree>
    <p:extLst>
      <p:ext uri="{BB962C8B-B14F-4D97-AF65-F5344CB8AC3E}">
        <p14:creationId xmlns:p14="http://schemas.microsoft.com/office/powerpoint/2010/main" val="354821884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ea typeface="ＭＳ Ｐゴシック"/>
              </a:defRPr>
            </a:lvl1pPr>
          </a:lstStyle>
          <a:p>
            <a:pPr>
              <a:defRPr/>
            </a:pPr>
            <a:fld id="{52A6CFD5-7DD4-4761-BC50-57D808DDA650}" type="slidenum">
              <a:rPr lang="en-GB"/>
              <a:pPr>
                <a:defRPr/>
              </a:pPr>
              <a:t>‹#›</a:t>
            </a:fld>
            <a:endParaRPr lang="en-GB"/>
          </a:p>
        </p:txBody>
      </p:sp>
    </p:spTree>
    <p:extLst>
      <p:ext uri="{BB962C8B-B14F-4D97-AF65-F5344CB8AC3E}">
        <p14:creationId xmlns:p14="http://schemas.microsoft.com/office/powerpoint/2010/main" val="326235874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9AB1491-20D2-4D4A-8D9D-CB1098DCA28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8857690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sz="240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sz="240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sz="2400">
                <a:solidFill>
                  <a:srgbClr val="EAEAEA"/>
                </a:solidFill>
                <a:latin typeface="Times New Roman"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9A14E27E-6235-7A4B-A1A8-1D574106C1E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0983010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60AC5BC-5E63-E54E-BBD7-3C20DE55FFB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7011392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D1F172B7-6EC2-B148-8972-E5EBFEB0A3D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26840435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ACBF059-2637-1241-B23C-24E3BF10F7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9114553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150CF311-AE43-9B43-86F5-8A7EC4BD956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4492071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8268906"/>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53472329-0A71-5D47-96EB-030773F72C8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112248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CDE3E5A-0A54-4C44-8DE6-51FE32BBE00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6337154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B01E7997-A382-944E-B2AB-E0FF8DDF1D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8120383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5193BEA-5F57-AF46-96FA-A12BEEFCCF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7732757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5E37FA4B-C7DE-A84C-8FB7-4D8FE976755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2652408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8BED93A-0FA7-9949-844E-CDCFADDD378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6466056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2F741D8-2FD5-E345-9D67-88D6A6329D0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749755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3283767"/>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957574"/>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70062547"/>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8624919"/>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4106096"/>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84812903"/>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44196003"/>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9501852"/>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40434564"/>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78368045"/>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2406181"/>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99167310"/>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650152798"/>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355680221"/>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6314112"/>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3008243513"/>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1974097062"/>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4170214775"/>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481118439"/>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3258276985"/>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634177367"/>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387922245"/>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2943532916"/>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1985063528"/>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pPr>
                <a:defRPr/>
              </a:pPr>
              <a:t>‹#›</a:t>
            </a:fld>
            <a:endParaRPr lang="en-US"/>
          </a:p>
        </p:txBody>
      </p:sp>
    </p:spTree>
    <p:extLst>
      <p:ext uri="{BB962C8B-B14F-4D97-AF65-F5344CB8AC3E}">
        <p14:creationId xmlns:p14="http://schemas.microsoft.com/office/powerpoint/2010/main" val="154915329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6692824"/>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pPr>
                <a:defRPr/>
              </a:pPr>
              <a:t>‹#›</a:t>
            </a:fld>
            <a:endParaRPr lang="en-US"/>
          </a:p>
        </p:txBody>
      </p:sp>
    </p:spTree>
    <p:extLst>
      <p:ext uri="{BB962C8B-B14F-4D97-AF65-F5344CB8AC3E}">
        <p14:creationId xmlns:p14="http://schemas.microsoft.com/office/powerpoint/2010/main" val="39657539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pPr>
                <a:defRPr/>
              </a:pPr>
              <a:t>‹#›</a:t>
            </a:fld>
            <a:endParaRPr lang="en-US"/>
          </a:p>
        </p:txBody>
      </p:sp>
    </p:spTree>
    <p:extLst>
      <p:ext uri="{BB962C8B-B14F-4D97-AF65-F5344CB8AC3E}">
        <p14:creationId xmlns:p14="http://schemas.microsoft.com/office/powerpoint/2010/main" val="537019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pPr>
                <a:defRPr/>
              </a:pPr>
              <a:t>‹#›</a:t>
            </a:fld>
            <a:endParaRPr lang="en-US"/>
          </a:p>
        </p:txBody>
      </p:sp>
    </p:spTree>
    <p:extLst>
      <p:ext uri="{BB962C8B-B14F-4D97-AF65-F5344CB8AC3E}">
        <p14:creationId xmlns:p14="http://schemas.microsoft.com/office/powerpoint/2010/main" val="2277949170"/>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pPr>
                <a:defRPr/>
              </a:pPr>
              <a:t>‹#›</a:t>
            </a:fld>
            <a:endParaRPr lang="en-US"/>
          </a:p>
        </p:txBody>
      </p:sp>
    </p:spTree>
    <p:extLst>
      <p:ext uri="{BB962C8B-B14F-4D97-AF65-F5344CB8AC3E}">
        <p14:creationId xmlns:p14="http://schemas.microsoft.com/office/powerpoint/2010/main" val="32285355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pPr>
                <a:defRPr/>
              </a:pPr>
              <a:t>‹#›</a:t>
            </a:fld>
            <a:endParaRPr lang="en-US"/>
          </a:p>
        </p:txBody>
      </p:sp>
    </p:spTree>
    <p:extLst>
      <p:ext uri="{BB962C8B-B14F-4D97-AF65-F5344CB8AC3E}">
        <p14:creationId xmlns:p14="http://schemas.microsoft.com/office/powerpoint/2010/main" val="162986330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pPr>
                <a:defRPr/>
              </a:pPr>
              <a:t>‹#›</a:t>
            </a:fld>
            <a:endParaRPr lang="en-US"/>
          </a:p>
        </p:txBody>
      </p:sp>
    </p:spTree>
    <p:extLst>
      <p:ext uri="{BB962C8B-B14F-4D97-AF65-F5344CB8AC3E}">
        <p14:creationId xmlns:p14="http://schemas.microsoft.com/office/powerpoint/2010/main" val="117431902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pPr>
                <a:defRPr/>
              </a:pPr>
              <a:t>‹#›</a:t>
            </a:fld>
            <a:endParaRPr lang="en-US"/>
          </a:p>
        </p:txBody>
      </p:sp>
    </p:spTree>
    <p:extLst>
      <p:ext uri="{BB962C8B-B14F-4D97-AF65-F5344CB8AC3E}">
        <p14:creationId xmlns:p14="http://schemas.microsoft.com/office/powerpoint/2010/main" val="249331108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pPr>
                <a:defRPr/>
              </a:pPr>
              <a:t>‹#›</a:t>
            </a:fld>
            <a:endParaRPr lang="en-US"/>
          </a:p>
        </p:txBody>
      </p:sp>
    </p:spTree>
    <p:extLst>
      <p:ext uri="{BB962C8B-B14F-4D97-AF65-F5344CB8AC3E}">
        <p14:creationId xmlns:p14="http://schemas.microsoft.com/office/powerpoint/2010/main" val="395932259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pPr>
                <a:defRPr/>
              </a:pPr>
              <a:t>‹#›</a:t>
            </a:fld>
            <a:endParaRPr lang="en-US"/>
          </a:p>
        </p:txBody>
      </p:sp>
    </p:spTree>
    <p:extLst>
      <p:ext uri="{BB962C8B-B14F-4D97-AF65-F5344CB8AC3E}">
        <p14:creationId xmlns:p14="http://schemas.microsoft.com/office/powerpoint/2010/main" val="156967526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pPr>
                <a:defRPr/>
              </a:pPr>
              <a:t>‹#›</a:t>
            </a:fld>
            <a:endParaRPr lang="en-US"/>
          </a:p>
        </p:txBody>
      </p:sp>
    </p:spTree>
    <p:extLst>
      <p:ext uri="{BB962C8B-B14F-4D97-AF65-F5344CB8AC3E}">
        <p14:creationId xmlns:p14="http://schemas.microsoft.com/office/powerpoint/2010/main" val="22989570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70855"/>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499238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625814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03634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378706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432491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972722"/>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489923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907562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879248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834630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6640FD8-F64B-BD48-88F1-C54A5DD161EE}" type="slidenum">
              <a:rPr lang="en-US"/>
              <a:pPr>
                <a:defRPr/>
              </a:pPr>
              <a:t>‹#›</a:t>
            </a:fld>
            <a:endParaRPr lang="en-US"/>
          </a:p>
        </p:txBody>
      </p:sp>
    </p:spTree>
    <p:extLst>
      <p:ext uri="{BB962C8B-B14F-4D97-AF65-F5344CB8AC3E}">
        <p14:creationId xmlns:p14="http://schemas.microsoft.com/office/powerpoint/2010/main" val="503497295"/>
      </p:ext>
    </p:extLst>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7B19EAEF-2DB3-214D-BDA3-4D3D165D0046}"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93464967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584371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381562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06080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BD6A1DF-770F-473D-970E-9986BE9A6D86}" type="slidenum">
              <a:rPr lang="en-GB"/>
              <a:pPr>
                <a:defRPr/>
              </a:pPr>
              <a:t>‹#›</a:t>
            </a:fld>
            <a:endParaRPr lang="en-GB"/>
          </a:p>
        </p:txBody>
      </p:sp>
    </p:spTree>
    <p:extLst>
      <p:ext uri="{BB962C8B-B14F-4D97-AF65-F5344CB8AC3E}">
        <p14:creationId xmlns:p14="http://schemas.microsoft.com/office/powerpoint/2010/main" val="67230347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ACB84B0-55DC-4F3E-B6A2-6A79170344A8}" type="slidenum">
              <a:rPr lang="en-GB"/>
              <a:pPr>
                <a:defRPr/>
              </a:pPr>
              <a:t>‹#›</a:t>
            </a:fld>
            <a:endParaRPr lang="en-GB"/>
          </a:p>
        </p:txBody>
      </p:sp>
    </p:spTree>
    <p:extLst>
      <p:ext uri="{BB962C8B-B14F-4D97-AF65-F5344CB8AC3E}">
        <p14:creationId xmlns:p14="http://schemas.microsoft.com/office/powerpoint/2010/main" val="3028745593"/>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2CFF074F-28D0-454D-A628-9F5CF0BAFBFD}" type="slidenum">
              <a:rPr lang="en-GB"/>
              <a:pPr>
                <a:defRPr/>
              </a:pPr>
              <a:t>‹#›</a:t>
            </a:fld>
            <a:endParaRPr lang="en-GB"/>
          </a:p>
        </p:txBody>
      </p:sp>
    </p:spTree>
    <p:extLst>
      <p:ext uri="{BB962C8B-B14F-4D97-AF65-F5344CB8AC3E}">
        <p14:creationId xmlns:p14="http://schemas.microsoft.com/office/powerpoint/2010/main" val="114207854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BA7EB160-183A-46AD-9329-984C97F8B2D1}" type="slidenum">
              <a:rPr lang="en-GB"/>
              <a:pPr>
                <a:defRPr/>
              </a:pPr>
              <a:t>‹#›</a:t>
            </a:fld>
            <a:endParaRPr lang="en-GB"/>
          </a:p>
        </p:txBody>
      </p:sp>
    </p:spTree>
    <p:extLst>
      <p:ext uri="{BB962C8B-B14F-4D97-AF65-F5344CB8AC3E}">
        <p14:creationId xmlns:p14="http://schemas.microsoft.com/office/powerpoint/2010/main" val="2724183294"/>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905AB801-EBC0-461D-BD09-107159641779}" type="slidenum">
              <a:rPr lang="en-GB"/>
              <a:pPr>
                <a:defRPr/>
              </a:pPr>
              <a:t>‹#›</a:t>
            </a:fld>
            <a:endParaRPr lang="en-GB"/>
          </a:p>
        </p:txBody>
      </p:sp>
    </p:spTree>
    <p:extLst>
      <p:ext uri="{BB962C8B-B14F-4D97-AF65-F5344CB8AC3E}">
        <p14:creationId xmlns:p14="http://schemas.microsoft.com/office/powerpoint/2010/main" val="173304955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FF3680F5-4BDB-4042-A7B2-475DDFEB59C3}" type="slidenum">
              <a:rPr lang="en-GB"/>
              <a:pPr>
                <a:defRPr/>
              </a:pPr>
              <a:t>‹#›</a:t>
            </a:fld>
            <a:endParaRPr lang="en-GB"/>
          </a:p>
        </p:txBody>
      </p:sp>
    </p:spTree>
    <p:extLst>
      <p:ext uri="{BB962C8B-B14F-4D97-AF65-F5344CB8AC3E}">
        <p14:creationId xmlns:p14="http://schemas.microsoft.com/office/powerpoint/2010/main" val="277088835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36FBB3B4-4251-4876-82FC-16C52E3274B7}" type="slidenum">
              <a:rPr lang="en-GB"/>
              <a:pPr>
                <a:defRPr/>
              </a:pPr>
              <a:t>‹#›</a:t>
            </a:fld>
            <a:endParaRPr lang="en-GB"/>
          </a:p>
        </p:txBody>
      </p:sp>
    </p:spTree>
    <p:extLst>
      <p:ext uri="{BB962C8B-B14F-4D97-AF65-F5344CB8AC3E}">
        <p14:creationId xmlns:p14="http://schemas.microsoft.com/office/powerpoint/2010/main" val="26664948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8BC8B4-7BC6-6749-8D38-E2F7FBBD44F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9759965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FA1C9633-4DBA-41D1-BBEA-341ACFCC54A2}" type="slidenum">
              <a:rPr lang="en-GB"/>
              <a:pPr>
                <a:defRPr/>
              </a:pPr>
              <a:t>‹#›</a:t>
            </a:fld>
            <a:endParaRPr lang="en-GB"/>
          </a:p>
        </p:txBody>
      </p:sp>
    </p:spTree>
    <p:extLst>
      <p:ext uri="{BB962C8B-B14F-4D97-AF65-F5344CB8AC3E}">
        <p14:creationId xmlns:p14="http://schemas.microsoft.com/office/powerpoint/2010/main" val="26523702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B25AD8F-4150-40EC-9259-A0080A2AAAFA}" type="slidenum">
              <a:rPr lang="en-GB"/>
              <a:pPr>
                <a:defRPr/>
              </a:pPr>
              <a:t>‹#›</a:t>
            </a:fld>
            <a:endParaRPr lang="en-GB"/>
          </a:p>
        </p:txBody>
      </p:sp>
    </p:spTree>
    <p:extLst>
      <p:ext uri="{BB962C8B-B14F-4D97-AF65-F5344CB8AC3E}">
        <p14:creationId xmlns:p14="http://schemas.microsoft.com/office/powerpoint/2010/main" val="413718904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663FF96-1C93-41DB-96E7-C65FFC159DE6}" type="slidenum">
              <a:rPr lang="en-GB"/>
              <a:pPr>
                <a:defRPr/>
              </a:pPr>
              <a:t>‹#›</a:t>
            </a:fld>
            <a:endParaRPr lang="en-GB"/>
          </a:p>
        </p:txBody>
      </p:sp>
    </p:spTree>
    <p:extLst>
      <p:ext uri="{BB962C8B-B14F-4D97-AF65-F5344CB8AC3E}">
        <p14:creationId xmlns:p14="http://schemas.microsoft.com/office/powerpoint/2010/main" val="20051946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9C128213-389A-4145-9460-8650AB810D64}" type="slidenum">
              <a:rPr lang="en-GB"/>
              <a:pPr>
                <a:defRPr/>
              </a:pPr>
              <a:t>‹#›</a:t>
            </a:fld>
            <a:endParaRPr lang="en-GB"/>
          </a:p>
        </p:txBody>
      </p:sp>
    </p:spTree>
    <p:extLst>
      <p:ext uri="{BB962C8B-B14F-4D97-AF65-F5344CB8AC3E}">
        <p14:creationId xmlns:p14="http://schemas.microsoft.com/office/powerpoint/2010/main" val="291722930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defRPr>
            </a:lvl1pPr>
          </a:lstStyle>
          <a:p>
            <a:pPr>
              <a:defRPr/>
            </a:pPr>
            <a:fld id="{DDF04EF2-DA00-4EDA-BAD3-8884E487DAF0}" type="slidenum">
              <a:rPr lang="en-GB"/>
              <a:pPr>
                <a:defRPr/>
              </a:pPr>
              <a:t>‹#›</a:t>
            </a:fld>
            <a:endParaRPr lang="en-GB"/>
          </a:p>
        </p:txBody>
      </p:sp>
    </p:spTree>
    <p:extLst>
      <p:ext uri="{BB962C8B-B14F-4D97-AF65-F5344CB8AC3E}">
        <p14:creationId xmlns:p14="http://schemas.microsoft.com/office/powerpoint/2010/main" val="203667750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DCE7188D-D7BA-2542-A7F0-52B6C7F836CB}"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62617952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02D1053A-0AD6-E84C-990A-92E6B7633E9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47078801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C17F52F-236E-A549-A9A2-C06466AD5488}"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16400376"/>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384721B-5E75-7544-815A-0DBF6A3EFD1B}"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16466431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E4715540-6648-3D4F-BC97-9287362B7F1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0744341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7ADD16D6-C781-C446-B66A-C6CE354D954F}"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45647495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FBE7E5C8-16F5-A340-83DB-FEAF2EDB2A00}"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26719294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EEA17DF-9CA3-DB47-9B7D-8CE16D688EC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68762828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CB9DE41-25A6-B544-8878-B67AADF3164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023223308"/>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8EE1795-626F-4141-9E33-3949315B3A7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62418505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4DE2C122-19EF-1B4D-AD84-BA5E8AD63E7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10469841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CC995CFB-371E-5A4A-B933-C183F87D1122}"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23382179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961133E1-8CC5-B24E-A788-FA72F60D2263}"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30564219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EDBB8B8B-960B-0B49-A66C-7B59F5F9647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3436674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4D68F9B6-849B-44CF-BFCA-FFC3247E7950}" type="slidenum">
              <a:rPr lang="en-US" altLang="en-US"/>
              <a:pPr/>
              <a:t>‹#›</a:t>
            </a:fld>
            <a:endParaRPr lang="en-US" altLang="en-US"/>
          </a:p>
        </p:txBody>
      </p:sp>
    </p:spTree>
    <p:extLst>
      <p:ext uri="{BB962C8B-B14F-4D97-AF65-F5344CB8AC3E}">
        <p14:creationId xmlns:p14="http://schemas.microsoft.com/office/powerpoint/2010/main" val="191069401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333D7793-C6E5-4208-AD11-628EF1363C48}" type="slidenum">
              <a:rPr lang="en-US" altLang="en-US"/>
              <a:pPr/>
              <a:t>‹#›</a:t>
            </a:fld>
            <a:endParaRPr lang="en-US" altLang="en-US"/>
          </a:p>
        </p:txBody>
      </p:sp>
    </p:spTree>
    <p:extLst>
      <p:ext uri="{BB962C8B-B14F-4D97-AF65-F5344CB8AC3E}">
        <p14:creationId xmlns:p14="http://schemas.microsoft.com/office/powerpoint/2010/main" val="268632541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4FDB865D-CE04-904D-AF69-8AD0EB651E05}"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5766239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05AD09D3-2D16-4981-9286-EFFB357470B4}" type="slidenum">
              <a:rPr lang="en-US" altLang="en-US"/>
              <a:pPr/>
              <a:t>‹#›</a:t>
            </a:fld>
            <a:endParaRPr lang="en-US" altLang="en-US"/>
          </a:p>
        </p:txBody>
      </p:sp>
    </p:spTree>
    <p:extLst>
      <p:ext uri="{BB962C8B-B14F-4D97-AF65-F5344CB8AC3E}">
        <p14:creationId xmlns:p14="http://schemas.microsoft.com/office/powerpoint/2010/main" val="35446083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47CFDB4-2264-4ED3-BF91-4B92BD2DD387}" type="slidenum">
              <a:rPr lang="en-US" altLang="en-US"/>
              <a:pPr/>
              <a:t>‹#›</a:t>
            </a:fld>
            <a:endParaRPr lang="en-US" altLang="en-US"/>
          </a:p>
        </p:txBody>
      </p:sp>
    </p:spTree>
    <p:extLst>
      <p:ext uri="{BB962C8B-B14F-4D97-AF65-F5344CB8AC3E}">
        <p14:creationId xmlns:p14="http://schemas.microsoft.com/office/powerpoint/2010/main" val="52750426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67C8612C-FAD7-48B2-B5BA-36CCCA2DD6AE}" type="slidenum">
              <a:rPr lang="en-US" altLang="en-US"/>
              <a:pPr/>
              <a:t>‹#›</a:t>
            </a:fld>
            <a:endParaRPr lang="en-US" altLang="en-US"/>
          </a:p>
        </p:txBody>
      </p:sp>
    </p:spTree>
    <p:extLst>
      <p:ext uri="{BB962C8B-B14F-4D97-AF65-F5344CB8AC3E}">
        <p14:creationId xmlns:p14="http://schemas.microsoft.com/office/powerpoint/2010/main" val="63902185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978AE876-9984-433F-A15E-C85BA9B70D09}" type="slidenum">
              <a:rPr lang="en-US" altLang="en-US"/>
              <a:pPr/>
              <a:t>‹#›</a:t>
            </a:fld>
            <a:endParaRPr lang="en-US" altLang="en-US"/>
          </a:p>
        </p:txBody>
      </p:sp>
    </p:spTree>
    <p:extLst>
      <p:ext uri="{BB962C8B-B14F-4D97-AF65-F5344CB8AC3E}">
        <p14:creationId xmlns:p14="http://schemas.microsoft.com/office/powerpoint/2010/main" val="258223644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DA541644-013B-45F4-B786-9F300B58E932}" type="slidenum">
              <a:rPr lang="en-US" altLang="en-US"/>
              <a:pPr/>
              <a:t>‹#›</a:t>
            </a:fld>
            <a:endParaRPr lang="en-US" altLang="en-US"/>
          </a:p>
        </p:txBody>
      </p:sp>
    </p:spTree>
    <p:extLst>
      <p:ext uri="{BB962C8B-B14F-4D97-AF65-F5344CB8AC3E}">
        <p14:creationId xmlns:p14="http://schemas.microsoft.com/office/powerpoint/2010/main" val="383523947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A232AF55-EDDD-40EF-B779-400E0DB7E3B0}" type="slidenum">
              <a:rPr lang="en-US" altLang="en-US"/>
              <a:pPr/>
              <a:t>‹#›</a:t>
            </a:fld>
            <a:endParaRPr lang="en-US" altLang="en-US"/>
          </a:p>
        </p:txBody>
      </p:sp>
    </p:spTree>
    <p:extLst>
      <p:ext uri="{BB962C8B-B14F-4D97-AF65-F5344CB8AC3E}">
        <p14:creationId xmlns:p14="http://schemas.microsoft.com/office/powerpoint/2010/main" val="58497374"/>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EF82C85-8A79-45FA-904A-976BC4108619}" type="slidenum">
              <a:rPr lang="en-US" altLang="en-US"/>
              <a:pPr/>
              <a:t>‹#›</a:t>
            </a:fld>
            <a:endParaRPr lang="en-US" altLang="en-US"/>
          </a:p>
        </p:txBody>
      </p:sp>
    </p:spTree>
    <p:extLst>
      <p:ext uri="{BB962C8B-B14F-4D97-AF65-F5344CB8AC3E}">
        <p14:creationId xmlns:p14="http://schemas.microsoft.com/office/powerpoint/2010/main" val="473545454"/>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D4822BA9-B859-4CC1-9214-74AC2707B41F}" type="slidenum">
              <a:rPr lang="en-US" altLang="en-US"/>
              <a:pPr/>
              <a:t>‹#›</a:t>
            </a:fld>
            <a:endParaRPr lang="en-US" altLang="en-US"/>
          </a:p>
        </p:txBody>
      </p:sp>
    </p:spTree>
    <p:extLst>
      <p:ext uri="{BB962C8B-B14F-4D97-AF65-F5344CB8AC3E}">
        <p14:creationId xmlns:p14="http://schemas.microsoft.com/office/powerpoint/2010/main" val="2906669124"/>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E2734776-39E2-48CB-8250-45243330CE33}" type="slidenum">
              <a:rPr lang="en-US" altLang="en-US"/>
              <a:pPr/>
              <a:t>‹#›</a:t>
            </a:fld>
            <a:endParaRPr lang="en-US" altLang="en-US"/>
          </a:p>
        </p:txBody>
      </p:sp>
    </p:spTree>
    <p:extLst>
      <p:ext uri="{BB962C8B-B14F-4D97-AF65-F5344CB8AC3E}">
        <p14:creationId xmlns:p14="http://schemas.microsoft.com/office/powerpoint/2010/main" val="141202329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702BF73-B9CA-4CF7-814B-360F38BEA992}" type="slidenum">
              <a:rPr lang="en-US" altLang="en-US"/>
              <a:pPr/>
              <a:t>‹#›</a:t>
            </a:fld>
            <a:endParaRPr lang="en-US" altLang="en-US"/>
          </a:p>
        </p:txBody>
      </p:sp>
    </p:spTree>
    <p:extLst>
      <p:ext uri="{BB962C8B-B14F-4D97-AF65-F5344CB8AC3E}">
        <p14:creationId xmlns:p14="http://schemas.microsoft.com/office/powerpoint/2010/main" val="219193070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2AB1B7CC-2D6D-AA4D-AF4F-162199A96174}"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173430699"/>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2B70CB36-3EAF-48F6-AE04-5768D8F6E505}" type="slidenum">
              <a:rPr lang="en-US" altLang="en-US"/>
              <a:pPr/>
              <a:t>‹#›</a:t>
            </a:fld>
            <a:endParaRPr lang="en-US" altLang="en-US"/>
          </a:p>
        </p:txBody>
      </p:sp>
    </p:spTree>
    <p:extLst>
      <p:ext uri="{BB962C8B-B14F-4D97-AF65-F5344CB8AC3E}">
        <p14:creationId xmlns:p14="http://schemas.microsoft.com/office/powerpoint/2010/main" val="4630729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205BC5-A20E-6C40-8FCF-D557E135D16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17686695"/>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2E3E93-97DC-5547-914C-F8D8598BDD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57775911"/>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FF9F93F-91CD-784A-89FA-F9C5575FBD8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18810359"/>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741BEA-590E-8240-8FAC-F64228E53B4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91241053"/>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35C3083-CEC6-5C4F-958D-6B395B53503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82305092"/>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B662745-00BB-584D-A1E5-02599F82EA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70487803"/>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12A8335-3661-2B47-A29A-B80AD6F2BF9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65120407"/>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ED8339-0394-A64D-A8B3-F274BF38D95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52754179"/>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B221D5-B0A3-1045-8E53-E6DC855C18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87931698"/>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BF48189-E951-534F-8C9A-398B00DACE1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368240880"/>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EF9ED6-96CF-AC41-864E-8B8CDB6C8BF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62621430"/>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1F6B8C4-8660-C34C-AC41-1E887F3118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94196136"/>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969459889"/>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840074946"/>
      </p:ext>
    </p:extLst>
  </p:cSld>
  <p:clrMapOvr>
    <a:masterClrMapping/>
  </p:clrMapOvr>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334575555"/>
      </p:ext>
    </p:extLst>
  </p:cSld>
  <p:clrMapOvr>
    <a:masterClrMapping/>
  </p:clrMapOvr>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452046711"/>
      </p:ext>
    </p:extLst>
  </p:cSld>
  <p:clrMapOvr>
    <a:masterClrMapping/>
  </p:clrMapOvr>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272818052"/>
      </p:ext>
    </p:extLst>
  </p:cSld>
  <p:clrMapOvr>
    <a:masterClrMapping/>
  </p:clrMapOvr>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567740707"/>
      </p:ext>
    </p:extLst>
  </p:cSld>
  <p:clrMapOvr>
    <a:masterClrMapping/>
  </p:clrMapOvr>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927058990"/>
      </p:ext>
    </p:extLst>
  </p:cSld>
  <p:clrMapOvr>
    <a:masterClrMapping/>
  </p:clrMapOvr>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310088305"/>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AC0DC5CC-AC0A-7C4C-830D-B35EE146756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71922937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276495202"/>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310597797"/>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8132797"/>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716387870"/>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322901408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147273045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391990710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61079835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73500653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222567901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487113-FEC7-0942-A2DD-2AEB0D7979C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622502180"/>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273456074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205435788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57441273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124100036"/>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200718885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164898294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139722871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1224170203"/>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30" y="2130537"/>
            <a:ext cx="7772977" cy="1469371"/>
          </a:xfrm>
          <a:prstGeom prst="rect">
            <a:avLst/>
          </a:prstGeom>
        </p:spPr>
        <p:txBody>
          <a:bodyPr vert="horz" lIns="91255" tIns="45626" rIns="91255" bIns="45626"/>
          <a:lstStyle/>
          <a:p>
            <a:r>
              <a:rPr lang="en-US"/>
              <a:t>Click to edit Master title style</a:t>
            </a:r>
          </a:p>
        </p:txBody>
      </p:sp>
      <p:sp>
        <p:nvSpPr>
          <p:cNvPr id="3" name="Subtitle 2"/>
          <p:cNvSpPr>
            <a:spLocks noGrp="1"/>
          </p:cNvSpPr>
          <p:nvPr>
            <p:ph type="subTitle" idx="1"/>
          </p:nvPr>
        </p:nvSpPr>
        <p:spPr>
          <a:xfrm>
            <a:off x="1371041" y="3885640"/>
            <a:ext cx="6401955" cy="1753721"/>
          </a:xfrm>
          <a:prstGeom prst="rect">
            <a:avLst/>
          </a:prstGeom>
        </p:spPr>
        <p:txBody>
          <a:bodyPr vert="horz" lIns="91255" tIns="45626" rIns="91255" bIns="45626"/>
          <a:lstStyle>
            <a:lvl1pPr marL="0" indent="0" algn="ctr">
              <a:buNone/>
              <a:defRPr/>
            </a:lvl1pPr>
            <a:lvl2pPr marL="402584" indent="0" algn="ctr">
              <a:buNone/>
              <a:defRPr/>
            </a:lvl2pPr>
            <a:lvl3pPr marL="805168" indent="0" algn="ctr">
              <a:buNone/>
              <a:defRPr/>
            </a:lvl3pPr>
            <a:lvl4pPr marL="1207753" indent="0" algn="ctr">
              <a:buNone/>
              <a:defRPr/>
            </a:lvl4pPr>
            <a:lvl5pPr marL="1610338" indent="0" algn="ctr">
              <a:buNone/>
              <a:defRPr/>
            </a:lvl5pPr>
            <a:lvl6pPr marL="2012926" indent="0" algn="ctr">
              <a:buNone/>
              <a:defRPr/>
            </a:lvl6pPr>
            <a:lvl7pPr marL="2415511" indent="0" algn="ctr">
              <a:buNone/>
              <a:defRPr/>
            </a:lvl7pPr>
            <a:lvl8pPr marL="2818094" indent="0" algn="ctr">
              <a:buNone/>
              <a:defRPr/>
            </a:lvl8pPr>
            <a:lvl9pPr marL="3220680" indent="0" algn="ctr">
              <a:buNone/>
              <a:defRPr/>
            </a:lvl9pPr>
          </a:lstStyle>
          <a:p>
            <a:r>
              <a:rPr lang="en-US"/>
              <a:t>Click to edit Master subtitle style</a:t>
            </a:r>
          </a:p>
        </p:txBody>
      </p:sp>
    </p:spTree>
    <p:extLst>
      <p:ext uri="{BB962C8B-B14F-4D97-AF65-F5344CB8AC3E}">
        <p14:creationId xmlns:p14="http://schemas.microsoft.com/office/powerpoint/2010/main" val="4117008036"/>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idx="1"/>
          </p:nvPr>
        </p:nvSpPr>
        <p:spPr>
          <a:xfrm>
            <a:off x="457507" y="1599643"/>
            <a:ext cx="8229023" cy="4527176"/>
          </a:xfrm>
          <a:prstGeom prst="rect">
            <a:avLst/>
          </a:prstGeom>
        </p:spPr>
        <p:txBody>
          <a:bodyPr vert="horz"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19129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7EC9041-BC82-EB4A-A213-5FD24936B5F8}"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35801410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91255" tIns="45626" rIns="91255" bIns="45626" anchor="t"/>
          <a:lstStyle>
            <a:lvl1pPr algn="l">
              <a:defRPr sz="353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91255" tIns="45626" rIns="91255" bIns="45626" anchor="b"/>
          <a:lstStyle>
            <a:lvl1pPr marL="0" indent="0">
              <a:buNone/>
              <a:defRPr sz="1765"/>
            </a:lvl1pPr>
            <a:lvl2pPr marL="402584" indent="0">
              <a:buNone/>
              <a:defRPr sz="1588"/>
            </a:lvl2pPr>
            <a:lvl3pPr marL="805168" indent="0">
              <a:buNone/>
              <a:defRPr sz="1412"/>
            </a:lvl3pPr>
            <a:lvl4pPr marL="1207753" indent="0">
              <a:buNone/>
              <a:defRPr sz="1235"/>
            </a:lvl4pPr>
            <a:lvl5pPr marL="1610338" indent="0">
              <a:buNone/>
              <a:defRPr sz="1235"/>
            </a:lvl5pPr>
            <a:lvl6pPr marL="2012926" indent="0">
              <a:buNone/>
              <a:defRPr sz="1235"/>
            </a:lvl6pPr>
            <a:lvl7pPr marL="2415511" indent="0">
              <a:buNone/>
              <a:defRPr sz="1235"/>
            </a:lvl7pPr>
            <a:lvl8pPr marL="2818094" indent="0">
              <a:buNone/>
              <a:defRPr sz="1235"/>
            </a:lvl8pPr>
            <a:lvl9pPr marL="3220680" indent="0">
              <a:buNone/>
              <a:defRPr sz="1235"/>
            </a:lvl9pPr>
          </a:lstStyle>
          <a:p>
            <a:pPr lvl="0"/>
            <a:r>
              <a:rPr lang="en-US"/>
              <a:t>Click to edit Master text styles</a:t>
            </a:r>
          </a:p>
        </p:txBody>
      </p:sp>
    </p:spTree>
    <p:extLst>
      <p:ext uri="{BB962C8B-B14F-4D97-AF65-F5344CB8AC3E}">
        <p14:creationId xmlns:p14="http://schemas.microsoft.com/office/powerpoint/2010/main" val="225858375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91" y="1599643"/>
            <a:ext cx="4045239"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4401472"/>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674320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Tree>
    <p:extLst>
      <p:ext uri="{BB962C8B-B14F-4D97-AF65-F5344CB8AC3E}">
        <p14:creationId xmlns:p14="http://schemas.microsoft.com/office/powerpoint/2010/main" val="138935175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187893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91255" tIns="45626" rIns="91255" bIns="45626"/>
          <a:lstStyle>
            <a:lvl1pPr>
              <a:defRPr sz="2824"/>
            </a:lvl1pPr>
            <a:lvl2pPr>
              <a:defRPr sz="2471"/>
            </a:lvl2pPr>
            <a:lvl3pPr>
              <a:defRPr sz="2206"/>
            </a:lvl3pPr>
            <a:lvl4pPr>
              <a:defRPr sz="1765"/>
            </a:lvl4pPr>
            <a:lvl5pPr>
              <a:defRPr sz="1765"/>
            </a:lvl5pPr>
            <a:lvl6pPr>
              <a:defRPr sz="1765"/>
            </a:lvl6pPr>
            <a:lvl7pPr>
              <a:defRPr sz="1765"/>
            </a:lvl7pPr>
            <a:lvl8pPr>
              <a:defRPr sz="1765"/>
            </a:lvl8pPr>
            <a:lvl9pPr>
              <a:defRPr sz="176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310735585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50" y="4800339"/>
            <a:ext cx="5486977" cy="567297"/>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Picture Placeholder 2"/>
          <p:cNvSpPr>
            <a:spLocks noGrp="1"/>
          </p:cNvSpPr>
          <p:nvPr>
            <p:ph type="pic" idx="1"/>
          </p:nvPr>
        </p:nvSpPr>
        <p:spPr>
          <a:xfrm>
            <a:off x="1792450" y="612122"/>
            <a:ext cx="5486977" cy="4115360"/>
          </a:xfrm>
          <a:prstGeom prst="rect">
            <a:avLst/>
          </a:prstGeom>
        </p:spPr>
        <p:txBody>
          <a:bodyPr vert="horz" lIns="91255" tIns="45626" rIns="91255" bIns="45626"/>
          <a:lstStyle>
            <a:lvl1pPr marL="0" indent="0">
              <a:buNone/>
              <a:defRPr sz="2824"/>
            </a:lvl1pPr>
            <a:lvl2pPr marL="402584" indent="0">
              <a:buNone/>
              <a:defRPr sz="2471"/>
            </a:lvl2pPr>
            <a:lvl3pPr marL="805168" indent="0">
              <a:buNone/>
              <a:defRPr sz="2206"/>
            </a:lvl3pPr>
            <a:lvl4pPr marL="1207753" indent="0">
              <a:buNone/>
              <a:defRPr sz="1765"/>
            </a:lvl4pPr>
            <a:lvl5pPr marL="1610338" indent="0">
              <a:buNone/>
              <a:defRPr sz="1765"/>
            </a:lvl5pPr>
            <a:lvl6pPr marL="2012926" indent="0">
              <a:buNone/>
              <a:defRPr sz="1765"/>
            </a:lvl6pPr>
            <a:lvl7pPr marL="2415511" indent="0">
              <a:buNone/>
              <a:defRPr sz="1765"/>
            </a:lvl7pPr>
            <a:lvl8pPr marL="2818094" indent="0">
              <a:buNone/>
              <a:defRPr sz="1765"/>
            </a:lvl8pPr>
            <a:lvl9pPr marL="3220680" indent="0">
              <a:buNone/>
              <a:defRPr sz="1765"/>
            </a:lvl9pPr>
          </a:lstStyle>
          <a:p>
            <a:pPr lvl="0"/>
            <a:endParaRPr lang="en-US" noProof="0"/>
          </a:p>
        </p:txBody>
      </p:sp>
      <p:sp>
        <p:nvSpPr>
          <p:cNvPr id="4" name="Text Placeholder 3"/>
          <p:cNvSpPr>
            <a:spLocks noGrp="1"/>
          </p:cNvSpPr>
          <p:nvPr>
            <p:ph type="body" sz="half" idx="2"/>
          </p:nvPr>
        </p:nvSpPr>
        <p:spPr>
          <a:xfrm>
            <a:off x="1792450" y="5367618"/>
            <a:ext cx="5486977" cy="80402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144279822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1599643"/>
            <a:ext cx="8229023" cy="4527176"/>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130303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95" y="274545"/>
            <a:ext cx="2056535" cy="5852272"/>
          </a:xfrm>
          <a:prstGeom prst="rect">
            <a:avLst/>
          </a:prstGeom>
        </p:spPr>
        <p:txBody>
          <a:bodyPr vert="eaVert"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274545"/>
            <a:ext cx="6033943" cy="5852272"/>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903814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36131631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00990AE-90BE-084F-B441-35A344B754B9}"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98599231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71497888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3A4D193-4E9F-AD48-AB3D-94C2C319C505}" type="slidenum">
              <a:rPr lang="en-GB"/>
              <a:pPr>
                <a:defRPr/>
              </a:pPr>
              <a:t>‹#›</a:t>
            </a:fld>
            <a:endParaRPr lang="en-GB"/>
          </a:p>
        </p:txBody>
      </p:sp>
    </p:spTree>
    <p:extLst>
      <p:ext uri="{BB962C8B-B14F-4D97-AF65-F5344CB8AC3E}">
        <p14:creationId xmlns:p14="http://schemas.microsoft.com/office/powerpoint/2010/main" val="4088966108"/>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5EE16FF-0B2C-774C-9B9D-92F47C905F49}" type="slidenum">
              <a:rPr lang="en-GB"/>
              <a:pPr>
                <a:defRPr/>
              </a:pPr>
              <a:t>‹#›</a:t>
            </a:fld>
            <a:endParaRPr lang="en-GB"/>
          </a:p>
        </p:txBody>
      </p:sp>
    </p:spTree>
    <p:extLst>
      <p:ext uri="{BB962C8B-B14F-4D97-AF65-F5344CB8AC3E}">
        <p14:creationId xmlns:p14="http://schemas.microsoft.com/office/powerpoint/2010/main" val="333490707"/>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EFA9C8C8-364C-E94A-92AD-6E36DFF8015F}" type="slidenum">
              <a:rPr lang="en-GB"/>
              <a:pPr>
                <a:defRPr/>
              </a:pPr>
              <a:t>‹#›</a:t>
            </a:fld>
            <a:endParaRPr lang="en-GB"/>
          </a:p>
        </p:txBody>
      </p:sp>
    </p:spTree>
    <p:extLst>
      <p:ext uri="{BB962C8B-B14F-4D97-AF65-F5344CB8AC3E}">
        <p14:creationId xmlns:p14="http://schemas.microsoft.com/office/powerpoint/2010/main" val="2893537370"/>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BD13D078-6534-ED4C-8642-662571FBCE82}" type="slidenum">
              <a:rPr lang="en-GB"/>
              <a:pPr>
                <a:defRPr/>
              </a:pPr>
              <a:t>‹#›</a:t>
            </a:fld>
            <a:endParaRPr lang="en-GB"/>
          </a:p>
        </p:txBody>
      </p:sp>
    </p:spTree>
    <p:extLst>
      <p:ext uri="{BB962C8B-B14F-4D97-AF65-F5344CB8AC3E}">
        <p14:creationId xmlns:p14="http://schemas.microsoft.com/office/powerpoint/2010/main" val="1194096956"/>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D3B25A1-DA5B-0542-860A-56FEE1DB4B79}" type="slidenum">
              <a:rPr lang="en-GB"/>
              <a:pPr>
                <a:defRPr/>
              </a:pPr>
              <a:t>‹#›</a:t>
            </a:fld>
            <a:endParaRPr lang="en-GB"/>
          </a:p>
        </p:txBody>
      </p:sp>
    </p:spTree>
    <p:extLst>
      <p:ext uri="{BB962C8B-B14F-4D97-AF65-F5344CB8AC3E}">
        <p14:creationId xmlns:p14="http://schemas.microsoft.com/office/powerpoint/2010/main" val="1742467329"/>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668CF37-499D-914E-9CA2-37F9C712932F}" type="slidenum">
              <a:rPr lang="en-GB"/>
              <a:pPr>
                <a:defRPr/>
              </a:pPr>
              <a:t>‹#›</a:t>
            </a:fld>
            <a:endParaRPr lang="en-GB"/>
          </a:p>
        </p:txBody>
      </p:sp>
    </p:spTree>
    <p:extLst>
      <p:ext uri="{BB962C8B-B14F-4D97-AF65-F5344CB8AC3E}">
        <p14:creationId xmlns:p14="http://schemas.microsoft.com/office/powerpoint/2010/main" val="4057356172"/>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45FBB3E3-E2F2-634C-BC5B-1F0C4C423405}" type="slidenum">
              <a:rPr lang="en-GB"/>
              <a:pPr>
                <a:defRPr/>
              </a:pPr>
              <a:t>‹#›</a:t>
            </a:fld>
            <a:endParaRPr lang="en-GB"/>
          </a:p>
        </p:txBody>
      </p:sp>
    </p:spTree>
    <p:extLst>
      <p:ext uri="{BB962C8B-B14F-4D97-AF65-F5344CB8AC3E}">
        <p14:creationId xmlns:p14="http://schemas.microsoft.com/office/powerpoint/2010/main" val="248176963"/>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4B6A623-DAE5-4C45-9D6B-9AD57B84A09A}" type="slidenum">
              <a:rPr lang="en-GB"/>
              <a:pPr>
                <a:defRPr/>
              </a:pPr>
              <a:t>‹#›</a:t>
            </a:fld>
            <a:endParaRPr lang="en-GB"/>
          </a:p>
        </p:txBody>
      </p:sp>
    </p:spTree>
    <p:extLst>
      <p:ext uri="{BB962C8B-B14F-4D97-AF65-F5344CB8AC3E}">
        <p14:creationId xmlns:p14="http://schemas.microsoft.com/office/powerpoint/2010/main" val="31616128"/>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232E5479-A1BD-E24A-A89C-814F6329B329}" type="slidenum">
              <a:rPr lang="en-GB"/>
              <a:pPr>
                <a:defRPr/>
              </a:pPr>
              <a:t>‹#›</a:t>
            </a:fld>
            <a:endParaRPr lang="en-GB"/>
          </a:p>
        </p:txBody>
      </p:sp>
    </p:spTree>
    <p:extLst>
      <p:ext uri="{BB962C8B-B14F-4D97-AF65-F5344CB8AC3E}">
        <p14:creationId xmlns:p14="http://schemas.microsoft.com/office/powerpoint/2010/main" val="835478981"/>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6B7F681-279E-F145-AEF8-E1D762848280}" type="slidenum">
              <a:rPr lang="en-US"/>
              <a:pPr>
                <a:defRPr/>
              </a:pPr>
              <a:t>‹#›</a:t>
            </a:fld>
            <a:endParaRPr lang="en-US"/>
          </a:p>
        </p:txBody>
      </p:sp>
    </p:spTree>
    <p:extLst>
      <p:ext uri="{BB962C8B-B14F-4D97-AF65-F5344CB8AC3E}">
        <p14:creationId xmlns:p14="http://schemas.microsoft.com/office/powerpoint/2010/main" val="2838808096"/>
      </p:ext>
    </p:extLst>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FDF0633-41AC-5046-98BD-7D0F4A2EC1B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28695887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F819C78F-EAE9-F740-8085-E8D0DB67BA87}" type="slidenum">
              <a:rPr lang="en-GB"/>
              <a:pPr>
                <a:defRPr/>
              </a:pPr>
              <a:t>‹#›</a:t>
            </a:fld>
            <a:endParaRPr lang="en-GB"/>
          </a:p>
        </p:txBody>
      </p:sp>
    </p:spTree>
    <p:extLst>
      <p:ext uri="{BB962C8B-B14F-4D97-AF65-F5344CB8AC3E}">
        <p14:creationId xmlns:p14="http://schemas.microsoft.com/office/powerpoint/2010/main" val="960555253"/>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6C831BA-725A-8B48-87C1-11E11C2E3CF3}" type="slidenum">
              <a:rPr lang="en-GB"/>
              <a:pPr>
                <a:defRPr/>
              </a:pPr>
              <a:t>‹#›</a:t>
            </a:fld>
            <a:endParaRPr lang="en-GB"/>
          </a:p>
        </p:txBody>
      </p:sp>
    </p:spTree>
    <p:extLst>
      <p:ext uri="{BB962C8B-B14F-4D97-AF65-F5344CB8AC3E}">
        <p14:creationId xmlns:p14="http://schemas.microsoft.com/office/powerpoint/2010/main" val="1615875931"/>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8AF096E-9A31-4789-A57C-7526E4F3BA9D}" type="slidenum">
              <a:rPr lang="en-GB"/>
              <a:pPr>
                <a:defRPr/>
              </a:pPr>
              <a:t>‹#›</a:t>
            </a:fld>
            <a:endParaRPr lang="en-GB"/>
          </a:p>
        </p:txBody>
      </p:sp>
    </p:spTree>
    <p:extLst>
      <p:ext uri="{BB962C8B-B14F-4D97-AF65-F5344CB8AC3E}">
        <p14:creationId xmlns:p14="http://schemas.microsoft.com/office/powerpoint/2010/main" val="374778451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8BEAB833-9393-4920-BF6F-27E0CF168BC7}" type="slidenum">
              <a:rPr lang="en-GB"/>
              <a:pPr>
                <a:defRPr/>
              </a:pPr>
              <a:t>‹#›</a:t>
            </a:fld>
            <a:endParaRPr lang="en-GB"/>
          </a:p>
        </p:txBody>
      </p:sp>
    </p:spTree>
    <p:extLst>
      <p:ext uri="{BB962C8B-B14F-4D97-AF65-F5344CB8AC3E}">
        <p14:creationId xmlns:p14="http://schemas.microsoft.com/office/powerpoint/2010/main" val="360986459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0B1319A0-9881-4C8E-82F0-2DB900C446CF}" type="slidenum">
              <a:rPr lang="en-GB"/>
              <a:pPr>
                <a:defRPr/>
              </a:pPr>
              <a:t>‹#›</a:t>
            </a:fld>
            <a:endParaRPr lang="en-GB"/>
          </a:p>
        </p:txBody>
      </p:sp>
    </p:spTree>
    <p:extLst>
      <p:ext uri="{BB962C8B-B14F-4D97-AF65-F5344CB8AC3E}">
        <p14:creationId xmlns:p14="http://schemas.microsoft.com/office/powerpoint/2010/main" val="245748927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3AD296C3-357A-4FE1-B7B6-FAEF484B7203}" type="slidenum">
              <a:rPr lang="en-GB"/>
              <a:pPr>
                <a:defRPr/>
              </a:pPr>
              <a:t>‹#›</a:t>
            </a:fld>
            <a:endParaRPr lang="en-GB"/>
          </a:p>
        </p:txBody>
      </p:sp>
    </p:spTree>
    <p:extLst>
      <p:ext uri="{BB962C8B-B14F-4D97-AF65-F5344CB8AC3E}">
        <p14:creationId xmlns:p14="http://schemas.microsoft.com/office/powerpoint/2010/main" val="112593984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51684B86-7FF2-458E-AA57-A96A6D31B775}" type="slidenum">
              <a:rPr lang="en-GB"/>
              <a:pPr>
                <a:defRPr/>
              </a:pPr>
              <a:t>‹#›</a:t>
            </a:fld>
            <a:endParaRPr lang="en-GB"/>
          </a:p>
        </p:txBody>
      </p:sp>
    </p:spTree>
    <p:extLst>
      <p:ext uri="{BB962C8B-B14F-4D97-AF65-F5344CB8AC3E}">
        <p14:creationId xmlns:p14="http://schemas.microsoft.com/office/powerpoint/2010/main" val="138201818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6F9DF0E2-92EA-4B4C-8BC2-0322D0085A15}" type="slidenum">
              <a:rPr lang="en-GB"/>
              <a:pPr>
                <a:defRPr/>
              </a:pPr>
              <a:t>‹#›</a:t>
            </a:fld>
            <a:endParaRPr lang="en-GB"/>
          </a:p>
        </p:txBody>
      </p:sp>
    </p:spTree>
    <p:extLst>
      <p:ext uri="{BB962C8B-B14F-4D97-AF65-F5344CB8AC3E}">
        <p14:creationId xmlns:p14="http://schemas.microsoft.com/office/powerpoint/2010/main" val="252807585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3C0B4588-27AB-4295-A532-3E3B8FB50D69}" type="slidenum">
              <a:rPr lang="en-GB"/>
              <a:pPr>
                <a:defRPr/>
              </a:pPr>
              <a:t>‹#›</a:t>
            </a:fld>
            <a:endParaRPr lang="en-GB"/>
          </a:p>
        </p:txBody>
      </p:sp>
    </p:spTree>
    <p:extLst>
      <p:ext uri="{BB962C8B-B14F-4D97-AF65-F5344CB8AC3E}">
        <p14:creationId xmlns:p14="http://schemas.microsoft.com/office/powerpoint/2010/main" val="6756113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FC23B57D-0AC7-41B3-99D8-CF95B70F0691}" type="slidenum">
              <a:rPr lang="en-GB"/>
              <a:pPr>
                <a:defRPr/>
              </a:pPr>
              <a:t>‹#›</a:t>
            </a:fld>
            <a:endParaRPr lang="en-GB"/>
          </a:p>
        </p:txBody>
      </p:sp>
    </p:spTree>
    <p:extLst>
      <p:ext uri="{BB962C8B-B14F-4D97-AF65-F5344CB8AC3E}">
        <p14:creationId xmlns:p14="http://schemas.microsoft.com/office/powerpoint/2010/main" val="188888188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EB792A3D-3BFB-B947-91E5-3286B390EBE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36323769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EDF5B7B9-45C1-4944-BE34-5D5F22691D9F}" type="slidenum">
              <a:rPr lang="en-GB"/>
              <a:pPr>
                <a:defRPr/>
              </a:pPr>
              <a:t>‹#›</a:t>
            </a:fld>
            <a:endParaRPr lang="en-GB"/>
          </a:p>
        </p:txBody>
      </p:sp>
    </p:spTree>
    <p:extLst>
      <p:ext uri="{BB962C8B-B14F-4D97-AF65-F5344CB8AC3E}">
        <p14:creationId xmlns:p14="http://schemas.microsoft.com/office/powerpoint/2010/main" val="160560697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83A6B1C-A5D5-4501-9EBC-0AEF9E866720}" type="slidenum">
              <a:rPr lang="en-GB"/>
              <a:pPr>
                <a:defRPr/>
              </a:pPr>
              <a:t>‹#›</a:t>
            </a:fld>
            <a:endParaRPr lang="en-GB"/>
          </a:p>
        </p:txBody>
      </p:sp>
    </p:spTree>
    <p:extLst>
      <p:ext uri="{BB962C8B-B14F-4D97-AF65-F5344CB8AC3E}">
        <p14:creationId xmlns:p14="http://schemas.microsoft.com/office/powerpoint/2010/main" val="214565620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1F4F200C-AD87-4D78-9611-EC8B69323056}" type="slidenum">
              <a:rPr lang="en-GB"/>
              <a:pPr>
                <a:defRPr/>
              </a:pPr>
              <a:t>‹#›</a:t>
            </a:fld>
            <a:endParaRPr lang="en-GB"/>
          </a:p>
        </p:txBody>
      </p:sp>
    </p:spTree>
    <p:extLst>
      <p:ext uri="{BB962C8B-B14F-4D97-AF65-F5344CB8AC3E}">
        <p14:creationId xmlns:p14="http://schemas.microsoft.com/office/powerpoint/2010/main" val="153133938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p>
        </p:txBody>
      </p:sp>
      <p:sp>
        <p:nvSpPr>
          <p:cNvPr id="25" name="Rectangle 30"/>
          <p:cNvSpPr>
            <a:spLocks noGrp="1" noChangeArrowheads="1"/>
          </p:cNvSpPr>
          <p:nvPr>
            <p:ph type="ftr" sz="quarter" idx="11"/>
          </p:nvPr>
        </p:nvSpPr>
        <p:spPr/>
        <p:txBody>
          <a:bodyPr/>
          <a:lstStyle>
            <a:lvl1pPr>
              <a:defRPr/>
            </a:lvl1pPr>
          </a:lstStyle>
          <a:p>
            <a:pPr>
              <a:defRPr/>
            </a:pPr>
            <a:endParaRPr lang="en-US"/>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pPr>
                <a:defRPr/>
              </a:pPr>
              <a:t>‹#›</a:t>
            </a:fld>
            <a:endParaRPr lang="en-US"/>
          </a:p>
        </p:txBody>
      </p:sp>
    </p:spTree>
    <p:extLst>
      <p:ext uri="{BB962C8B-B14F-4D97-AF65-F5344CB8AC3E}">
        <p14:creationId xmlns:p14="http://schemas.microsoft.com/office/powerpoint/2010/main" val="416725758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pPr>
                <a:defRPr/>
              </a:pPr>
              <a:t>‹#›</a:t>
            </a:fld>
            <a:endParaRPr lang="en-US"/>
          </a:p>
        </p:txBody>
      </p:sp>
    </p:spTree>
    <p:extLst>
      <p:ext uri="{BB962C8B-B14F-4D97-AF65-F5344CB8AC3E}">
        <p14:creationId xmlns:p14="http://schemas.microsoft.com/office/powerpoint/2010/main" val="3563111389"/>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pPr>
                <a:defRPr/>
              </a:pPr>
              <a:t>‹#›</a:t>
            </a:fld>
            <a:endParaRPr lang="en-US"/>
          </a:p>
        </p:txBody>
      </p:sp>
    </p:spTree>
    <p:extLst>
      <p:ext uri="{BB962C8B-B14F-4D97-AF65-F5344CB8AC3E}">
        <p14:creationId xmlns:p14="http://schemas.microsoft.com/office/powerpoint/2010/main" val="3855166377"/>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pPr>
                <a:defRPr/>
              </a:pPr>
              <a:t>‹#›</a:t>
            </a:fld>
            <a:endParaRPr lang="en-US"/>
          </a:p>
        </p:txBody>
      </p:sp>
    </p:spTree>
    <p:extLst>
      <p:ext uri="{BB962C8B-B14F-4D97-AF65-F5344CB8AC3E}">
        <p14:creationId xmlns:p14="http://schemas.microsoft.com/office/powerpoint/2010/main" val="3116270077"/>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p>
        </p:txBody>
      </p:sp>
      <p:sp>
        <p:nvSpPr>
          <p:cNvPr id="8" name="Rectangle 28"/>
          <p:cNvSpPr>
            <a:spLocks noGrp="1" noChangeArrowheads="1"/>
          </p:cNvSpPr>
          <p:nvPr>
            <p:ph type="ftr" sz="quarter" idx="11"/>
          </p:nvPr>
        </p:nvSpPr>
        <p:spPr>
          <a:ln/>
        </p:spPr>
        <p:txBody>
          <a:bodyPr/>
          <a:lstStyle>
            <a:lvl1pPr>
              <a:defRPr/>
            </a:lvl1pPr>
          </a:lstStyle>
          <a:p>
            <a:pPr>
              <a:defRPr/>
            </a:pPr>
            <a:endParaRPr lang="en-US"/>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pPr>
                <a:defRPr/>
              </a:pPr>
              <a:t>‹#›</a:t>
            </a:fld>
            <a:endParaRPr lang="en-US"/>
          </a:p>
        </p:txBody>
      </p:sp>
    </p:spTree>
    <p:extLst>
      <p:ext uri="{BB962C8B-B14F-4D97-AF65-F5344CB8AC3E}">
        <p14:creationId xmlns:p14="http://schemas.microsoft.com/office/powerpoint/2010/main" val="4190483223"/>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p>
        </p:txBody>
      </p:sp>
      <p:sp>
        <p:nvSpPr>
          <p:cNvPr id="4" name="Rectangle 28"/>
          <p:cNvSpPr>
            <a:spLocks noGrp="1" noChangeArrowheads="1"/>
          </p:cNvSpPr>
          <p:nvPr>
            <p:ph type="ftr" sz="quarter" idx="11"/>
          </p:nvPr>
        </p:nvSpPr>
        <p:spPr>
          <a:ln/>
        </p:spPr>
        <p:txBody>
          <a:bodyPr/>
          <a:lstStyle>
            <a:lvl1pPr>
              <a:defRPr/>
            </a:lvl1pPr>
          </a:lstStyle>
          <a:p>
            <a:pPr>
              <a:defRPr/>
            </a:pPr>
            <a:endParaRPr lang="en-US"/>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pPr>
                <a:defRPr/>
              </a:pPr>
              <a:t>‹#›</a:t>
            </a:fld>
            <a:endParaRPr lang="en-US"/>
          </a:p>
        </p:txBody>
      </p:sp>
    </p:spTree>
    <p:extLst>
      <p:ext uri="{BB962C8B-B14F-4D97-AF65-F5344CB8AC3E}">
        <p14:creationId xmlns:p14="http://schemas.microsoft.com/office/powerpoint/2010/main" val="380091632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p>
        </p:txBody>
      </p:sp>
      <p:sp>
        <p:nvSpPr>
          <p:cNvPr id="3" name="Rectangle 28"/>
          <p:cNvSpPr>
            <a:spLocks noGrp="1" noChangeArrowheads="1"/>
          </p:cNvSpPr>
          <p:nvPr>
            <p:ph type="ftr" sz="quarter" idx="11"/>
          </p:nvPr>
        </p:nvSpPr>
        <p:spPr>
          <a:ln/>
        </p:spPr>
        <p:txBody>
          <a:bodyPr/>
          <a:lstStyle>
            <a:lvl1pPr>
              <a:defRPr/>
            </a:lvl1pPr>
          </a:lstStyle>
          <a:p>
            <a:pPr>
              <a:defRPr/>
            </a:pPr>
            <a:endParaRPr lang="en-US"/>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pPr>
                <a:defRPr/>
              </a:pPr>
              <a:t>‹#›</a:t>
            </a:fld>
            <a:endParaRPr lang="en-US"/>
          </a:p>
        </p:txBody>
      </p:sp>
    </p:spTree>
    <p:extLst>
      <p:ext uri="{BB962C8B-B14F-4D97-AF65-F5344CB8AC3E}">
        <p14:creationId xmlns:p14="http://schemas.microsoft.com/office/powerpoint/2010/main" val="21957623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97489846"/>
      </p:ext>
    </p:extLst>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pPr>
                <a:defRPr/>
              </a:pPr>
              <a:t>‹#›</a:t>
            </a:fld>
            <a:endParaRPr lang="en-US"/>
          </a:p>
        </p:txBody>
      </p:sp>
    </p:spTree>
    <p:extLst>
      <p:ext uri="{BB962C8B-B14F-4D97-AF65-F5344CB8AC3E}">
        <p14:creationId xmlns:p14="http://schemas.microsoft.com/office/powerpoint/2010/main" val="8416432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pPr>
                <a:defRPr/>
              </a:pPr>
              <a:t>‹#›</a:t>
            </a:fld>
            <a:endParaRPr lang="en-US"/>
          </a:p>
        </p:txBody>
      </p:sp>
    </p:spTree>
    <p:extLst>
      <p:ext uri="{BB962C8B-B14F-4D97-AF65-F5344CB8AC3E}">
        <p14:creationId xmlns:p14="http://schemas.microsoft.com/office/powerpoint/2010/main" val="264251440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pPr>
                <a:defRPr/>
              </a:pPr>
              <a:t>‹#›</a:t>
            </a:fld>
            <a:endParaRPr lang="en-US"/>
          </a:p>
        </p:txBody>
      </p:sp>
    </p:spTree>
    <p:extLst>
      <p:ext uri="{BB962C8B-B14F-4D97-AF65-F5344CB8AC3E}">
        <p14:creationId xmlns:p14="http://schemas.microsoft.com/office/powerpoint/2010/main" val="180690539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pPr>
                <a:defRPr/>
              </a:pPr>
              <a:t>‹#›</a:t>
            </a:fld>
            <a:endParaRPr lang="en-US"/>
          </a:p>
        </p:txBody>
      </p:sp>
    </p:spTree>
    <p:extLst>
      <p:ext uri="{BB962C8B-B14F-4D97-AF65-F5344CB8AC3E}">
        <p14:creationId xmlns:p14="http://schemas.microsoft.com/office/powerpoint/2010/main" val="277820459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pPr>
                <a:defRPr/>
              </a:pPr>
              <a:t>‹#›</a:t>
            </a:fld>
            <a:endParaRPr lang="en-US"/>
          </a:p>
        </p:txBody>
      </p:sp>
    </p:spTree>
    <p:extLst>
      <p:ext uri="{BB962C8B-B14F-4D97-AF65-F5344CB8AC3E}">
        <p14:creationId xmlns:p14="http://schemas.microsoft.com/office/powerpoint/2010/main" val="101079484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36042901"/>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54118096"/>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76295321"/>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79892185"/>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624968622"/>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78620420"/>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67160857"/>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FB38EA3-1B10-0743-86D4-6455F189F71C}" type="slidenum">
              <a:rPr lang="en-US"/>
              <a:pPr>
                <a:defRPr/>
              </a:pPr>
              <a:t>‹#›</a:t>
            </a:fld>
            <a:endParaRPr lang="en-US"/>
          </a:p>
        </p:txBody>
      </p:sp>
    </p:spTree>
    <p:extLst>
      <p:ext uri="{BB962C8B-B14F-4D97-AF65-F5344CB8AC3E}">
        <p14:creationId xmlns:p14="http://schemas.microsoft.com/office/powerpoint/2010/main" val="798270674"/>
      </p:ext>
    </p:extLst>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77988113"/>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276528190"/>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0334644"/>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04478368"/>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28040887"/>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92395845"/>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71280791"/>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46227660"/>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91009959"/>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795892863"/>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2938FEB-FCB6-EF4E-BC71-90C3A1C260CE}" type="slidenum">
              <a:rPr lang="en-US"/>
              <a:pPr>
                <a:defRPr/>
              </a:pPr>
              <a:t>‹#›</a:t>
            </a:fld>
            <a:endParaRPr lang="en-US"/>
          </a:p>
        </p:txBody>
      </p:sp>
    </p:spTree>
    <p:extLst>
      <p:ext uri="{BB962C8B-B14F-4D97-AF65-F5344CB8AC3E}">
        <p14:creationId xmlns:p14="http://schemas.microsoft.com/office/powerpoint/2010/main" val="2190788838"/>
      </p:ext>
    </p:extLst>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68435580"/>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46011542"/>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003201590"/>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702582974"/>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920392987"/>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69356194"/>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533087878"/>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12504524"/>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124280181"/>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536521226"/>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D1BAF29-A8C7-3E44-B7BD-30947A660D1E}" type="slidenum">
              <a:rPr lang="en-US"/>
              <a:pPr>
                <a:defRPr/>
              </a:pPr>
              <a:t>‹#›</a:t>
            </a:fld>
            <a:endParaRPr lang="en-US"/>
          </a:p>
        </p:txBody>
      </p:sp>
    </p:spTree>
    <p:extLst>
      <p:ext uri="{BB962C8B-B14F-4D97-AF65-F5344CB8AC3E}">
        <p14:creationId xmlns:p14="http://schemas.microsoft.com/office/powerpoint/2010/main" val="3995014635"/>
      </p:ext>
    </p:extLst>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693966120"/>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251801814"/>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226079415"/>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73326765"/>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376675667"/>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617947582"/>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346606986"/>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252052920"/>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490054906"/>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2/18/24</a:t>
            </a:fld>
            <a:endParaRPr lang="en-US">
              <a:solidFill>
                <a:prstClr val="black"/>
              </a:solidFill>
              <a:latin typeface="Calibri"/>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697675353"/>
      </p:ext>
    </p:extLst>
  </p:cSld>
  <p:clrMapOvr>
    <a:masterClrMapping/>
  </p:clrMapOvr>
  <p:transition/>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0.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slideLayout" Target="../slideLayouts/slideLayout129.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theme" Target="../theme/theme13.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4.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5.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6.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2.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7.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3.xml"/><Relationship Id="rId13" Type="http://schemas.openxmlformats.org/officeDocument/2006/relationships/slideLayout" Target="../slideLayouts/slideLayout198.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slideLayout" Target="../slideLayouts/slideLayout197.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19.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12" Type="http://schemas.openxmlformats.org/officeDocument/2006/relationships/theme" Target="../theme/theme2.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5" Type="http://schemas.openxmlformats.org/officeDocument/2006/relationships/slideLayout" Target="../slideLayouts/slideLayout6.xml"/><Relationship Id="rId10" Type="http://schemas.openxmlformats.org/officeDocument/2006/relationships/slideLayout" Target="../slideLayouts/slideLayout11.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20.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theme" Target="../theme/theme21.xml"/><Relationship Id="rId1" Type="http://schemas.openxmlformats.org/officeDocument/2006/relationships/slideLayout" Target="../slideLayouts/slideLayout2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9.xml"/><Relationship Id="rId13" Type="http://schemas.openxmlformats.org/officeDocument/2006/relationships/theme" Target="../theme/theme22.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slideLayout" Target="../slideLayouts/slideLayout233.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theme" Target="../theme/theme23.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3.xml"/><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theme" Target="../theme/theme24.xml"/><Relationship Id="rId2" Type="http://schemas.openxmlformats.org/officeDocument/2006/relationships/slideLayout" Target="../slideLayouts/slideLayout247.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4.xml"/><Relationship Id="rId13" Type="http://schemas.openxmlformats.org/officeDocument/2006/relationships/slideLayout" Target="../slideLayouts/slideLayout269.xml"/><Relationship Id="rId3" Type="http://schemas.openxmlformats.org/officeDocument/2006/relationships/slideLayout" Target="../slideLayouts/slideLayout259.xml"/><Relationship Id="rId7" Type="http://schemas.openxmlformats.org/officeDocument/2006/relationships/slideLayout" Target="../slideLayouts/slideLayout263.xml"/><Relationship Id="rId12" Type="http://schemas.openxmlformats.org/officeDocument/2006/relationships/slideLayout" Target="../slideLayouts/slideLayout268.xml"/><Relationship Id="rId2" Type="http://schemas.openxmlformats.org/officeDocument/2006/relationships/slideLayout" Target="../slideLayouts/slideLayout258.xml"/><Relationship Id="rId1" Type="http://schemas.openxmlformats.org/officeDocument/2006/relationships/slideLayout" Target="../slideLayouts/slideLayout257.xml"/><Relationship Id="rId6" Type="http://schemas.openxmlformats.org/officeDocument/2006/relationships/slideLayout" Target="../slideLayouts/slideLayout262.xml"/><Relationship Id="rId11" Type="http://schemas.openxmlformats.org/officeDocument/2006/relationships/slideLayout" Target="../slideLayouts/slideLayout267.xml"/><Relationship Id="rId5" Type="http://schemas.openxmlformats.org/officeDocument/2006/relationships/slideLayout" Target="../slideLayouts/slideLayout261.xml"/><Relationship Id="rId10" Type="http://schemas.openxmlformats.org/officeDocument/2006/relationships/slideLayout" Target="../slideLayouts/slideLayout266.xml"/><Relationship Id="rId4" Type="http://schemas.openxmlformats.org/officeDocument/2006/relationships/slideLayout" Target="../slideLayouts/slideLayout260.xml"/><Relationship Id="rId9" Type="http://schemas.openxmlformats.org/officeDocument/2006/relationships/slideLayout" Target="../slideLayouts/slideLayout265.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6.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27.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292.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29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image" Target="../media/image2.jpeg"/><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01.xml"/><Relationship Id="rId13" Type="http://schemas.openxmlformats.org/officeDocument/2006/relationships/image" Target="../media/image3.png"/><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30.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5" Type="http://schemas.openxmlformats.org/officeDocument/2006/relationships/image" Target="../media/image5.png"/><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 Id="rId14" Type="http://schemas.openxmlformats.org/officeDocument/2006/relationships/image" Target="../media/image4.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image" Target="../media/image3.png"/><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theme" Target="../theme/theme31.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5" Type="http://schemas.openxmlformats.org/officeDocument/2006/relationships/image" Target="../media/image5.png"/><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 Id="rId14" Type="http://schemas.openxmlformats.org/officeDocument/2006/relationships/image" Target="../media/image4.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32.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34.xml"/><Relationship Id="rId13" Type="http://schemas.openxmlformats.org/officeDocument/2006/relationships/slideLayout" Target="../slideLayouts/slideLayout339.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slideLayout" Target="../slideLayouts/slideLayout338.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4.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58.xml"/><Relationship Id="rId13" Type="http://schemas.openxmlformats.org/officeDocument/2006/relationships/image" Target="../media/image3.png"/><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5.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5" Type="http://schemas.openxmlformats.org/officeDocument/2006/relationships/image" Target="../media/image5.png"/><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 Id="rId14" Type="http://schemas.openxmlformats.org/officeDocument/2006/relationships/image" Target="../media/image4.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6.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image" Target="../media/image7.jpeg"/><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37.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91.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theme" Target="../theme/theme38.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02.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theme" Target="../theme/theme39.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4.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0.xml.rels><?xml version="1.0" encoding="UTF-8" standalone="yes"?>
<Relationships xmlns="http://schemas.openxmlformats.org/package/2006/relationships"><Relationship Id="rId3" Type="http://schemas.openxmlformats.org/officeDocument/2006/relationships/theme" Target="../theme/theme40.xml"/><Relationship Id="rId2" Type="http://schemas.openxmlformats.org/officeDocument/2006/relationships/slideLayout" Target="../slideLayouts/slideLayout407.xml"/><Relationship Id="rId1" Type="http://schemas.openxmlformats.org/officeDocument/2006/relationships/slideLayout" Target="../slideLayouts/slideLayout406.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15.xml"/><Relationship Id="rId13" Type="http://schemas.openxmlformats.org/officeDocument/2006/relationships/image" Target="../media/image3.png"/><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41.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5" Type="http://schemas.openxmlformats.org/officeDocument/2006/relationships/image" Target="../media/image5.png"/><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 Id="rId14" Type="http://schemas.openxmlformats.org/officeDocument/2006/relationships/image" Target="../media/image4.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slideLayout" Target="../slideLayouts/slideLayout431.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5" Type="http://schemas.openxmlformats.org/officeDocument/2006/relationships/image" Target="../media/image2.jpeg"/><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9.xml"/><Relationship Id="rId13" Type="http://schemas.openxmlformats.org/officeDocument/2006/relationships/image" Target="../media/image8.png"/><Relationship Id="rId3" Type="http://schemas.openxmlformats.org/officeDocument/2006/relationships/slideLayout" Target="../slideLayouts/slideLayout434.xml"/><Relationship Id="rId7" Type="http://schemas.openxmlformats.org/officeDocument/2006/relationships/slideLayout" Target="../slideLayouts/slideLayout438.xml"/><Relationship Id="rId12" Type="http://schemas.openxmlformats.org/officeDocument/2006/relationships/theme" Target="../theme/theme43.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5" Type="http://schemas.openxmlformats.org/officeDocument/2006/relationships/slideLayout" Target="../slideLayouts/slideLayout436.xml"/><Relationship Id="rId10" Type="http://schemas.openxmlformats.org/officeDocument/2006/relationships/slideLayout" Target="../slideLayouts/slideLayout441.xml"/><Relationship Id="rId4" Type="http://schemas.openxmlformats.org/officeDocument/2006/relationships/slideLayout" Target="../slideLayouts/slideLayout435.xml"/><Relationship Id="rId9" Type="http://schemas.openxmlformats.org/officeDocument/2006/relationships/slideLayout" Target="../slideLayouts/slideLayout440.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443.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444.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52.xml"/><Relationship Id="rId13" Type="http://schemas.openxmlformats.org/officeDocument/2006/relationships/theme" Target="../theme/theme46.xml"/><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slideLayout" Target="../slideLayouts/slideLayout456.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64.xml"/><Relationship Id="rId3" Type="http://schemas.openxmlformats.org/officeDocument/2006/relationships/slideLayout" Target="../slideLayouts/slideLayout459.xml"/><Relationship Id="rId7" Type="http://schemas.openxmlformats.org/officeDocument/2006/relationships/slideLayout" Target="../slideLayouts/slideLayout463.xml"/><Relationship Id="rId12" Type="http://schemas.openxmlformats.org/officeDocument/2006/relationships/theme" Target="../theme/theme47.xml"/><Relationship Id="rId2" Type="http://schemas.openxmlformats.org/officeDocument/2006/relationships/slideLayout" Target="../slideLayouts/slideLayout458.xml"/><Relationship Id="rId1" Type="http://schemas.openxmlformats.org/officeDocument/2006/relationships/slideLayout" Target="../slideLayouts/slideLayout457.xml"/><Relationship Id="rId6" Type="http://schemas.openxmlformats.org/officeDocument/2006/relationships/slideLayout" Target="../slideLayouts/slideLayout462.xml"/><Relationship Id="rId11" Type="http://schemas.openxmlformats.org/officeDocument/2006/relationships/slideLayout" Target="../slideLayouts/slideLayout467.xml"/><Relationship Id="rId5" Type="http://schemas.openxmlformats.org/officeDocument/2006/relationships/slideLayout" Target="../slideLayouts/slideLayout461.xml"/><Relationship Id="rId10" Type="http://schemas.openxmlformats.org/officeDocument/2006/relationships/slideLayout" Target="../slideLayouts/slideLayout466.xml"/><Relationship Id="rId4" Type="http://schemas.openxmlformats.org/officeDocument/2006/relationships/slideLayout" Target="../slideLayouts/slideLayout460.xml"/><Relationship Id="rId9" Type="http://schemas.openxmlformats.org/officeDocument/2006/relationships/slideLayout" Target="../slideLayouts/slideLayout465.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75.xml"/><Relationship Id="rId13" Type="http://schemas.openxmlformats.org/officeDocument/2006/relationships/image" Target="../media/image2.jpeg"/><Relationship Id="rId3" Type="http://schemas.openxmlformats.org/officeDocument/2006/relationships/slideLayout" Target="../slideLayouts/slideLayout470.xml"/><Relationship Id="rId7" Type="http://schemas.openxmlformats.org/officeDocument/2006/relationships/slideLayout" Target="../slideLayouts/slideLayout474.xml"/><Relationship Id="rId12" Type="http://schemas.openxmlformats.org/officeDocument/2006/relationships/theme" Target="../theme/theme48.xml"/><Relationship Id="rId2" Type="http://schemas.openxmlformats.org/officeDocument/2006/relationships/slideLayout" Target="../slideLayouts/slideLayout469.xml"/><Relationship Id="rId1" Type="http://schemas.openxmlformats.org/officeDocument/2006/relationships/slideLayout" Target="../slideLayouts/slideLayout468.xml"/><Relationship Id="rId6" Type="http://schemas.openxmlformats.org/officeDocument/2006/relationships/slideLayout" Target="../slideLayouts/slideLayout473.xml"/><Relationship Id="rId11" Type="http://schemas.openxmlformats.org/officeDocument/2006/relationships/slideLayout" Target="../slideLayouts/slideLayout478.xml"/><Relationship Id="rId5" Type="http://schemas.openxmlformats.org/officeDocument/2006/relationships/slideLayout" Target="../slideLayouts/slideLayout472.xml"/><Relationship Id="rId10" Type="http://schemas.openxmlformats.org/officeDocument/2006/relationships/slideLayout" Target="../slideLayouts/slideLayout477.xml"/><Relationship Id="rId4" Type="http://schemas.openxmlformats.org/officeDocument/2006/relationships/slideLayout" Target="../slideLayouts/slideLayout471.xml"/><Relationship Id="rId9" Type="http://schemas.openxmlformats.org/officeDocument/2006/relationships/slideLayout" Target="../slideLayouts/slideLayout476.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86.xml"/><Relationship Id="rId3" Type="http://schemas.openxmlformats.org/officeDocument/2006/relationships/slideLayout" Target="../slideLayouts/slideLayout481.xml"/><Relationship Id="rId7" Type="http://schemas.openxmlformats.org/officeDocument/2006/relationships/slideLayout" Target="../slideLayouts/slideLayout485.xml"/><Relationship Id="rId12" Type="http://schemas.openxmlformats.org/officeDocument/2006/relationships/theme" Target="../theme/theme49.xml"/><Relationship Id="rId2" Type="http://schemas.openxmlformats.org/officeDocument/2006/relationships/slideLayout" Target="../slideLayouts/slideLayout480.xml"/><Relationship Id="rId1" Type="http://schemas.openxmlformats.org/officeDocument/2006/relationships/slideLayout" Target="../slideLayouts/slideLayout479.xml"/><Relationship Id="rId6" Type="http://schemas.openxmlformats.org/officeDocument/2006/relationships/slideLayout" Target="../slideLayouts/slideLayout484.xml"/><Relationship Id="rId11" Type="http://schemas.openxmlformats.org/officeDocument/2006/relationships/slideLayout" Target="../slideLayouts/slideLayout489.xml"/><Relationship Id="rId5" Type="http://schemas.openxmlformats.org/officeDocument/2006/relationships/slideLayout" Target="../slideLayouts/slideLayout483.xml"/><Relationship Id="rId10" Type="http://schemas.openxmlformats.org/officeDocument/2006/relationships/slideLayout" Target="../slideLayouts/slideLayout488.xml"/><Relationship Id="rId4" Type="http://schemas.openxmlformats.org/officeDocument/2006/relationships/slideLayout" Target="../slideLayouts/slideLayout482.xml"/><Relationship Id="rId9" Type="http://schemas.openxmlformats.org/officeDocument/2006/relationships/slideLayout" Target="../slideLayouts/slideLayout48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slideLayout" Target="../slideLayouts/slideLayout502.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51.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52.xml.rels><?xml version="1.0" encoding="UTF-8" standalone="yes"?>
<Relationships xmlns="http://schemas.openxmlformats.org/package/2006/relationships"><Relationship Id="rId2" Type="http://schemas.openxmlformats.org/officeDocument/2006/relationships/theme" Target="../theme/theme52.xml"/><Relationship Id="rId1" Type="http://schemas.openxmlformats.org/officeDocument/2006/relationships/slideLayout" Target="../slideLayouts/slideLayout51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slideLayout" Target="../slideLayouts/slideLayout527.xml"/><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slideLayout" Target="../slideLayouts/slideLayout526.xml"/><Relationship Id="rId17" Type="http://schemas.openxmlformats.org/officeDocument/2006/relationships/image" Target="../media/image5.png"/><Relationship Id="rId2" Type="http://schemas.openxmlformats.org/officeDocument/2006/relationships/slideLayout" Target="../slideLayouts/slideLayout516.xml"/><Relationship Id="rId16" Type="http://schemas.openxmlformats.org/officeDocument/2006/relationships/image" Target="../media/image4.png"/><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3.png"/><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35.xml"/><Relationship Id="rId13" Type="http://schemas.openxmlformats.org/officeDocument/2006/relationships/slideLayout" Target="../slideLayouts/slideLayout540.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slideLayout" Target="../slideLayouts/slideLayout539.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48.xml"/><Relationship Id="rId3" Type="http://schemas.openxmlformats.org/officeDocument/2006/relationships/slideLayout" Target="../slideLayouts/slideLayout543.xml"/><Relationship Id="rId7" Type="http://schemas.openxmlformats.org/officeDocument/2006/relationships/slideLayout" Target="../slideLayouts/slideLayout547.xml"/><Relationship Id="rId12" Type="http://schemas.openxmlformats.org/officeDocument/2006/relationships/theme" Target="../theme/theme55.xml"/><Relationship Id="rId2" Type="http://schemas.openxmlformats.org/officeDocument/2006/relationships/slideLayout" Target="../slideLayouts/slideLayout542.xml"/><Relationship Id="rId1" Type="http://schemas.openxmlformats.org/officeDocument/2006/relationships/slideLayout" Target="../slideLayouts/slideLayout541.xml"/><Relationship Id="rId6" Type="http://schemas.openxmlformats.org/officeDocument/2006/relationships/slideLayout" Target="../slideLayouts/slideLayout546.xml"/><Relationship Id="rId11" Type="http://schemas.openxmlformats.org/officeDocument/2006/relationships/slideLayout" Target="../slideLayouts/slideLayout551.xml"/><Relationship Id="rId5" Type="http://schemas.openxmlformats.org/officeDocument/2006/relationships/slideLayout" Target="../slideLayouts/slideLayout545.xml"/><Relationship Id="rId10" Type="http://schemas.openxmlformats.org/officeDocument/2006/relationships/slideLayout" Target="../slideLayouts/slideLayout550.xml"/><Relationship Id="rId4" Type="http://schemas.openxmlformats.org/officeDocument/2006/relationships/slideLayout" Target="../slideLayouts/slideLayout544.xml"/><Relationship Id="rId9" Type="http://schemas.openxmlformats.org/officeDocument/2006/relationships/slideLayout" Target="../slideLayouts/slideLayout54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theme" Target="../theme/theme56.xml"/><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slideLayout" Target="../slideLayouts/slideLayout563.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 Id="rId14" Type="http://schemas.openxmlformats.org/officeDocument/2006/relationships/image" Target="../media/image9.jpe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71.xml"/><Relationship Id="rId13" Type="http://schemas.openxmlformats.org/officeDocument/2006/relationships/slideLayout" Target="../slideLayouts/slideLayout576.xml"/><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slideLayout" Target="../slideLayouts/slideLayout575.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5" Type="http://schemas.openxmlformats.org/officeDocument/2006/relationships/theme" Target="../theme/theme57.xml"/><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 Id="rId14" Type="http://schemas.openxmlformats.org/officeDocument/2006/relationships/slideLayout" Target="../slideLayouts/slideLayout57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85.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58.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59.xml.rels><?xml version="1.0" encoding="UTF-8" standalone="yes"?>
<Relationships xmlns="http://schemas.openxmlformats.org/package/2006/relationships"><Relationship Id="rId3" Type="http://schemas.openxmlformats.org/officeDocument/2006/relationships/theme" Target="../theme/theme59.xml"/><Relationship Id="rId2" Type="http://schemas.openxmlformats.org/officeDocument/2006/relationships/slideLayout" Target="../slideLayouts/slideLayout590.xml"/><Relationship Id="rId1" Type="http://schemas.openxmlformats.org/officeDocument/2006/relationships/slideLayout" Target="../slideLayouts/slideLayout58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theme" Target="../theme/theme6.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6" Type="http://schemas.openxmlformats.org/officeDocument/2006/relationships/image" Target="../media/image5.png"/><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image" Target="../media/image4.png"/><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image" Target="../media/image3.png"/></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98.xml"/><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60.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61.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20.xml"/><Relationship Id="rId13" Type="http://schemas.openxmlformats.org/officeDocument/2006/relationships/theme" Target="../theme/theme62.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slideLayout" Target="../slideLayouts/slideLayout624.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heme" Target="../theme/theme7.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8.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9.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563920891"/>
      </p:ext>
    </p:extLst>
  </p:cSld>
  <p:clrMap bg1="lt1" tx1="dk1" bg2="lt2" tx2="dk2" accent1="accent1" accent2="accent2" accent3="accent3" accent4="accent4" accent5="accent5" accent6="accent6" hlink="hlink" folHlink="folHlink"/>
  <p:sldLayoutIdLst>
    <p:sldLayoutId id="2147483661" r:id="rId1"/>
  </p:sldLayoutIdLst>
  <p:transition/>
  <p:hf sldNum="0" hdr="0" ftr="0" dt="0"/>
  <p:txStyles>
    <p:titleStyle>
      <a:lvl1pPr algn="ctr" rtl="0" eaLnBrk="0" fontAlgn="base" hangingPunct="0">
        <a:spcBef>
          <a:spcPct val="0"/>
        </a:spcBef>
        <a:spcAft>
          <a:spcPct val="0"/>
        </a:spcAft>
        <a:defRPr sz="4400" b="1">
          <a:solidFill>
            <a:schemeClr val="tx1"/>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pitchFamily="-111"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Arial" pitchFamily="-111" charset="0"/>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Arial" pitchFamily="-111" charset="0"/>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Arial" pitchFamily="-111" charset="0"/>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Arial" pitchFamily="-111"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1487586640"/>
      </p:ext>
    </p:extLst>
  </p:cSld>
  <p:clrMap bg1="lt1" tx1="dk1" bg2="lt2" tx2="dk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Lst>
  <p:transition/>
  <p:txStyles>
    <p:titleStyle>
      <a:lvl1pPr algn="ctr" defTabSz="914400" rtl="0" eaLnBrk="1" latinLnBrk="0" hangingPunct="1">
        <a:spcBef>
          <a:spcPct val="0"/>
        </a:spcBef>
        <a:buNone/>
        <a:defRPr sz="4400" kern="1200">
          <a:solidFill>
            <a:srgbClr val="FFFFFF"/>
          </a:solidFill>
          <a:latin typeface="Arial"/>
          <a:ea typeface="+mj-ea"/>
          <a:cs typeface="Arial"/>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601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25601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rgbClr val="D6ECFF"/>
                </a:solidFill>
                <a:latin typeface="Corbel" charset="0"/>
              </a:defRPr>
            </a:lvl1pPr>
          </a:lstStyle>
          <a:p>
            <a:pPr defTabSz="914400" fontAlgn="base">
              <a:spcBef>
                <a:spcPct val="0"/>
              </a:spcBef>
              <a:spcAft>
                <a:spcPct val="0"/>
              </a:spcAft>
              <a:defRPr/>
            </a:pPr>
            <a:fld id="{25A735DD-A845-3542-812A-3CD8CB30B1C6}" type="datetime1">
              <a:rPr lang="en-US">
                <a:ea typeface="ＭＳ Ｐゴシック" charset="0"/>
                <a:cs typeface="ＭＳ Ｐゴシック" charset="0"/>
              </a:rPr>
              <a:pPr defTabSz="914400" fontAlgn="base">
                <a:spcBef>
                  <a:spcPct val="0"/>
                </a:spcBef>
                <a:spcAft>
                  <a:spcPct val="0"/>
                </a:spcAft>
                <a:defRPr/>
              </a:pPr>
              <a:t>2/18/24</a:t>
            </a:fld>
            <a:endParaRPr lang="en-US">
              <a:ea typeface="ＭＳ Ｐゴシック" charset="0"/>
              <a:cs typeface="ＭＳ Ｐゴシック" charset="0"/>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rgbClr val="D6ECFF"/>
                </a:solidFill>
                <a:latin typeface="+mn-lt"/>
                <a:ea typeface="+mn-ea"/>
                <a:cs typeface="+mn-cs"/>
              </a:defRPr>
            </a:lvl1pPr>
          </a:lstStyle>
          <a:p>
            <a:pPr defTabSz="914400" fontAlgn="base">
              <a:spcBef>
                <a:spcPct val="0"/>
              </a:spcBef>
              <a:spcAft>
                <a:spcPct val="0"/>
              </a:spcAft>
              <a:defRPr/>
            </a:pPr>
            <a:endParaRPr lang="en-US">
              <a:latin typeface="Corbel"/>
              <a:ea typeface="ＭＳ Ｐゴシック"/>
              <a:cs typeface="ＭＳ Ｐゴシック"/>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rgbClr val="D6ECFF"/>
                </a:solidFill>
                <a:latin typeface="Corbel" charset="0"/>
              </a:defRPr>
            </a:lvl1pPr>
          </a:lstStyle>
          <a:p>
            <a:pPr defTabSz="914400" fontAlgn="base">
              <a:spcBef>
                <a:spcPct val="0"/>
              </a:spcBef>
              <a:spcAft>
                <a:spcPct val="0"/>
              </a:spcAft>
              <a:defRPr/>
            </a:pPr>
            <a:fld id="{990606F9-8B82-854B-8568-63B0995E52A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3325722"/>
      </p:ext>
    </p:extLst>
  </p:cSld>
  <p:clrMap bg1="dk2" tx1="lt1" bg2="dk1" tx2="lt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Lst>
  <p:transition/>
  <p:txStyles>
    <p:title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charset="0"/>
        <a:buChar char=""/>
        <a:defRPr sz="3000">
          <a:solidFill>
            <a:schemeClr val="tx1"/>
          </a:solidFill>
          <a:latin typeface="Arial"/>
          <a:ea typeface="+mn-ea"/>
          <a:cs typeface="Arial"/>
        </a:defRPr>
      </a:lvl1pPr>
      <a:lvl2pPr marL="739775" indent="-285750" algn="l" rtl="0" eaLnBrk="0" fontAlgn="base" hangingPunct="0">
        <a:spcBef>
          <a:spcPct val="20000"/>
        </a:spcBef>
        <a:spcAft>
          <a:spcPct val="0"/>
        </a:spcAft>
        <a:buClr>
          <a:schemeClr val="accent2"/>
        </a:buClr>
        <a:buSzPct val="90000"/>
        <a:buFont typeface="Wingdings" charset="0"/>
        <a:buChar char=""/>
        <a:defRPr sz="2600">
          <a:solidFill>
            <a:schemeClr val="tx1"/>
          </a:solidFill>
          <a:latin typeface="Arial"/>
          <a:ea typeface="+mn-ea"/>
          <a:cs typeface="Arial"/>
        </a:defRPr>
      </a:lvl2pPr>
      <a:lvl3pPr marL="995363" indent="-228600" algn="l" rtl="0" eaLnBrk="0" fontAlgn="base" hangingPunct="0">
        <a:spcBef>
          <a:spcPct val="20000"/>
        </a:spcBef>
        <a:spcAft>
          <a:spcPct val="0"/>
        </a:spcAft>
        <a:buClr>
          <a:schemeClr val="accent2"/>
        </a:buClr>
        <a:buFont typeface="Wingdings 2" charset="0"/>
        <a:buChar char=""/>
        <a:defRPr sz="2400">
          <a:solidFill>
            <a:schemeClr val="tx1"/>
          </a:solidFill>
          <a:latin typeface="Arial"/>
          <a:ea typeface="ＭＳ Ｐゴシック" charset="0"/>
          <a:cs typeface="Arial"/>
        </a:defRPr>
      </a:lvl3pPr>
      <a:lvl4pPr marL="1260475" indent="-228600" algn="l" rtl="0" eaLnBrk="0" fontAlgn="base" hangingPunct="0">
        <a:spcBef>
          <a:spcPct val="20000"/>
        </a:spcBef>
        <a:spcAft>
          <a:spcPct val="0"/>
        </a:spcAft>
        <a:buClr>
          <a:srgbClr val="FEB80A"/>
        </a:buClr>
        <a:buFont typeface="Wingdings 3" charset="0"/>
        <a:buChar char=""/>
        <a:defRPr sz="2200">
          <a:solidFill>
            <a:schemeClr val="tx1"/>
          </a:solidFill>
          <a:latin typeface="Arial"/>
          <a:ea typeface="Geneva" charset="-128"/>
          <a:cs typeface="Arial"/>
        </a:defRPr>
      </a:lvl4pPr>
      <a:lvl5pPr marL="1481138" indent="-209550" algn="l" rtl="0" eaLnBrk="0" fontAlgn="base" hangingPunct="0">
        <a:spcBef>
          <a:spcPct val="20000"/>
        </a:spcBef>
        <a:spcAft>
          <a:spcPct val="0"/>
        </a:spcAft>
        <a:buClr>
          <a:srgbClr val="FEB80A"/>
        </a:buClr>
        <a:buFont typeface="Wingdings 2" charset="0"/>
        <a:buChar char=""/>
        <a:defRPr sz="2000">
          <a:solidFill>
            <a:schemeClr val="tx1"/>
          </a:solidFill>
          <a:latin typeface="Arial"/>
          <a:ea typeface="ＭＳ Ｐゴシック" charset="-128"/>
          <a:cs typeface="Arial"/>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6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989A2FD-06B4-D54C-9D73-46E65C1129E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40309398"/>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defTabSz="914400" fontAlgn="base">
              <a:spcBef>
                <a:spcPct val="0"/>
              </a:spcBef>
              <a:spcAft>
                <a:spcPct val="0"/>
              </a:spcAft>
              <a:defRPr/>
            </a:pPr>
            <a:fld id="{4E849A14-6D88-1E4B-B6A7-9ABB13B14B54}" type="slidenum">
              <a:rPr lang="en-US">
                <a:solidFill>
                  <a:srgbClr val="FFFFCC"/>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FFFFCC"/>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2149376"/>
      </p:ext>
    </p:extLst>
  </p:cSld>
  <p:clrMap bg1="dk2" tx1="lt1" bg2="dk1" tx2="lt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76200" y="274638"/>
            <a:ext cx="8991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76200" y="1600200"/>
            <a:ext cx="8991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DD73AEEF-99ED-4545-9C5E-B6F0A8966203}"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395774621"/>
      </p:ext>
    </p:extLst>
  </p:cSld>
  <p:clrMap bg1="lt1" tx1="dk1" bg2="lt2" tx2="dk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ctr" rtl="0" fontAlgn="base">
        <a:spcBef>
          <a:spcPct val="0"/>
        </a:spcBef>
        <a:spcAft>
          <a:spcPct val="0"/>
        </a:spcAft>
        <a:defRPr sz="4400">
          <a:solidFill>
            <a:schemeClr val="bg1"/>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bg1"/>
          </a:solidFill>
          <a:latin typeface="+mn-lt"/>
          <a:ea typeface="+mn-ea"/>
          <a:cs typeface="+mn-cs"/>
        </a:defRPr>
      </a:lvl1pPr>
      <a:lvl2pPr marL="742950" indent="-285750" algn="l" rtl="0" fontAlgn="base">
        <a:spcBef>
          <a:spcPct val="20000"/>
        </a:spcBef>
        <a:spcAft>
          <a:spcPct val="0"/>
        </a:spcAft>
        <a:buChar char="–"/>
        <a:defRPr sz="2800">
          <a:solidFill>
            <a:schemeClr val="bg1"/>
          </a:solidFill>
          <a:latin typeface="+mn-lt"/>
        </a:defRPr>
      </a:lvl2pPr>
      <a:lvl3pPr marL="1143000" indent="-228600" algn="l" rtl="0" fontAlgn="base">
        <a:spcBef>
          <a:spcPct val="20000"/>
        </a:spcBef>
        <a:spcAft>
          <a:spcPct val="0"/>
        </a:spcAft>
        <a:buChar char="•"/>
        <a:defRPr sz="2400">
          <a:solidFill>
            <a:schemeClr val="bg1"/>
          </a:solidFill>
          <a:latin typeface="+mn-lt"/>
        </a:defRPr>
      </a:lvl3pPr>
      <a:lvl4pPr marL="1600200" indent="-228600" algn="l" rtl="0" fontAlgn="base">
        <a:spcBef>
          <a:spcPct val="20000"/>
        </a:spcBef>
        <a:spcAft>
          <a:spcPct val="0"/>
        </a:spcAft>
        <a:buChar char="–"/>
        <a:defRPr sz="2000">
          <a:solidFill>
            <a:schemeClr val="bg1"/>
          </a:solidFill>
          <a:latin typeface="+mn-lt"/>
        </a:defRPr>
      </a:lvl4pPr>
      <a:lvl5pPr marL="2057400" indent="-228600" algn="l" rtl="0" fontAlgn="base">
        <a:spcBef>
          <a:spcPct val="20000"/>
        </a:spcBef>
        <a:spcAft>
          <a:spcPct val="0"/>
        </a:spcAft>
        <a:buChar char="»"/>
        <a:defRPr sz="2000">
          <a:solidFill>
            <a:schemeClr val="bg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46084" name="Group 4"/>
          <p:cNvGrpSpPr>
            <a:grpSpLocks/>
          </p:cNvGrpSpPr>
          <p:nvPr/>
        </p:nvGrpSpPr>
        <p:grpSpPr bwMode="auto">
          <a:xfrm>
            <a:off x="0" y="0"/>
            <a:ext cx="1085850" cy="6845300"/>
            <a:chOff x="0" y="0"/>
            <a:chExt cx="684" cy="4312"/>
          </a:xfrm>
        </p:grpSpPr>
        <p:sp>
          <p:nvSpPr>
            <p:cNvPr id="4608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6086" name="Group 6"/>
            <p:cNvGrpSpPr>
              <a:grpSpLocks/>
            </p:cNvGrpSpPr>
            <p:nvPr/>
          </p:nvGrpSpPr>
          <p:grpSpPr bwMode="auto">
            <a:xfrm>
              <a:off x="48" y="102"/>
              <a:ext cx="96" cy="4122"/>
              <a:chOff x="48" y="102"/>
              <a:chExt cx="96" cy="4122"/>
            </a:xfrm>
          </p:grpSpPr>
          <p:sp>
            <p:nvSpPr>
              <p:cNvPr id="4608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8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8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1512793074"/>
      </p:ext>
    </p:extLst>
  </p:cSld>
  <p:clrMap bg1="dk2" tx1="lt1" bg2="dk1" tx2="lt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5EB0D919-EDB4-8743-A5D1-15D46F001DFF}" type="datetimeFigureOut">
              <a:rPr lang="en-US">
                <a:latin typeface="Calibri" charset="0"/>
                <a:ea typeface="ＭＳ Ｐゴシック" charset="0"/>
              </a:rPr>
              <a:pPr defTabSz="914400" fontAlgn="base">
                <a:spcBef>
                  <a:spcPct val="0"/>
                </a:spcBef>
                <a:spcAft>
                  <a:spcPct val="0"/>
                </a:spcAft>
                <a:defRPr/>
              </a:pPr>
              <a:t>2/18/24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5288216F-FFFC-3747-8B74-5640D5C1CD8D}"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394114004"/>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564959314"/>
      </p:ext>
    </p:extLst>
  </p:cSld>
  <p:clrMap bg1="dk2" tx1="lt1" bg2="dk1" tx2="lt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125241955"/>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 id="2147484092" r:id="rId12"/>
    <p:sldLayoutId id="214748409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B3C66E19-9CD0-224A-9094-37324153C56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3720097"/>
      </p:ext>
    </p:extLst>
  </p:cSld>
  <p:clrMap bg1="lt1" tx1="dk1" bg2="lt2" tx2="dk2" accent1="accent1" accent2="accent2" accent3="accent3" accent4="accent4" accent5="accent5" accent6="accent6" hlink="hlink" folHlink="folHlink"/>
  <p:sldLayoutIdLst>
    <p:sldLayoutId id="2147484182" r:id="rId1"/>
    <p:sldLayoutId id="2147484183" r:id="rId2"/>
    <p:sldLayoutId id="2147484184" r:id="rId3"/>
    <p:sldLayoutId id="2147484185" r:id="rId4"/>
    <p:sldLayoutId id="2147484186" r:id="rId5"/>
    <p:sldLayoutId id="2147484187" r:id="rId6"/>
    <p:sldLayoutId id="2147484188" r:id="rId7"/>
    <p:sldLayoutId id="2147484189" r:id="rId8"/>
    <p:sldLayoutId id="2147484190" r:id="rId9"/>
    <p:sldLayoutId id="2147484191" r:id="rId10"/>
    <p:sldLayoutId id="2147484192"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7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fontAlgn="base">
              <a:spcBef>
                <a:spcPct val="0"/>
              </a:spcBef>
              <a:spcAft>
                <a:spcPct val="0"/>
              </a:spcAft>
              <a:defRPr/>
            </a:pPr>
            <a:fld id="{860732FC-1799-7843-A00B-E32500D915C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07435649"/>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Lst>
  <p:transition/>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3692741397"/>
      </p:ext>
    </p:extLst>
  </p:cSld>
  <p:clrMap bg1="lt1" tx1="dk1" bg2="lt2" tx2="dk2" accent1="accent1" accent2="accent2" accent3="accent3" accent4="accent4" accent5="accent5" accent6="accent6" hlink="hlink" folHlink="folHlink"/>
  <p:sldLayoutIdLst>
    <p:sldLayoutId id="2147484206" r:id="rId1"/>
    <p:sldLayoutId id="2147484207" r:id="rId2"/>
    <p:sldLayoutId id="2147484208" r:id="rId3"/>
    <p:sldLayoutId id="2147484209" r:id="rId4"/>
    <p:sldLayoutId id="2147484210" r:id="rId5"/>
    <p:sldLayoutId id="2147484211" r:id="rId6"/>
    <p:sldLayoutId id="2147484212" r:id="rId7"/>
    <p:sldLayoutId id="2147484213" r:id="rId8"/>
    <p:sldLayoutId id="2147484214" r:id="rId9"/>
    <p:sldLayoutId id="2147484215" r:id="rId10"/>
    <p:sldLayoutId id="214748421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498440194"/>
      </p:ext>
    </p:extLst>
  </p:cSld>
  <p:clrMap bg1="lt1" tx1="dk1" bg2="lt2" tx2="dk2" accent1="accent1" accent2="accent2" accent3="accent3" accent4="accent4" accent5="accent5" accent6="accent6" hlink="hlink" folHlink="folHlink"/>
  <p:sldLayoutIdLst>
    <p:sldLayoutId id="214748421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F5056FE8-D165-9948-828B-BC6E174C315C}" type="slidenum">
              <a:rPr lang="en-US"/>
              <a:pPr>
                <a:defRPr/>
              </a:pPr>
              <a:t>‹#›</a:t>
            </a:fld>
            <a:endParaRPr lang="en-US"/>
          </a:p>
        </p:txBody>
      </p:sp>
    </p:spTree>
    <p:extLst>
      <p:ext uri="{BB962C8B-B14F-4D97-AF65-F5344CB8AC3E}">
        <p14:creationId xmlns:p14="http://schemas.microsoft.com/office/powerpoint/2010/main" val="2701208284"/>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defRPr>
            </a:lvl1pPr>
          </a:lstStyle>
          <a:p>
            <a:pPr>
              <a:defRPr/>
            </a:pPr>
            <a:fld id="{D1676332-2FEB-0143-A8CC-7B37BF4AD214}" type="slidenum">
              <a:rPr lang="en-US"/>
              <a:pPr>
                <a:defRPr/>
              </a:pPr>
              <a:t>‹#›</a:t>
            </a:fld>
            <a:endParaRPr lang="en-US"/>
          </a:p>
        </p:txBody>
      </p:sp>
    </p:spTree>
    <p:extLst>
      <p:ext uri="{BB962C8B-B14F-4D97-AF65-F5344CB8AC3E}">
        <p14:creationId xmlns:p14="http://schemas.microsoft.com/office/powerpoint/2010/main" val="2376804732"/>
      </p:ext>
    </p:extLst>
  </p:cSld>
  <p:clrMap bg1="dk2" tx1="lt1" bg2="dk1" tx2="lt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 id="2147484244"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A44C4530-8D25-7249-9946-C5C7DA6267EA}" type="slidenum">
              <a:rPr lang="en-US"/>
              <a:pPr>
                <a:defRPr/>
              </a:pPr>
              <a:t>‹#›</a:t>
            </a:fld>
            <a:endParaRPr lang="en-US"/>
          </a:p>
        </p:txBody>
      </p:sp>
    </p:spTree>
    <p:extLst>
      <p:ext uri="{BB962C8B-B14F-4D97-AF65-F5344CB8AC3E}">
        <p14:creationId xmlns:p14="http://schemas.microsoft.com/office/powerpoint/2010/main" val="1561088694"/>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CE3D52DD-2C4F-1144-A4F5-D0758CFF40FA}"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986670383"/>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 id="2147484269" r:id="rId12"/>
    <p:sldLayoutId id="214748427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955176426"/>
      </p:ext>
    </p:extLst>
  </p:cSld>
  <p:clrMap bg1="lt1" tx1="dk1" bg2="lt2" tx2="dk2" accent1="accent1" accent2="accent2" accent3="accent3" accent4="accent4" accent5="accent5" accent6="accent6" hlink="hlink" folHlink="folHlink"/>
  <p:sldLayoutIdLst>
    <p:sldLayoutId id="2147484272" r:id="rId1"/>
    <p:sldLayoutId id="2147484273" r:id="rId2"/>
    <p:sldLayoutId id="2147484274" r:id="rId3"/>
    <p:sldLayoutId id="2147484275" r:id="rId4"/>
    <p:sldLayoutId id="2147484276" r:id="rId5"/>
    <p:sldLayoutId id="2147484277" r:id="rId6"/>
    <p:sldLayoutId id="2147484278" r:id="rId7"/>
    <p:sldLayoutId id="2147484279" r:id="rId8"/>
    <p:sldLayoutId id="2147484280" r:id="rId9"/>
    <p:sldLayoutId id="2147484281" r:id="rId10"/>
    <p:sldLayoutId id="2147484282"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1170055744"/>
      </p:ext>
    </p:extLst>
  </p:cSld>
  <p:clrMap bg1="dk2" tx1="lt1" bg2="dk1" tx2="lt2" accent1="accent1" accent2="accent2" accent3="accent3" accent4="accent4" accent5="accent5" accent6="accent6" hlink="hlink" folHlink="folHlink"/>
  <p:sldLayoutIdLst>
    <p:sldLayoutId id="2147484284" r:id="rId1"/>
    <p:sldLayoutId id="2147484285" r:id="rId2"/>
    <p:sldLayoutId id="2147484286" r:id="rId3"/>
    <p:sldLayoutId id="2147484287" r:id="rId4"/>
    <p:sldLayoutId id="2147484288" r:id="rId5"/>
    <p:sldLayoutId id="2147484289" r:id="rId6"/>
    <p:sldLayoutId id="2147484290" r:id="rId7"/>
    <p:sldLayoutId id="2147484291" r:id="rId8"/>
    <p:sldLayoutId id="2147484292" r:id="rId9"/>
    <p:sldLayoutId id="2147484293" r:id="rId10"/>
    <p:sldLayoutId id="2147484294"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01F188CD-86E3-6947-AEC7-7A4BC9D46F7C}" type="slidenum">
              <a:rPr lang="en-US"/>
              <a:pPr>
                <a:defRPr/>
              </a:pPr>
              <a:t>‹#›</a:t>
            </a:fld>
            <a:endParaRPr lang="en-US"/>
          </a:p>
        </p:txBody>
      </p:sp>
    </p:spTree>
    <p:extLst>
      <p:ext uri="{BB962C8B-B14F-4D97-AF65-F5344CB8AC3E}">
        <p14:creationId xmlns:p14="http://schemas.microsoft.com/office/powerpoint/2010/main" val="1124273523"/>
      </p:ext>
    </p:extLst>
  </p:cSld>
  <p:clrMap bg1="lt1" tx1="dk1" bg2="lt2" tx2="dk2" accent1="accent1" accent2="accent2" accent3="accent3" accent4="accent4" accent5="accent5" accent6="accent6" hlink="hlink" folHlink="folHlink"/>
  <p:sldLayoutIdLst>
    <p:sldLayoutId id="2147484296"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3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D2B61E63-2D9D-2A42-BE44-0A780397CB07}" type="slidenum">
              <a:rPr lang="en-US"/>
              <a:pPr>
                <a:defRPr/>
              </a:pPr>
              <a:t>‹#›</a:t>
            </a:fld>
            <a:endParaRPr lang="en-US"/>
          </a:p>
        </p:txBody>
      </p:sp>
    </p:spTree>
    <p:extLst>
      <p:ext uri="{BB962C8B-B14F-4D97-AF65-F5344CB8AC3E}">
        <p14:creationId xmlns:p14="http://schemas.microsoft.com/office/powerpoint/2010/main" val="758375304"/>
      </p:ext>
    </p:extLst>
  </p:cSld>
  <p:clrMap bg1="lt1" tx1="dk1" bg2="lt2" tx2="dk2" accent1="accent1" accent2="accent2" accent3="accent3" accent4="accent4" accent5="accent5" accent6="accent6" hlink="hlink" folHlink="folHlink"/>
  <p:sldLayoutIdLst>
    <p:sldLayoutId id="2147484298"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1108028599"/>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 id="2147483747" r:id="rId12"/>
    <p:sldLayoutId id="2147484611" r:id="rId13"/>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8722"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31"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158733"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58734"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36"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38"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40"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4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4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5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53"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15875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grpSp>
          <p:nvGrpSpPr>
            <p:cNvPr id="15876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a:solidFill>
                    <a:srgbClr val="FFFFFF"/>
                  </a:solidFill>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a:defRPr/>
            </a:pPr>
            <a:fld id="{AAF4B70A-6D39-314B-A1F0-D5884D662B31}" type="slidenum">
              <a:rPr lang="en-US"/>
              <a:pPr>
                <a:defRPr/>
              </a:pPr>
              <a:t>‹#›</a:t>
            </a:fld>
            <a:endParaRPr lang="en-US"/>
          </a:p>
        </p:txBody>
      </p:sp>
    </p:spTree>
    <p:extLst>
      <p:ext uri="{BB962C8B-B14F-4D97-AF65-F5344CB8AC3E}">
        <p14:creationId xmlns:p14="http://schemas.microsoft.com/office/powerpoint/2010/main" val="2512360004"/>
      </p:ext>
    </p:extLst>
  </p:cSld>
  <p:clrMap bg1="dk2" tx1="lt1" bg2="dk1" tx2="lt2" accent1="accent1" accent2="accent2" accent3="accent3" accent4="accent4" accent5="accent5" accent6="accent6" hlink="hlink" folHlink="folHlink"/>
  <p:sldLayoutIdLst>
    <p:sldLayoutId id="2147484300" r:id="rId1"/>
    <p:sldLayoutId id="2147484301" r:id="rId2"/>
    <p:sldLayoutId id="2147484302" r:id="rId3"/>
    <p:sldLayoutId id="2147484303" r:id="rId4"/>
    <p:sldLayoutId id="2147484304" r:id="rId5"/>
    <p:sldLayoutId id="2147484305" r:id="rId6"/>
    <p:sldLayoutId id="2147484306" r:id="rId7"/>
    <p:sldLayoutId id="2147484307" r:id="rId8"/>
    <p:sldLayoutId id="2147484308" r:id="rId9"/>
    <p:sldLayoutId id="2147484309" r:id="rId10"/>
    <p:sldLayoutId id="214748431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67"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21869"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1870"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72"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74"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76"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8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8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8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89"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2189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121900"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a:defRPr/>
            </a:pPr>
            <a:fld id="{07445FE6-8F5F-B445-9B38-75D61F8283CB}" type="slidenum">
              <a:rPr lang="en-US"/>
              <a:pPr>
                <a:defRPr/>
              </a:pPr>
              <a:t>‹#›</a:t>
            </a:fld>
            <a:endParaRPr lang="en-US"/>
          </a:p>
        </p:txBody>
      </p:sp>
    </p:spTree>
    <p:extLst>
      <p:ext uri="{BB962C8B-B14F-4D97-AF65-F5344CB8AC3E}">
        <p14:creationId xmlns:p14="http://schemas.microsoft.com/office/powerpoint/2010/main" val="3357696850"/>
      </p:ext>
    </p:extLst>
  </p:cSld>
  <p:clrMap bg1="dk2" tx1="lt1" bg2="dk1" tx2="lt2" accent1="accent1" accent2="accent2" accent3="accent3" accent4="accent4" accent5="accent5" accent6="accent6" hlink="hlink" folHlink="folHlink"/>
  <p:sldLayoutIdLst>
    <p:sldLayoutId id="2147484312" r:id="rId1"/>
    <p:sldLayoutId id="2147484313" r:id="rId2"/>
    <p:sldLayoutId id="2147484314" r:id="rId3"/>
    <p:sldLayoutId id="2147484315" r:id="rId4"/>
    <p:sldLayoutId id="2147484316" r:id="rId5"/>
    <p:sldLayoutId id="2147484317" r:id="rId6"/>
    <p:sldLayoutId id="2147484318" r:id="rId7"/>
    <p:sldLayoutId id="2147484319" r:id="rId8"/>
    <p:sldLayoutId id="2147484320" r:id="rId9"/>
    <p:sldLayoutId id="2147484321" r:id="rId10"/>
    <p:sldLayoutId id="214748432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a:ea typeface="+mn-ea"/>
                <a:cs typeface="+mn-cs"/>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0" hangingPunct="0">
                <a:defRPr/>
              </a:pPr>
              <a:endParaRPr lang="en-US">
                <a:ea typeface="+mn-ea"/>
                <a:cs typeface="+mn-cs"/>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a:ea typeface="+mn-ea"/>
                <a:cs typeface="+mn-cs"/>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a:ea typeface="+mn-ea"/>
                <a:cs typeface="+mn-cs"/>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ea typeface="+mn-ea"/>
                <a:cs typeface="+mn-cs"/>
              </a:defRPr>
            </a:lvl1pPr>
          </a:lstStyle>
          <a:p>
            <a:pPr>
              <a:defRPr/>
            </a:pPr>
            <a:endParaRPr lang="en-US"/>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ea typeface="+mn-ea"/>
                <a:cs typeface="+mn-cs"/>
              </a:defRPr>
            </a:lvl1pPr>
          </a:lstStyle>
          <a:p>
            <a:pPr>
              <a:defRPr/>
            </a:pPr>
            <a:endParaRPr lang="en-US"/>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defRPr>
            </a:lvl1pPr>
          </a:lstStyle>
          <a:p>
            <a:pPr>
              <a:defRPr/>
            </a:pPr>
            <a:fld id="{7099D075-7D6D-024F-B45D-57035EFCA1A3}" type="slidenum">
              <a:rPr lang="en-US"/>
              <a:pPr>
                <a:defRPr/>
              </a:pPr>
              <a:t>‹#›</a:t>
            </a:fld>
            <a:endParaRPr lang="en-US"/>
          </a:p>
        </p:txBody>
      </p:sp>
    </p:spTree>
    <p:extLst>
      <p:ext uri="{BB962C8B-B14F-4D97-AF65-F5344CB8AC3E}">
        <p14:creationId xmlns:p14="http://schemas.microsoft.com/office/powerpoint/2010/main" val="2148421977"/>
      </p:ext>
    </p:extLst>
  </p:cSld>
  <p:clrMap bg1="dk2" tx1="lt1" bg2="dk1" tx2="lt2" accent1="accent1" accent2="accent2" accent3="accent3" accent4="accent4" accent5="accent5" accent6="accent6" hlink="hlink" folHlink="folHlink"/>
  <p:sldLayoutIdLst>
    <p:sldLayoutId id="2147484324" r:id="rId1"/>
    <p:sldLayoutId id="2147484325" r:id="rId2"/>
    <p:sldLayoutId id="2147484326" r:id="rId3"/>
    <p:sldLayoutId id="2147484327" r:id="rId4"/>
    <p:sldLayoutId id="2147484328" r:id="rId5"/>
    <p:sldLayoutId id="2147484329" r:id="rId6"/>
    <p:sldLayoutId id="2147484330" r:id="rId7"/>
    <p:sldLayoutId id="2147484331" r:id="rId8"/>
    <p:sldLayoutId id="2147484332" r:id="rId9"/>
    <p:sldLayoutId id="2147484333" r:id="rId10"/>
    <p:sldLayoutId id="2147484334" r:id="rId11"/>
  </p:sldLayoutIdLst>
  <p:transition advClick="0" advTm="500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32130992"/>
      </p:ext>
    </p:extLst>
  </p:cSld>
  <p:clrMap bg1="lt1" tx1="dk1" bg2="lt2" tx2="dk2" accent1="accent1" accent2="accent2" accent3="accent3" accent4="accent4" accent5="accent5" accent6="accent6" hlink="hlink" folHlink="folHlink"/>
  <p:sldLayoutIdLst>
    <p:sldLayoutId id="2147484336" r:id="rId1"/>
    <p:sldLayoutId id="2147484337" r:id="rId2"/>
    <p:sldLayoutId id="2147484338" r:id="rId3"/>
    <p:sldLayoutId id="2147484339" r:id="rId4"/>
    <p:sldLayoutId id="2147484340" r:id="rId5"/>
    <p:sldLayoutId id="2147484341" r:id="rId6"/>
    <p:sldLayoutId id="2147484342" r:id="rId7"/>
    <p:sldLayoutId id="2147484343" r:id="rId8"/>
    <p:sldLayoutId id="2147484344" r:id="rId9"/>
    <p:sldLayoutId id="2147484345" r:id="rId10"/>
    <p:sldLayoutId id="2147484346" r:id="rId11"/>
    <p:sldLayoutId id="2147484347" r:id="rId12"/>
    <p:sldLayoutId id="214748434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3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32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8632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8632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a:defRPr/>
            </a:pPr>
            <a:fld id="{E63F0F31-D4FB-8248-B4DE-041C46298C0C}" type="slidenum">
              <a:rPr lang="en-US"/>
              <a:pPr>
                <a:defRPr/>
              </a:pPr>
              <a:t>‹#›</a:t>
            </a:fld>
            <a:endParaRPr lang="en-US"/>
          </a:p>
        </p:txBody>
      </p:sp>
    </p:spTree>
    <p:extLst>
      <p:ext uri="{BB962C8B-B14F-4D97-AF65-F5344CB8AC3E}">
        <p14:creationId xmlns:p14="http://schemas.microsoft.com/office/powerpoint/2010/main" val="175268476"/>
      </p:ext>
    </p:extLst>
  </p:cSld>
  <p:clrMap bg1="lt1" tx1="dk1" bg2="lt2" tx2="dk2" accent1="accent1" accent2="accent2" accent3="accent3" accent4="accent4" accent5="accent5" accent6="accent6" hlink="hlink" folHlink="folHlink"/>
  <p:sldLayoutIdLst>
    <p:sldLayoutId id="2147484350" r:id="rId1"/>
    <p:sldLayoutId id="2147484351" r:id="rId2"/>
    <p:sldLayoutId id="2147484352" r:id="rId3"/>
    <p:sldLayoutId id="2147484353" r:id="rId4"/>
    <p:sldLayoutId id="2147484354" r:id="rId5"/>
    <p:sldLayoutId id="2147484355" r:id="rId6"/>
    <p:sldLayoutId id="2147484356" r:id="rId7"/>
    <p:sldLayoutId id="2147484357" r:id="rId8"/>
    <p:sldLayoutId id="2147484358" r:id="rId9"/>
    <p:sldLayoutId id="2147484359" r:id="rId10"/>
    <p:sldLayoutId id="2147484360"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3619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6203" name="Freeform 6"/>
            <p:cNvSpPr>
              <a:spLocks/>
            </p:cNvSpPr>
            <p:nvPr/>
          </p:nvSpPr>
          <p:spPr bwMode="hidden">
            <a:xfrm>
              <a:off x="4038" y="3577"/>
              <a:ext cx="1720" cy="65"/>
            </a:xfrm>
            <a:custGeom>
              <a:avLst/>
              <a:gdLst>
                <a:gd name="T0" fmla="*/ 1614 w 1722"/>
                <a:gd name="T1" fmla="*/ 33 h 66"/>
                <a:gd name="T2" fmla="*/ 1614 w 1722"/>
                <a:gd name="T3" fmla="*/ 33 h 66"/>
                <a:gd name="T4" fmla="*/ 0 w 1722"/>
                <a:gd name="T5" fmla="*/ 0 h 66"/>
                <a:gd name="T6" fmla="*/ 0 w 1722"/>
                <a:gd name="T7" fmla="*/ 33 h 66"/>
                <a:gd name="T8" fmla="*/ 1614 w 1722"/>
                <a:gd name="T9" fmla="*/ 33 h 66"/>
                <a:gd name="T10" fmla="*/ 161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36205" name="Freeform 8"/>
            <p:cNvSpPr>
              <a:spLocks/>
            </p:cNvSpPr>
            <p:nvPr/>
          </p:nvSpPr>
          <p:spPr bwMode="hidden">
            <a:xfrm>
              <a:off x="4784" y="3702"/>
              <a:ext cx="974" cy="101"/>
            </a:xfrm>
            <a:custGeom>
              <a:avLst/>
              <a:gdLst>
                <a:gd name="T0" fmla="*/ 921 w 975"/>
                <a:gd name="T1" fmla="*/ 48 h 101"/>
                <a:gd name="T2" fmla="*/ 921 w 975"/>
                <a:gd name="T3" fmla="*/ 0 h 101"/>
                <a:gd name="T4" fmla="*/ 0 w 975"/>
                <a:gd name="T5" fmla="*/ 24 h 101"/>
                <a:gd name="T6" fmla="*/ 0 w 975"/>
                <a:gd name="T7" fmla="*/ 101 h 101"/>
                <a:gd name="T8" fmla="*/ 921 w 975"/>
                <a:gd name="T9" fmla="*/ 48 h 101"/>
                <a:gd name="T10" fmla="*/ 92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6206" name="Freeform 9"/>
            <p:cNvSpPr>
              <a:spLocks/>
            </p:cNvSpPr>
            <p:nvPr/>
          </p:nvSpPr>
          <p:spPr bwMode="hidden">
            <a:xfrm>
              <a:off x="3619" y="3815"/>
              <a:ext cx="2139" cy="198"/>
            </a:xfrm>
            <a:custGeom>
              <a:avLst/>
              <a:gdLst>
                <a:gd name="T0" fmla="*/ 2033 w 2141"/>
                <a:gd name="T1" fmla="*/ 0 h 198"/>
                <a:gd name="T2" fmla="*/ 0 w 2141"/>
                <a:gd name="T3" fmla="*/ 156 h 198"/>
                <a:gd name="T4" fmla="*/ 0 w 2141"/>
                <a:gd name="T5" fmla="*/ 198 h 198"/>
                <a:gd name="T6" fmla="*/ 2033 w 2141"/>
                <a:gd name="T7" fmla="*/ 0 h 198"/>
                <a:gd name="T8" fmla="*/ 20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6208" name="Freeform 11"/>
            <p:cNvSpPr>
              <a:spLocks/>
            </p:cNvSpPr>
            <p:nvPr/>
          </p:nvSpPr>
          <p:spPr bwMode="hidden">
            <a:xfrm>
              <a:off x="2097" y="4043"/>
              <a:ext cx="2514" cy="276"/>
            </a:xfrm>
            <a:custGeom>
              <a:avLst/>
              <a:gdLst>
                <a:gd name="T0" fmla="*/ 2045 w 2517"/>
                <a:gd name="T1" fmla="*/ 276 h 276"/>
                <a:gd name="T2" fmla="*/ 2355 w 2517"/>
                <a:gd name="T3" fmla="*/ 204 h 276"/>
                <a:gd name="T4" fmla="*/ 2098 w 2517"/>
                <a:gd name="T5" fmla="*/ 0 h 276"/>
                <a:gd name="T6" fmla="*/ 0 w 2517"/>
                <a:gd name="T7" fmla="*/ 276 h 276"/>
                <a:gd name="T8" fmla="*/ 2045 w 2517"/>
                <a:gd name="T9" fmla="*/ 276 h 276"/>
                <a:gd name="T10" fmla="*/ 204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6210" name="Freeform 13"/>
            <p:cNvSpPr>
              <a:spLocks/>
            </p:cNvSpPr>
            <p:nvPr/>
          </p:nvSpPr>
          <p:spPr bwMode="hidden">
            <a:xfrm>
              <a:off x="5030" y="3151"/>
              <a:ext cx="728" cy="240"/>
            </a:xfrm>
            <a:custGeom>
              <a:avLst/>
              <a:gdLst>
                <a:gd name="T0" fmla="*/ 675 w 729"/>
                <a:gd name="T1" fmla="*/ 240 h 240"/>
                <a:gd name="T2" fmla="*/ 0 w 729"/>
                <a:gd name="T3" fmla="*/ 0 h 240"/>
                <a:gd name="T4" fmla="*/ 0 w 729"/>
                <a:gd name="T5" fmla="*/ 6 h 240"/>
                <a:gd name="T6" fmla="*/ 675 w 729"/>
                <a:gd name="T7" fmla="*/ 240 h 240"/>
                <a:gd name="T8" fmla="*/ 67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6212" name="Freeform 15"/>
            <p:cNvSpPr>
              <a:spLocks/>
            </p:cNvSpPr>
            <p:nvPr/>
          </p:nvSpPr>
          <p:spPr bwMode="hidden">
            <a:xfrm>
              <a:off x="5030" y="3049"/>
              <a:ext cx="728" cy="318"/>
            </a:xfrm>
            <a:custGeom>
              <a:avLst/>
              <a:gdLst>
                <a:gd name="T0" fmla="*/ 675 w 729"/>
                <a:gd name="T1" fmla="*/ 318 h 318"/>
                <a:gd name="T2" fmla="*/ 675 w 729"/>
                <a:gd name="T3" fmla="*/ 312 h 318"/>
                <a:gd name="T4" fmla="*/ 0 w 729"/>
                <a:gd name="T5" fmla="*/ 0 h 318"/>
                <a:gd name="T6" fmla="*/ 0 w 729"/>
                <a:gd name="T7" fmla="*/ 54 h 318"/>
                <a:gd name="T8" fmla="*/ 675 w 729"/>
                <a:gd name="T9" fmla="*/ 318 h 318"/>
                <a:gd name="T10" fmla="*/ 67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621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621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622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6225" name="Freeform 28"/>
            <p:cNvSpPr>
              <a:spLocks/>
            </p:cNvSpPr>
            <p:nvPr/>
          </p:nvSpPr>
          <p:spPr bwMode="hidden">
            <a:xfrm>
              <a:off x="5698" y="653"/>
              <a:ext cx="60" cy="311"/>
            </a:xfrm>
            <a:custGeom>
              <a:avLst/>
              <a:gdLst>
                <a:gd name="T0" fmla="*/ 0 w 60"/>
                <a:gd name="T1" fmla="*/ 144 h 312"/>
                <a:gd name="T2" fmla="*/ 60 w 60"/>
                <a:gd name="T3" fmla="*/ 25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3622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13623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a:defRPr/>
            </a:pPr>
            <a:fld id="{5F0147BE-B8C6-D344-A893-741E9858A35E}" type="slidenum">
              <a:rPr lang="en-US"/>
              <a:pPr>
                <a:defRPr/>
              </a:pPr>
              <a:t>‹#›</a:t>
            </a:fld>
            <a:endParaRPr lang="en-US"/>
          </a:p>
        </p:txBody>
      </p:sp>
    </p:spTree>
    <p:extLst>
      <p:ext uri="{BB962C8B-B14F-4D97-AF65-F5344CB8AC3E}">
        <p14:creationId xmlns:p14="http://schemas.microsoft.com/office/powerpoint/2010/main" val="561184741"/>
      </p:ext>
    </p:extLst>
  </p:cSld>
  <p:clrMap bg1="dk2" tx1="lt1" bg2="dk1" tx2="lt2" accent1="accent1" accent2="accent2" accent3="accent3" accent4="accent4" accent5="accent5" accent6="accent6" hlink="hlink" folHlink="folHlink"/>
  <p:sldLayoutIdLst>
    <p:sldLayoutId id="2147484362" r:id="rId1"/>
    <p:sldLayoutId id="2147484363" r:id="rId2"/>
    <p:sldLayoutId id="2147484364" r:id="rId3"/>
    <p:sldLayoutId id="2147484365" r:id="rId4"/>
    <p:sldLayoutId id="2147484366" r:id="rId5"/>
    <p:sldLayoutId id="2147484367" r:id="rId6"/>
    <p:sldLayoutId id="2147484368" r:id="rId7"/>
    <p:sldLayoutId id="2147484369" r:id="rId8"/>
    <p:sldLayoutId id="2147484370" r:id="rId9"/>
    <p:sldLayoutId id="2147484371" r:id="rId10"/>
    <p:sldLayoutId id="214748437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5F536B9-2D56-D945-AE3B-D9693CDC2E0B}" type="slidenum">
              <a:rPr lang="en-US"/>
              <a:pPr>
                <a:defRPr/>
              </a:pPr>
              <a:t>‹#›</a:t>
            </a:fld>
            <a:endParaRPr lang="en-US"/>
          </a:p>
        </p:txBody>
      </p:sp>
    </p:spTree>
    <p:extLst>
      <p:ext uri="{BB962C8B-B14F-4D97-AF65-F5344CB8AC3E}">
        <p14:creationId xmlns:p14="http://schemas.microsoft.com/office/powerpoint/2010/main" val="87381246"/>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234"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a:defRPr/>
            </a:pPr>
            <a:fld id="{F545878A-AC4C-CD42-97F5-6ABF71E5AB85}" type="slidenum">
              <a:rPr lang="en-US"/>
              <a:pPr>
                <a:defRPr/>
              </a:pPr>
              <a:t>‹#›</a:t>
            </a:fld>
            <a:endParaRPr lang="en-US"/>
          </a:p>
        </p:txBody>
      </p:sp>
    </p:spTree>
    <p:extLst>
      <p:ext uri="{BB962C8B-B14F-4D97-AF65-F5344CB8AC3E}">
        <p14:creationId xmlns:p14="http://schemas.microsoft.com/office/powerpoint/2010/main" val="3982701761"/>
      </p:ext>
    </p:extLst>
  </p:cSld>
  <p:clrMap bg1="lt1" tx1="dk1" bg2="lt2" tx2="dk2" accent1="accent1" accent2="accent2" accent3="accent3" accent4="accent4" accent5="accent5" accent6="accent6" hlink="hlink" folHlink="folHlink"/>
  <p:sldLayoutIdLst>
    <p:sldLayoutId id="2147484386" r:id="rId1"/>
    <p:sldLayoutId id="2147484387" r:id="rId2"/>
    <p:sldLayoutId id="2147484388" r:id="rId3"/>
    <p:sldLayoutId id="2147484389" r:id="rId4"/>
    <p:sldLayoutId id="2147484390" r:id="rId5"/>
    <p:sldLayoutId id="2147484391" r:id="rId6"/>
    <p:sldLayoutId id="2147484392" r:id="rId7"/>
    <p:sldLayoutId id="2147484393" r:id="rId8"/>
    <p:sldLayoutId id="2147484394" r:id="rId9"/>
    <p:sldLayoutId id="2147484395" r:id="rId10"/>
    <p:sldLayoutId id="2147484396" r:id="rId11"/>
  </p:sldLayoutIdLst>
  <p:transition/>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ü"/>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ü"/>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ü"/>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ü"/>
        <a:defRPr sz="2000">
          <a:solidFill>
            <a:schemeClr val="tx1"/>
          </a:solidFill>
          <a:latin typeface="+mn-lt"/>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4576A3F5-517B-2C4E-8D9B-82684AFDC7C1}"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382955768"/>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 id="2147484401" r:id="rId4"/>
    <p:sldLayoutId id="2147484402" r:id="rId5"/>
    <p:sldLayoutId id="2147484403" r:id="rId6"/>
    <p:sldLayoutId id="2147484404" r:id="rId7"/>
    <p:sldLayoutId id="2147484405" r:id="rId8"/>
    <p:sldLayoutId id="2147484406" r:id="rId9"/>
    <p:sldLayoutId id="2147484407" r:id="rId10"/>
    <p:sldLayoutId id="214748440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80" name="Rectangle 56"/>
          <p:cNvSpPr>
            <a:spLocks noChangeArrowheads="1"/>
          </p:cNvSpPr>
          <p:nvPr userDrawn="1"/>
        </p:nvSpPr>
        <p:spPr bwMode="auto">
          <a:xfrm>
            <a:off x="506413" y="415925"/>
            <a:ext cx="8361362" cy="6176963"/>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7" name="Rectangle 3"/>
          <p:cNvSpPr>
            <a:spLocks noChangeArrowheads="1"/>
          </p:cNvSpPr>
          <p:nvPr/>
        </p:nvSpPr>
        <p:spPr bwMode="auto">
          <a:xfrm>
            <a:off x="466725" y="361950"/>
            <a:ext cx="8281988" cy="6111875"/>
          </a:xfrm>
          <a:prstGeom prst="rect">
            <a:avLst/>
          </a:prstGeom>
          <a:solidFill>
            <a:srgbClr val="535353"/>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8" name="Freeform 4"/>
          <p:cNvSpPr>
            <a:spLocks/>
          </p:cNvSpPr>
          <p:nvPr/>
        </p:nvSpPr>
        <p:spPr bwMode="auto">
          <a:xfrm>
            <a:off x="4765675" y="600075"/>
            <a:ext cx="2239963" cy="546100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1" name="Freeform 7"/>
          <p:cNvSpPr>
            <a:spLocks/>
          </p:cNvSpPr>
          <p:nvPr/>
        </p:nvSpPr>
        <p:spPr bwMode="auto">
          <a:xfrm>
            <a:off x="796925" y="1946275"/>
            <a:ext cx="7750175" cy="222726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2" name="Freeform 8"/>
          <p:cNvSpPr>
            <a:spLocks/>
          </p:cNvSpPr>
          <p:nvPr/>
        </p:nvSpPr>
        <p:spPr bwMode="auto">
          <a:xfrm>
            <a:off x="663575" y="871538"/>
            <a:ext cx="7926388" cy="5164137"/>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3" name="Freeform 9"/>
          <p:cNvSpPr>
            <a:spLocks/>
          </p:cNvSpPr>
          <p:nvPr/>
        </p:nvSpPr>
        <p:spPr bwMode="auto">
          <a:xfrm>
            <a:off x="839788" y="817563"/>
            <a:ext cx="1066800" cy="960437"/>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4" name="Freeform 10"/>
          <p:cNvSpPr>
            <a:spLocks/>
          </p:cNvSpPr>
          <p:nvPr/>
        </p:nvSpPr>
        <p:spPr bwMode="auto">
          <a:xfrm>
            <a:off x="796925" y="600075"/>
            <a:ext cx="1803400" cy="403225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7" name="Freeform 13"/>
          <p:cNvSpPr>
            <a:spLocks/>
          </p:cNvSpPr>
          <p:nvPr/>
        </p:nvSpPr>
        <p:spPr bwMode="auto">
          <a:xfrm>
            <a:off x="842963" y="565150"/>
            <a:ext cx="7639050" cy="5495925"/>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8" name="Freeform 14"/>
          <p:cNvSpPr>
            <a:spLocks/>
          </p:cNvSpPr>
          <p:nvPr/>
        </p:nvSpPr>
        <p:spPr bwMode="auto">
          <a:xfrm>
            <a:off x="390525" y="323850"/>
            <a:ext cx="8367713" cy="185738"/>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9" name="Freeform 15"/>
          <p:cNvSpPr>
            <a:spLocks/>
          </p:cNvSpPr>
          <p:nvPr/>
        </p:nvSpPr>
        <p:spPr bwMode="auto">
          <a:xfrm>
            <a:off x="390525" y="323850"/>
            <a:ext cx="169863" cy="6173788"/>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0" name="Freeform 16"/>
          <p:cNvSpPr>
            <a:spLocks/>
          </p:cNvSpPr>
          <p:nvPr/>
        </p:nvSpPr>
        <p:spPr bwMode="auto">
          <a:xfrm>
            <a:off x="8588375" y="323850"/>
            <a:ext cx="169863" cy="6173788"/>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1" name="Freeform 17"/>
          <p:cNvSpPr>
            <a:spLocks/>
          </p:cNvSpPr>
          <p:nvPr/>
        </p:nvSpPr>
        <p:spPr bwMode="auto">
          <a:xfrm>
            <a:off x="390525" y="6311900"/>
            <a:ext cx="8367713" cy="185738"/>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3" name="Freeform 19"/>
          <p:cNvSpPr>
            <a:spLocks/>
          </p:cNvSpPr>
          <p:nvPr/>
        </p:nvSpPr>
        <p:spPr bwMode="auto">
          <a:xfrm>
            <a:off x="1477963" y="6337300"/>
            <a:ext cx="2371725" cy="12700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4" name="Freeform 20"/>
          <p:cNvSpPr>
            <a:spLocks/>
          </p:cNvSpPr>
          <p:nvPr/>
        </p:nvSpPr>
        <p:spPr bwMode="auto">
          <a:xfrm>
            <a:off x="4402138" y="6311900"/>
            <a:ext cx="2733675" cy="128588"/>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6" name="Freeform 22"/>
          <p:cNvSpPr>
            <a:spLocks/>
          </p:cNvSpPr>
          <p:nvPr/>
        </p:nvSpPr>
        <p:spPr bwMode="auto">
          <a:xfrm>
            <a:off x="390525" y="323850"/>
            <a:ext cx="169863" cy="3389313"/>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7" name="Freeform 23"/>
          <p:cNvSpPr>
            <a:spLocks/>
          </p:cNvSpPr>
          <p:nvPr/>
        </p:nvSpPr>
        <p:spPr bwMode="auto">
          <a:xfrm>
            <a:off x="412750" y="693738"/>
            <a:ext cx="147638" cy="2697162"/>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2" name="Group 30"/>
          <p:cNvGrpSpPr>
            <a:grpSpLocks/>
          </p:cNvGrpSpPr>
          <p:nvPr/>
        </p:nvGrpSpPr>
        <p:grpSpPr bwMode="auto">
          <a:xfrm>
            <a:off x="0" y="0"/>
            <a:ext cx="1978025" cy="1955800"/>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sp>
        <p:nvSpPr>
          <p:cNvPr id="1060" name="Rectangle 36"/>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1" name="Rectangle 37"/>
          <p:cNvSpPr>
            <a:spLocks noChangeArrowheads="1"/>
          </p:cNvSpPr>
          <p:nvPr/>
        </p:nvSpPr>
        <p:spPr bwMode="auto">
          <a:xfrm>
            <a:off x="590550" y="2020888"/>
            <a:ext cx="1695450" cy="4227512"/>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6" name="Rectangle 42"/>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2000" b="1">
                <a:solidFill>
                  <a:srgbClr val="FFD34A"/>
                </a:solidFill>
                <a:latin typeface="Times" charset="0"/>
              </a:rPr>
              <a:t> DRESSING</a:t>
            </a:r>
          </a:p>
          <a:p>
            <a:pPr algn="l">
              <a:defRPr/>
            </a:pPr>
            <a:r>
              <a:rPr lang="en-US" sz="2000" b="1">
                <a:solidFill>
                  <a:srgbClr val="FFD34A"/>
                </a:solidFill>
                <a:latin typeface="Times" charset="0"/>
              </a:rPr>
              <a:t>        THE                                    </a:t>
            </a:r>
          </a:p>
          <a:p>
            <a:pPr algn="l">
              <a:defRPr/>
            </a:pPr>
            <a:r>
              <a:rPr lang="en-US" sz="2000" b="1">
                <a:solidFill>
                  <a:srgbClr val="FFD34A"/>
                </a:solidFill>
                <a:latin typeface="Times" charset="0"/>
              </a:rPr>
              <a:t>   STAGE</a:t>
            </a:r>
          </a:p>
        </p:txBody>
      </p:sp>
      <p:sp>
        <p:nvSpPr>
          <p:cNvPr id="3" name="Text Box 50"/>
          <p:cNvSpPr txBox="1">
            <a:spLocks noChangeArrowheads="1"/>
          </p:cNvSpPr>
          <p:nvPr userDrawn="1"/>
        </p:nvSpPr>
        <p:spPr bwMode="auto">
          <a:xfrm>
            <a:off x="263525" y="6542088"/>
            <a:ext cx="10334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a:spcBef>
                <a:spcPct val="50000"/>
              </a:spcBef>
              <a:defRPr/>
            </a:pPr>
            <a:r>
              <a:rPr lang="en-US" sz="1000" b="1" i="0">
                <a:solidFill>
                  <a:srgbClr val="FFFFFF"/>
                </a:solidFill>
                <a:latin typeface="Arial" charset="0"/>
              </a:rPr>
              <a:t>© 2006 TBBMI</a:t>
            </a:r>
          </a:p>
        </p:txBody>
      </p:sp>
      <p:sp>
        <p:nvSpPr>
          <p:cNvPr id="1075" name="Rectangle 51"/>
          <p:cNvSpPr>
            <a:spLocks noChangeArrowheads="1"/>
          </p:cNvSpPr>
          <p:nvPr userDrawn="1"/>
        </p:nvSpPr>
        <p:spPr bwMode="auto">
          <a:xfrm>
            <a:off x="7618413" y="6529388"/>
            <a:ext cx="658812" cy="244475"/>
          </a:xfrm>
          <a:prstGeom prst="rect">
            <a:avLst/>
          </a:prstGeom>
          <a:noFill/>
          <a:ln w="12700">
            <a:noFill/>
            <a:miter lim="800000"/>
            <a:headEnd/>
            <a:tailEnd/>
          </a:ln>
          <a:effectLst/>
        </p:spPr>
        <p:txBody>
          <a:bodyPr wrap="none" anchor="ctr">
            <a:spAutoFit/>
          </a:bodyPr>
          <a:lstStyle/>
          <a:p>
            <a:pPr>
              <a:defRPr/>
            </a:pPr>
            <a:r>
              <a:rPr lang="en-US" sz="1000" b="1">
                <a:solidFill>
                  <a:srgbClr val="FFFFFF"/>
                </a:solidFill>
                <a:effectLst>
                  <a:outerShdw blurRad="38100" dist="38100" dir="2700000" algn="tl">
                    <a:srgbClr val="000000"/>
                  </a:outerShdw>
                </a:effectLst>
                <a:latin typeface="Comic Sans MS" charset="0"/>
              </a:rPr>
              <a:t>9.7.02.</a:t>
            </a:r>
          </a:p>
        </p:txBody>
      </p:sp>
      <p:sp>
        <p:nvSpPr>
          <p:cNvPr id="1081" name="Rectangle 57"/>
          <p:cNvSpPr>
            <a:spLocks noChangeArrowheads="1"/>
          </p:cNvSpPr>
          <p:nvPr userDrawn="1"/>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3005878697"/>
      </p:ext>
    </p:extLst>
  </p:cSld>
  <p:clrMap bg1="dk2" tx1="lt1" bg2="dk1" tx2="lt2" accent1="accent1" accent2="accent2" accent3="accent3" accent4="accent4" accent5="accent5" accent6="accent6" hlink="hlink" folHlink="folHlink"/>
  <p:sldLayoutIdLst>
    <p:sldLayoutId id="2147484410" r:id="rId1"/>
    <p:sldLayoutId id="2147484411" r:id="rId2"/>
    <p:sldLayoutId id="2147484412" r:id="rId3"/>
    <p:sldLayoutId id="2147484413" r:id="rId4"/>
    <p:sldLayoutId id="2147484414" r:id="rId5"/>
    <p:sldLayoutId id="2147484415" r:id="rId6"/>
    <p:sldLayoutId id="2147484416" r:id="rId7"/>
    <p:sldLayoutId id="2147484417" r:id="rId8"/>
    <p:sldLayoutId id="2147484418" r:id="rId9"/>
    <p:sldLayoutId id="2147484419" r:id="rId10"/>
    <p:sldLayoutId id="2147484420"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454209461"/>
      </p:ext>
    </p:extLst>
  </p:cSld>
  <p:clrMap bg1="dk2" tx1="lt1" bg2="dk1" tx2="lt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22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12" charset="0"/>
                <a:ea typeface="+mn-ea"/>
                <a:cs typeface="+mn-cs"/>
              </a:defRPr>
            </a:lvl1pPr>
          </a:lstStyle>
          <a:p>
            <a:pPr>
              <a:defRPr/>
            </a:pPr>
            <a:endParaRPr lang="en-US"/>
          </a:p>
        </p:txBody>
      </p:sp>
      <p:sp>
        <p:nvSpPr>
          <p:cNvPr id="921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12" charset="0"/>
                <a:ea typeface="+mn-ea"/>
                <a:cs typeface="+mn-cs"/>
              </a:defRPr>
            </a:lvl1pPr>
          </a:lstStyle>
          <a:p>
            <a:pPr>
              <a:defRPr/>
            </a:pPr>
            <a:endParaRPr lang="en-US"/>
          </a:p>
        </p:txBody>
      </p:sp>
      <p:sp>
        <p:nvSpPr>
          <p:cNvPr id="921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a:defRPr/>
            </a:pPr>
            <a:fld id="{BF59C98A-02B9-7E41-894A-08083664782E}" type="slidenum">
              <a:rPr lang="en-US"/>
              <a:pPr>
                <a:defRPr/>
              </a:pPr>
              <a:t>‹#›</a:t>
            </a:fld>
            <a:endParaRPr lang="en-US"/>
          </a:p>
        </p:txBody>
      </p:sp>
    </p:spTree>
    <p:extLst>
      <p:ext uri="{BB962C8B-B14F-4D97-AF65-F5344CB8AC3E}">
        <p14:creationId xmlns:p14="http://schemas.microsoft.com/office/powerpoint/2010/main" val="2180034421"/>
      </p:ext>
    </p:extLst>
  </p:cSld>
  <p:clrMap bg1="lt1" tx1="dk1" bg2="lt2" tx2="dk2" accent1="accent1" accent2="accent2" accent3="accent3" accent4="accent4" accent5="accent5" accent6="accent6" hlink="hlink" folHlink="folHlink"/>
  <p:sldLayoutIdLst>
    <p:sldLayoutId id="2147484422" r:id="rId1"/>
    <p:sldLayoutId id="2147484423" r:id="rId2"/>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Arial"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defRPr>
            </a:lvl1pPr>
          </a:lstStyle>
          <a:p>
            <a:pPr>
              <a:defRPr/>
            </a:pPr>
            <a:endParaRPr lang="en-US">
              <a:latin typeface="Arial"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defRPr>
            </a:lvl1pPr>
          </a:lstStyle>
          <a:p>
            <a:pPr>
              <a:defRPr/>
            </a:pPr>
            <a:endParaRPr lang="en-US">
              <a:latin typeface="Arial"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defRPr>
            </a:lvl1pPr>
          </a:lstStyle>
          <a:p>
            <a:pPr>
              <a:defRPr/>
            </a:pPr>
            <a:fld id="{EA7662A3-20FC-F142-973D-72572742F9FD}" type="slidenum">
              <a:rPr lang="en-US">
                <a:latin typeface="Arial" charset="0"/>
              </a:rPr>
              <a:pPr>
                <a:defRPr/>
              </a:pPr>
              <a:t>‹#›</a:t>
            </a:fld>
            <a:endParaRPr lang="en-US">
              <a:latin typeface="Arial" charset="0"/>
            </a:endParaRPr>
          </a:p>
        </p:txBody>
      </p:sp>
    </p:spTree>
    <p:extLst>
      <p:ext uri="{BB962C8B-B14F-4D97-AF65-F5344CB8AC3E}">
        <p14:creationId xmlns:p14="http://schemas.microsoft.com/office/powerpoint/2010/main" val="563511013"/>
      </p:ext>
    </p:extLst>
  </p:cSld>
  <p:clrMap bg1="dk2" tx1="lt1" bg2="dk1" tx2="lt2" accent1="accent1" accent2="accent2" accent3="accent3" accent4="accent4" accent5="accent5" accent6="accent6" hlink="hlink" folHlink="folHlink"/>
  <p:sldLayoutIdLst>
    <p:sldLayoutId id="2147484425" r:id="rId1"/>
    <p:sldLayoutId id="2147484426" r:id="rId2"/>
    <p:sldLayoutId id="2147484427" r:id="rId3"/>
    <p:sldLayoutId id="2147484428" r:id="rId4"/>
    <p:sldLayoutId id="2147484429" r:id="rId5"/>
    <p:sldLayoutId id="2147484430" r:id="rId6"/>
    <p:sldLayoutId id="2147484431" r:id="rId7"/>
    <p:sldLayoutId id="2147484432" r:id="rId8"/>
    <p:sldLayoutId id="2147484433" r:id="rId9"/>
    <p:sldLayoutId id="2147484434" r:id="rId10"/>
    <p:sldLayoutId id="214748443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9728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2993EF7C-1EAE-0D44-9E73-13745B69FB9C}" type="slidenum">
              <a:rPr lang="en-US" altLang="zh-TW"/>
              <a:pPr>
                <a:defRPr/>
              </a:pPr>
              <a:t>‹#›</a:t>
            </a:fld>
            <a:endParaRPr lang="en-US" altLang="zh-TW"/>
          </a:p>
        </p:txBody>
      </p:sp>
    </p:spTree>
    <p:extLst>
      <p:ext uri="{BB962C8B-B14F-4D97-AF65-F5344CB8AC3E}">
        <p14:creationId xmlns:p14="http://schemas.microsoft.com/office/powerpoint/2010/main" val="3341459604"/>
      </p:ext>
    </p:extLst>
  </p:cSld>
  <p:clrMap bg1="lt1" tx1="dk1" bg2="lt2" tx2="dk2" accent1="accent1" accent2="accent2" accent3="accent3" accent4="accent4" accent5="accent5" accent6="accent6" hlink="hlink" folHlink="folHlink"/>
  <p:sldLayoutIdLst>
    <p:sldLayoutId id="2147484449" r:id="rId1"/>
    <p:sldLayoutId id="2147484450" r:id="rId2"/>
    <p:sldLayoutId id="2147484451" r:id="rId3"/>
    <p:sldLayoutId id="2147484452" r:id="rId4"/>
    <p:sldLayoutId id="2147484453" r:id="rId5"/>
    <p:sldLayoutId id="2147484454" r:id="rId6"/>
    <p:sldLayoutId id="2147484455" r:id="rId7"/>
    <p:sldLayoutId id="2147484456" r:id="rId8"/>
    <p:sldLayoutId id="2147484457" r:id="rId9"/>
    <p:sldLayoutId id="2147484458" r:id="rId10"/>
    <p:sldLayoutId id="2147484459" r:id="rId11"/>
    <p:sldLayoutId id="2147484460" r:id="rId12"/>
    <p:sldLayoutId id="2147484461" r:id="rId13"/>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23554" name="Rectangle 1"/>
          <p:cNvSpPr>
            <a:spLocks noGrp="1" noChangeArrowheads="1"/>
          </p:cNvSpPr>
          <p:nvPr>
            <p:ph type="title"/>
          </p:nvPr>
        </p:nvSpPr>
        <p:spPr bwMode="auto">
          <a:xfrm>
            <a:off x="685800" y="463550"/>
            <a:ext cx="7770813" cy="14335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3555"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48484"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48485"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434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FFFF66"/>
              </a:buClr>
              <a:buSzPct val="100000"/>
              <a:buFont typeface="Times New Roman" charset="0"/>
              <a:buNone/>
              <a:defRPr sz="1400">
                <a:solidFill>
                  <a:srgbClr val="FFFF66"/>
                </a:solidFill>
                <a:latin typeface="Times New Roman" charset="0"/>
                <a:ea typeface="ＭＳ Ｐゴシック" charset="0"/>
                <a:cs typeface="ＭＳ Ｐゴシック" charset="0"/>
              </a:defRPr>
            </a:lvl1pPr>
          </a:lstStyle>
          <a:p>
            <a:pPr>
              <a:defRPr/>
            </a:pPr>
            <a:fld id="{62BA4FC2-9F1F-43BE-9E8E-AD8B90E6ECA0}" type="slidenum">
              <a:rPr lang="en-GB"/>
              <a:pPr>
                <a:defRPr/>
              </a:pPr>
              <a:t>‹#›</a:t>
            </a:fld>
            <a:endParaRPr lang="en-GB"/>
          </a:p>
        </p:txBody>
      </p:sp>
    </p:spTree>
    <p:extLst>
      <p:ext uri="{BB962C8B-B14F-4D97-AF65-F5344CB8AC3E}">
        <p14:creationId xmlns:p14="http://schemas.microsoft.com/office/powerpoint/2010/main" val="682896696"/>
      </p:ext>
    </p:extLst>
  </p:cSld>
  <p:clrMap bg1="lt1" tx1="dk1" bg2="lt2" tx2="dk2" accent1="accent1" accent2="accent2" accent3="accent3" accent4="accent4" accent5="accent5" accent6="accent6" hlink="hlink" folHlink="folHlink"/>
  <p:sldLayoutIdLst>
    <p:sldLayoutId id="2147484477" r:id="rId1"/>
    <p:sldLayoutId id="2147484478" r:id="rId2"/>
    <p:sldLayoutId id="2147484479" r:id="rId3"/>
    <p:sldLayoutId id="2147484480" r:id="rId4"/>
    <p:sldLayoutId id="2147484481" r:id="rId5"/>
    <p:sldLayoutId id="2147484482" r:id="rId6"/>
    <p:sldLayoutId id="2147484483" r:id="rId7"/>
    <p:sldLayoutId id="2147484484" r:id="rId8"/>
    <p:sldLayoutId id="2147484485" r:id="rId9"/>
    <p:sldLayoutId id="2147484486" r:id="rId10"/>
    <p:sldLayoutId id="2147484487" r:id="rId11"/>
  </p:sldLayoutIdLst>
  <p:txStyles>
    <p:titleStyle>
      <a:lvl1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FF66"/>
        </a:buClr>
        <a:buSzPct val="100000"/>
        <a:buFont typeface="Times New Roman" pitchFamily="18" charset="0"/>
        <a:buChar char="•"/>
        <a:defRPr sz="3200">
          <a:solidFill>
            <a:srgbClr val="FFFF66"/>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FFFF66"/>
        </a:buClr>
        <a:buSzPct val="100000"/>
        <a:buFont typeface="Times New Roman" pitchFamily="18" charset="0"/>
        <a:buChar char="•"/>
        <a:defRPr sz="2800">
          <a:solidFill>
            <a:srgbClr val="FFFF66"/>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FFFF66"/>
        </a:buClr>
        <a:buSzPct val="100000"/>
        <a:buFont typeface="Times New Roman" pitchFamily="18" charset="0"/>
        <a:buChar char="•"/>
        <a:defRPr sz="2400">
          <a:solidFill>
            <a:srgbClr val="FFFF66"/>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a:solidFill>
            <a:srgbClr val="FFFF66"/>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a:solidFill>
            <a:srgbClr val="FFFF66"/>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6pPr>
      <a:lvl7pPr marL="29718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7pPr>
      <a:lvl8pPr marL="34290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8pPr>
      <a:lvl9pPr marL="38862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3048535908"/>
      </p:ext>
    </p:extLst>
  </p:cSld>
  <p:clrMap bg1="lt1" tx1="dk1" bg2="lt2" tx2="dk2" accent1="accent1" accent2="accent2" accent3="accent3" accent4="accent4" accent5="accent5" accent6="accent6" hlink="hlink" folHlink="folHlink"/>
  <p:sldLayoutIdLst>
    <p:sldLayoutId id="2147484489"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5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A3CD96D7-8E16-2C48-B1B8-743FBA6F584F}" type="slidenum">
              <a:rPr lang="en-US"/>
              <a:pPr>
                <a:defRPr/>
              </a:pPr>
              <a:t>‹#›</a:t>
            </a:fld>
            <a:endParaRPr lang="en-US"/>
          </a:p>
        </p:txBody>
      </p:sp>
    </p:spTree>
    <p:extLst>
      <p:ext uri="{BB962C8B-B14F-4D97-AF65-F5344CB8AC3E}">
        <p14:creationId xmlns:p14="http://schemas.microsoft.com/office/powerpoint/2010/main" val="725626866"/>
      </p:ext>
    </p:extLst>
  </p:cSld>
  <p:clrMap bg1="lt1" tx1="dk1" bg2="lt2" tx2="dk2" accent1="accent1" accent2="accent2" accent3="accent3" accent4="accent4" accent5="accent5" accent6="accent6" hlink="hlink" folHlink="folHlink"/>
  <p:sldLayoutIdLst>
    <p:sldLayoutId id="2147484491" r:id="rId1"/>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eaLnBrk="1" hangingPunct="1">
              <a:defRPr/>
            </a:pPr>
            <a:fld id="{938CEE94-DBD3-484C-AEAC-BC368BDC4034}" type="slidenum">
              <a:rPr lang="en-US">
                <a:solidFill>
                  <a:srgbClr val="EAEAEA"/>
                </a:solidFill>
                <a:latin typeface="Times New Roman" charset="0"/>
              </a:rPr>
              <a:pPr eaLnBrk="1" hangingPunct="1">
                <a:defRPr/>
              </a:pPr>
              <a:t>‹#›</a:t>
            </a:fld>
            <a:endParaRPr lang="en-US">
              <a:solidFill>
                <a:srgbClr val="EAEAEA"/>
              </a:solidFill>
              <a:latin typeface="Times New Roman" charset="0"/>
            </a:endParaRPr>
          </a:p>
        </p:txBody>
      </p:sp>
    </p:spTree>
    <p:extLst>
      <p:ext uri="{BB962C8B-B14F-4D97-AF65-F5344CB8AC3E}">
        <p14:creationId xmlns:p14="http://schemas.microsoft.com/office/powerpoint/2010/main" val="4144458682"/>
      </p:ext>
    </p:extLst>
  </p:cSld>
  <p:clrMap bg1="dk2" tx1="lt1" bg2="dk1" tx2="lt2" accent1="accent1" accent2="accent2" accent3="accent3" accent4="accent4" accent5="accent5" accent6="accent6" hlink="hlink" folHlink="folHlink"/>
  <p:sldLayoutIdLst>
    <p:sldLayoutId id="2147484507" r:id="rId1"/>
    <p:sldLayoutId id="2147484508" r:id="rId2"/>
    <p:sldLayoutId id="2147484509" r:id="rId3"/>
    <p:sldLayoutId id="2147484510" r:id="rId4"/>
    <p:sldLayoutId id="2147484511" r:id="rId5"/>
    <p:sldLayoutId id="2147484512" r:id="rId6"/>
    <p:sldLayoutId id="2147484513" r:id="rId7"/>
    <p:sldLayoutId id="2147484514" r:id="rId8"/>
    <p:sldLayoutId id="2147484515" r:id="rId9"/>
    <p:sldLayoutId id="2147484516" r:id="rId10"/>
    <p:sldLayoutId id="2147484517" r:id="rId11"/>
    <p:sldLayoutId id="2147484518" r:id="rId1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Clr>
          <a:schemeClr val="hlink"/>
        </a:buClr>
        <a:buSzPct val="110000"/>
        <a:buChar char="•"/>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folHlink"/>
        </a:buClr>
        <a:buSzPct val="110000"/>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348357990"/>
      </p:ext>
    </p:extLst>
  </p:cSld>
  <p:clrMap bg1="dk2" tx1="lt1" bg2="dk1" tx2="lt2" accent1="accent1" accent2="accent2" accent3="accent3" accent4="accent4" accent5="accent5" accent6="accent6" hlink="hlink" folHlink="folHlink"/>
  <p:sldLayoutIdLst>
    <p:sldLayoutId id="2147484520" r:id="rId1"/>
    <p:sldLayoutId id="2147484521" r:id="rId2"/>
    <p:sldLayoutId id="2147484522" r:id="rId3"/>
    <p:sldLayoutId id="2147484523" r:id="rId4"/>
    <p:sldLayoutId id="2147484524" r:id="rId5"/>
    <p:sldLayoutId id="2147484525" r:id="rId6"/>
    <p:sldLayoutId id="2147484526" r:id="rId7"/>
    <p:sldLayoutId id="2147484527" r:id="rId8"/>
    <p:sldLayoutId id="2147484528" r:id="rId9"/>
    <p:sldLayoutId id="2147484529" r:id="rId10"/>
    <p:sldLayoutId id="2147484530" r:id="rId11"/>
  </p:sldLayoutIdLst>
  <p:transition/>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1675303531"/>
      </p:ext>
    </p:extLst>
  </p:cSld>
  <p:clrMap bg1="lt1" tx1="dk1" bg2="lt2" tx2="dk2" accent1="accent1" accent2="accent2" accent3="accent3" accent4="accent4" accent5="accent5" accent6="accent6" hlink="hlink" folHlink="folHlink"/>
  <p:sldLayoutIdLst>
    <p:sldLayoutId id="2147484532" r:id="rId1"/>
    <p:sldLayoutId id="2147484533" r:id="rId2"/>
    <p:sldLayoutId id="2147484534" r:id="rId3"/>
    <p:sldLayoutId id="2147484535" r:id="rId4"/>
    <p:sldLayoutId id="2147484536" r:id="rId5"/>
    <p:sldLayoutId id="2147484537" r:id="rId6"/>
    <p:sldLayoutId id="2147484538" r:id="rId7"/>
    <p:sldLayoutId id="2147484539" r:id="rId8"/>
    <p:sldLayoutId id="2147484540" r:id="rId9"/>
    <p:sldLayoutId id="2147484541" r:id="rId10"/>
    <p:sldLayoutId id="2147484542"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defTabSz="914400" fontAlgn="base">
              <a:spcBef>
                <a:spcPct val="0"/>
              </a:spcBef>
              <a:spcAft>
                <a:spcPct val="0"/>
              </a:spcAft>
              <a:defRPr/>
            </a:pPr>
            <a:fld id="{FB3283C1-A511-AD47-99AB-A12F7AAE778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42577900"/>
      </p:ext>
    </p:extLst>
  </p:cSld>
  <p:clrMap bg1="lt1" tx1="dk1" bg2="lt2" tx2="dk2" accent1="accent1" accent2="accent2" accent3="accent3" accent4="accent4" accent5="accent5" accent6="accent6" hlink="hlink" folHlink="folHlink"/>
  <p:sldLayoutIdLst>
    <p:sldLayoutId id="2147484544" r:id="rId1"/>
    <p:sldLayoutId id="2147484545" r:id="rId2"/>
    <p:sldLayoutId id="2147484546" r:id="rId3"/>
    <p:sldLayoutId id="2147484547" r:id="rId4"/>
    <p:sldLayoutId id="2147484548" r:id="rId5"/>
    <p:sldLayoutId id="2147484549" r:id="rId6"/>
    <p:sldLayoutId id="2147484550" r:id="rId7"/>
    <p:sldLayoutId id="2147484551" r:id="rId8"/>
    <p:sldLayoutId id="2147484552" r:id="rId9"/>
    <p:sldLayoutId id="2147484553" r:id="rId10"/>
    <p:sldLayoutId id="2147484554" r:id="rId11"/>
  </p:sldLayoutIdLst>
  <p:txStyles>
    <p:titleStyle>
      <a:lvl1pPr algn="ctr" rtl="0" eaLnBrk="0" fontAlgn="base" hangingPunct="0">
        <a:spcBef>
          <a:spcPct val="0"/>
        </a:spcBef>
        <a:spcAft>
          <a:spcPct val="0"/>
        </a:spcAft>
        <a:defRPr sz="4400" b="1">
          <a:solidFill>
            <a:schemeClr val="tx1"/>
          </a:solidFill>
          <a:latin typeface="+mj-lt"/>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200262181"/>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3037305"/>
      </p:ext>
    </p:extLst>
  </p:cSld>
  <p:clrMap bg1="lt1" tx1="dk1" bg2="lt2" tx2="dk2" accent1="accent1" accent2="accent2" accent3="accent3" accent4="accent4" accent5="accent5" accent6="accent6" hlink="hlink" folHlink="folHlink"/>
  <p:sldLayoutIdLst>
    <p:sldLayoutId id="2147484556" r:id="rId1"/>
    <p:sldLayoutId id="2147484557" r:id="rId2"/>
    <p:sldLayoutId id="2147484558" r:id="rId3"/>
    <p:sldLayoutId id="2147484559" r:id="rId4"/>
    <p:sldLayoutId id="2147484560" r:id="rId5"/>
    <p:sldLayoutId id="2147484561" r:id="rId6"/>
    <p:sldLayoutId id="2147484562" r:id="rId7"/>
    <p:sldLayoutId id="2147484563" r:id="rId8"/>
    <p:sldLayoutId id="2147484564" r:id="rId9"/>
    <p:sldLayoutId id="2147484565" r:id="rId10"/>
    <p:sldLayoutId id="2147484566" r:id="rId11"/>
    <p:sldLayoutId id="2147484567" r:id="rId12"/>
    <p:sldLayoutId id="214748456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8"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9219"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11620"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p>
        </p:txBody>
      </p:sp>
      <p:sp>
        <p:nvSpPr>
          <p:cNvPr id="111621"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08F1D79-3FFE-461D-A767-9F8F5A541927}" type="slidenum">
              <a:rPr lang="en-GB"/>
              <a:pPr>
                <a:defRPr/>
              </a:pPr>
              <a:t>‹#›</a:t>
            </a:fld>
            <a:endParaRPr lang="en-GB"/>
          </a:p>
        </p:txBody>
      </p:sp>
    </p:spTree>
    <p:extLst>
      <p:ext uri="{BB962C8B-B14F-4D97-AF65-F5344CB8AC3E}">
        <p14:creationId xmlns:p14="http://schemas.microsoft.com/office/powerpoint/2010/main" val="91263136"/>
      </p:ext>
    </p:extLst>
  </p:cSld>
  <p:clrMap bg1="lt1" tx1="dk1" bg2="lt2" tx2="dk2" accent1="accent1" accent2="accent2" accent3="accent3" accent4="accent4" accent5="accent5" accent6="accent6" hlink="hlink" folHlink="folHlink"/>
  <p:sldLayoutIdLst>
    <p:sldLayoutId id="2147484570" r:id="rId1"/>
    <p:sldLayoutId id="2147484571" r:id="rId2"/>
    <p:sldLayoutId id="2147484572" r:id="rId3"/>
    <p:sldLayoutId id="2147484573" r:id="rId4"/>
    <p:sldLayoutId id="2147484574" r:id="rId5"/>
    <p:sldLayoutId id="2147484575" r:id="rId6"/>
    <p:sldLayoutId id="2147484576" r:id="rId7"/>
    <p:sldLayoutId id="2147484577" r:id="rId8"/>
    <p:sldLayoutId id="2147484578" r:id="rId9"/>
    <p:sldLayoutId id="2147484579" r:id="rId10"/>
    <p:sldLayoutId id="2147484580"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253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08228"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08229"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F384E668-2CCE-43F2-9005-90D6C6791EDB}" type="slidenum">
              <a:rPr lang="en-GB"/>
              <a:pPr>
                <a:defRPr/>
              </a:pPr>
              <a:t>‹#›</a:t>
            </a:fld>
            <a:endParaRPr lang="en-GB"/>
          </a:p>
        </p:txBody>
      </p:sp>
    </p:spTree>
    <p:extLst>
      <p:ext uri="{BB962C8B-B14F-4D97-AF65-F5344CB8AC3E}">
        <p14:creationId xmlns:p14="http://schemas.microsoft.com/office/powerpoint/2010/main" val="607409957"/>
      </p:ext>
    </p:extLst>
  </p:cSld>
  <p:clrMap bg1="lt1" tx1="dk1" bg2="lt2" tx2="dk2" accent1="accent1" accent2="accent2" accent3="accent3" accent4="accent4" accent5="accent5" accent6="accent6" hlink="hlink" folHlink="folHlink"/>
  <p:sldLayoutIdLst>
    <p:sldLayoutId id="2147484582"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407492CA-13A1-4146-945F-F2AAAA1F543F}"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03654153"/>
      </p:ext>
    </p:extLst>
  </p:cSld>
  <p:clrMap bg1="dk2" tx1="lt1" bg2="dk1" tx2="lt2" accent1="accent1" accent2="accent2" accent3="accent3" accent4="accent4" accent5="accent5" accent6="accent6" hlink="hlink" folHlink="folHlink"/>
  <p:sldLayoutIdLst>
    <p:sldLayoutId id="2147484584" r:id="rId1"/>
    <p:sldLayoutId id="2147484585" r:id="rId2"/>
    <p:sldLayoutId id="2147484586" r:id="rId3"/>
    <p:sldLayoutId id="2147484587" r:id="rId4"/>
    <p:sldLayoutId id="2147484588" r:id="rId5"/>
    <p:sldLayoutId id="2147484589" r:id="rId6"/>
    <p:sldLayoutId id="2147484590" r:id="rId7"/>
    <p:sldLayoutId id="2147484591" r:id="rId8"/>
    <p:sldLayoutId id="2147484592" r:id="rId9"/>
    <p:sldLayoutId id="2147484593" r:id="rId10"/>
    <p:sldLayoutId id="2147484594" r:id="rId11"/>
    <p:sldLayoutId id="2147484595" r:id="rId12"/>
    <p:sldLayoutId id="2147484596"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887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pPr defTabSz="914400" fontAlgn="base">
              <a:spcBef>
                <a:spcPct val="0"/>
              </a:spcBef>
              <a:spcAft>
                <a:spcPct val="0"/>
              </a:spcAft>
            </a:pPr>
            <a:fld id="{25069A4D-6E78-47CC-A028-B7323677B667}" type="slidenum">
              <a:rPr lang="en-US" altLang="en-US">
                <a:ea typeface="MS PGothic" panose="020B0600070205080204" pitchFamily="34" charset="-128"/>
              </a:rPr>
              <a:pPr defTabSz="914400" fontAlgn="base">
                <a:spcBef>
                  <a:spcPct val="0"/>
                </a:spcBef>
                <a:spcAft>
                  <a:spcPct val="0"/>
                </a:spcAft>
              </a:pPr>
              <a:t>‹#›</a:t>
            </a:fld>
            <a:endParaRPr lang="en-US" altLang="en-US">
              <a:ea typeface="MS PGothic" panose="020B0600070205080204" pitchFamily="34" charset="-128"/>
            </a:endParaRPr>
          </a:p>
        </p:txBody>
      </p:sp>
    </p:spTree>
    <p:extLst>
      <p:ext uri="{BB962C8B-B14F-4D97-AF65-F5344CB8AC3E}">
        <p14:creationId xmlns:p14="http://schemas.microsoft.com/office/powerpoint/2010/main" val="504865492"/>
      </p:ext>
    </p:extLst>
  </p:cSld>
  <p:clrMap bg1="lt1" tx1="dk1" bg2="lt2" tx2="dk2" accent1="accent1" accent2="accent2" accent3="accent3" accent4="accent4" accent5="accent5" accent6="accent6" hlink="hlink" folHlink="folHlink"/>
  <p:sldLayoutIdLst>
    <p:sldLayoutId id="2147484598" r:id="rId1"/>
    <p:sldLayoutId id="2147484599" r:id="rId2"/>
    <p:sldLayoutId id="2147484600" r:id="rId3"/>
    <p:sldLayoutId id="2147484601" r:id="rId4"/>
    <p:sldLayoutId id="2147484602" r:id="rId5"/>
    <p:sldLayoutId id="2147484603" r:id="rId6"/>
    <p:sldLayoutId id="2147484604" r:id="rId7"/>
    <p:sldLayoutId id="2147484605" r:id="rId8"/>
    <p:sldLayoutId id="2147484606" r:id="rId9"/>
    <p:sldLayoutId id="2147484607" r:id="rId10"/>
    <p:sldLayoutId id="2147484608" r:id="rId11"/>
    <p:sldLayoutId id="2147484609" r:id="rId12"/>
    <p:sldLayoutId id="2147484610" r:id="rId13"/>
  </p:sldLayoutIdLst>
  <p:txStyles>
    <p:titleStyle>
      <a:lvl1pPr algn="ctr" rtl="0" eaLnBrk="0" fontAlgn="base" hangingPunct="0">
        <a:spcBef>
          <a:spcPct val="0"/>
        </a:spcBef>
        <a:spcAft>
          <a:spcPct val="0"/>
        </a:spcAft>
        <a:defRPr sz="4400">
          <a:solidFill>
            <a:schemeClr val="tx2"/>
          </a:solidFill>
          <a:latin typeface="Arial"/>
          <a:ea typeface="MS PGothic" panose="020B0600070205080204"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anose="020B0600070205080204"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anose="020B0600070205080204"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anose="020B0600070205080204"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panose="020B0600070205080204" pitchFamily="34"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anose="020B0600070205080204" pitchFamily="34"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F8F4AD73-C4A0-AA4E-86E0-5DD27119A5EE}"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19938455"/>
      </p:ext>
    </p:extLst>
  </p:cSld>
  <p:clrMap bg1="lt1" tx1="dk1" bg2="lt2" tx2="dk2" accent1="accent1" accent2="accent2" accent3="accent3" accent4="accent4" accent5="accent5" accent6="accent6" hlink="hlink" folHlink="folHlink"/>
  <p:sldLayoutIdLst>
    <p:sldLayoutId id="2147484613" r:id="rId1"/>
    <p:sldLayoutId id="2147484614" r:id="rId2"/>
    <p:sldLayoutId id="2147484615" r:id="rId3"/>
    <p:sldLayoutId id="2147484616" r:id="rId4"/>
    <p:sldLayoutId id="2147484617" r:id="rId5"/>
    <p:sldLayoutId id="2147484618" r:id="rId6"/>
    <p:sldLayoutId id="2147484619" r:id="rId7"/>
    <p:sldLayoutId id="2147484620" r:id="rId8"/>
    <p:sldLayoutId id="2147484621" r:id="rId9"/>
    <p:sldLayoutId id="2147484622" r:id="rId10"/>
    <p:sldLayoutId id="2147484623" r:id="rId11"/>
  </p:sldLayoutIdLst>
  <p:transition/>
  <p:txStyles>
    <p:title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bg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defRPr/>
            </a:pPr>
            <a:fld id="{EF4014FD-C155-B043-A6B3-9AC3EF20F3E9}" type="slidenum">
              <a:rPr lang="en-US">
                <a:solidFill>
                  <a:srgbClr val="FFFF66"/>
                </a:solidFill>
              </a:rPr>
              <a:pPr defTabSz="914400" eaLnBrk="0" fontAlgn="base" hangingPunct="0">
                <a:spcBef>
                  <a:spcPct val="0"/>
                </a:spcBef>
                <a:spcAft>
                  <a:spcPct val="0"/>
                </a:spcAft>
                <a:defRPr/>
              </a:pPr>
              <a:t>‹#›</a:t>
            </a:fld>
            <a:endParaRPr lang="en-US">
              <a:solidFill>
                <a:srgbClr val="FFFF66"/>
              </a:solidFill>
            </a:endParaRPr>
          </a:p>
        </p:txBody>
      </p:sp>
    </p:spTree>
    <p:extLst>
      <p:ext uri="{BB962C8B-B14F-4D97-AF65-F5344CB8AC3E}">
        <p14:creationId xmlns:p14="http://schemas.microsoft.com/office/powerpoint/2010/main" val="443947029"/>
      </p:ext>
    </p:extLst>
  </p:cSld>
  <p:clrMap bg1="dk2" tx1="lt1" bg2="dk1" tx2="lt2" accent1="accent1" accent2="accent2" accent3="accent3" accent4="accent4" accent5="accent5" accent6="accent6" hlink="hlink" folHlink="folHlink"/>
  <p:sldLayoutIdLst>
    <p:sldLayoutId id="2147484625" r:id="rId1"/>
    <p:sldLayoutId id="2147484626" r:id="rId2"/>
    <p:sldLayoutId id="2147484627" r:id="rId3"/>
    <p:sldLayoutId id="2147484628" r:id="rId4"/>
    <p:sldLayoutId id="2147484629" r:id="rId5"/>
    <p:sldLayoutId id="2147484630" r:id="rId6"/>
    <p:sldLayoutId id="2147484631" r:id="rId7"/>
    <p:sldLayoutId id="2147484632" r:id="rId8"/>
    <p:sldLayoutId id="2147484633" r:id="rId9"/>
    <p:sldLayoutId id="2147484634" r:id="rId10"/>
    <p:sldLayoutId id="2147484635" r:id="rId11"/>
    <p:sldLayoutId id="2147484636" r:id="rId12"/>
  </p:sldLayoutIdLst>
  <p:transition/>
  <p:hf sldNum="0" hdr="0" ftr="0" dt="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7010B485-5750-DD44-B4CD-9048C9D805B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12155072"/>
      </p:ext>
    </p:extLst>
  </p:cSld>
  <p:clrMap bg1="lt1" tx1="dk1" bg2="lt2" tx2="dk2" accent1="accent1" accent2="accent2" accent3="accent3" accent4="accent4" accent5="accent5" accent6="accent6" hlink="hlink" folHlink="folHlink"/>
  <p:sldLayoutIdLst>
    <p:sldLayoutId id="2147484638" r:id="rId1"/>
    <p:sldLayoutId id="2147484639" r:id="rId2"/>
    <p:sldLayoutId id="2147484640" r:id="rId3"/>
    <p:sldLayoutId id="2147484641" r:id="rId4"/>
    <p:sldLayoutId id="2147484642" r:id="rId5"/>
    <p:sldLayoutId id="2147484643" r:id="rId6"/>
    <p:sldLayoutId id="2147484644" r:id="rId7"/>
    <p:sldLayoutId id="2147484645" r:id="rId8"/>
    <p:sldLayoutId id="2147484646" r:id="rId9"/>
    <p:sldLayoutId id="2147484647" r:id="rId10"/>
    <p:sldLayoutId id="2147484648" r:id="rId11"/>
    <p:sldLayoutId id="2147484649" r:id="rId12"/>
    <p:sldLayoutId id="2147484650" r:id="rId13"/>
    <p:sldLayoutId id="2147484651"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0519" tIns="40258" rIns="80519" bIns="40258" anchor="ctr"/>
          <a:lstStyle/>
          <a:p>
            <a:endParaRPr lang="en-US" sz="2118">
              <a:ea typeface="MS Gothic" charset="0"/>
              <a:cs typeface="MS Gothic" charset="0"/>
            </a:endParaRPr>
          </a:p>
        </p:txBody>
      </p:sp>
      <p:sp>
        <p:nvSpPr>
          <p:cNvPr id="2" name="Text Box 2"/>
          <p:cNvSpPr txBox="1">
            <a:spLocks noChangeArrowheads="1"/>
          </p:cNvSpPr>
          <p:nvPr/>
        </p:nvSpPr>
        <p:spPr bwMode="auto">
          <a:xfrm>
            <a:off x="766521" y="6560822"/>
            <a:ext cx="866971" cy="218958"/>
          </a:xfrm>
          <a:prstGeom prst="rect">
            <a:avLst/>
          </a:prstGeom>
          <a:noFill/>
          <a:ln w="9525">
            <a:noFill/>
            <a:round/>
            <a:headEnd/>
            <a:tailEnd/>
          </a:ln>
          <a:effectLst/>
        </p:spPr>
        <p:txBody>
          <a:bodyPr wrap="none" lIns="79249" tIns="41205" rIns="79249" bIns="41205"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399880">
              <a:lnSpc>
                <a:spcPct val="100000"/>
              </a:lnSpc>
              <a:spcBef>
                <a:spcPts val="497"/>
              </a:spcBef>
              <a:buClr>
                <a:srgbClr val="FFFFFF"/>
              </a:buClr>
              <a:buFont typeface="Arial" charset="0"/>
              <a:buNone/>
              <a:defRPr/>
            </a:pPr>
            <a:r>
              <a:rPr lang="en-GB" sz="794" b="1">
                <a:solidFill>
                  <a:srgbClr val="FFFFFF"/>
                </a:solidFill>
                <a:latin typeface="Arial" charset="0"/>
              </a:rPr>
              <a:t>© </a:t>
            </a:r>
            <a:r>
              <a:rPr lang="en-GB" sz="882" b="1">
                <a:solidFill>
                  <a:srgbClr val="FFFFFF"/>
                </a:solidFill>
                <a:latin typeface="Arial" charset="0"/>
              </a:rPr>
              <a:t>2006</a:t>
            </a:r>
            <a:r>
              <a:rPr lang="en-GB" sz="794" b="1">
                <a:solidFill>
                  <a:srgbClr val="FFFFFF"/>
                </a:solidFill>
                <a:latin typeface="Arial" charset="0"/>
              </a:rPr>
              <a:t> TBBMI</a:t>
            </a:r>
          </a:p>
        </p:txBody>
      </p:sp>
      <p:sp>
        <p:nvSpPr>
          <p:cNvPr id="1028" name="Rectangle 3"/>
          <p:cNvSpPr>
            <a:spLocks noChangeArrowheads="1"/>
          </p:cNvSpPr>
          <p:nvPr/>
        </p:nvSpPr>
        <p:spPr bwMode="auto">
          <a:xfrm>
            <a:off x="7855464" y="6545415"/>
            <a:ext cx="591254" cy="218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9" tIns="41205" rIns="79249" bIns="41205" anchor="ctr">
            <a:spAutoFit/>
          </a:bodyPr>
          <a:lstStyle/>
          <a:p>
            <a:pPr algn="ctr">
              <a:lnSpc>
                <a:spcPct val="100000"/>
              </a:lnSpc>
              <a:buClr>
                <a:srgbClr val="FFFFFF"/>
              </a:buClr>
              <a:buFont typeface="Comic Sans MS"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en-GB" sz="882"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56"/>
            <a:ext cx="4061114" cy="8650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9389" tIns="44695" rIns="89389" bIns="44695">
            <a:spAutoFit/>
          </a:bodyPr>
          <a:lstStyle/>
          <a:p>
            <a:pPr algn="l" rtl="1">
              <a:lnSpc>
                <a:spcPct val="125000"/>
              </a:lnSpc>
              <a:spcBef>
                <a:spcPts val="1324"/>
              </a:spcBef>
              <a:buClr>
                <a:srgbClr val="FFFF00"/>
              </a:buClr>
              <a:buFont typeface="Helvetica"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ar-JO" sz="2118" b="1" dirty="0">
                <a:solidFill>
                  <a:srgbClr val="FFFF00"/>
                </a:solidFill>
                <a:latin typeface="Arial" panose="020B0604020202020204" pitchFamily="34" charset="0"/>
                <a:cs typeface="Arial" panose="020B0604020202020204" pitchFamily="34" charset="0"/>
              </a:rPr>
              <a:t>العهد الجديد</a:t>
            </a:r>
            <a:br>
              <a:rPr lang="en-US" sz="2118" b="1" dirty="0">
                <a:solidFill>
                  <a:srgbClr val="FFFF00"/>
                </a:solidFill>
                <a:latin typeface="Arial" panose="020B0604020202020204" pitchFamily="34" charset="0"/>
                <a:cs typeface="Arial" panose="020B0604020202020204" pitchFamily="34" charset="0"/>
              </a:rPr>
            </a:br>
            <a:r>
              <a:rPr lang="ar-JO" sz="2118" b="1" dirty="0">
                <a:solidFill>
                  <a:srgbClr val="FFFF00"/>
                </a:solidFill>
                <a:latin typeface="Arial" panose="020B0604020202020204" pitchFamily="34" charset="0"/>
                <a:cs typeface="Arial" panose="020B0604020202020204" pitchFamily="34" charset="0"/>
              </a:rPr>
              <a:t>يجتمع معًا</a:t>
            </a:r>
            <a:endParaRPr lang="en-GB" sz="2118"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65381677"/>
      </p:ext>
    </p:extLst>
  </p:cSld>
  <p:clrMap bg1="lt1" tx1="dk1" bg2="lt2" tx2="dk2" accent1="accent1" accent2="accent2" accent3="accent3" accent4="accent4" accent5="accent5" accent6="accent6" hlink="hlink" folHlink="folHlink"/>
  <p:sldLayoutIdLst>
    <p:sldLayoutId id="2147484653" r:id="rId1"/>
    <p:sldLayoutId id="2147484654" r:id="rId2"/>
    <p:sldLayoutId id="2147484655" r:id="rId3"/>
    <p:sldLayoutId id="2147484656" r:id="rId4"/>
    <p:sldLayoutId id="2147484657" r:id="rId5"/>
    <p:sldLayoutId id="2147484658" r:id="rId6"/>
    <p:sldLayoutId id="2147484659" r:id="rId7"/>
    <p:sldLayoutId id="2147484660" r:id="rId8"/>
    <p:sldLayoutId id="2147484661" r:id="rId9"/>
    <p:sldLayoutId id="2147484662" r:id="rId10"/>
    <p:sldLayoutId id="2147484663" r:id="rId11"/>
  </p:sldLayoutIdLst>
  <p:txStyles>
    <p:titleStyle>
      <a:lvl1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mj-lt"/>
          <a:ea typeface="ＭＳ Ｐゴシック" charset="0"/>
          <a:cs typeface="+mj-cs"/>
        </a:defRPr>
      </a:lvl1pPr>
      <a:lvl2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2pPr>
      <a:lvl3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3pPr>
      <a:lvl4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4pPr>
      <a:lvl5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5pPr>
      <a:lvl6pPr marL="402584"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6pPr>
      <a:lvl7pPr marL="80516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7pPr>
      <a:lvl8pPr marL="1207753"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8pPr>
      <a:lvl9pPr marL="161033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9pPr>
    </p:titleStyle>
    <p:bodyStyle>
      <a:lvl1pPr marL="326389" indent="-326389" algn="l" defTabSz="397830" rtl="0" eaLnBrk="0" fontAlgn="base" hangingPunct="0">
        <a:lnSpc>
          <a:spcPct val="93000"/>
        </a:lnSpc>
        <a:spcBef>
          <a:spcPts val="772"/>
        </a:spcBef>
        <a:spcAft>
          <a:spcPct val="0"/>
        </a:spcAft>
        <a:buClr>
          <a:srgbClr val="000000"/>
        </a:buClr>
        <a:buSzPct val="100000"/>
        <a:buFont typeface="Times New Roman" charset="0"/>
        <a:buChar char="•"/>
        <a:defRPr sz="3088">
          <a:solidFill>
            <a:srgbClr val="000000"/>
          </a:solidFill>
          <a:latin typeface="+mn-lt"/>
          <a:ea typeface="ＭＳ Ｐゴシック" charset="0"/>
          <a:cs typeface="+mn-cs"/>
        </a:defRPr>
      </a:lvl1pPr>
      <a:lvl2pPr marL="714413" indent="-271757" algn="l" defTabSz="397830" rtl="0" eaLnBrk="0" fontAlgn="base" hangingPunct="0">
        <a:lnSpc>
          <a:spcPct val="93000"/>
        </a:lnSpc>
        <a:spcBef>
          <a:spcPts val="684"/>
        </a:spcBef>
        <a:spcAft>
          <a:spcPct val="0"/>
        </a:spcAft>
        <a:buClr>
          <a:srgbClr val="000000"/>
        </a:buClr>
        <a:buSzPct val="100000"/>
        <a:buFont typeface="Times New Roman" charset="0"/>
        <a:buChar char="–"/>
        <a:defRPr sz="2735">
          <a:solidFill>
            <a:srgbClr val="000000"/>
          </a:solidFill>
          <a:latin typeface="+mn-lt"/>
          <a:ea typeface="+mn-ea"/>
          <a:cs typeface="+mn-cs"/>
        </a:defRPr>
      </a:lvl2pPr>
      <a:lvl3pPr marL="1101037" indent="-215725" algn="l" defTabSz="397830" rtl="0" eaLnBrk="0" fontAlgn="base" hangingPunct="0">
        <a:lnSpc>
          <a:spcPct val="93000"/>
        </a:lnSpc>
        <a:spcBef>
          <a:spcPts val="574"/>
        </a:spcBef>
        <a:spcAft>
          <a:spcPct val="0"/>
        </a:spcAft>
        <a:buClr>
          <a:srgbClr val="000000"/>
        </a:buClr>
        <a:buSzPct val="100000"/>
        <a:buFont typeface="Times New Roman" charset="0"/>
        <a:buChar char="•"/>
        <a:defRPr sz="2294">
          <a:solidFill>
            <a:srgbClr val="000000"/>
          </a:solidFill>
          <a:latin typeface="+mn-lt"/>
          <a:ea typeface="+mn-ea"/>
          <a:cs typeface="+mn-cs"/>
        </a:defRPr>
      </a:lvl3pPr>
      <a:lvl4pPr marL="1545094"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4pPr>
      <a:lvl5pPr marL="1989150"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5pPr>
      <a:lvl6pPr marL="2394542"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6pPr>
      <a:lvl7pPr marL="279712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7pPr>
      <a:lvl8pPr marL="3199714"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8pPr>
      <a:lvl9pPr marL="360229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9pPr>
    </p:bodyStyle>
    <p:otherStyle>
      <a:defPPr>
        <a:defRPr lang="en-US"/>
      </a:defPPr>
      <a:lvl1pPr marL="0" algn="l" defTabSz="402584" rtl="0" eaLnBrk="1" latinLnBrk="0" hangingPunct="1">
        <a:defRPr sz="1588" kern="1200">
          <a:solidFill>
            <a:schemeClr val="tx1"/>
          </a:solidFill>
          <a:latin typeface="+mn-lt"/>
          <a:ea typeface="+mn-ea"/>
          <a:cs typeface="+mn-cs"/>
        </a:defRPr>
      </a:lvl1pPr>
      <a:lvl2pPr marL="402584" algn="l" defTabSz="402584" rtl="0" eaLnBrk="1" latinLnBrk="0" hangingPunct="1">
        <a:defRPr sz="1588" kern="1200">
          <a:solidFill>
            <a:schemeClr val="tx1"/>
          </a:solidFill>
          <a:latin typeface="+mn-lt"/>
          <a:ea typeface="+mn-ea"/>
          <a:cs typeface="+mn-cs"/>
        </a:defRPr>
      </a:lvl2pPr>
      <a:lvl3pPr marL="805168" algn="l" defTabSz="402584" rtl="0" eaLnBrk="1" latinLnBrk="0" hangingPunct="1">
        <a:defRPr sz="1588" kern="1200">
          <a:solidFill>
            <a:schemeClr val="tx1"/>
          </a:solidFill>
          <a:latin typeface="+mn-lt"/>
          <a:ea typeface="+mn-ea"/>
          <a:cs typeface="+mn-cs"/>
        </a:defRPr>
      </a:lvl3pPr>
      <a:lvl4pPr marL="1207753" algn="l" defTabSz="402584" rtl="0" eaLnBrk="1" latinLnBrk="0" hangingPunct="1">
        <a:defRPr sz="1588" kern="1200">
          <a:solidFill>
            <a:schemeClr val="tx1"/>
          </a:solidFill>
          <a:latin typeface="+mn-lt"/>
          <a:ea typeface="+mn-ea"/>
          <a:cs typeface="+mn-cs"/>
        </a:defRPr>
      </a:lvl4pPr>
      <a:lvl5pPr marL="1610338" algn="l" defTabSz="402584" rtl="0" eaLnBrk="1" latinLnBrk="0" hangingPunct="1">
        <a:defRPr sz="1588" kern="1200">
          <a:solidFill>
            <a:schemeClr val="tx1"/>
          </a:solidFill>
          <a:latin typeface="+mn-lt"/>
          <a:ea typeface="+mn-ea"/>
          <a:cs typeface="+mn-cs"/>
        </a:defRPr>
      </a:lvl5pPr>
      <a:lvl6pPr marL="2012926" algn="l" defTabSz="402584" rtl="0" eaLnBrk="1" latinLnBrk="0" hangingPunct="1">
        <a:defRPr sz="1588" kern="1200">
          <a:solidFill>
            <a:schemeClr val="tx1"/>
          </a:solidFill>
          <a:latin typeface="+mn-lt"/>
          <a:ea typeface="+mn-ea"/>
          <a:cs typeface="+mn-cs"/>
        </a:defRPr>
      </a:lvl6pPr>
      <a:lvl7pPr marL="2415511" algn="l" defTabSz="402584" rtl="0" eaLnBrk="1" latinLnBrk="0" hangingPunct="1">
        <a:defRPr sz="1588" kern="1200">
          <a:solidFill>
            <a:schemeClr val="tx1"/>
          </a:solidFill>
          <a:latin typeface="+mn-lt"/>
          <a:ea typeface="+mn-ea"/>
          <a:cs typeface="+mn-cs"/>
        </a:defRPr>
      </a:lvl7pPr>
      <a:lvl8pPr marL="2818094" algn="l" defTabSz="402584" rtl="0" eaLnBrk="1" latinLnBrk="0" hangingPunct="1">
        <a:defRPr sz="1588" kern="1200">
          <a:solidFill>
            <a:schemeClr val="tx1"/>
          </a:solidFill>
          <a:latin typeface="+mn-lt"/>
          <a:ea typeface="+mn-ea"/>
          <a:cs typeface="+mn-cs"/>
        </a:defRPr>
      </a:lvl8pPr>
      <a:lvl9pPr marL="3220680" algn="l" defTabSz="402584" rtl="0" eaLnBrk="1" latinLnBrk="0" hangingPunct="1">
        <a:defRPr sz="1588"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ffectLst/>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ffectLst/>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2500080610"/>
      </p:ext>
    </p:extLst>
  </p:cSld>
  <p:clrMap bg1="lt1" tx1="dk1" bg2="lt2" tx2="dk2" accent1="accent1" accent2="accent2" accent3="accent3" accent4="accent4" accent5="accent5" accent6="accent6" hlink="hlink" folHlink="folHlink"/>
  <p:sldLayoutIdLst>
    <p:sldLayoutId id="2147484665" r:id="rId1"/>
    <p:sldLayoutId id="2147484666"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0"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0"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84D8BD30-11AA-8F46-ADCB-9EFF88C54187}"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94745186"/>
      </p:ext>
    </p:extLst>
  </p:cSld>
  <p:clrMap bg1="dk2" tx1="lt1" bg2="dk1" tx2="lt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728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9728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effectLst/>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effectLst/>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a:buClr>
                <a:srgbClr val="000000"/>
              </a:buClr>
              <a:buSzPct val="100000"/>
              <a:buFont typeface="Times New Roman" charset="0"/>
              <a:buNone/>
              <a:defRPr sz="1400">
                <a:solidFill>
                  <a:srgbClr val="000000"/>
                </a:solidFill>
                <a:effectLst/>
                <a:latin typeface="Times New Roman" charset="0"/>
              </a:defRPr>
            </a:lvl1pPr>
          </a:lstStyle>
          <a:p>
            <a:pPr>
              <a:defRPr/>
            </a:pPr>
            <a:fld id="{89C912E5-0F17-B043-A107-8AAD252D762A}" type="slidenum">
              <a:rPr lang="en-GB"/>
              <a:pPr>
                <a:defRPr/>
              </a:pPr>
              <a:t>‹#›</a:t>
            </a:fld>
            <a:endParaRPr lang="en-GB"/>
          </a:p>
        </p:txBody>
      </p:sp>
    </p:spTree>
    <p:extLst>
      <p:ext uri="{BB962C8B-B14F-4D97-AF65-F5344CB8AC3E}">
        <p14:creationId xmlns:p14="http://schemas.microsoft.com/office/powerpoint/2010/main" val="2364184657"/>
      </p:ext>
    </p:extLst>
  </p:cSld>
  <p:clrMap bg1="lt1" tx1="dk1" bg2="lt2" tx2="dk2" accent1="accent1" accent2="accent2" accent3="accent3" accent4="accent4" accent5="accent5" accent6="accent6" hlink="hlink" folHlink="folHlink"/>
  <p:sldLayoutIdLst>
    <p:sldLayoutId id="2147484668" r:id="rId1"/>
    <p:sldLayoutId id="2147484669" r:id="rId2"/>
    <p:sldLayoutId id="2147484670" r:id="rId3"/>
    <p:sldLayoutId id="2147484671" r:id="rId4"/>
    <p:sldLayoutId id="2147484672" r:id="rId5"/>
    <p:sldLayoutId id="2147484673" r:id="rId6"/>
    <p:sldLayoutId id="2147484674" r:id="rId7"/>
    <p:sldLayoutId id="2147484675" r:id="rId8"/>
    <p:sldLayoutId id="2147484676" r:id="rId9"/>
    <p:sldLayoutId id="2147484677" r:id="rId10"/>
    <p:sldLayoutId id="2147484678"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5362"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5363"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eaLnBrk="1" hangingPunct="1">
              <a:buClr>
                <a:srgbClr val="000000"/>
              </a:buClr>
              <a:buSzPct val="100000"/>
              <a:buFont typeface="Times New Roman" charset="0"/>
              <a:buNone/>
              <a:defRPr sz="1400">
                <a:solidFill>
                  <a:srgbClr val="000000"/>
                </a:solidFill>
                <a:latin typeface="Times New Roman" charset="0"/>
                <a:ea typeface="ＭＳ Ｐゴシック" charset="0"/>
                <a:cs typeface="Geneva" charset="0"/>
              </a:defRPr>
            </a:lvl1pPr>
          </a:lstStyle>
          <a:p>
            <a:pPr>
              <a:defRPr/>
            </a:pPr>
            <a:fld id="{AA4FF17D-8CD2-4C42-B594-9548788B3F26}" type="slidenum">
              <a:rPr lang="en-GB"/>
              <a:pPr>
                <a:defRPr/>
              </a:pPr>
              <a:t>‹#›</a:t>
            </a:fld>
            <a:endParaRPr lang="en-GB"/>
          </a:p>
        </p:txBody>
      </p:sp>
    </p:spTree>
    <p:extLst>
      <p:ext uri="{BB962C8B-B14F-4D97-AF65-F5344CB8AC3E}">
        <p14:creationId xmlns:p14="http://schemas.microsoft.com/office/powerpoint/2010/main" val="516362577"/>
      </p:ext>
    </p:extLst>
  </p:cSld>
  <p:clrMap bg1="lt1" tx1="dk1" bg2="lt2" tx2="dk2" accent1="accent1" accent2="accent2" accent3="accent3" accent4="accent4" accent5="accent5" accent6="accent6" hlink="hlink" folHlink="folHlink"/>
  <p:sldLayoutIdLst>
    <p:sldLayoutId id="2147484680" r:id="rId1"/>
    <p:sldLayoutId id="2147484681" r:id="rId2"/>
    <p:sldLayoutId id="2147484682" r:id="rId3"/>
    <p:sldLayoutId id="2147484683" r:id="rId4"/>
    <p:sldLayoutId id="2147484684" r:id="rId5"/>
    <p:sldLayoutId id="2147484685" r:id="rId6"/>
    <p:sldLayoutId id="2147484686" r:id="rId7"/>
    <p:sldLayoutId id="2147484687" r:id="rId8"/>
    <p:sldLayoutId id="2147484688" r:id="rId9"/>
    <p:sldLayoutId id="2147484689" r:id="rId10"/>
    <p:sldLayoutId id="2147484690"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a:ea typeface="MS PGothic" panose="020B0600070205080204"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FFFFFF"/>
          </a:solidFill>
          <a:latin typeface="Arial"/>
          <a:ea typeface="MS PGothic" panose="020B0600070205080204"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pPr>
                <a:defRPr/>
              </a:pPr>
              <a:t>‹#›</a:t>
            </a:fld>
            <a:endParaRPr lang="en-US"/>
          </a:p>
        </p:txBody>
      </p:sp>
    </p:spTree>
    <p:extLst>
      <p:ext uri="{BB962C8B-B14F-4D97-AF65-F5344CB8AC3E}">
        <p14:creationId xmlns:p14="http://schemas.microsoft.com/office/powerpoint/2010/main" val="1862688455"/>
      </p:ext>
    </p:extLst>
  </p:cSld>
  <p:clrMap bg1="dk2" tx1="lt1" bg2="dk1" tx2="lt2" accent1="accent1" accent2="accent2" accent3="accent3" accent4="accent4" accent5="accent5" accent6="accent6" hlink="hlink" folHlink="folHlink"/>
  <p:sldLayoutIdLst>
    <p:sldLayoutId id="2147484692" r:id="rId1"/>
    <p:sldLayoutId id="2147484693" r:id="rId2"/>
    <p:sldLayoutId id="2147484694" r:id="rId3"/>
    <p:sldLayoutId id="2147484695" r:id="rId4"/>
    <p:sldLayoutId id="2147484696" r:id="rId5"/>
    <p:sldLayoutId id="2147484697" r:id="rId6"/>
    <p:sldLayoutId id="2147484698" r:id="rId7"/>
    <p:sldLayoutId id="2147484699" r:id="rId8"/>
    <p:sldLayoutId id="2147484700" r:id="rId9"/>
    <p:sldLayoutId id="2147484701" r:id="rId10"/>
    <p:sldLayoutId id="2147484702" r:id="rId11"/>
    <p:sldLayoutId id="2147484703"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858666734"/>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4053691608"/>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36368098"/>
      </p:ext>
    </p:extLst>
  </p:cSld>
  <p:clrMap bg1="dk2" tx1="lt1" bg2="dk1" tx2="lt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5" r:id="rId9"/>
    <p:sldLayoutId id="2147483836" r:id="rId10"/>
    <p:sldLayoutId id="2147483837" r:id="rId11"/>
  </p:sldLayoutIdLst>
  <p:transition/>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8.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186.xml"/><Relationship Id="rId1" Type="http://schemas.openxmlformats.org/officeDocument/2006/relationships/themeOverride" Target="../theme/themeOverride4.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8.xml"/></Relationships>
</file>

<file path=ppt/slides/_rels/slide10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1.xml"/><Relationship Id="rId1" Type="http://schemas.openxmlformats.org/officeDocument/2006/relationships/slideLayout" Target="../slideLayouts/slideLayout480.xml"/></Relationships>
</file>

<file path=ppt/slides/_rels/slide103.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84.xml"/></Relationships>
</file>

<file path=ppt/slides/_rels/slide10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2.xml"/><Relationship Id="rId1" Type="http://schemas.openxmlformats.org/officeDocument/2006/relationships/slideLayout" Target="../slideLayouts/slideLayout42.xml"/><Relationship Id="rId4" Type="http://schemas.openxmlformats.org/officeDocument/2006/relationships/image" Target="../media/image105.jpeg"/></Relationships>
</file>

<file path=ppt/slides/_rels/slide105.xml.rels><?xml version="1.0" encoding="UTF-8" standalone="yes"?>
<Relationships xmlns="http://schemas.openxmlformats.org/package/2006/relationships"><Relationship Id="rId8" Type="http://schemas.openxmlformats.org/officeDocument/2006/relationships/image" Target="../media/image108.jpeg"/><Relationship Id="rId13" Type="http://schemas.openxmlformats.org/officeDocument/2006/relationships/hyperlink" Target="http://images.google.com/imgres?imgurl=members.aol.com/larrypahl/wrldre13.gif&amp;imgrefurl=http://members.aol.com/larrypahl/prophecy.htm&amp;h=144&amp;w=271&amp;prev=/images?q=Beast+of+Revelation+13&amp;svnum=10&amp;hl=en&amp;lr=&amp;ie=UTF-8&amp;oe=UTF-8" TargetMode="External"/><Relationship Id="rId18" Type="http://schemas.openxmlformats.org/officeDocument/2006/relationships/image" Target="../media/image113.jpeg"/><Relationship Id="rId26" Type="http://schemas.openxmlformats.org/officeDocument/2006/relationships/hyperlink" Target="http://images.google.com/imgres?imgurl=www.fishthe.net/image2/666-picsm.gif&amp;imgrefurl=http://www.fishthe.net/666track.htm&amp;h=61&amp;w=75&amp;prev=/images?q=Beast+of+Revelation+13&amp;start=40&amp;svnum=10&amp;hl=en&amp;lr=&amp;ie=UTF-8&amp;oe=UTF-8&amp;sa=N" TargetMode="External"/><Relationship Id="rId3" Type="http://schemas.openxmlformats.org/officeDocument/2006/relationships/hyperlink" Target="http://images.google.com/imgres?imgurl=www.bprc.org/images/revbeast.jpg&amp;imgrefurl=http://www.bprc.org/gallery/revbeast.html&amp;h=450&amp;w=600&amp;prev=/images?q=Beast+of+Revelation+13&amp;svnum=10&amp;hl=en&amp;lr=&amp;ie=UTF-8&amp;oe=UTF-8" TargetMode="External"/><Relationship Id="rId21" Type="http://schemas.openxmlformats.org/officeDocument/2006/relationships/hyperlink" Target="http://members.aol.com/larrypahl/us-flag.gif" TargetMode="External"/><Relationship Id="rId7" Type="http://schemas.openxmlformats.org/officeDocument/2006/relationships/hyperlink" Target="http://images.google.com/imgres?imgurl=www.historicist.com/graphics/vatican8.JPG&amp;imgrefurl=http://www.historicist.com/horae.htm&amp;h=180&amp;w=240&amp;prev=/images?q=Beast+of+Revelation+13&amp;svnum=10&amp;hl=en&amp;lr=&amp;ie=UTF-8&amp;oe=UTF-8" TargetMode="External"/><Relationship Id="rId12" Type="http://schemas.openxmlformats.org/officeDocument/2006/relationships/image" Target="../media/image110.jpeg"/><Relationship Id="rId17" Type="http://schemas.openxmlformats.org/officeDocument/2006/relationships/hyperlink" Target="http://images.google.com/imgres?imgurl=www.angelfire.com/rnb/y/images/bushfraudulency13k.jpg&amp;imgrefurl=http://www.angelfire.com/rnb/y/charts.htm&amp;h=394&amp;w=310&amp;prev=/images?q=Beast+of+Revelation+13&amp;start=20&amp;svnum=10&amp;hl=en&amp;lr=&amp;ie=UTF-8&amp;oe=UTF-8&amp;sa=N" TargetMode="External"/><Relationship Id="rId25" Type="http://schemas.openxmlformats.org/officeDocument/2006/relationships/image" Target="../media/image117.jpeg"/><Relationship Id="rId2" Type="http://schemas.openxmlformats.org/officeDocument/2006/relationships/notesSlide" Target="../notesSlides/notesSlide73.xml"/><Relationship Id="rId16" Type="http://schemas.openxmlformats.org/officeDocument/2006/relationships/image" Target="../media/image112.jpeg"/><Relationship Id="rId20" Type="http://schemas.openxmlformats.org/officeDocument/2006/relationships/image" Target="../media/image114.jpeg"/><Relationship Id="rId29" Type="http://schemas.openxmlformats.org/officeDocument/2006/relationships/image" Target="../media/image119.jpeg"/><Relationship Id="rId1" Type="http://schemas.openxmlformats.org/officeDocument/2006/relationships/slideLayout" Target="../slideLayouts/slideLayout24.xml"/><Relationship Id="rId6" Type="http://schemas.openxmlformats.org/officeDocument/2006/relationships/image" Target="../media/image107.jpeg"/><Relationship Id="rId11" Type="http://schemas.openxmlformats.org/officeDocument/2006/relationships/hyperlink" Target="http://www.multimania.com/klauswagner/beast.jpg" TargetMode="External"/><Relationship Id="rId24" Type="http://schemas.openxmlformats.org/officeDocument/2006/relationships/hyperlink" Target="http://images.google.com/imgres?imgurl=www.ishipress.com/gates-2.gif&amp;imgrefurl=http://www.ishipress.com/gates666.htm&amp;h=75&amp;w=75&amp;prev=/images?q=Beast+of+Revelation+13&amp;start=40&amp;svnum=10&amp;hl=en&amp;lr=&amp;ie=UTF-8&amp;oe=UTF-8&amp;sa=N" TargetMode="External"/><Relationship Id="rId5" Type="http://schemas.openxmlformats.org/officeDocument/2006/relationships/hyperlink" Target="http://images.google.com/imgres?imgurl=www.dreamwater.net/bibletruth/TheBeastoftheEarth.jpg&amp;imgrefurl=http://www.dreamwater.net/bibletruth/delusion2.html&amp;h=173&amp;w=200&amp;prev=/images?q=Beast+of+Revelation+13&amp;svnum=10&amp;hl=en&amp;lr=&amp;ie=UTF-8&amp;oe=UTF-8" TargetMode="External"/><Relationship Id="rId15" Type="http://schemas.openxmlformats.org/officeDocument/2006/relationships/hyperlink" Target="http://images.google.com/imgres?imgurl=momentin.com/images/chap13/13FaslseAntichrist.jpg&amp;imgrefurl=http://momentin.com/revstudy/chapter13.htm&amp;h=343&amp;w=371&amp;prev=/images?q=Beast+of+Revelation+13&amp;start=20&amp;svnum=10&amp;hl=en&amp;lr=&amp;ie=UTF-8&amp;oe=UTF-8&amp;sa=N" TargetMode="External"/><Relationship Id="rId23" Type="http://schemas.openxmlformats.org/officeDocument/2006/relationships/image" Target="../media/image116.jpeg"/><Relationship Id="rId28" Type="http://schemas.openxmlformats.org/officeDocument/2006/relationships/hyperlink" Target="http://images.google.com/imgres?imgurl=www.rapturechrist.com/mark2.gif&amp;imgrefurl=http://www.rapturechrist.com/Mark.htm&amp;h=192&amp;w=500&amp;prev=/images?q=Beast+of+Revelation+13&amp;start=40&amp;svnum=10&amp;hl=en&amp;lr=&amp;ie=UTF-8&amp;oe=UTF-8&amp;sa=N" TargetMode="External"/><Relationship Id="rId10" Type="http://schemas.openxmlformats.org/officeDocument/2006/relationships/image" Target="../media/image109.jpeg"/><Relationship Id="rId19" Type="http://schemas.openxmlformats.org/officeDocument/2006/relationships/hyperlink" Target="http://images.google.com/imgres?imgurl=seder.topcities.com/iswater2.jpg&amp;imgrefurl=http://seder.topcities.com/indexb.html&amp;h=360&amp;w=400&amp;prev=/images?q=Beast+of+Revelation+13&amp;start=20&amp;svnum=10&amp;hl=en&amp;lr=&amp;ie=UTF-8&amp;oe=UTF-8&amp;sa=N" TargetMode="External"/><Relationship Id="rId31" Type="http://schemas.openxmlformats.org/officeDocument/2006/relationships/image" Target="../media/image120.jpeg"/><Relationship Id="rId4" Type="http://schemas.openxmlformats.org/officeDocument/2006/relationships/image" Target="../media/image106.jpeg"/><Relationship Id="rId9" Type="http://schemas.openxmlformats.org/officeDocument/2006/relationships/hyperlink" Target="http://images.google.com/imgres?imgurl=www.tagnet.org/davenportsda/images/hisnumbr.jpg&amp;imgrefurl=http://www.tagnet.org/davenportsda/revbeast.htm&amp;h=570&amp;w=475&amp;prev=/images?q=Beast+of+Revelation+13&amp;svnum=10&amp;hl=en&amp;lr=&amp;ie=UTF-8&amp;oe=UTF-8" TargetMode="External"/><Relationship Id="rId14" Type="http://schemas.openxmlformats.org/officeDocument/2006/relationships/image" Target="../media/image111.jpeg"/><Relationship Id="rId22" Type="http://schemas.openxmlformats.org/officeDocument/2006/relationships/image" Target="../media/image115.png"/><Relationship Id="rId27" Type="http://schemas.openxmlformats.org/officeDocument/2006/relationships/image" Target="../media/image118.jpeg"/><Relationship Id="rId30" Type="http://schemas.openxmlformats.org/officeDocument/2006/relationships/hyperlink" Target="http://images.google.com/imgres?imgurl=www.lunarpages.com/stargazers/endworld/fin-signs/image4.jpg&amp;imgrefurl=http://www.lunarpages.com/stargazers/endworld/fin-signs/7empires.htm&amp;h=184&amp;w=150&amp;prev=/images?q=Beast+of+Revelation+13&amp;svnum=10&amp;hl=en&amp;lr=&amp;ie=UTF-8&amp;oe=UTF-8" TargetMode="External"/></Relationships>
</file>

<file path=ppt/slides/_rels/slide10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slideLayout" Target="../slideLayouts/slideLayout42.xml"/><Relationship Id="rId1" Type="http://schemas.openxmlformats.org/officeDocument/2006/relationships/themeOverride" Target="../theme/themeOverride5.xml"/></Relationships>
</file>

<file path=ppt/slides/_rels/slide107.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74.xml"/><Relationship Id="rId1" Type="http://schemas.openxmlformats.org/officeDocument/2006/relationships/slideLayout" Target="../slideLayouts/slideLayout96.xml"/></Relationships>
</file>

<file path=ppt/slides/_rels/slide108.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106.xml"/></Relationships>
</file>

<file path=ppt/slides/_rels/slide109.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slideLayout" Target="../slideLayouts/slideLayout42.xml"/><Relationship Id="rId1" Type="http://schemas.openxmlformats.org/officeDocument/2006/relationships/themeOverride" Target="../theme/themeOverride6.xml"/><Relationship Id="rId4" Type="http://schemas.openxmlformats.org/officeDocument/2006/relationships/image" Target="../media/image125.jpeg"/></Relationships>
</file>

<file path=ppt/slides/_rels/slide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38.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43.xml"/><Relationship Id="rId1" Type="http://schemas.openxmlformats.org/officeDocument/2006/relationships/themeOverride" Target="../theme/themeOverride7.xml"/></Relationships>
</file>

<file path=ppt/slides/_rels/slide111.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slideLayout" Target="../slideLayouts/slideLayout42.xml"/><Relationship Id="rId1" Type="http://schemas.openxmlformats.org/officeDocument/2006/relationships/themeOverride" Target="../theme/themeOverride8.xml"/></Relationships>
</file>

<file path=ppt/slides/_rels/slide11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slideLayout" Target="../slideLayouts/slideLayout42.xml"/><Relationship Id="rId1" Type="http://schemas.openxmlformats.org/officeDocument/2006/relationships/themeOverride" Target="../theme/themeOverride9.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8.xml"/><Relationship Id="rId1" Type="http://schemas.openxmlformats.org/officeDocument/2006/relationships/themeOverride" Target="../theme/themeOverride10.xml"/><Relationship Id="rId4" Type="http://schemas.openxmlformats.org/officeDocument/2006/relationships/image" Target="../media/image128.png"/></Relationships>
</file>

<file path=ppt/slides/_rels/slide114.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slideLayout" Target="../slideLayouts/slideLayout42.xml"/><Relationship Id="rId1" Type="http://schemas.openxmlformats.org/officeDocument/2006/relationships/themeOverride" Target="../theme/themeOverride11.xml"/></Relationships>
</file>

<file path=ppt/slides/_rels/slide115.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42.xml"/></Relationships>
</file>

<file path=ppt/slides/_rels/slide116.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slideLayout" Target="../slideLayouts/slideLayout42.xml"/><Relationship Id="rId1" Type="http://schemas.openxmlformats.org/officeDocument/2006/relationships/themeOverride" Target="../theme/themeOverride1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7.xml"/></Relationships>
</file>

<file path=ppt/slides/_rels/slide118.xml.rels><?xml version="1.0" encoding="UTF-8" standalone="yes"?>
<Relationships xmlns="http://schemas.openxmlformats.org/package/2006/relationships"><Relationship Id="rId3" Type="http://schemas.openxmlformats.org/officeDocument/2006/relationships/image" Target="../media/image132.gif"/><Relationship Id="rId2" Type="http://schemas.openxmlformats.org/officeDocument/2006/relationships/notesSlide" Target="../notesSlides/notesSlide78.xml"/><Relationship Id="rId1" Type="http://schemas.openxmlformats.org/officeDocument/2006/relationships/slideLayout" Target="../slideLayouts/slideLayout13.xml"/><Relationship Id="rId4" Type="http://schemas.openxmlformats.org/officeDocument/2006/relationships/image" Target="../media/image133.png"/></Relationships>
</file>

<file path=ppt/slides/_rels/slide119.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79.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6.xml"/><Relationship Id="rId1" Type="http://schemas.openxmlformats.org/officeDocument/2006/relationships/slideLayout" Target="../slideLayouts/slideLayout186.xml"/></Relationships>
</file>

<file path=ppt/slides/_rels/slide120.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80.xml"/><Relationship Id="rId1" Type="http://schemas.openxmlformats.org/officeDocument/2006/relationships/slideLayout" Target="../slideLayouts/slideLayout14.xml"/><Relationship Id="rId6" Type="http://schemas.openxmlformats.org/officeDocument/2006/relationships/image" Target="../media/image137.jpeg"/><Relationship Id="rId5" Type="http://schemas.openxmlformats.org/officeDocument/2006/relationships/image" Target="../media/image136.jpeg"/><Relationship Id="rId4" Type="http://schemas.openxmlformats.org/officeDocument/2006/relationships/image" Target="../media/image135.jpeg"/></Relationships>
</file>

<file path=ppt/slides/_rels/slide121.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81.xml"/><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38.xml"/><Relationship Id="rId1" Type="http://schemas.openxmlformats.org/officeDocument/2006/relationships/themeOverride" Target="../theme/themeOverride1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514.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496.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509.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38.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4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3.xml"/></Relationships>
</file>

<file path=ppt/slides/_rels/slide1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67.xml"/></Relationships>
</file>

<file path=ppt/slides/_rels/slide13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89.xml"/><Relationship Id="rId1" Type="http://schemas.openxmlformats.org/officeDocument/2006/relationships/slideLayout" Target="../slideLayouts/slideLayout43.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43.xml"/><Relationship Id="rId1" Type="http://schemas.openxmlformats.org/officeDocument/2006/relationships/themeOverride" Target="../theme/themeOverride14.xml"/><Relationship Id="rId4" Type="http://schemas.openxmlformats.org/officeDocument/2006/relationships/image" Target="../media/image139.pn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3.xml"/></Relationships>
</file>

<file path=ppt/slides/_rels/slide13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92.xml"/><Relationship Id="rId1" Type="http://schemas.openxmlformats.org/officeDocument/2006/relationships/slideLayout" Target="../slideLayouts/slideLayout37.xml"/><Relationship Id="rId5" Type="http://schemas.openxmlformats.org/officeDocument/2006/relationships/image" Target="../media/image142.jpeg"/><Relationship Id="rId4" Type="http://schemas.openxmlformats.org/officeDocument/2006/relationships/image" Target="../media/image141.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43.xml"/><Relationship Id="rId1" Type="http://schemas.openxmlformats.org/officeDocument/2006/relationships/themeOverride" Target="../theme/themeOverride15.xml"/></Relationships>
</file>

<file path=ppt/slides/_rels/slide135.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42.xml"/></Relationships>
</file>

<file path=ppt/slides/_rels/slide13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4.xml"/><Relationship Id="rId1" Type="http://schemas.openxmlformats.org/officeDocument/2006/relationships/slideLayout" Target="../slideLayouts/slideLayout42.xml"/></Relationships>
</file>

<file path=ppt/slides/_rels/slide13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5.xml"/><Relationship Id="rId1" Type="http://schemas.openxmlformats.org/officeDocument/2006/relationships/slideLayout" Target="../slideLayouts/slideLayout122.xml"/></Relationships>
</file>

<file path=ppt/slides/_rels/slide138.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6.xml"/><Relationship Id="rId1" Type="http://schemas.openxmlformats.org/officeDocument/2006/relationships/slideLayout" Target="../slideLayouts/slideLayout122.xml"/></Relationships>
</file>

<file path=ppt/slides/_rels/slide13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97.xml"/><Relationship Id="rId1" Type="http://schemas.openxmlformats.org/officeDocument/2006/relationships/slideLayout" Target="../slideLayouts/slideLayout43.xml"/></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463.xml"/></Relationships>
</file>

<file path=ppt/slides/_rels/slide14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98.xml"/><Relationship Id="rId1" Type="http://schemas.openxmlformats.org/officeDocument/2006/relationships/slideLayout" Target="../slideLayouts/slideLayout16.xml"/><Relationship Id="rId5" Type="http://schemas.openxmlformats.org/officeDocument/2006/relationships/image" Target="../media/image146.jpeg"/><Relationship Id="rId4" Type="http://schemas.openxmlformats.org/officeDocument/2006/relationships/hyperlink" Target="http://images.google.com/imgres?imgurl=www.phoenicia.org/pics/leverdoor.jpg&amp;imgrefurl=http://www.phoenicia.org/temple.html&amp;h=360&amp;w=198&amp;prev=/images?q=Solomon's+temple&amp;svnum=10&amp;hl=en&amp;lr=&amp;ie=UTF-8&amp;oe=UTF-8&amp;sa=G"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99.xml"/><Relationship Id="rId1" Type="http://schemas.openxmlformats.org/officeDocument/2006/relationships/slideLayout" Target="../slideLayouts/slideLayout16.xml"/><Relationship Id="rId5" Type="http://schemas.openxmlformats.org/officeDocument/2006/relationships/image" Target="../media/image148.jpeg"/><Relationship Id="rId4" Type="http://schemas.openxmlformats.org/officeDocument/2006/relationships/hyperlink" Target="http://images.google.com/imgres?imgurl=www.scythesupply.com/Images/CarrieG-2.jpg&amp;imgrefurl=http://www.scythesupply.com/workshop5.html&amp;h=548&amp;w=335&amp;prev=/images?q=cubit+measure&amp;svnum=10&amp;hl=en&amp;lr=&amp;ie=UTF-8&amp;oe=UTF-8" TargetMode="External"/></Relationships>
</file>

<file path=ppt/slides/_rels/slide142.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131.xml"/></Relationships>
</file>

<file path=ppt/slides/_rels/slide14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00.xml"/><Relationship Id="rId1" Type="http://schemas.openxmlformats.org/officeDocument/2006/relationships/slideLayout" Target="../slideLayouts/slideLayout16.xml"/><Relationship Id="rId5" Type="http://schemas.openxmlformats.org/officeDocument/2006/relationships/image" Target="../media/image151.jpeg"/><Relationship Id="rId4" Type="http://schemas.openxmlformats.org/officeDocument/2006/relationships/hyperlink" Target="http://images.google.com/imgres?imgurl=www.masada2000.org/refugee2.jpg&amp;imgrefurl=http://www.masada2000.org/templemount.html&amp;h=164&amp;w=250&amp;prev=/images?q=Third+Temple+of+Jerusalem&amp;svnum=10&amp;hl=en&amp;lr=&amp;ie=UTF-8&amp;oe=UTF-8" TargetMode="External"/></Relationships>
</file>

<file path=ppt/slides/_rels/slide144.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01.xml"/><Relationship Id="rId1" Type="http://schemas.openxmlformats.org/officeDocument/2006/relationships/slideLayout" Target="../slideLayouts/slideLayout16.xml"/><Relationship Id="rId6" Type="http://schemas.openxmlformats.org/officeDocument/2006/relationships/image" Target="../media/image154.jpeg"/><Relationship Id="rId5" Type="http://schemas.openxmlformats.org/officeDocument/2006/relationships/hyperlink" Target="http://images.google.com/imgres?imgurl=www.hope.edu/academic/religion/bandstra/RTOT/CH9/CH9_F3.JPG&amp;imgrefurl=http://www.hope.edu/academic/religion/bandstra/RTOT/CH9/CH9_RS.HTM&amp;h=421&amp;w=622&amp;prev=/images?q=altar+of+Solomon&amp;svnum=10&amp;hl=en&amp;lr=&amp;ie=UTF-8&amp;oe=UTF-8" TargetMode="External"/><Relationship Id="rId4" Type="http://schemas.openxmlformats.org/officeDocument/2006/relationships/image" Target="../media/image153.jpeg"/></Relationships>
</file>

<file path=ppt/slides/_rels/slide145.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image" Target="../media/image155.jpeg"/><Relationship Id="rId1" Type="http://schemas.openxmlformats.org/officeDocument/2006/relationships/slideLayout" Target="../slideLayouts/slideLayout516.xml"/></Relationships>
</file>

<file path=ppt/slides/_rels/slide14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image" Target="../media/image157.png"/><Relationship Id="rId1" Type="http://schemas.openxmlformats.org/officeDocument/2006/relationships/slideLayout" Target="../slideLayouts/slideLayout534.xml"/></Relationships>
</file>

<file path=ppt/slides/_rels/slide14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image" Target="../media/image159.jpeg"/><Relationship Id="rId1" Type="http://schemas.openxmlformats.org/officeDocument/2006/relationships/slideLayout" Target="../slideLayouts/slideLayout534.xml"/><Relationship Id="rId6" Type="http://schemas.openxmlformats.org/officeDocument/2006/relationships/image" Target="../media/image163.jpeg"/><Relationship Id="rId5" Type="http://schemas.openxmlformats.org/officeDocument/2006/relationships/image" Target="../media/image162.jpeg"/><Relationship Id="rId4" Type="http://schemas.openxmlformats.org/officeDocument/2006/relationships/image" Target="../media/image161.jpeg"/></Relationships>
</file>

<file path=ppt/slides/_rels/slide148.xml.rels><?xml version="1.0" encoding="UTF-8" standalone="yes"?>
<Relationships xmlns="http://schemas.openxmlformats.org/package/2006/relationships"><Relationship Id="rId3" Type="http://schemas.openxmlformats.org/officeDocument/2006/relationships/image" Target="../media/image164.jpeg"/><Relationship Id="rId7" Type="http://schemas.openxmlformats.org/officeDocument/2006/relationships/image" Target="../media/image166.jpeg"/><Relationship Id="rId2" Type="http://schemas.openxmlformats.org/officeDocument/2006/relationships/notesSlide" Target="../notesSlides/notesSlide102.xml"/><Relationship Id="rId1" Type="http://schemas.openxmlformats.org/officeDocument/2006/relationships/slideLayout" Target="../slideLayouts/slideLayout25.xml"/><Relationship Id="rId6" Type="http://schemas.openxmlformats.org/officeDocument/2006/relationships/hyperlink" Target="http://images.google.com/imgres?imgurl=www.decadeofbehavior.org/launch/faces-transp.gif&amp;imgrefurl=http://www.decadeofbehavior.org/launch/&amp;h=220&amp;w=150&amp;prev=/images?q=Faces&amp;svnum=10&amp;hl=en&amp;lr=&amp;ie=UTF-8&amp;oe=UTF-8" TargetMode="External"/><Relationship Id="rId5" Type="http://schemas.openxmlformats.org/officeDocument/2006/relationships/image" Target="../media/image165.jpeg"/><Relationship Id="rId4" Type="http://schemas.openxmlformats.org/officeDocument/2006/relationships/hyperlink" Target="http://images.google.com/imgres?imgurl=www.jewish-rabbi.00server.com/jewish%20rabbi%20Shah%20300.jpg&amp;imgrefurl=http://www.jewish-rabbi.00server.com/portrait_of_jewish_rabbi_shah.htm&amp;h=400&amp;w=325&amp;prev=/images?q=Jewish+rabbi&amp;svnum=10&amp;hl=en&amp;lr=&amp;ie=UTF-8&amp;oe=UTF-8" TargetMode="External"/></Relationships>
</file>

<file path=ppt/slides/_rels/slide149.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03.xml"/><Relationship Id="rId1" Type="http://schemas.openxmlformats.org/officeDocument/2006/relationships/slideLayout" Target="../slideLayouts/slideLayout16.xml"/><Relationship Id="rId5" Type="http://schemas.openxmlformats.org/officeDocument/2006/relationships/image" Target="../media/image168.jpeg"/><Relationship Id="rId4" Type="http://schemas.openxmlformats.org/officeDocument/2006/relationships/hyperlink" Target="http://www.cnn.com/SPECIALS/2001/mideast/stories/issues.jerusalem/jerusalem.dome.of.rock.jpg" TargetMode="Externa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1.xml"/></Relationships>
</file>

<file path=ppt/slides/_rels/slide150.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04.xml"/><Relationship Id="rId1" Type="http://schemas.openxmlformats.org/officeDocument/2006/relationships/slideLayout" Target="../slideLayouts/slideLayout25.xml"/><Relationship Id="rId4" Type="http://schemas.openxmlformats.org/officeDocument/2006/relationships/image" Target="../media/image170.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37.xml"/><Relationship Id="rId1" Type="http://schemas.openxmlformats.org/officeDocument/2006/relationships/themeOverride" Target="../theme/themeOverride16.xml"/><Relationship Id="rId4" Type="http://schemas.openxmlformats.org/officeDocument/2006/relationships/image" Target="../media/image171.jpeg"/></Relationships>
</file>

<file path=ppt/slides/_rels/slide152.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06.xml"/><Relationship Id="rId1" Type="http://schemas.openxmlformats.org/officeDocument/2006/relationships/slideLayout" Target="../slideLayouts/slideLayout16.xml"/><Relationship Id="rId4" Type="http://schemas.openxmlformats.org/officeDocument/2006/relationships/image" Target="../media/image173.jpeg"/></Relationships>
</file>

<file path=ppt/slides/_rels/slide15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07.xml"/><Relationship Id="rId1" Type="http://schemas.openxmlformats.org/officeDocument/2006/relationships/slideLayout" Target="../slideLayouts/slideLayout16.xml"/><Relationship Id="rId5" Type="http://schemas.openxmlformats.org/officeDocument/2006/relationships/image" Target="../media/image175.png"/><Relationship Id="rId4" Type="http://schemas.openxmlformats.org/officeDocument/2006/relationships/hyperlink" Target="http://www.maps.com/magellan/Images/JERSUL-W1.gif" TargetMode="External"/></Relationships>
</file>

<file path=ppt/slides/_rels/slide15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08.xml"/><Relationship Id="rId1" Type="http://schemas.openxmlformats.org/officeDocument/2006/relationships/slideLayout" Target="../slideLayouts/slideLayout16.xml"/><Relationship Id="rId4" Type="http://schemas.openxmlformats.org/officeDocument/2006/relationships/image" Target="../media/image176.jpeg"/></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38.xml"/><Relationship Id="rId1" Type="http://schemas.openxmlformats.org/officeDocument/2006/relationships/themeOverride" Target="../theme/themeOverride1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4.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4.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4.xml"/></Relationships>
</file>

<file path=ppt/slides/_rels/slide159.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13.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8.xml"/><Relationship Id="rId1" Type="http://schemas.openxmlformats.org/officeDocument/2006/relationships/slideLayout" Target="../slideLayouts/slideLayout186.xml"/></Relationships>
</file>

<file path=ppt/slides/_rels/slide160.xml.rels><?xml version="1.0" encoding="UTF-8" standalone="yes"?>
<Relationships xmlns="http://schemas.openxmlformats.org/package/2006/relationships"><Relationship Id="rId3" Type="http://schemas.openxmlformats.org/officeDocument/2006/relationships/hyperlink" Target="http://images.google.com/imgres?imgurl=www.tanbible.com/images/int_rvv/int_rvv_c17.jpg&amp;imgrefurl=http://www.tanbible.com/int_rvv/int_rvv_0Menu.htm&amp;h=720&amp;w=960&amp;prev=/images?q=Harlot+of+Revelation+17&amp;svnum=10&amp;hl=en&amp;lr=&amp;ie=UTF-8&amp;oe=UTF-8" TargetMode="External"/><Relationship Id="rId2" Type="http://schemas.openxmlformats.org/officeDocument/2006/relationships/notesSlide" Target="../notesSlides/notesSlide114.xml"/><Relationship Id="rId1" Type="http://schemas.openxmlformats.org/officeDocument/2006/relationships/slideLayout" Target="../slideLayouts/slideLayout16.xml"/><Relationship Id="rId4" Type="http://schemas.openxmlformats.org/officeDocument/2006/relationships/image" Target="../media/image178.jpeg"/></Relationships>
</file>

<file path=ppt/slides/_rels/slide16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5.xml"/><Relationship Id="rId1" Type="http://schemas.openxmlformats.org/officeDocument/2006/relationships/slideLayout" Target="../slideLayouts/slideLayout444.xml"/></Relationships>
</file>

<file path=ppt/slides/_rels/slide16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16.xml"/><Relationship Id="rId1" Type="http://schemas.openxmlformats.org/officeDocument/2006/relationships/slideLayout" Target="../slideLayouts/slideLayout19.xml"/></Relationships>
</file>

<file path=ppt/slides/_rels/slide16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17.xml"/><Relationship Id="rId1" Type="http://schemas.openxmlformats.org/officeDocument/2006/relationships/slideLayout" Target="../slideLayouts/slideLayout546.xml"/></Relationships>
</file>

<file path=ppt/slides/_rels/slide164.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18.xml"/><Relationship Id="rId1" Type="http://schemas.openxmlformats.org/officeDocument/2006/relationships/slideLayout" Target="../slideLayouts/slideLayout546.xml"/></Relationships>
</file>

<file path=ppt/slides/_rels/slide165.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19.xml"/><Relationship Id="rId1" Type="http://schemas.openxmlformats.org/officeDocument/2006/relationships/slideLayout" Target="../slideLayouts/slideLayout546.xml"/></Relationships>
</file>

<file path=ppt/slides/_rels/slide166.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20.xml"/><Relationship Id="rId1" Type="http://schemas.openxmlformats.org/officeDocument/2006/relationships/slideLayout" Target="../slideLayouts/slideLayout546.xml"/></Relationships>
</file>

<file path=ppt/slides/_rels/slide167.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21.xml"/><Relationship Id="rId1" Type="http://schemas.openxmlformats.org/officeDocument/2006/relationships/slideLayout" Target="../slideLayouts/slideLayout546.xml"/></Relationships>
</file>

<file path=ppt/slides/_rels/slide168.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22.xml"/><Relationship Id="rId1" Type="http://schemas.openxmlformats.org/officeDocument/2006/relationships/slideLayout" Target="../slideLayouts/slideLayout38.xml"/></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38.xml"/><Relationship Id="rId1" Type="http://schemas.openxmlformats.org/officeDocument/2006/relationships/themeOverride" Target="../theme/themeOverride18.xml"/><Relationship Id="rId4" Type="http://schemas.openxmlformats.org/officeDocument/2006/relationships/image" Target="../media/image186.png"/></Relationships>
</file>

<file path=ppt/slides/_rels/slide1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8.xml"/></Relationships>
</file>

<file path=ppt/slides/_rels/slide17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24.xml"/><Relationship Id="rId1" Type="http://schemas.openxmlformats.org/officeDocument/2006/relationships/slideLayout" Target="../slideLayouts/slideLayout18.xml"/></Relationships>
</file>

<file path=ppt/slides/_rels/slide171.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25.xml"/><Relationship Id="rId1" Type="http://schemas.openxmlformats.org/officeDocument/2006/relationships/slideLayout" Target="../slideLayouts/slideLayout19.xml"/></Relationships>
</file>

<file path=ppt/slides/_rels/slide17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26.xml"/><Relationship Id="rId1" Type="http://schemas.openxmlformats.org/officeDocument/2006/relationships/slideLayout" Target="../slideLayouts/slideLayout14.xml"/><Relationship Id="rId4" Type="http://schemas.openxmlformats.org/officeDocument/2006/relationships/image" Target="../media/image189.jpeg"/></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4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75.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89.xml"/></Relationships>
</file>

<file path=ppt/slides/_rels/slide176.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89.xml"/></Relationships>
</file>

<file path=ppt/slides/_rels/slide17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28.xml"/><Relationship Id="rId1" Type="http://schemas.openxmlformats.org/officeDocument/2006/relationships/slideLayout" Target="../slideLayouts/slideLayout558.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79.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29.xml"/><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86.xml"/><Relationship Id="rId1" Type="http://schemas.openxmlformats.org/officeDocument/2006/relationships/themeOverride" Target="../theme/themeOverride2.xml"/></Relationships>
</file>

<file path=ppt/slides/_rels/slide180.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30.xml"/><Relationship Id="rId1" Type="http://schemas.openxmlformats.org/officeDocument/2006/relationships/slideLayout" Target="../slideLayouts/slideLayout565.xml"/><Relationship Id="rId4" Type="http://schemas.openxmlformats.org/officeDocument/2006/relationships/image" Target="../media/image193.png"/></Relationships>
</file>

<file path=ppt/slides/_rels/slide18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31.xml"/><Relationship Id="rId1" Type="http://schemas.openxmlformats.org/officeDocument/2006/relationships/slideLayout" Target="../slideLayouts/slideLayout19.xml"/></Relationships>
</file>

<file path=ppt/slides/_rels/slide182.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18.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186.xml"/><Relationship Id="rId1" Type="http://schemas.openxmlformats.org/officeDocument/2006/relationships/themeOverride" Target="../theme/themeOverride19.xml"/></Relationships>
</file>

<file path=ppt/slides/_rels/slide18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33.xml"/><Relationship Id="rId1" Type="http://schemas.openxmlformats.org/officeDocument/2006/relationships/slideLayout" Target="../slideLayouts/slideLayout14.xml"/></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13.xml"/><Relationship Id="rId1" Type="http://schemas.openxmlformats.org/officeDocument/2006/relationships/themeOverride" Target="../theme/themeOverride20.xml"/><Relationship Id="rId4" Type="http://schemas.openxmlformats.org/officeDocument/2006/relationships/image" Target="../media/image96.jpeg"/></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35.xml"/><Relationship Id="rId2" Type="http://schemas.openxmlformats.org/officeDocument/2006/relationships/slideLayout" Target="../slideLayouts/slideLayout118.xml"/><Relationship Id="rId1" Type="http://schemas.openxmlformats.org/officeDocument/2006/relationships/themeOverride" Target="../theme/themeOverride21.xml"/><Relationship Id="rId4" Type="http://schemas.openxmlformats.org/officeDocument/2006/relationships/image" Target="../media/image196.png"/></Relationships>
</file>

<file path=ppt/slides/_rels/slide188.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36.xml"/><Relationship Id="rId1" Type="http://schemas.openxmlformats.org/officeDocument/2006/relationships/slideLayout" Target="../slideLayouts/slideLayout14.xml"/><Relationship Id="rId5" Type="http://schemas.openxmlformats.org/officeDocument/2006/relationships/hyperlink" Target="https://st-takla.org/Bibles/BibleSearch/showVerses.php?book=76&amp;chapter=1&amp;vmin=2&amp;vmax=2" TargetMode="External"/><Relationship Id="rId4" Type="http://schemas.openxmlformats.org/officeDocument/2006/relationships/hyperlink" Target="https://st-takla.org/Bibles/BibleSearch/showVerses.php?book=76&amp;chapter=1&amp;vmin=1&amp;vmax=1" TargetMode="External"/></Relationships>
</file>

<file path=ppt/slides/_rels/slide189.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42.xml"/></Relationships>
</file>

<file path=ppt/slides/_rels/slide1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0.xml"/><Relationship Id="rId1" Type="http://schemas.openxmlformats.org/officeDocument/2006/relationships/slideLayout" Target="../slideLayouts/slideLayout37.xml"/></Relationships>
</file>

<file path=ppt/slides/_rels/slide190.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67.xml"/></Relationships>
</file>

<file path=ppt/slides/_rels/slide19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137.xml"/><Relationship Id="rId1" Type="http://schemas.openxmlformats.org/officeDocument/2006/relationships/slideLayout" Target="../slideLayouts/slideLayout607.xml"/></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13.xml"/><Relationship Id="rId1" Type="http://schemas.openxmlformats.org/officeDocument/2006/relationships/themeOverride" Target="../theme/themeOverride22.xml"/><Relationship Id="rId4" Type="http://schemas.openxmlformats.org/officeDocument/2006/relationships/image" Target="../media/image96.jpeg"/></Relationships>
</file>

<file path=ppt/slides/_rels/slide193.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39.xml"/><Relationship Id="rId1" Type="http://schemas.openxmlformats.org/officeDocument/2006/relationships/slideLayout" Target="../slideLayouts/slideLayout14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48.xml"/></Relationships>
</file>

<file path=ppt/slides/_rels/slide195.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Layout" Target="../slideLayouts/slideLayout147.xml"/></Relationships>
</file>

<file path=ppt/slides/_rels/slide19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596.xml"/></Relationships>
</file>

<file path=ppt/slides/_rels/slide197.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589.xml"/></Relationships>
</file>

<file path=ppt/slides/_rels/slide19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596.xml"/></Relationships>
</file>

<file path=ppt/slides/_rels/slide199.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4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200.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41.xml"/><Relationship Id="rId1" Type="http://schemas.openxmlformats.org/officeDocument/2006/relationships/slideLayout" Target="../slideLayouts/slideLayout14.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13.xml"/><Relationship Id="rId1" Type="http://schemas.openxmlformats.org/officeDocument/2006/relationships/themeOverride" Target="../theme/themeOverride23.xml"/><Relationship Id="rId4" Type="http://schemas.openxmlformats.org/officeDocument/2006/relationships/image" Target="../media/image96.jpeg"/></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37.xml"/><Relationship Id="rId1" Type="http://schemas.openxmlformats.org/officeDocument/2006/relationships/themeOverride" Target="../theme/themeOverride24.xml"/><Relationship Id="rId4" Type="http://schemas.openxmlformats.org/officeDocument/2006/relationships/image" Target="../media/image201.jpg"/></Relationships>
</file>

<file path=ppt/slides/_rels/slide20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4.xml"/><Relationship Id="rId1" Type="http://schemas.openxmlformats.org/officeDocument/2006/relationships/slideLayout" Target="../slideLayouts/slideLayout19.xml"/></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63.xml"/><Relationship Id="rId1" Type="http://schemas.openxmlformats.org/officeDocument/2006/relationships/themeOverride" Target="../theme/themeOverride25.xml"/><Relationship Id="rId4" Type="http://schemas.openxmlformats.org/officeDocument/2006/relationships/image" Target="../media/image202.png"/></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63.xml"/><Relationship Id="rId1" Type="http://schemas.openxmlformats.org/officeDocument/2006/relationships/themeOverride" Target="../theme/themeOverride26.xml"/><Relationship Id="rId5" Type="http://schemas.openxmlformats.org/officeDocument/2006/relationships/image" Target="../media/image204.png"/><Relationship Id="rId4" Type="http://schemas.openxmlformats.org/officeDocument/2006/relationships/image" Target="../media/image203.pn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207.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47.xml"/><Relationship Id="rId1" Type="http://schemas.openxmlformats.org/officeDocument/2006/relationships/slideLayout" Target="../slideLayouts/slideLayout63.xml"/></Relationships>
</file>

<file path=ppt/slides/_rels/slide208.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48.xml"/><Relationship Id="rId1" Type="http://schemas.openxmlformats.org/officeDocument/2006/relationships/slideLayout" Target="../slideLayouts/slideLayout63.xml"/></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63.xml"/><Relationship Id="rId1" Type="http://schemas.openxmlformats.org/officeDocument/2006/relationships/themeOverride" Target="../theme/themeOverride27.xml"/><Relationship Id="rId4" Type="http://schemas.openxmlformats.org/officeDocument/2006/relationships/image" Target="../media/image207.png"/></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1.xml"/><Relationship Id="rId1" Type="http://schemas.openxmlformats.org/officeDocument/2006/relationships/slideLayout" Target="../slideLayouts/slideLayout295.xml"/><Relationship Id="rId4" Type="http://schemas.openxmlformats.org/officeDocument/2006/relationships/image" Target="../media/image25.jpeg"/></Relationships>
</file>

<file path=ppt/slides/_rels/slide210.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50.xml"/><Relationship Id="rId1" Type="http://schemas.openxmlformats.org/officeDocument/2006/relationships/slideLayout" Target="../slideLayouts/slideLayout14.xml"/></Relationships>
</file>

<file path=ppt/slides/_rels/slide211.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51.xml"/><Relationship Id="rId1" Type="http://schemas.openxmlformats.org/officeDocument/2006/relationships/slideLayout" Target="../slideLayouts/slideLayout14.xml"/></Relationships>
</file>

<file path=ppt/slides/_rels/slide212.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52.xml"/><Relationship Id="rId1" Type="http://schemas.openxmlformats.org/officeDocument/2006/relationships/slideLayout" Target="../slideLayouts/slideLayout154.xml"/></Relationships>
</file>

<file path=ppt/slides/_rels/slide213.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53.xml"/><Relationship Id="rId1" Type="http://schemas.openxmlformats.org/officeDocument/2006/relationships/slideLayout" Target="../slideLayouts/slideLayout451.xml"/><Relationship Id="rId4" Type="http://schemas.openxmlformats.org/officeDocument/2006/relationships/image" Target="../media/image212.jpeg"/></Relationships>
</file>

<file path=ppt/slides/_rels/slide214.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54.xml"/><Relationship Id="rId1" Type="http://schemas.openxmlformats.org/officeDocument/2006/relationships/slideLayout" Target="../slideLayouts/slideLayout257.xml"/></Relationships>
</file>

<file path=ppt/slides/_rels/slide215.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55.xml"/><Relationship Id="rId1" Type="http://schemas.openxmlformats.org/officeDocument/2006/relationships/slideLayout" Target="../slideLayouts/slideLayout42.xml"/></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37.xml"/><Relationship Id="rId1" Type="http://schemas.openxmlformats.org/officeDocument/2006/relationships/themeOverride" Target="../theme/themeOverride28.xml"/><Relationship Id="rId4" Type="http://schemas.openxmlformats.org/officeDocument/2006/relationships/image" Target="../media/image215.jpg"/></Relationships>
</file>

<file path=ppt/slides/_rels/slide21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57.xml"/><Relationship Id="rId1" Type="http://schemas.openxmlformats.org/officeDocument/2006/relationships/slideLayout" Target="../slideLayouts/slideLayout42.xml"/><Relationship Id="rId4" Type="http://schemas.openxmlformats.org/officeDocument/2006/relationships/image" Target="../media/image105.jpeg"/></Relationships>
</file>

<file path=ppt/slides/_rels/slide218.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58.xml"/><Relationship Id="rId1" Type="http://schemas.openxmlformats.org/officeDocument/2006/relationships/slideLayout" Target="../slideLayouts/slideLayout584.xml"/><Relationship Id="rId5" Type="http://schemas.openxmlformats.org/officeDocument/2006/relationships/image" Target="../media/image218.png"/><Relationship Id="rId4" Type="http://schemas.openxmlformats.org/officeDocument/2006/relationships/image" Target="../media/image217.png"/></Relationships>
</file>

<file path=ppt/slides/_rels/slide219.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159.xml"/><Relationship Id="rId1" Type="http://schemas.openxmlformats.org/officeDocument/2006/relationships/slideLayout" Target="../slideLayouts/slideLayout257.xml"/></Relationships>
</file>

<file path=ppt/slides/_rels/slide2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227.xml"/><Relationship Id="rId4" Type="http://schemas.openxmlformats.org/officeDocument/2006/relationships/image" Target="../media/image28.png"/></Relationships>
</file>

<file path=ppt/slides/_rels/slide220.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60.xml"/><Relationship Id="rId1" Type="http://schemas.openxmlformats.org/officeDocument/2006/relationships/slideLayout" Target="../slideLayouts/slideLayout117.xml"/></Relationships>
</file>

<file path=ppt/slides/_rels/slide221.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161.xml"/><Relationship Id="rId1" Type="http://schemas.openxmlformats.org/officeDocument/2006/relationships/slideLayout" Target="../slideLayouts/slideLayout117.xml"/></Relationships>
</file>

<file path=ppt/slides/_rels/slide222.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62.xml"/><Relationship Id="rId1" Type="http://schemas.openxmlformats.org/officeDocument/2006/relationships/slideLayout" Target="../slideLayouts/slideLayout117.xml"/></Relationships>
</file>

<file path=ppt/slides/_rels/slide223.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37.xml"/><Relationship Id="rId1" Type="http://schemas.openxmlformats.org/officeDocument/2006/relationships/themeOverride" Target="../theme/themeOverride29.xml"/></Relationships>
</file>

<file path=ppt/slides/_rels/slide224.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64.xml"/><Relationship Id="rId1" Type="http://schemas.openxmlformats.org/officeDocument/2006/relationships/slideLayout" Target="../slideLayouts/slideLayout3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43.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38.xml"/></Relationships>
</file>

<file path=ppt/slides/_rels/slide22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67.xml"/><Relationship Id="rId1" Type="http://schemas.openxmlformats.org/officeDocument/2006/relationships/slideLayout" Target="../slideLayouts/slideLayout164.xml"/><Relationship Id="rId4" Type="http://schemas.openxmlformats.org/officeDocument/2006/relationships/image" Target="../media/image224.png"/></Relationships>
</file>

<file path=ppt/slides/_rels/slide228.xml.rels><?xml version="1.0" encoding="UTF-8" standalone="yes"?>
<Relationships xmlns="http://schemas.openxmlformats.org/package/2006/relationships"><Relationship Id="rId2" Type="http://schemas.openxmlformats.org/officeDocument/2006/relationships/image" Target="../media/image225.png"/><Relationship Id="rId1" Type="http://schemas.openxmlformats.org/officeDocument/2006/relationships/slideLayout" Target="../slideLayouts/slideLayout619.xml"/></Relationships>
</file>

<file path=ppt/slides/_rels/slide229.xml.rels><?xml version="1.0" encoding="UTF-8" standalone="yes"?>
<Relationships xmlns="http://schemas.openxmlformats.org/package/2006/relationships"><Relationship Id="rId2" Type="http://schemas.openxmlformats.org/officeDocument/2006/relationships/image" Target="../media/image226.png"/><Relationship Id="rId1" Type="http://schemas.openxmlformats.org/officeDocument/2006/relationships/slideLayout" Target="../slideLayouts/slideLayout614.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2.xml"/><Relationship Id="rId1" Type="http://schemas.openxmlformats.org/officeDocument/2006/relationships/slideLayout" Target="../slideLayouts/slideLayout306.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23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68.xml"/><Relationship Id="rId1" Type="http://schemas.openxmlformats.org/officeDocument/2006/relationships/slideLayout" Target="../slideLayouts/slideLayout463.xml"/></Relationships>
</file>

<file path=ppt/slides/_rels/slide231.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18.xml"/></Relationships>
</file>

<file path=ppt/slides/_rels/slide23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69.xml"/><Relationship Id="rId1" Type="http://schemas.openxmlformats.org/officeDocument/2006/relationships/slideLayout" Target="../slideLayouts/slideLayout37.xml"/></Relationships>
</file>

<file path=ppt/slides/_rels/slide23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70.xml"/><Relationship Id="rId1" Type="http://schemas.openxmlformats.org/officeDocument/2006/relationships/slideLayout" Target="../slideLayouts/slideLayout13.xml"/></Relationships>
</file>

<file path=ppt/slides/_rels/slide234.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171.xml"/><Relationship Id="rId1" Type="http://schemas.openxmlformats.org/officeDocument/2006/relationships/slideLayout" Target="../slideLayouts/slideLayout14.xml"/></Relationships>
</file>

<file path=ppt/slides/_rels/slide23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72.xml"/><Relationship Id="rId1" Type="http://schemas.openxmlformats.org/officeDocument/2006/relationships/slideLayout" Target="../slideLayouts/slideLayout275.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237.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73.xml"/><Relationship Id="rId1" Type="http://schemas.openxmlformats.org/officeDocument/2006/relationships/slideLayout" Target="../slideLayouts/slideLayout185.xml"/><Relationship Id="rId4" Type="http://schemas.openxmlformats.org/officeDocument/2006/relationships/image" Target="../media/image56.pn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239.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74.xml"/><Relationship Id="rId1" Type="http://schemas.openxmlformats.org/officeDocument/2006/relationships/slideLayout" Target="../slideLayouts/slideLayout185.xml"/><Relationship Id="rId4" Type="http://schemas.openxmlformats.org/officeDocument/2006/relationships/image" Target="../media/image56.png"/></Relationships>
</file>

<file path=ppt/slides/_rels/slide2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321.xml"/></Relationships>
</file>

<file path=ppt/slides/_rels/slide2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227.xml"/></Relationships>
</file>

<file path=ppt/slides/_rels/slide2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3.xml"/><Relationship Id="rId1" Type="http://schemas.openxmlformats.org/officeDocument/2006/relationships/slideLayout" Target="../slideLayouts/slideLayout234.xml"/></Relationships>
</file>

<file path=ppt/slides/_rels/slide2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4.xml"/><Relationship Id="rId1" Type="http://schemas.openxmlformats.org/officeDocument/2006/relationships/slideLayout" Target="../slideLayouts/slideLayout239.xml"/></Relationships>
</file>

<file path=ppt/slides/_rels/slide2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5.xml"/><Relationship Id="rId1" Type="http://schemas.openxmlformats.org/officeDocument/2006/relationships/slideLayout" Target="../slideLayouts/slideLayout327.xml"/><Relationship Id="rId4" Type="http://schemas.openxmlformats.org/officeDocument/2006/relationships/image" Target="../media/image39.jpeg"/></Relationships>
</file>

<file path=ppt/slides/_rels/slide29.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251.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86.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6.xml"/><Relationship Id="rId1" Type="http://schemas.openxmlformats.org/officeDocument/2006/relationships/slideLayout" Target="../slideLayouts/slideLayout227.xml"/><Relationship Id="rId4" Type="http://schemas.openxmlformats.org/officeDocument/2006/relationships/image" Target="../media/image42.jpeg"/></Relationships>
</file>

<file path=ppt/slides/_rels/slide3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7.xml"/><Relationship Id="rId1" Type="http://schemas.openxmlformats.org/officeDocument/2006/relationships/slideLayout" Target="../slideLayouts/slideLayout227.xml"/></Relationships>
</file>

<file path=ppt/slides/_rels/slide3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8.xml"/><Relationship Id="rId1" Type="http://schemas.openxmlformats.org/officeDocument/2006/relationships/slideLayout" Target="../slideLayouts/slideLayout222.xml"/><Relationship Id="rId4" Type="http://schemas.openxmlformats.org/officeDocument/2006/relationships/image" Target="../media/image25.jpeg"/></Relationships>
</file>

<file path=ppt/slides/_rels/slide3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9.xml"/><Relationship Id="rId1" Type="http://schemas.openxmlformats.org/officeDocument/2006/relationships/slideLayout" Target="../slideLayouts/slideLayout223.xml"/><Relationship Id="rId4" Type="http://schemas.openxmlformats.org/officeDocument/2006/relationships/image" Target="../media/image46.gif"/></Relationships>
</file>

<file path=ppt/slides/_rels/slide3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0.xml"/><Relationship Id="rId1" Type="http://schemas.openxmlformats.org/officeDocument/2006/relationships/slideLayout" Target="../slideLayouts/slideLayout340.xml"/><Relationship Id="rId4" Type="http://schemas.openxmlformats.org/officeDocument/2006/relationships/image" Target="../media/image25.jpeg"/></Relationships>
</file>

<file path=ppt/slides/_rels/slide3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1.xml"/><Relationship Id="rId1" Type="http://schemas.openxmlformats.org/officeDocument/2006/relationships/slideLayout" Target="../slideLayouts/slideLayout352.xml"/></Relationships>
</file>

<file path=ppt/slides/_rels/slide3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xml"/><Relationship Id="rId1" Type="http://schemas.openxmlformats.org/officeDocument/2006/relationships/slideLayout" Target="../slideLayouts/slideLayout199.xml"/><Relationship Id="rId4" Type="http://schemas.openxmlformats.org/officeDocument/2006/relationships/image" Target="../media/image50.emf"/></Relationships>
</file>

<file path=ppt/slides/_rels/slide3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3.xml"/><Relationship Id="rId1" Type="http://schemas.openxmlformats.org/officeDocument/2006/relationships/slideLayout" Target="../slideLayouts/slideLayout36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73.xml"/></Relationships>
</file>

<file path=ppt/slides/_rels/slide3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6.xml"/></Relationships>
</file>

<file path=ppt/slides/_rels/slide4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6.xml"/><Relationship Id="rId1" Type="http://schemas.openxmlformats.org/officeDocument/2006/relationships/slideLayout" Target="../slideLayouts/slideLayout401.xml"/></Relationships>
</file>

<file path=ppt/slides/_rels/slide4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7.xml"/><Relationship Id="rId1" Type="http://schemas.openxmlformats.org/officeDocument/2006/relationships/slideLayout" Target="../slideLayouts/slideLayout384.xml"/><Relationship Id="rId4" Type="http://schemas.openxmlformats.org/officeDocument/2006/relationships/image" Target="../media/image54.jpeg"/></Relationships>
</file>

<file path=ppt/slides/_rels/slide4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8.xml"/><Relationship Id="rId1" Type="http://schemas.openxmlformats.org/officeDocument/2006/relationships/slideLayout" Target="../slideLayouts/slideLayout406.xml"/></Relationships>
</file>

<file path=ppt/slides/_rels/slide4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9.xml"/><Relationship Id="rId1" Type="http://schemas.openxmlformats.org/officeDocument/2006/relationships/slideLayout" Target="../slideLayouts/slideLayout409.xml"/></Relationships>
</file>

<file path=ppt/slides/_rels/slide4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0.xml"/><Relationship Id="rId1" Type="http://schemas.openxmlformats.org/officeDocument/2006/relationships/slideLayout" Target="../slideLayouts/slideLayout291.xml"/><Relationship Id="rId4" Type="http://schemas.openxmlformats.org/officeDocument/2006/relationships/image" Target="../media/image56.png"/></Relationships>
</file>

<file path=ppt/slides/_rels/slide4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1.xml"/><Relationship Id="rId1" Type="http://schemas.openxmlformats.org/officeDocument/2006/relationships/slideLayout" Target="../slideLayouts/slideLayout292.xml"/></Relationships>
</file>

<file path=ppt/slides/_rels/slide4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2.xml"/><Relationship Id="rId1" Type="http://schemas.openxmlformats.org/officeDocument/2006/relationships/slideLayout" Target="../slideLayouts/slideLayout292.xml"/></Relationships>
</file>

<file path=ppt/slides/_rels/slide4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3.xml"/><Relationship Id="rId1" Type="http://schemas.openxmlformats.org/officeDocument/2006/relationships/slideLayout" Target="../slideLayouts/slideLayout292.xml"/></Relationships>
</file>

<file path=ppt/slides/_rels/slide4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4.xml"/><Relationship Id="rId1" Type="http://schemas.openxmlformats.org/officeDocument/2006/relationships/slideLayout" Target="../slideLayouts/slideLayout292.xml"/></Relationships>
</file>

<file path=ppt/slides/_rels/slide4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35.xml"/><Relationship Id="rId1" Type="http://schemas.openxmlformats.org/officeDocument/2006/relationships/slideLayout" Target="../slideLayouts/slideLayout292.xml"/></Relationships>
</file>

<file path=ppt/slides/_rels/slide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4.xml"/><Relationship Id="rId1" Type="http://schemas.openxmlformats.org/officeDocument/2006/relationships/slideLayout" Target="../slideLayouts/slideLayout38.xml"/></Relationships>
</file>

<file path=ppt/slides/_rels/slide5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6.xml"/><Relationship Id="rId1" Type="http://schemas.openxmlformats.org/officeDocument/2006/relationships/slideLayout" Target="../slideLayouts/slideLayout292.xml"/></Relationships>
</file>

<file path=ppt/slides/_rels/slide5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7.xml"/><Relationship Id="rId1" Type="http://schemas.openxmlformats.org/officeDocument/2006/relationships/slideLayout" Target="../slideLayouts/slideLayout292.xml"/></Relationships>
</file>

<file path=ppt/slides/_rels/slide5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8.xml"/><Relationship Id="rId1" Type="http://schemas.openxmlformats.org/officeDocument/2006/relationships/slideLayout" Target="../slideLayouts/slideLayout292.xml"/></Relationships>
</file>

<file path=ppt/slides/_rels/slide5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9.xml"/><Relationship Id="rId1" Type="http://schemas.openxmlformats.org/officeDocument/2006/relationships/slideLayout" Target="../slideLayouts/slideLayout292.xml"/></Relationships>
</file>

<file path=ppt/slides/_rels/slide5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0.xml"/><Relationship Id="rId1" Type="http://schemas.openxmlformats.org/officeDocument/2006/relationships/slideLayout" Target="../slideLayouts/slideLayout292.xml"/></Relationships>
</file>

<file path=ppt/slides/_rels/slide55.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1.xml"/><Relationship Id="rId1" Type="http://schemas.openxmlformats.org/officeDocument/2006/relationships/slideLayout" Target="../slideLayouts/slideLayout292.xml"/></Relationships>
</file>

<file path=ppt/slides/_rels/slide5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2.xml"/><Relationship Id="rId1" Type="http://schemas.openxmlformats.org/officeDocument/2006/relationships/slideLayout" Target="../slideLayouts/slideLayout29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473.xml"/></Relationships>
</file>

<file path=ppt/slides/_rels/slide59.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473.xml"/></Relationships>
</file>

<file path=ppt/slides/_rels/slide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164.xml"/></Relationships>
</file>

<file path=ppt/slides/_rels/slide60.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473.xml"/></Relationships>
</file>

<file path=ppt/slides/_rels/slide61.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424.xml"/></Relationships>
</file>

<file path=ppt/slides/_rels/slide65.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4.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5.xml"/><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6.xml"/><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7.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3.jpeg"/><Relationship Id="rId1" Type="http://schemas.openxmlformats.org/officeDocument/2006/relationships/slideLayout" Target="../slideLayouts/slideLayout164.xml"/></Relationships>
</file>

<file path=ppt/slides/_rels/slide7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8.xml"/><Relationship Id="rId1" Type="http://schemas.openxmlformats.org/officeDocument/2006/relationships/slideLayout" Target="../slideLayouts/slideLayout27.xml"/></Relationships>
</file>

<file path=ppt/slides/_rels/slide71.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42.xml"/></Relationships>
</file>

<file path=ppt/slides/_rels/slide7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9.xml"/><Relationship Id="rId1" Type="http://schemas.openxmlformats.org/officeDocument/2006/relationships/slideLayout" Target="../slideLayouts/slideLayout14.xml"/><Relationship Id="rId5" Type="http://schemas.openxmlformats.org/officeDocument/2006/relationships/hyperlink" Target="https://st-takla.org/Bibles/BibleSearch/showVerses.php?book=76&amp;chapter=11&amp;vmin=2&amp;vmax=2" TargetMode="External"/><Relationship Id="rId4" Type="http://schemas.openxmlformats.org/officeDocument/2006/relationships/hyperlink" Target="https://st-takla.org/Bibles/BibleSearch/showVerses.php?book=76&amp;chapter=11&amp;vmin=1&amp;vmax=1" TargetMode="External"/></Relationships>
</file>

<file path=ppt/slides/_rels/slide7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0.xml"/><Relationship Id="rId1" Type="http://schemas.openxmlformats.org/officeDocument/2006/relationships/slideLayout" Target="../slideLayouts/slideLayout186.xml"/></Relationships>
</file>

<file path=ppt/slides/_rels/slide7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67.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1.xml"/><Relationship Id="rId1" Type="http://schemas.openxmlformats.org/officeDocument/2006/relationships/slideLayout" Target="../slideLayouts/slideLayout67.xml"/></Relationships>
</file>

<file path=ppt/slides/_rels/slide76.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67.xml"/></Relationships>
</file>

<file path=ppt/slides/_rels/slide7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18.xml"/></Relationships>
</file>

<file path=ppt/slides/_rels/slide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38.xml"/></Relationships>
</file>

<file path=ppt/slides/_rels/slide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64.xml"/></Relationships>
</file>

<file path=ppt/slides/_rels/slide80.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3.xml"/><Relationship Id="rId1" Type="http://schemas.openxmlformats.org/officeDocument/2006/relationships/slideLayout" Target="../slideLayouts/slideLayout14.xml"/><Relationship Id="rId5" Type="http://schemas.openxmlformats.org/officeDocument/2006/relationships/hyperlink" Target="https://st-takla.org/Bibles/BibleSearch/showVerses.php?book=76&amp;chapter=1&amp;vmin=2&amp;vmax=2" TargetMode="External"/><Relationship Id="rId4" Type="http://schemas.openxmlformats.org/officeDocument/2006/relationships/hyperlink" Target="https://st-takla.org/Bibles/BibleSearch/showVerses.php?book=76&amp;chapter=1&amp;vmin=1&amp;vmax=1" TargetMode="External"/></Relationships>
</file>

<file path=ppt/slides/_rels/slide81.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67.xml"/></Relationships>
</file>

<file path=ppt/slides/_rels/slide8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8.xml"/></Relationships>
</file>

<file path=ppt/slides/_rels/slide8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4.xml"/><Relationship Id="rId1" Type="http://schemas.openxmlformats.org/officeDocument/2006/relationships/slideLayout" Target="../slideLayouts/slideLayout186.xml"/></Relationships>
</file>

<file path=ppt/slides/_rels/slide8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5.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6.xml"/><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57.xml"/><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58.xml"/><Relationship Id="rId1" Type="http://schemas.openxmlformats.org/officeDocument/2006/relationships/slideLayout" Target="../slideLayouts/slideLayout14.xml"/><Relationship Id="rId5" Type="http://schemas.openxmlformats.org/officeDocument/2006/relationships/image" Target="../media/image88.png"/><Relationship Id="rId4" Type="http://schemas.openxmlformats.org/officeDocument/2006/relationships/image" Target="../media/image87.png"/></Relationships>
</file>

<file path=ppt/slides/_rels/slide8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9.xml"/><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164.xml"/></Relationships>
</file>

<file path=ppt/slides/_rels/slide9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1.xml"/><Relationship Id="rId1" Type="http://schemas.openxmlformats.org/officeDocument/2006/relationships/slideLayout" Target="../slideLayouts/slideLayout13.xml"/><Relationship Id="rId4" Type="http://schemas.openxmlformats.org/officeDocument/2006/relationships/image" Target="../media/image92.jpeg"/></Relationships>
</file>

<file path=ppt/slides/_rels/slide9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62.xml"/><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3.xml"/><Relationship Id="rId1" Type="http://schemas.openxmlformats.org/officeDocument/2006/relationships/slideLayout" Target="../slideLayouts/slideLayout13.xml"/><Relationship Id="rId4" Type="http://schemas.openxmlformats.org/officeDocument/2006/relationships/image" Target="../media/image95.jpeg"/></Relationships>
</file>

<file path=ppt/slides/_rels/slide9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4.xml"/><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65.xml"/><Relationship Id="rId1" Type="http://schemas.openxmlformats.org/officeDocument/2006/relationships/slideLayout" Target="../slideLayouts/slideLayout14.xml"/><Relationship Id="rId4" Type="http://schemas.openxmlformats.org/officeDocument/2006/relationships/image" Target="../media/image98.jpeg"/></Relationships>
</file>

<file path=ppt/slides/_rels/slide9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6.xml"/><Relationship Id="rId1" Type="http://schemas.openxmlformats.org/officeDocument/2006/relationships/slideLayout" Target="../slideLayouts/slideLayout55.xml"/><Relationship Id="rId4" Type="http://schemas.openxmlformats.org/officeDocument/2006/relationships/image" Target="../media/image100.jpe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21.xml"/></Relationships>
</file>

<file path=ppt/slides/_rels/slide9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7.xml"/><Relationship Id="rId1" Type="http://schemas.openxmlformats.org/officeDocument/2006/relationships/slideLayout" Target="../slideLayouts/slideLayout26.xml"/></Relationships>
</file>

<file path=ppt/slides/_rels/slide9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8.xml"/><Relationship Id="rId1" Type="http://schemas.openxmlformats.org/officeDocument/2006/relationships/slideLayout" Target="../slideLayouts/slideLayout463.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186.xml"/><Relationship Id="rId1" Type="http://schemas.openxmlformats.org/officeDocument/2006/relationships/themeOverride" Target="../theme/themeOverride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ريك </a:t>
            </a:r>
            <a:r>
              <a:rPr kumimoji="0" lang="ar-JO" sz="16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a:ea typeface="ＭＳ Ｐゴシック" charset="0"/>
                <a:cs typeface="Arial"/>
              </a:rPr>
              <a:t>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BibleStudyDownloads.org</a:t>
            </a: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rtl="1" eaLnBrk="1" hangingPunct="1">
              <a:defRPr/>
            </a:pPr>
            <a:r>
              <a:rPr lang="ar-JO" sz="8000" dirty="0">
                <a:latin typeface="Arial" charset="0"/>
                <a:ea typeface="ＭＳ Ｐゴシック" charset="0"/>
                <a:cs typeface="Arial Rounded MT Bold" charset="0"/>
              </a:rPr>
              <a:t>رؤيا يوحنا</a:t>
            </a:r>
            <a:r>
              <a:rPr lang="en-US" sz="8000" dirty="0">
                <a:latin typeface="Arial" charset="0"/>
                <a:ea typeface="ＭＳ Ｐゴシック" charset="0"/>
                <a:cs typeface="Arial Rounded MT Bold" charset="0"/>
              </a:rPr>
              <a:t> </a:t>
            </a:r>
            <a:r>
              <a:rPr lang="ar-SA" sz="8000" dirty="0">
                <a:latin typeface="Arial" charset="0"/>
                <a:ea typeface="ＭＳ Ｐゴシック" charset="0"/>
                <a:cs typeface="Arial Rounded MT Bold" charset="0"/>
              </a:rPr>
              <a:t>١</a:t>
            </a:r>
            <a:r>
              <a:rPr lang="en-US" sz="8000" dirty="0">
                <a:latin typeface="Arial" charset="0"/>
                <a:ea typeface="ＭＳ Ｐゴシック" charset="0"/>
                <a:cs typeface="Arial Rounded MT Bold" charset="0"/>
              </a:rPr>
              <a:t> </a:t>
            </a:r>
            <a:endParaRPr lang="en-US" dirty="0">
              <a:solidFill>
                <a:srgbClr val="FF0000"/>
              </a:solidFill>
              <a:latin typeface="Arial Rounded MT Bold" charset="0"/>
              <a:ea typeface="ＭＳ Ｐゴシック" charset="0"/>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0" cap="none" spc="0" normalizeH="0" baseline="0" noProof="0" dirty="0">
                <a:ln>
                  <a:noFill/>
                </a:ln>
                <a:solidFill>
                  <a:srgbClr val="FFFFFF"/>
                </a:solidFill>
                <a:effectLst/>
                <a:uLnTx/>
                <a:uFillTx/>
                <a:latin typeface="Arial" charset="0"/>
                <a:ea typeface="ＭＳ Ｐゴシック" charset="0"/>
                <a:cs typeface="Arial Rounded MT Bold" charset="0"/>
              </a:rPr>
              <a:t>النظرة المكتملة ليسوع المسيح</a:t>
            </a:r>
            <a:endParaRPr kumimoji="0" lang="en-US" sz="1800" b="1" i="1" u="none" strike="noStrike" kern="0" cap="none" spc="0" normalizeH="0" baseline="0" noProof="0" dirty="0">
              <a:ln>
                <a:noFill/>
              </a:ln>
              <a:solidFill>
                <a:srgbClr val="FF0000"/>
              </a:solidFill>
              <a:effectLst/>
              <a:uLnTx/>
              <a:uFillTx/>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22326444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41899" y="2863851"/>
            <a:ext cx="6985001" cy="1219200"/>
          </a:xfrm>
          <a:solidFill>
            <a:srgbClr val="000000"/>
          </a:solidFill>
        </p:spPr>
        <p:txBody>
          <a:bodyPr anchor="b"/>
          <a:lstStyle/>
          <a:p>
            <a:r>
              <a:rPr lang="ar-JO" sz="8800" dirty="0">
                <a:latin typeface="Arial" charset="0"/>
                <a:ea typeface="ＭＳ Ｐゴシック" charset="0"/>
              </a:rPr>
              <a:t>رؤيا يوحنا</a:t>
            </a:r>
          </a:p>
        </p:txBody>
      </p:sp>
      <p:graphicFrame>
        <p:nvGraphicFramePr>
          <p:cNvPr id="9" name="Table 8"/>
          <p:cNvGraphicFramePr>
            <a:graphicFrameLocks noGrp="1"/>
          </p:cNvGraphicFramePr>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في أحداث النهاية </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الإصحاحات </a:t>
                      </a:r>
                      <a:r>
                        <a:rPr kumimoji="0" lang="en-US" sz="1800" b="1" i="0" u="none" strike="noStrike" cap="none" normalizeH="0" baseline="0" dirty="0">
                          <a:ln>
                            <a:noFill/>
                          </a:ln>
                          <a:solidFill>
                            <a:schemeClr val="tx1"/>
                          </a:solidFill>
                          <a:effectLst/>
                          <a:latin typeface="Arial" charset="0"/>
                          <a:ea typeface="ＭＳ Ｐゴシック" charset="0"/>
                          <a:cs typeface="Arial"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الإصحاحات</a:t>
                      </a:r>
                      <a:r>
                        <a:rPr kumimoji="0" lang="en-US" sz="1800" b="1" i="0" u="none" strike="noStrike" cap="none" normalizeH="0" baseline="0" dirty="0">
                          <a:ln>
                            <a:noFill/>
                          </a:ln>
                          <a:solidFill>
                            <a:schemeClr val="tx1"/>
                          </a:solidFill>
                          <a:effectLst/>
                          <a:latin typeface="Arial" charset="0"/>
                          <a:ea typeface="ＭＳ Ｐゴシック" charset="0"/>
                          <a:cs typeface="Arial" charset="0"/>
                        </a:rPr>
                        <a:t> </a:t>
                      </a:r>
                      <a:r>
                        <a:rPr kumimoji="0" lang="ar-JO" sz="1800" b="1" i="0" u="none" strike="noStrike" cap="none" normalizeH="0" baseline="0" dirty="0">
                          <a:ln>
                            <a:noFill/>
                          </a:ln>
                          <a:solidFill>
                            <a:schemeClr val="tx1"/>
                          </a:solidFill>
                          <a:effectLst/>
                          <a:latin typeface="Arial" charset="0"/>
                          <a:ea typeface="ＭＳ Ｐゴシック" charset="0"/>
                          <a:cs typeface="Arial" charset="0"/>
                        </a:rPr>
                        <a:t> 2-3</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الإصحاحات 4-22</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(1: 19 أ)</a:t>
                      </a:r>
                      <a:endParaRPr kumimoji="0" lang="en-US" sz="18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endParaRPr kumimoji="0" lang="en-US" altLang="ja-JP" sz="18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(1: 19 ب)</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ماضي</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حاضر</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مستقبل</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a:ln>
                            <a:noFill/>
                          </a:ln>
                          <a:solidFill>
                            <a:schemeClr val="tx1"/>
                          </a:solidFill>
                          <a:effectLst/>
                          <a:latin typeface="Arial" charset="0"/>
                          <a:ea typeface="ＭＳ Ｐゴシック" charset="0"/>
                          <a:cs typeface="Arial"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a:ln>
                            <a:noFill/>
                          </a:ln>
                          <a:solidFill>
                            <a:schemeClr val="tx1"/>
                          </a:solidFill>
                          <a:effectLst/>
                          <a:latin typeface="Arial" charset="0"/>
                          <a:ea typeface="ＭＳ Ｐゴシック" charset="0"/>
                          <a:cs typeface="Arial" charset="0"/>
                        </a:rPr>
                        <a:t>المسيح</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كشف</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على الأرض</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إلى السماء على الأرض</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الواجبات</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أفسس</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برغامس</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ثياتيرا</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ساردس</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324م</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318700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r" rtl="1"/>
            <a:r>
              <a:rPr lang="ar-EG" sz="4000" b="1" dirty="0">
                <a:effectLst>
                  <a:glow rad="101600">
                    <a:schemeClr val="tx1">
                      <a:alpha val="99000"/>
                    </a:schemeClr>
                  </a:glow>
                </a:effectLst>
              </a:rPr>
              <a:t>ننتصر عندما نرى أن يسوع يسود ...</a:t>
            </a:r>
            <a:endParaRPr lang="en-US" sz="40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حقائق لفهمها في سفر الرؤيا</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296868822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right)">
                                      <p:cBhvr>
                                        <p:cTn id="12" dur="500"/>
                                        <p:tgtEl>
                                          <p:spTgt spid="12"/>
                                        </p:tgtEl>
                                      </p:cBhvr>
                                    </p:animEffect>
                                  </p:childTnLst>
                                </p:cTn>
                              </p:par>
                            </p:childTnLst>
                          </p:cTn>
                        </p:par>
                        <p:par>
                          <p:cTn id="13" fill="hold">
                            <p:stCondLst>
                              <p:cond delay="500"/>
                            </p:stCondLst>
                            <p:childTnLst>
                              <p:par>
                                <p:cTn id="14" presetID="22" presetClass="entr" presetSubtype="2"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right)">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right)">
                                      <p:cBhvr>
                                        <p:cTn id="21" dur="500"/>
                                        <p:tgtEl>
                                          <p:spTgt spid="11"/>
                                        </p:tgtEl>
                                      </p:cBhvr>
                                    </p:animEffect>
                                  </p:childTnLst>
                                </p:cTn>
                              </p:par>
                            </p:childTnLst>
                          </p:cTn>
                        </p:par>
                        <p:par>
                          <p:cTn id="22" fill="hold">
                            <p:stCondLst>
                              <p:cond delay="500"/>
                            </p:stCondLst>
                            <p:childTnLst>
                              <p:par>
                                <p:cTn id="23" presetID="22" presetClass="entr" presetSubtype="2"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right)">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41899" y="2863851"/>
            <a:ext cx="6985001" cy="1219200"/>
          </a:xfrm>
          <a:solidFill>
            <a:srgbClr val="000000"/>
          </a:solidFill>
        </p:spPr>
        <p:txBody>
          <a:bodyPr anchor="b"/>
          <a:lstStyle/>
          <a:p>
            <a:r>
              <a:rPr lang="ar-JO" sz="8000" dirty="0">
                <a:latin typeface="Arial" charset="0"/>
                <a:ea typeface="ＭＳ Ｐゴシック" charset="0"/>
              </a:rPr>
              <a:t>رؤيا يوحنا</a:t>
            </a:r>
          </a:p>
        </p:txBody>
      </p:sp>
      <p:graphicFrame>
        <p:nvGraphicFramePr>
          <p:cNvPr id="9" name="Table 8"/>
          <p:cNvGraphicFramePr>
            <a:graphicFrameLocks noGrp="1"/>
          </p:cNvGraphicFramePr>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في أحداث النهاية </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الإصحاحات </a:t>
                      </a:r>
                      <a:r>
                        <a:rPr kumimoji="0" lang="en-US" sz="1800" b="1" i="0" u="none" strike="noStrike" cap="none" normalizeH="0" baseline="0" dirty="0">
                          <a:ln>
                            <a:noFill/>
                          </a:ln>
                          <a:solidFill>
                            <a:schemeClr val="tx1"/>
                          </a:solidFill>
                          <a:effectLst/>
                          <a:latin typeface="Arial" charset="0"/>
                          <a:ea typeface="ＭＳ Ｐゴシック" charset="0"/>
                          <a:cs typeface="Arial"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الإصحاحات</a:t>
                      </a:r>
                      <a:r>
                        <a:rPr kumimoji="0" lang="en-US" sz="1800" b="1" i="0" u="none" strike="noStrike" cap="none" normalizeH="0" baseline="0" dirty="0">
                          <a:ln>
                            <a:noFill/>
                          </a:ln>
                          <a:solidFill>
                            <a:schemeClr val="tx1"/>
                          </a:solidFill>
                          <a:effectLst/>
                          <a:latin typeface="Arial" charset="0"/>
                          <a:ea typeface="ＭＳ Ｐゴシック" charset="0"/>
                          <a:cs typeface="Arial" charset="0"/>
                        </a:rPr>
                        <a:t> </a:t>
                      </a:r>
                      <a:r>
                        <a:rPr kumimoji="0" lang="ar-JO" sz="1800" b="1" i="0" u="none" strike="noStrike" cap="none" normalizeH="0" baseline="0" dirty="0">
                          <a:ln>
                            <a:noFill/>
                          </a:ln>
                          <a:solidFill>
                            <a:schemeClr val="tx1"/>
                          </a:solidFill>
                          <a:effectLst/>
                          <a:latin typeface="Arial" charset="0"/>
                          <a:ea typeface="ＭＳ Ｐゴシック" charset="0"/>
                          <a:cs typeface="Arial" charset="0"/>
                        </a:rPr>
                        <a:t> 2-3</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الإصحاحات 4-22</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(1: 19 أ)</a:t>
                      </a:r>
                      <a:endParaRPr kumimoji="0" lang="en-US" sz="18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endParaRPr kumimoji="0" lang="en-US" altLang="ja-JP" sz="18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(1: 19 ب)</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ماضي</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حاضر</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مستقبل</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a:ln>
                            <a:noFill/>
                          </a:ln>
                          <a:solidFill>
                            <a:schemeClr val="tx1"/>
                          </a:solidFill>
                          <a:effectLst/>
                          <a:latin typeface="Arial" charset="0"/>
                          <a:ea typeface="ＭＳ Ｐゴシック" charset="0"/>
                          <a:cs typeface="Arial"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a:ln>
                            <a:noFill/>
                          </a:ln>
                          <a:solidFill>
                            <a:schemeClr val="tx1"/>
                          </a:solidFill>
                          <a:effectLst/>
                          <a:latin typeface="Arial" charset="0"/>
                          <a:ea typeface="ＭＳ Ｐゴシック" charset="0"/>
                          <a:cs typeface="Arial" charset="0"/>
                        </a:rPr>
                        <a:t>المسيح</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كشف</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على الأرض</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إلى السماء على الأرض</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الواجبات</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أفسس</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برغامس</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ثياتيرا</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ساردس</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324م</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661726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4993"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ar-SA" sz="5400" dirty="0">
                <a:latin typeface="Arial" charset="0"/>
                <a:ea typeface="ＭＳ Ｐゴシック" charset="0"/>
              </a:rPr>
              <a:t>رؤيا ٢٢ : ١٨-١٩</a:t>
            </a:r>
          </a:p>
        </p:txBody>
      </p:sp>
      <p:sp>
        <p:nvSpPr>
          <p:cNvPr id="119813" name="Rectangle 5"/>
          <p:cNvSpPr>
            <a:spLocks noChangeArrowheads="1"/>
          </p:cNvSpPr>
          <p:nvPr/>
        </p:nvSpPr>
        <p:spPr bwMode="auto">
          <a:xfrm>
            <a:off x="2051050" y="3473450"/>
            <a:ext cx="6781800" cy="3384550"/>
          </a:xfrm>
          <a:prstGeom prst="rect">
            <a:avLst/>
          </a:prstGeom>
          <a:noFill/>
          <a:ln>
            <a:noFill/>
          </a:ln>
          <a:effectLst>
            <a:outerShdw blurRad="63500" dist="35921" dir="2700000" algn="ctr" rotWithShape="0">
              <a:schemeClr val="tx2">
                <a:alpha val="74998"/>
              </a:schemeClr>
            </a:outerShdw>
          </a:effectLst>
        </p:spPr>
        <p:txBody>
          <a:bodyPr/>
          <a:lstStyle/>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إِنْ كَانَ أَحَدٌ يَزِيدُ عَلَى هَذَا يَزِيدُ اللهُ عَلَيْهِ الضَّرَبَاتِ الْمَكْتُوبَةَ فِي هَذَا الْكِتَابِ.</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وَإِنْ كَانَ أَحَدٌ يَحْذِفُ مِنْ أَقْوَالِ كِتَابِ هَذِهِ النُّبُوَّةِ يَحْذِفُ اللهُ نَصِيبَهُ مِنْ سِفْرِ الْحَيَاةِ، وَمِنَ الْمَدِينَةِ الْمُقَدَّسَةِ، وَمِنَ الْمَكْتُوبِ فِي هَذَا الْكِتَابِ. </a:t>
            </a:r>
          </a:p>
        </p:txBody>
      </p:sp>
      <p:sp>
        <p:nvSpPr>
          <p:cNvPr id="6" name="Rectangle 4"/>
          <p:cNvSpPr txBox="1">
            <a:spLocks noChangeArrowheads="1"/>
          </p:cNvSpPr>
          <p:nvPr/>
        </p:nvSpPr>
        <p:spPr bwMode="auto">
          <a:xfrm>
            <a:off x="2051050" y="2174875"/>
            <a:ext cx="687705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charset="0"/>
                <a:ea typeface="ＭＳ Ｐゴシック" charset="0"/>
              </a:rPr>
              <a:t>لأَنِّي أَشْهَدُ لِكُلِّ مَنْ يَسْمَعُ أَقْوَالَ نُبُوَّةِ هَذَا الْكِتَابِ:</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7"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83281614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5"/>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type="stealth" w="lg" len="lg"/>
          </a:ln>
        </p:spPr>
        <p:txBody>
          <a:bodyPr lIns="90000" tIns="46800" rIns="90000" bIns="468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omic Sans MS" charset="0"/>
              <a:ea typeface="ＭＳ Ｐゴシック" charset="-128"/>
              <a:cs typeface="ＭＳ Ｐゴシック" charset="-128"/>
            </a:endParaRPr>
          </a:p>
        </p:txBody>
      </p:sp>
      <p:pic>
        <p:nvPicPr>
          <p:cNvPr id="676866" name="Picture 5" descr="Revelation apocalyptic.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733800" y="1905000"/>
            <a:ext cx="5446713" cy="4935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ight Arrow 3"/>
          <p:cNvSpPr/>
          <p:nvPr/>
        </p:nvSpPr>
        <p:spPr>
          <a:xfrm>
            <a:off x="-11113" y="333375"/>
            <a:ext cx="5951538" cy="5975350"/>
          </a:xfrm>
          <a:prstGeom prst="rightArrow">
            <a:avLst>
              <a:gd name="adj1" fmla="val 50000"/>
              <a:gd name="adj2" fmla="val 51278"/>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Black"/>
              <a:ea typeface="ＭＳ Ｐゴシック"/>
              <a:cs typeface="+mn-cs"/>
            </a:endParaRPr>
          </a:p>
        </p:txBody>
      </p:sp>
      <p:sp>
        <p:nvSpPr>
          <p:cNvPr id="676868" name="Title 1"/>
          <p:cNvSpPr>
            <a:spLocks noGrp="1"/>
          </p:cNvSpPr>
          <p:nvPr>
            <p:ph type="ctrTitle"/>
          </p:nvPr>
        </p:nvSpPr>
        <p:spPr>
          <a:xfrm>
            <a:off x="395288" y="2133600"/>
            <a:ext cx="4678362" cy="2374900"/>
          </a:xfrm>
        </p:spPr>
        <p:txBody>
          <a:bodyPr/>
          <a:lstStyle/>
          <a:p>
            <a:pPr rtl="1"/>
            <a:r>
              <a:rPr lang="ar-EG" sz="4000" b="1" dirty="0">
                <a:solidFill>
                  <a:srgbClr val="FFFFFF"/>
                </a:solidFill>
                <a:effectLst>
                  <a:glow rad="254000">
                    <a:schemeClr val="bg1">
                      <a:alpha val="75000"/>
                    </a:schemeClr>
                  </a:glow>
                </a:effectLst>
                <a:latin typeface="Arial" charset="0"/>
                <a:ea typeface="ＭＳ Ｐゴシック" charset="0"/>
              </a:rPr>
              <a:t>الرؤيا هو السفر الوحيد في العهد الجديد الذي يتعامل بشكل أساسي مع المستقبل</a:t>
            </a:r>
            <a:endParaRPr lang="en-US" sz="4000" b="1" dirty="0">
              <a:solidFill>
                <a:srgbClr val="FFFFFF"/>
              </a:solidFill>
              <a:effectLst>
                <a:glow rad="254000">
                  <a:schemeClr val="bg1">
                    <a:alpha val="75000"/>
                  </a:schemeClr>
                </a:glow>
              </a:effectLst>
              <a:latin typeface="Arial" charset="0"/>
              <a:ea typeface="ＭＳ Ｐゴシック" charset="0"/>
            </a:endParaRPr>
          </a:p>
        </p:txBody>
      </p:sp>
      <p:sp>
        <p:nvSpPr>
          <p:cNvPr id="5" name="Text Box 1034"/>
          <p:cNvSpPr txBox="1">
            <a:spLocks noChangeArrowheads="1"/>
          </p:cNvSpPr>
          <p:nvPr/>
        </p:nvSpPr>
        <p:spPr bwMode="auto">
          <a:xfrm>
            <a:off x="6372225" y="7938"/>
            <a:ext cx="2771775" cy="833437"/>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ص 322</a:t>
            </a:r>
            <a:b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النقطة ب</a:t>
            </a:r>
            <a:endPar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071596968"/>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a:ln>
                  <a:noFill/>
                </a:ln>
                <a:solidFill>
                  <a:srgbClr val="000000"/>
                </a:solidFill>
                <a:effectLst/>
                <a:uLnTx/>
                <a:uFillTx/>
                <a:latin typeface="Bwgrki" charset="0"/>
                <a:ea typeface="ＭＳ Ｐゴシック" charset="0"/>
                <a:cs typeface="Bwgrki" charset="0"/>
              </a:rPr>
              <a:t>ei=don</a:t>
            </a:r>
            <a:endParaRPr kumimoji="0" lang="en-US" sz="3600" b="1"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673795" name="Picture 5" descr="REv 1v12 And I saw.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4288"/>
            <a:ext cx="9144000" cy="684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pPr rtl="1"/>
            <a:r>
              <a:rPr lang="ar-EG" b="1" dirty="0">
                <a:latin typeface="Arial" charset="0"/>
                <a:ea typeface="ＭＳ Ｐゴシック" charset="0"/>
              </a:rPr>
              <a:t>"رأيت ..." </a:t>
            </a:r>
            <a:br>
              <a:rPr lang="ar-EG" b="1" dirty="0">
                <a:latin typeface="Arial" charset="0"/>
                <a:ea typeface="ＭＳ Ｐゴシック" charset="0"/>
              </a:rPr>
            </a:br>
            <a:r>
              <a:rPr lang="ar-EG" b="1" dirty="0">
                <a:latin typeface="Arial" charset="0"/>
                <a:ea typeface="ＭＳ Ｐゴシック" charset="0"/>
              </a:rPr>
              <a:t>(</a:t>
            </a:r>
            <a:r>
              <a:rPr lang="ar-JO" b="1" dirty="0">
                <a:latin typeface="Arial" charset="0"/>
                <a:ea typeface="ＭＳ Ｐゴシック" charset="0"/>
              </a:rPr>
              <a:t>1: 12</a:t>
            </a:r>
            <a:r>
              <a:rPr lang="ar-EG" b="1" dirty="0">
                <a:latin typeface="Arial" charset="0"/>
                <a:ea typeface="ＭＳ Ｐゴシック" charset="0"/>
              </a:rPr>
              <a:t>)</a:t>
            </a:r>
            <a:endParaRPr lang="en-US" b="1" dirty="0">
              <a:latin typeface="Arial" charset="0"/>
              <a:ea typeface="ＭＳ Ｐゴシック" charset="0"/>
            </a:endParaRP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تم استخدام صيغة الفعل هذه 45 مرة في سفر الرؤيا!</a:t>
            </a:r>
            <a:endPar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Box 6"/>
          <p:cNvSpPr txBox="1">
            <a:spLocks noChangeArrowheads="1"/>
          </p:cNvSpPr>
          <p:nvPr/>
        </p:nvSpPr>
        <p:spPr bwMode="auto">
          <a:xfrm>
            <a:off x="33338" y="0"/>
            <a:ext cx="691215" cy="6863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8:6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5:10</a:t>
            </a:r>
          </a:p>
        </p:txBody>
      </p:sp>
      <p:sp>
        <p:nvSpPr>
          <p:cNvPr id="8" name="TextBox 7"/>
          <p:cNvSpPr txBox="1">
            <a:spLocks noChangeArrowheads="1"/>
          </p:cNvSpPr>
          <p:nvPr/>
        </p:nvSpPr>
        <p:spPr bwMode="auto">
          <a:xfrm>
            <a:off x="792163" y="0"/>
            <a:ext cx="883575" cy="40934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13:16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3:17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1:18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4:20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22:21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ص 322</a:t>
            </a:r>
            <a:b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النقطة ب</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9363403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18"/>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77891" name="Rectangle 2"/>
          <p:cNvSpPr>
            <a:spLocks noGrp="1" noChangeArrowheads="1"/>
          </p:cNvSpPr>
          <p:nvPr>
            <p:ph type="title" sz="quarter"/>
          </p:nvPr>
        </p:nvSpPr>
        <p:spPr>
          <a:xfrm>
            <a:off x="685800" y="44450"/>
            <a:ext cx="7772400" cy="792163"/>
          </a:xfrm>
        </p:spPr>
        <p:txBody>
          <a:bodyPr/>
          <a:lstStyle/>
          <a:p>
            <a:pPr rtl="1"/>
            <a:r>
              <a:rPr lang="ar-EG" dirty="0">
                <a:solidFill>
                  <a:srgbClr val="FFFF66"/>
                </a:solidFill>
                <a:latin typeface="Times New Roman" charset="0"/>
                <a:ea typeface="ＭＳ Ｐゴシック" charset="0"/>
                <a:cs typeface="ＭＳ Ｐゴシック" charset="0"/>
              </a:rPr>
              <a:t>كثير من الرموز</a:t>
            </a:r>
            <a:r>
              <a:rPr kumimoji="0" lang="ar-EG" sz="4400" b="0" i="0" u="none" strike="noStrike" kern="1200" cap="none" spc="0" normalizeH="0" baseline="0" noProof="0" dirty="0">
                <a:ln>
                  <a:noFill/>
                </a:ln>
                <a:solidFill>
                  <a:srgbClr val="FFFF66"/>
                </a:solidFill>
                <a:effectLst/>
                <a:uLnTx/>
                <a:uFillTx/>
                <a:latin typeface="Times New Roman" charset="0"/>
                <a:ea typeface="ＭＳ Ｐゴシック" charset="0"/>
                <a:cs typeface="ＭＳ Ｐゴシック" charset="0"/>
              </a:rPr>
              <a:t>!</a:t>
            </a:r>
            <a:endParaRPr lang="en-US" dirty="0">
              <a:solidFill>
                <a:srgbClr val="FFFF66"/>
              </a:solidFill>
              <a:latin typeface="Times New Roman" charset="0"/>
              <a:ea typeface="ＭＳ Ｐゴシック" charset="0"/>
              <a:cs typeface="ＭＳ Ｐゴシック" charset="0"/>
            </a:endParaRPr>
          </a:p>
        </p:txBody>
      </p:sp>
      <p:pic>
        <p:nvPicPr>
          <p:cNvPr id="530439" name="Picture 7" descr="revbeast">
            <a:hlinkClick r:id="rId3"/>
          </p:cNvPr>
          <p:cNvPicPr>
            <a:picLocks noGrp="1" noChangeAspect="1" noChangeArrowheads="1"/>
          </p:cNvPicPr>
          <p:nvPr>
            <p:ph sz="quarter" idx="1"/>
          </p:nvPr>
        </p:nvPicPr>
        <p:blipFill>
          <a:blip r:embed="rId4" cstate="screen">
            <a:extLst>
              <a:ext uri="{28A0092B-C50C-407E-A947-70E740481C1C}">
                <a14:useLocalDpi xmlns:a14="http://schemas.microsoft.com/office/drawing/2010/main"/>
              </a:ext>
            </a:extLst>
          </a:blip>
          <a:srcRect/>
          <a:stretch>
            <a:fillRect/>
          </a:stretch>
        </p:blipFill>
        <p:spPr/>
      </p:pic>
      <p:pic>
        <p:nvPicPr>
          <p:cNvPr id="530442" name="Picture 10" descr="TheBeastoftheEarth">
            <a:hlinkClick r:id="rId5"/>
          </p:cNvPr>
          <p:cNvPicPr>
            <a:picLocks noGrp="1" noChangeAspect="1" noChangeArrowheads="1"/>
          </p:cNvPicPr>
          <p:nvPr>
            <p:ph sz="quarter" idx="2"/>
          </p:nvPr>
        </p:nvPicPr>
        <p:blipFill>
          <a:blip r:embed="rId6">
            <a:extLst>
              <a:ext uri="{28A0092B-C50C-407E-A947-70E740481C1C}">
                <a14:useLocalDpi xmlns:a14="http://schemas.microsoft.com/office/drawing/2010/main"/>
              </a:ext>
            </a:extLst>
          </a:blip>
          <a:srcRect/>
          <a:stretch>
            <a:fillRect/>
          </a:stretch>
        </p:blipFill>
        <p:spPr>
          <a:xfrm>
            <a:off x="323850" y="836613"/>
            <a:ext cx="1244600" cy="1079500"/>
          </a:xfrm>
        </p:spPr>
      </p:pic>
      <p:pic>
        <p:nvPicPr>
          <p:cNvPr id="530445" name="Picture 13" descr="vatican8">
            <a:hlinkClick r:id="rId7"/>
          </p:cNvPr>
          <p:cNvPicPr>
            <a:picLocks noGrp="1" noChangeAspect="1" noChangeArrowheads="1"/>
          </p:cNvPicPr>
          <p:nvPr>
            <p:ph sz="quarter" idx="3"/>
          </p:nvPr>
        </p:nvPicPr>
        <p:blipFill>
          <a:blip r:embed="rId8">
            <a:extLst>
              <a:ext uri="{28A0092B-C50C-407E-A947-70E740481C1C}">
                <a14:useLocalDpi xmlns:a14="http://schemas.microsoft.com/office/drawing/2010/main"/>
              </a:ext>
            </a:extLst>
          </a:blip>
          <a:srcRect/>
          <a:stretch>
            <a:fillRect/>
          </a:stretch>
        </p:blipFill>
        <p:spPr>
          <a:xfrm>
            <a:off x="755650" y="1844675"/>
            <a:ext cx="1320800" cy="990600"/>
          </a:xfrm>
        </p:spPr>
      </p:pic>
      <p:pic>
        <p:nvPicPr>
          <p:cNvPr id="530448" name="Picture 16" descr="hisnumbr">
            <a:hlinkClick r:id="rId9"/>
          </p:cNvPr>
          <p:cNvPicPr>
            <a:picLocks noGrp="1" noChangeAspect="1" noChangeArrowheads="1"/>
          </p:cNvPicPr>
          <p:nvPr>
            <p:ph sz="quarter" idx="4"/>
          </p:nvPr>
        </p:nvPicPr>
        <p:blipFill>
          <a:blip r:embed="rId10">
            <a:extLst>
              <a:ext uri="{28A0092B-C50C-407E-A947-70E740481C1C}">
                <a14:useLocalDpi xmlns:a14="http://schemas.microsoft.com/office/drawing/2010/main"/>
              </a:ext>
            </a:extLst>
          </a:blip>
          <a:srcRect/>
          <a:stretch>
            <a:fillRect/>
          </a:stretch>
        </p:blipFill>
        <p:spPr>
          <a:xfrm>
            <a:off x="5003800" y="2924175"/>
            <a:ext cx="1811338" cy="2160588"/>
          </a:xfrm>
        </p:spPr>
      </p:pic>
      <p:pic>
        <p:nvPicPr>
          <p:cNvPr id="530437" name="Picture 5" descr="beast">
            <a:hlinkClick r:id="rId11"/>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2700" y="2565400"/>
            <a:ext cx="1760538"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51" name="Picture 19" descr="wrldre13">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700338" y="1484313"/>
            <a:ext cx="2089150" cy="1112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57" name="Picture 25" descr="13FaslseAntichrist">
            <a:hlinkClick r:id="rId15"/>
          </p:cNvPr>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6732588" y="4221163"/>
            <a:ext cx="2232025"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59" name="Picture 27" descr="bushfraudulency13k">
            <a:hlinkClick r:id="rId17"/>
          </p:cNvPr>
          <p:cNvPicPr>
            <a:picLocks noChangeAspect="1" noChangeArrowheads="1"/>
          </p:cNvPicPr>
          <p:nvPr/>
        </p:nvPicPr>
        <p:blipFill>
          <a:blip r:embed="rId18">
            <a:extLst>
              <a:ext uri="{28A0092B-C50C-407E-A947-70E740481C1C}">
                <a14:useLocalDpi xmlns:a14="http://schemas.microsoft.com/office/drawing/2010/main"/>
              </a:ext>
            </a:extLst>
          </a:blip>
          <a:srcRect/>
          <a:stretch>
            <a:fillRect/>
          </a:stretch>
        </p:blipFill>
        <p:spPr bwMode="auto">
          <a:xfrm>
            <a:off x="971550" y="4797425"/>
            <a:ext cx="1363663" cy="172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1" name="Picture 29" descr="iswater2">
            <a:hlinkClick r:id="rId19"/>
          </p:cNvPr>
          <p:cNvPicPr>
            <a:picLocks noChangeAspect="1" noChangeArrowheads="1"/>
          </p:cNvPicPr>
          <p:nvPr/>
        </p:nvPicPr>
        <p:blipFill>
          <a:blip r:embed="rId20">
            <a:extLst>
              <a:ext uri="{28A0092B-C50C-407E-A947-70E740481C1C}">
                <a14:useLocalDpi xmlns:a14="http://schemas.microsoft.com/office/drawing/2010/main"/>
              </a:ext>
            </a:extLst>
          </a:blip>
          <a:srcRect/>
          <a:stretch>
            <a:fillRect/>
          </a:stretch>
        </p:blipFill>
        <p:spPr bwMode="auto">
          <a:xfrm>
            <a:off x="6227763" y="1901583"/>
            <a:ext cx="2439987" cy="2195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3" name="Picture 31" descr="us-flag">
            <a:hlinkClick r:id="rId21"/>
          </p:cNvPr>
          <p:cNvPicPr>
            <a:picLocks noChangeAspect="1" noChangeArrowheads="1"/>
          </p:cNvPicPr>
          <p:nvPr/>
        </p:nvPicPr>
        <p:blipFill>
          <a:blip r:embed="rId22">
            <a:extLst>
              <a:ext uri="{28A0092B-C50C-407E-A947-70E740481C1C}">
                <a14:useLocalDpi xmlns:a14="http://schemas.microsoft.com/office/drawing/2010/main"/>
              </a:ext>
            </a:extLst>
          </a:blip>
          <a:srcRect/>
          <a:stretch>
            <a:fillRect/>
          </a:stretch>
        </p:blipFill>
        <p:spPr bwMode="auto">
          <a:xfrm>
            <a:off x="539750" y="5661025"/>
            <a:ext cx="781050" cy="101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5" name="Picture 33" descr="iraq_war"/>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2555875" y="3429000"/>
            <a:ext cx="2343150" cy="323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7" name="Picture 35" descr="gates-2">
            <a:hlinkClick r:id="rId24"/>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4643438" y="5373688"/>
            <a:ext cx="1222375" cy="122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9" name="Picture 37" descr="666-picsm">
            <a:hlinkClick r:id="rId26"/>
          </p:cNvPr>
          <p:cNvPicPr>
            <a:picLocks noChangeAspect="1" noChangeArrowheads="1"/>
          </p:cNvPicPr>
          <p:nvPr/>
        </p:nvPicPr>
        <p:blipFill>
          <a:blip r:embed="rId27">
            <a:extLst>
              <a:ext uri="{28A0092B-C50C-407E-A947-70E740481C1C}">
                <a14:useLocalDpi xmlns:a14="http://schemas.microsoft.com/office/drawing/2010/main"/>
              </a:ext>
            </a:extLst>
          </a:blip>
          <a:srcRect/>
          <a:stretch>
            <a:fillRect/>
          </a:stretch>
        </p:blipFill>
        <p:spPr bwMode="auto">
          <a:xfrm>
            <a:off x="4787900" y="2205038"/>
            <a:ext cx="1152525" cy="94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71" name="Picture 39" descr="mark2">
            <a:hlinkClick r:id="rId28"/>
          </p:cNvPr>
          <p:cNvPicPr>
            <a:picLocks noChangeAspect="1" noChangeArrowheads="1"/>
          </p:cNvPicPr>
          <p:nvPr/>
        </p:nvPicPr>
        <p:blipFill>
          <a:blip r:embed="rId29">
            <a:extLst>
              <a:ext uri="{28A0092B-C50C-407E-A947-70E740481C1C}">
                <a14:useLocalDpi xmlns:a14="http://schemas.microsoft.com/office/drawing/2010/main"/>
              </a:ext>
            </a:extLst>
          </a:blip>
          <a:srcRect/>
          <a:stretch>
            <a:fillRect/>
          </a:stretch>
        </p:blipFill>
        <p:spPr bwMode="auto">
          <a:xfrm>
            <a:off x="4787900" y="1628775"/>
            <a:ext cx="119062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73" name="Picture 41" descr="image4">
            <a:hlinkClick r:id="rId30"/>
          </p:cNvPr>
          <p:cNvPicPr>
            <a:picLocks noChangeAspect="1" noChangeArrowheads="1"/>
          </p:cNvPicPr>
          <p:nvPr/>
        </p:nvPicPr>
        <p:blipFill>
          <a:blip r:embed="rId31">
            <a:extLst>
              <a:ext uri="{28A0092B-C50C-407E-A947-70E740481C1C}">
                <a14:useLocalDpi xmlns:a14="http://schemas.microsoft.com/office/drawing/2010/main"/>
              </a:ext>
            </a:extLst>
          </a:blip>
          <a:srcRect/>
          <a:stretch>
            <a:fillRect/>
          </a:stretch>
        </p:blipFill>
        <p:spPr bwMode="auto">
          <a:xfrm>
            <a:off x="7740650" y="893520"/>
            <a:ext cx="1182688" cy="1439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0474" name="Rectangle 42"/>
          <p:cNvSpPr>
            <a:spLocks noChangeArrowheads="1"/>
          </p:cNvSpPr>
          <p:nvPr/>
        </p:nvSpPr>
        <p:spPr bwMode="auto">
          <a:xfrm>
            <a:off x="755650" y="547688"/>
            <a:ext cx="7772400" cy="79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4400" b="0" i="0" u="none" strike="noStrike" kern="1200" cap="none" spc="0" normalizeH="0" baseline="0" noProof="0" dirty="0">
                <a:ln>
                  <a:noFill/>
                </a:ln>
                <a:solidFill>
                  <a:srgbClr val="FFFF66"/>
                </a:solidFill>
                <a:effectLst/>
                <a:uLnTx/>
                <a:uFillTx/>
                <a:latin typeface="Times New Roman" charset="0"/>
                <a:ea typeface="ＭＳ Ｐゴシック" charset="0"/>
                <a:cs typeface="ＭＳ Ｐゴシック" charset="0"/>
              </a:rPr>
              <a:t>كثير من التفسيرات!</a:t>
            </a:r>
            <a:endParaRPr kumimoji="0" lang="en-US" sz="4400" b="0" i="0" u="none" strike="noStrike" kern="1200" cap="none" spc="0" normalizeH="0" baseline="0" noProof="0" dirty="0">
              <a:ln>
                <a:noFill/>
              </a:ln>
              <a:solidFill>
                <a:srgbClr val="FFFF66"/>
              </a:solidFill>
              <a:effectLst/>
              <a:uLnTx/>
              <a:uFillTx/>
              <a:latin typeface="Times New Roman" charset="0"/>
              <a:ea typeface="ＭＳ Ｐゴシック" charset="0"/>
              <a:cs typeface="ＭＳ Ｐゴシック" charset="0"/>
            </a:endParaRPr>
          </a:p>
        </p:txBody>
      </p:sp>
      <p:sp>
        <p:nvSpPr>
          <p:cNvPr id="677908" name="Text Box 1034"/>
          <p:cNvSpPr txBox="1">
            <a:spLocks noChangeArrowheads="1"/>
          </p:cNvSpPr>
          <p:nvPr/>
        </p:nvSpPr>
        <p:spPr bwMode="auto">
          <a:xfrm>
            <a:off x="7651300" y="7938"/>
            <a:ext cx="1492700"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ص 322</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النقطة ت</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150798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0442"/>
                                        </p:tgtEl>
                                        <p:attrNameLst>
                                          <p:attrName>style.visibility</p:attrName>
                                        </p:attrNameLst>
                                      </p:cBhvr>
                                      <p:to>
                                        <p:strVal val="visible"/>
                                      </p:to>
                                    </p:set>
                                    <p:anim calcmode="lin" valueType="num">
                                      <p:cBhvr additive="base">
                                        <p:cTn id="7" dur="500" fill="hold"/>
                                        <p:tgtEl>
                                          <p:spTgt spid="530442"/>
                                        </p:tgtEl>
                                        <p:attrNameLst>
                                          <p:attrName>ppt_x</p:attrName>
                                        </p:attrNameLst>
                                      </p:cBhvr>
                                      <p:tavLst>
                                        <p:tav tm="0">
                                          <p:val>
                                            <p:strVal val="#ppt_x"/>
                                          </p:val>
                                        </p:tav>
                                        <p:tav tm="100000">
                                          <p:val>
                                            <p:strVal val="#ppt_x"/>
                                          </p:val>
                                        </p:tav>
                                      </p:tavLst>
                                    </p:anim>
                                    <p:anim calcmode="lin" valueType="num">
                                      <p:cBhvr additive="base">
                                        <p:cTn id="8" dur="500" fill="hold"/>
                                        <p:tgtEl>
                                          <p:spTgt spid="53044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530473"/>
                                        </p:tgtEl>
                                        <p:attrNameLst>
                                          <p:attrName>style.visibility</p:attrName>
                                        </p:attrNameLst>
                                      </p:cBhvr>
                                      <p:to>
                                        <p:strVal val="visible"/>
                                      </p:to>
                                    </p:set>
                                    <p:animEffect transition="in" filter="checkerboard(across)">
                                      <p:cBhvr>
                                        <p:cTn id="13" dur="500"/>
                                        <p:tgtEl>
                                          <p:spTgt spid="53047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5" presetClass="entr" presetSubtype="0" fill="hold" nodeType="clickEffect">
                                  <p:stCondLst>
                                    <p:cond delay="0"/>
                                  </p:stCondLst>
                                  <p:childTnLst>
                                    <p:set>
                                      <p:cBhvr>
                                        <p:cTn id="17" dur="1" fill="hold">
                                          <p:stCondLst>
                                            <p:cond delay="0"/>
                                          </p:stCondLst>
                                        </p:cTn>
                                        <p:tgtEl>
                                          <p:spTgt spid="530439"/>
                                        </p:tgtEl>
                                        <p:attrNameLst>
                                          <p:attrName>style.visibility</p:attrName>
                                        </p:attrNameLst>
                                      </p:cBhvr>
                                      <p:to>
                                        <p:strVal val="visible"/>
                                      </p:to>
                                    </p:set>
                                    <p:anim calcmode="lin" valueType="num">
                                      <p:cBhvr>
                                        <p:cTn id="18" dur="1000" fill="hold"/>
                                        <p:tgtEl>
                                          <p:spTgt spid="530439"/>
                                        </p:tgtEl>
                                        <p:attrNameLst>
                                          <p:attrName>ppt_w</p:attrName>
                                        </p:attrNameLst>
                                      </p:cBhvr>
                                      <p:tavLst>
                                        <p:tav tm="0">
                                          <p:val>
                                            <p:strVal val="#ppt_w*0.70"/>
                                          </p:val>
                                        </p:tav>
                                        <p:tav tm="100000">
                                          <p:val>
                                            <p:strVal val="#ppt_w"/>
                                          </p:val>
                                        </p:tav>
                                      </p:tavLst>
                                    </p:anim>
                                    <p:anim calcmode="lin" valueType="num">
                                      <p:cBhvr>
                                        <p:cTn id="19" dur="1000" fill="hold"/>
                                        <p:tgtEl>
                                          <p:spTgt spid="530439"/>
                                        </p:tgtEl>
                                        <p:attrNameLst>
                                          <p:attrName>ppt_h</p:attrName>
                                        </p:attrNameLst>
                                      </p:cBhvr>
                                      <p:tavLst>
                                        <p:tav tm="0">
                                          <p:val>
                                            <p:strVal val="#ppt_h"/>
                                          </p:val>
                                        </p:tav>
                                        <p:tav tm="100000">
                                          <p:val>
                                            <p:strVal val="#ppt_h"/>
                                          </p:val>
                                        </p:tav>
                                      </p:tavLst>
                                    </p:anim>
                                    <p:animEffect transition="in" filter="fade">
                                      <p:cBhvr>
                                        <p:cTn id="20" dur="1000"/>
                                        <p:tgtEl>
                                          <p:spTgt spid="53043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5" presetClass="entr" presetSubtype="0" fill="hold" nodeType="clickEffect">
                                  <p:stCondLst>
                                    <p:cond delay="0"/>
                                  </p:stCondLst>
                                  <p:childTnLst>
                                    <p:set>
                                      <p:cBhvr>
                                        <p:cTn id="24" dur="1" fill="hold">
                                          <p:stCondLst>
                                            <p:cond delay="0"/>
                                          </p:stCondLst>
                                        </p:cTn>
                                        <p:tgtEl>
                                          <p:spTgt spid="530461"/>
                                        </p:tgtEl>
                                        <p:attrNameLst>
                                          <p:attrName>style.visibility</p:attrName>
                                        </p:attrNameLst>
                                      </p:cBhvr>
                                      <p:to>
                                        <p:strVal val="visible"/>
                                      </p:to>
                                    </p:set>
                                    <p:anim calcmode="lin" valueType="num">
                                      <p:cBhvr>
                                        <p:cTn id="25" dur="1000" fill="hold"/>
                                        <p:tgtEl>
                                          <p:spTgt spid="530461"/>
                                        </p:tgtEl>
                                        <p:attrNameLst>
                                          <p:attrName>ppt_w</p:attrName>
                                        </p:attrNameLst>
                                      </p:cBhvr>
                                      <p:tavLst>
                                        <p:tav tm="0">
                                          <p:val>
                                            <p:strVal val="#ppt_w*0.70"/>
                                          </p:val>
                                        </p:tav>
                                        <p:tav tm="100000">
                                          <p:val>
                                            <p:strVal val="#ppt_w"/>
                                          </p:val>
                                        </p:tav>
                                      </p:tavLst>
                                    </p:anim>
                                    <p:anim calcmode="lin" valueType="num">
                                      <p:cBhvr>
                                        <p:cTn id="26" dur="1000" fill="hold"/>
                                        <p:tgtEl>
                                          <p:spTgt spid="530461"/>
                                        </p:tgtEl>
                                        <p:attrNameLst>
                                          <p:attrName>ppt_h</p:attrName>
                                        </p:attrNameLst>
                                      </p:cBhvr>
                                      <p:tavLst>
                                        <p:tav tm="0">
                                          <p:val>
                                            <p:strVal val="#ppt_h"/>
                                          </p:val>
                                        </p:tav>
                                        <p:tav tm="100000">
                                          <p:val>
                                            <p:strVal val="#ppt_h"/>
                                          </p:val>
                                        </p:tav>
                                      </p:tavLst>
                                    </p:anim>
                                    <p:animEffect transition="in" filter="fade">
                                      <p:cBhvr>
                                        <p:cTn id="27" dur="1000"/>
                                        <p:tgtEl>
                                          <p:spTgt spid="5304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530474"/>
                                        </p:tgtEl>
                                        <p:attrNameLst>
                                          <p:attrName>style.visibility</p:attrName>
                                        </p:attrNameLst>
                                      </p:cBhvr>
                                      <p:to>
                                        <p:strVal val="visible"/>
                                      </p:to>
                                    </p:set>
                                    <p:animEffect transition="in" filter="fade">
                                      <p:cBhvr>
                                        <p:cTn id="32" dur="100"/>
                                        <p:tgtEl>
                                          <p:spTgt spid="530474"/>
                                        </p:tgtEl>
                                      </p:cBhvr>
                                    </p:animEffect>
                                    <p:anim calcmode="lin" valueType="num">
                                      <p:cBhvr>
                                        <p:cTn id="33" dur="400" fill="hold"/>
                                        <p:tgtEl>
                                          <p:spTgt spid="530474"/>
                                        </p:tgtEl>
                                        <p:attrNameLst>
                                          <p:attrName>ppt_x</p:attrName>
                                        </p:attrNameLst>
                                      </p:cBhvr>
                                      <p:tavLst>
                                        <p:tav tm="0">
                                          <p:val>
                                            <p:strVal val="#ppt_x"/>
                                          </p:val>
                                        </p:tav>
                                        <p:tav tm="100000">
                                          <p:val>
                                            <p:strVal val="#ppt_x"/>
                                          </p:val>
                                        </p:tav>
                                      </p:tavLst>
                                    </p:anim>
                                    <p:anim calcmode="lin" valueType="num">
                                      <p:cBhvr>
                                        <p:cTn id="34" dur="400" fill="hold"/>
                                        <p:tgtEl>
                                          <p:spTgt spid="530474"/>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5304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5304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8" presetClass="entr" presetSubtype="16" fill="hold" nodeType="clickEffect">
                                  <p:stCondLst>
                                    <p:cond delay="0"/>
                                  </p:stCondLst>
                                  <p:childTnLst>
                                    <p:set>
                                      <p:cBhvr>
                                        <p:cTn id="40" dur="1" fill="hold">
                                          <p:stCondLst>
                                            <p:cond delay="0"/>
                                          </p:stCondLst>
                                        </p:cTn>
                                        <p:tgtEl>
                                          <p:spTgt spid="530437"/>
                                        </p:tgtEl>
                                        <p:attrNameLst>
                                          <p:attrName>style.visibility</p:attrName>
                                        </p:attrNameLst>
                                      </p:cBhvr>
                                      <p:to>
                                        <p:strVal val="visible"/>
                                      </p:to>
                                    </p:set>
                                    <p:animEffect transition="in" filter="diamond(in)">
                                      <p:cBhvr>
                                        <p:cTn id="41" dur="2000"/>
                                        <p:tgtEl>
                                          <p:spTgt spid="53043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5" presetClass="entr" presetSubtype="0" fill="hold" nodeType="clickEffect">
                                  <p:stCondLst>
                                    <p:cond delay="0"/>
                                  </p:stCondLst>
                                  <p:childTnLst>
                                    <p:set>
                                      <p:cBhvr>
                                        <p:cTn id="45" dur="1" fill="hold">
                                          <p:stCondLst>
                                            <p:cond delay="0"/>
                                          </p:stCondLst>
                                        </p:cTn>
                                        <p:tgtEl>
                                          <p:spTgt spid="530459"/>
                                        </p:tgtEl>
                                        <p:attrNameLst>
                                          <p:attrName>style.visibility</p:attrName>
                                        </p:attrNameLst>
                                      </p:cBhvr>
                                      <p:to>
                                        <p:strVal val="visible"/>
                                      </p:to>
                                    </p:set>
                                    <p:animEffect transition="in" filter="fade">
                                      <p:cBhvr>
                                        <p:cTn id="46" dur="2000"/>
                                        <p:tgtEl>
                                          <p:spTgt spid="530459"/>
                                        </p:tgtEl>
                                      </p:cBhvr>
                                    </p:animEffect>
                                    <p:anim calcmode="lin" valueType="num">
                                      <p:cBhvr>
                                        <p:cTn id="47" dur="2000" fill="hold"/>
                                        <p:tgtEl>
                                          <p:spTgt spid="530459"/>
                                        </p:tgtEl>
                                        <p:attrNameLst>
                                          <p:attrName>style.rotation</p:attrName>
                                        </p:attrNameLst>
                                      </p:cBhvr>
                                      <p:tavLst>
                                        <p:tav tm="0">
                                          <p:val>
                                            <p:fltVal val="720"/>
                                          </p:val>
                                        </p:tav>
                                        <p:tav tm="100000">
                                          <p:val>
                                            <p:fltVal val="0"/>
                                          </p:val>
                                        </p:tav>
                                      </p:tavLst>
                                    </p:anim>
                                    <p:anim calcmode="lin" valueType="num">
                                      <p:cBhvr>
                                        <p:cTn id="48" dur="2000" fill="hold"/>
                                        <p:tgtEl>
                                          <p:spTgt spid="530459"/>
                                        </p:tgtEl>
                                        <p:attrNameLst>
                                          <p:attrName>ppt_h</p:attrName>
                                        </p:attrNameLst>
                                      </p:cBhvr>
                                      <p:tavLst>
                                        <p:tav tm="0">
                                          <p:val>
                                            <p:fltVal val="0"/>
                                          </p:val>
                                        </p:tav>
                                        <p:tav tm="100000">
                                          <p:val>
                                            <p:strVal val="#ppt_h"/>
                                          </p:val>
                                        </p:tav>
                                      </p:tavLst>
                                    </p:anim>
                                    <p:anim calcmode="lin" valueType="num">
                                      <p:cBhvr>
                                        <p:cTn id="49" dur="2000" fill="hold"/>
                                        <p:tgtEl>
                                          <p:spTgt spid="530459"/>
                                        </p:tgtEl>
                                        <p:attrNameLst>
                                          <p:attrName>ppt_w</p:attrName>
                                        </p:attrNameLst>
                                      </p:cBhvr>
                                      <p:tavLst>
                                        <p:tav tm="0">
                                          <p:val>
                                            <p:fltVal val="0"/>
                                          </p:val>
                                        </p:tav>
                                        <p:tav tm="100000">
                                          <p:val>
                                            <p:strVal val="#ppt_w"/>
                                          </p:val>
                                        </p:tav>
                                      </p:tavLst>
                                    </p:anim>
                                  </p:childTnLst>
                                </p:cTn>
                              </p:par>
                              <p:par>
                                <p:cTn id="50" presetID="35" presetClass="entr" presetSubtype="0" fill="hold" nodeType="withEffect">
                                  <p:stCondLst>
                                    <p:cond delay="0"/>
                                  </p:stCondLst>
                                  <p:childTnLst>
                                    <p:set>
                                      <p:cBhvr>
                                        <p:cTn id="51" dur="1" fill="hold">
                                          <p:stCondLst>
                                            <p:cond delay="0"/>
                                          </p:stCondLst>
                                        </p:cTn>
                                        <p:tgtEl>
                                          <p:spTgt spid="530463"/>
                                        </p:tgtEl>
                                        <p:attrNameLst>
                                          <p:attrName>style.visibility</p:attrName>
                                        </p:attrNameLst>
                                      </p:cBhvr>
                                      <p:to>
                                        <p:strVal val="visible"/>
                                      </p:to>
                                    </p:set>
                                    <p:animEffect transition="in" filter="fade">
                                      <p:cBhvr>
                                        <p:cTn id="52" dur="2000"/>
                                        <p:tgtEl>
                                          <p:spTgt spid="530463"/>
                                        </p:tgtEl>
                                      </p:cBhvr>
                                    </p:animEffect>
                                    <p:anim calcmode="lin" valueType="num">
                                      <p:cBhvr>
                                        <p:cTn id="53" dur="2000" fill="hold"/>
                                        <p:tgtEl>
                                          <p:spTgt spid="530463"/>
                                        </p:tgtEl>
                                        <p:attrNameLst>
                                          <p:attrName>style.rotation</p:attrName>
                                        </p:attrNameLst>
                                      </p:cBhvr>
                                      <p:tavLst>
                                        <p:tav tm="0">
                                          <p:val>
                                            <p:fltVal val="720"/>
                                          </p:val>
                                        </p:tav>
                                        <p:tav tm="100000">
                                          <p:val>
                                            <p:fltVal val="0"/>
                                          </p:val>
                                        </p:tav>
                                      </p:tavLst>
                                    </p:anim>
                                    <p:anim calcmode="lin" valueType="num">
                                      <p:cBhvr>
                                        <p:cTn id="54" dur="2000" fill="hold"/>
                                        <p:tgtEl>
                                          <p:spTgt spid="530463"/>
                                        </p:tgtEl>
                                        <p:attrNameLst>
                                          <p:attrName>ppt_h</p:attrName>
                                        </p:attrNameLst>
                                      </p:cBhvr>
                                      <p:tavLst>
                                        <p:tav tm="0">
                                          <p:val>
                                            <p:fltVal val="0"/>
                                          </p:val>
                                        </p:tav>
                                        <p:tav tm="100000">
                                          <p:val>
                                            <p:strVal val="#ppt_h"/>
                                          </p:val>
                                        </p:tav>
                                      </p:tavLst>
                                    </p:anim>
                                    <p:anim calcmode="lin" valueType="num">
                                      <p:cBhvr>
                                        <p:cTn id="55" dur="2000" fill="hold"/>
                                        <p:tgtEl>
                                          <p:spTgt spid="530463"/>
                                        </p:tgtEl>
                                        <p:attrNameLst>
                                          <p:attrName>ppt_w</p:attrName>
                                        </p:attrNameLst>
                                      </p:cBhvr>
                                      <p:tavLst>
                                        <p:tav tm="0">
                                          <p:val>
                                            <p:fltVal val="0"/>
                                          </p:val>
                                        </p:tav>
                                        <p:tav tm="100000">
                                          <p:val>
                                            <p:strVal val="#ppt_w"/>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3" presetClass="entr" presetSubtype="10" fill="hold" nodeType="clickEffect">
                                  <p:stCondLst>
                                    <p:cond delay="0"/>
                                  </p:stCondLst>
                                  <p:childTnLst>
                                    <p:set>
                                      <p:cBhvr>
                                        <p:cTn id="59" dur="1" fill="hold">
                                          <p:stCondLst>
                                            <p:cond delay="0"/>
                                          </p:stCondLst>
                                        </p:cTn>
                                        <p:tgtEl>
                                          <p:spTgt spid="530465"/>
                                        </p:tgtEl>
                                        <p:attrNameLst>
                                          <p:attrName>style.visibility</p:attrName>
                                        </p:attrNameLst>
                                      </p:cBhvr>
                                      <p:to>
                                        <p:strVal val="visible"/>
                                      </p:to>
                                    </p:set>
                                    <p:animEffect transition="in" filter="blinds(horizontal)">
                                      <p:cBhvr>
                                        <p:cTn id="60" dur="500"/>
                                        <p:tgtEl>
                                          <p:spTgt spid="53046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5" presetClass="entr" presetSubtype="0" fill="hold" nodeType="clickEffect">
                                  <p:stCondLst>
                                    <p:cond delay="0"/>
                                  </p:stCondLst>
                                  <p:childTnLst>
                                    <p:set>
                                      <p:cBhvr>
                                        <p:cTn id="64" dur="1" fill="hold">
                                          <p:stCondLst>
                                            <p:cond delay="0"/>
                                          </p:stCondLst>
                                        </p:cTn>
                                        <p:tgtEl>
                                          <p:spTgt spid="530445"/>
                                        </p:tgtEl>
                                        <p:attrNameLst>
                                          <p:attrName>style.visibility</p:attrName>
                                        </p:attrNameLst>
                                      </p:cBhvr>
                                      <p:to>
                                        <p:strVal val="visible"/>
                                      </p:to>
                                    </p:set>
                                    <p:anim calcmode="lin" valueType="num">
                                      <p:cBhvr>
                                        <p:cTn id="65" dur="500" decel="50000" fill="hold">
                                          <p:stCondLst>
                                            <p:cond delay="0"/>
                                          </p:stCondLst>
                                        </p:cTn>
                                        <p:tgtEl>
                                          <p:spTgt spid="530445"/>
                                        </p:tgtEl>
                                        <p:attrNameLst>
                                          <p:attrName>style.rotation</p:attrName>
                                        </p:attrNameLst>
                                      </p:cBhvr>
                                      <p:tavLst>
                                        <p:tav tm="0">
                                          <p:val>
                                            <p:fltVal val="-90"/>
                                          </p:val>
                                        </p:tav>
                                        <p:tav tm="100000">
                                          <p:val>
                                            <p:fltVal val="0"/>
                                          </p:val>
                                        </p:tav>
                                      </p:tavLst>
                                    </p:anim>
                                    <p:anim calcmode="lin" valueType="num">
                                      <p:cBhvr>
                                        <p:cTn id="66" dur="500" decel="50000" fill="hold">
                                          <p:stCondLst>
                                            <p:cond delay="0"/>
                                          </p:stCondLst>
                                        </p:cTn>
                                        <p:tgtEl>
                                          <p:spTgt spid="530445"/>
                                        </p:tgtEl>
                                        <p:attrNameLst>
                                          <p:attrName>ppt_w</p:attrName>
                                        </p:attrNameLst>
                                      </p:cBhvr>
                                      <p:tavLst>
                                        <p:tav tm="0">
                                          <p:val>
                                            <p:strVal val="#ppt_w"/>
                                          </p:val>
                                        </p:tav>
                                        <p:tav tm="100000">
                                          <p:val>
                                            <p:strVal val="#ppt_w*.05"/>
                                          </p:val>
                                        </p:tav>
                                      </p:tavLst>
                                    </p:anim>
                                    <p:anim calcmode="lin" valueType="num">
                                      <p:cBhvr>
                                        <p:cTn id="67" dur="500" accel="50000" fill="hold">
                                          <p:stCondLst>
                                            <p:cond delay="500"/>
                                          </p:stCondLst>
                                        </p:cTn>
                                        <p:tgtEl>
                                          <p:spTgt spid="530445"/>
                                        </p:tgtEl>
                                        <p:attrNameLst>
                                          <p:attrName>ppt_w</p:attrName>
                                        </p:attrNameLst>
                                      </p:cBhvr>
                                      <p:tavLst>
                                        <p:tav tm="0">
                                          <p:val>
                                            <p:strVal val="#ppt_w*.05"/>
                                          </p:val>
                                        </p:tav>
                                        <p:tav tm="100000">
                                          <p:val>
                                            <p:strVal val="#ppt_w"/>
                                          </p:val>
                                        </p:tav>
                                      </p:tavLst>
                                    </p:anim>
                                    <p:anim calcmode="lin" valueType="num">
                                      <p:cBhvr>
                                        <p:cTn id="68" dur="1000" fill="hold"/>
                                        <p:tgtEl>
                                          <p:spTgt spid="530445"/>
                                        </p:tgtEl>
                                        <p:attrNameLst>
                                          <p:attrName>ppt_h</p:attrName>
                                        </p:attrNameLst>
                                      </p:cBhvr>
                                      <p:tavLst>
                                        <p:tav tm="0">
                                          <p:val>
                                            <p:strVal val="#ppt_h"/>
                                          </p:val>
                                        </p:tav>
                                        <p:tav tm="100000">
                                          <p:val>
                                            <p:strVal val="#ppt_h"/>
                                          </p:val>
                                        </p:tav>
                                      </p:tavLst>
                                    </p:anim>
                                    <p:anim calcmode="lin" valueType="num">
                                      <p:cBhvr>
                                        <p:cTn id="69" dur="500" decel="50000" fill="hold">
                                          <p:stCondLst>
                                            <p:cond delay="0"/>
                                          </p:stCondLst>
                                        </p:cTn>
                                        <p:tgtEl>
                                          <p:spTgt spid="530445"/>
                                        </p:tgtEl>
                                        <p:attrNameLst>
                                          <p:attrName>ppt_x</p:attrName>
                                        </p:attrNameLst>
                                      </p:cBhvr>
                                      <p:tavLst>
                                        <p:tav tm="0">
                                          <p:val>
                                            <p:strVal val="#ppt_x+.4"/>
                                          </p:val>
                                        </p:tav>
                                        <p:tav tm="100000">
                                          <p:val>
                                            <p:strVal val="#ppt_x"/>
                                          </p:val>
                                        </p:tav>
                                      </p:tavLst>
                                    </p:anim>
                                    <p:anim calcmode="lin" valueType="num">
                                      <p:cBhvr>
                                        <p:cTn id="70" dur="500" decel="50000" fill="hold">
                                          <p:stCondLst>
                                            <p:cond delay="0"/>
                                          </p:stCondLst>
                                        </p:cTn>
                                        <p:tgtEl>
                                          <p:spTgt spid="530445"/>
                                        </p:tgtEl>
                                        <p:attrNameLst>
                                          <p:attrName>ppt_y</p:attrName>
                                        </p:attrNameLst>
                                      </p:cBhvr>
                                      <p:tavLst>
                                        <p:tav tm="0">
                                          <p:val>
                                            <p:strVal val="#ppt_y-.2"/>
                                          </p:val>
                                        </p:tav>
                                        <p:tav tm="100000">
                                          <p:val>
                                            <p:strVal val="#ppt_y+.1"/>
                                          </p:val>
                                        </p:tav>
                                      </p:tavLst>
                                    </p:anim>
                                    <p:anim calcmode="lin" valueType="num">
                                      <p:cBhvr>
                                        <p:cTn id="71" dur="500" accel="50000" fill="hold">
                                          <p:stCondLst>
                                            <p:cond delay="500"/>
                                          </p:stCondLst>
                                        </p:cTn>
                                        <p:tgtEl>
                                          <p:spTgt spid="530445"/>
                                        </p:tgtEl>
                                        <p:attrNameLst>
                                          <p:attrName>ppt_y</p:attrName>
                                        </p:attrNameLst>
                                      </p:cBhvr>
                                      <p:tavLst>
                                        <p:tav tm="0">
                                          <p:val>
                                            <p:strVal val="#ppt_y+.1"/>
                                          </p:val>
                                        </p:tav>
                                        <p:tav tm="100000">
                                          <p:val>
                                            <p:strVal val="#ppt_y"/>
                                          </p:val>
                                        </p:tav>
                                      </p:tavLst>
                                    </p:anim>
                                    <p:animEffect transition="in" filter="fade">
                                      <p:cBhvr>
                                        <p:cTn id="72" dur="1000" decel="50000">
                                          <p:stCondLst>
                                            <p:cond delay="0"/>
                                          </p:stCondLst>
                                        </p:cTn>
                                        <p:tgtEl>
                                          <p:spTgt spid="53044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3" presetClass="entr" presetSubtype="16" fill="hold" nodeType="clickEffect">
                                  <p:stCondLst>
                                    <p:cond delay="0"/>
                                  </p:stCondLst>
                                  <p:childTnLst>
                                    <p:set>
                                      <p:cBhvr>
                                        <p:cTn id="76" dur="1" fill="hold">
                                          <p:stCondLst>
                                            <p:cond delay="0"/>
                                          </p:stCondLst>
                                        </p:cTn>
                                        <p:tgtEl>
                                          <p:spTgt spid="530467"/>
                                        </p:tgtEl>
                                        <p:attrNameLst>
                                          <p:attrName>style.visibility</p:attrName>
                                        </p:attrNameLst>
                                      </p:cBhvr>
                                      <p:to>
                                        <p:strVal val="visible"/>
                                      </p:to>
                                    </p:set>
                                    <p:anim calcmode="lin" valueType="num">
                                      <p:cBhvr>
                                        <p:cTn id="77" dur="500" fill="hold"/>
                                        <p:tgtEl>
                                          <p:spTgt spid="530467"/>
                                        </p:tgtEl>
                                        <p:attrNameLst>
                                          <p:attrName>ppt_w</p:attrName>
                                        </p:attrNameLst>
                                      </p:cBhvr>
                                      <p:tavLst>
                                        <p:tav tm="0">
                                          <p:val>
                                            <p:fltVal val="0"/>
                                          </p:val>
                                        </p:tav>
                                        <p:tav tm="100000">
                                          <p:val>
                                            <p:strVal val="#ppt_w"/>
                                          </p:val>
                                        </p:tav>
                                      </p:tavLst>
                                    </p:anim>
                                    <p:anim calcmode="lin" valueType="num">
                                      <p:cBhvr>
                                        <p:cTn id="78" dur="500" fill="hold"/>
                                        <p:tgtEl>
                                          <p:spTgt spid="530467"/>
                                        </p:tgtEl>
                                        <p:attrNameLst>
                                          <p:attrName>ppt_h</p:attrName>
                                        </p:attrNameLst>
                                      </p:cBhvr>
                                      <p:tavLst>
                                        <p:tav tm="0">
                                          <p:val>
                                            <p:fltVal val="0"/>
                                          </p:val>
                                        </p:tav>
                                        <p:tav tm="100000">
                                          <p:val>
                                            <p:strVal val="#ppt_h"/>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50" presetClass="entr" presetSubtype="0" decel="100000" fill="hold" nodeType="clickEffect">
                                  <p:stCondLst>
                                    <p:cond delay="0"/>
                                  </p:stCondLst>
                                  <p:childTnLst>
                                    <p:set>
                                      <p:cBhvr>
                                        <p:cTn id="82" dur="1" fill="hold">
                                          <p:stCondLst>
                                            <p:cond delay="0"/>
                                          </p:stCondLst>
                                        </p:cTn>
                                        <p:tgtEl>
                                          <p:spTgt spid="530451"/>
                                        </p:tgtEl>
                                        <p:attrNameLst>
                                          <p:attrName>style.visibility</p:attrName>
                                        </p:attrNameLst>
                                      </p:cBhvr>
                                      <p:to>
                                        <p:strVal val="visible"/>
                                      </p:to>
                                    </p:set>
                                    <p:anim calcmode="lin" valueType="num">
                                      <p:cBhvr>
                                        <p:cTn id="83" dur="1000" fill="hold"/>
                                        <p:tgtEl>
                                          <p:spTgt spid="530451"/>
                                        </p:tgtEl>
                                        <p:attrNameLst>
                                          <p:attrName>ppt_w</p:attrName>
                                        </p:attrNameLst>
                                      </p:cBhvr>
                                      <p:tavLst>
                                        <p:tav tm="0">
                                          <p:val>
                                            <p:strVal val="#ppt_w+.3"/>
                                          </p:val>
                                        </p:tav>
                                        <p:tav tm="100000">
                                          <p:val>
                                            <p:strVal val="#ppt_w"/>
                                          </p:val>
                                        </p:tav>
                                      </p:tavLst>
                                    </p:anim>
                                    <p:anim calcmode="lin" valueType="num">
                                      <p:cBhvr>
                                        <p:cTn id="84" dur="1000" fill="hold"/>
                                        <p:tgtEl>
                                          <p:spTgt spid="530451"/>
                                        </p:tgtEl>
                                        <p:attrNameLst>
                                          <p:attrName>ppt_h</p:attrName>
                                        </p:attrNameLst>
                                      </p:cBhvr>
                                      <p:tavLst>
                                        <p:tav tm="0">
                                          <p:val>
                                            <p:strVal val="#ppt_h"/>
                                          </p:val>
                                        </p:tav>
                                        <p:tav tm="100000">
                                          <p:val>
                                            <p:strVal val="#ppt_h"/>
                                          </p:val>
                                        </p:tav>
                                      </p:tavLst>
                                    </p:anim>
                                    <p:animEffect transition="in" filter="fade">
                                      <p:cBhvr>
                                        <p:cTn id="85" dur="1000"/>
                                        <p:tgtEl>
                                          <p:spTgt spid="530451"/>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4" fill="hold" nodeType="clickEffect">
                                  <p:stCondLst>
                                    <p:cond delay="0"/>
                                  </p:stCondLst>
                                  <p:childTnLst>
                                    <p:set>
                                      <p:cBhvr>
                                        <p:cTn id="89" dur="1" fill="hold">
                                          <p:stCondLst>
                                            <p:cond delay="0"/>
                                          </p:stCondLst>
                                        </p:cTn>
                                        <p:tgtEl>
                                          <p:spTgt spid="530471"/>
                                        </p:tgtEl>
                                        <p:attrNameLst>
                                          <p:attrName>style.visibility</p:attrName>
                                        </p:attrNameLst>
                                      </p:cBhvr>
                                      <p:to>
                                        <p:strVal val="visible"/>
                                      </p:to>
                                    </p:set>
                                    <p:anim calcmode="lin" valueType="num">
                                      <p:cBhvr additive="base">
                                        <p:cTn id="90" dur="500" fill="hold"/>
                                        <p:tgtEl>
                                          <p:spTgt spid="530471"/>
                                        </p:tgtEl>
                                        <p:attrNameLst>
                                          <p:attrName>ppt_x</p:attrName>
                                        </p:attrNameLst>
                                      </p:cBhvr>
                                      <p:tavLst>
                                        <p:tav tm="0">
                                          <p:val>
                                            <p:strVal val="#ppt_x"/>
                                          </p:val>
                                        </p:tav>
                                        <p:tav tm="100000">
                                          <p:val>
                                            <p:strVal val="#ppt_x"/>
                                          </p:val>
                                        </p:tav>
                                      </p:tavLst>
                                    </p:anim>
                                    <p:anim calcmode="lin" valueType="num">
                                      <p:cBhvr additive="base">
                                        <p:cTn id="91" dur="500" fill="hold"/>
                                        <p:tgtEl>
                                          <p:spTgt spid="530471"/>
                                        </p:tgtEl>
                                        <p:attrNameLst>
                                          <p:attrName>ppt_y</p:attrName>
                                        </p:attrNameLst>
                                      </p:cBhvr>
                                      <p:tavLst>
                                        <p:tav tm="0">
                                          <p:val>
                                            <p:strVal val="1+#ppt_h/2"/>
                                          </p:val>
                                        </p:tav>
                                        <p:tav tm="100000">
                                          <p:val>
                                            <p:strVal val="#ppt_y"/>
                                          </p:val>
                                        </p:tav>
                                      </p:tavLst>
                                    </p:anim>
                                  </p:childTnLst>
                                </p:cTn>
                              </p:par>
                              <p:par>
                                <p:cTn id="92" presetID="2" presetClass="entr" presetSubtype="4" fill="hold" nodeType="withEffect">
                                  <p:stCondLst>
                                    <p:cond delay="0"/>
                                  </p:stCondLst>
                                  <p:childTnLst>
                                    <p:set>
                                      <p:cBhvr>
                                        <p:cTn id="93" dur="1" fill="hold">
                                          <p:stCondLst>
                                            <p:cond delay="0"/>
                                          </p:stCondLst>
                                        </p:cTn>
                                        <p:tgtEl>
                                          <p:spTgt spid="530469"/>
                                        </p:tgtEl>
                                        <p:attrNameLst>
                                          <p:attrName>style.visibility</p:attrName>
                                        </p:attrNameLst>
                                      </p:cBhvr>
                                      <p:to>
                                        <p:strVal val="visible"/>
                                      </p:to>
                                    </p:set>
                                    <p:anim calcmode="lin" valueType="num">
                                      <p:cBhvr additive="base">
                                        <p:cTn id="94" dur="500" fill="hold"/>
                                        <p:tgtEl>
                                          <p:spTgt spid="530469"/>
                                        </p:tgtEl>
                                        <p:attrNameLst>
                                          <p:attrName>ppt_x</p:attrName>
                                        </p:attrNameLst>
                                      </p:cBhvr>
                                      <p:tavLst>
                                        <p:tav tm="0">
                                          <p:val>
                                            <p:strVal val="#ppt_x"/>
                                          </p:val>
                                        </p:tav>
                                        <p:tav tm="100000">
                                          <p:val>
                                            <p:strVal val="#ppt_x"/>
                                          </p:val>
                                        </p:tav>
                                      </p:tavLst>
                                    </p:anim>
                                    <p:anim calcmode="lin" valueType="num">
                                      <p:cBhvr additive="base">
                                        <p:cTn id="95" dur="500" fill="hold"/>
                                        <p:tgtEl>
                                          <p:spTgt spid="530469"/>
                                        </p:tgtEl>
                                        <p:attrNameLst>
                                          <p:attrName>ppt_y</p:attrName>
                                        </p:attrNameLst>
                                      </p:cBhvr>
                                      <p:tavLst>
                                        <p:tav tm="0">
                                          <p:val>
                                            <p:strVal val="1+#ppt_h/2"/>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4" fill="hold" nodeType="clickEffect">
                                  <p:stCondLst>
                                    <p:cond delay="0"/>
                                  </p:stCondLst>
                                  <p:childTnLst>
                                    <p:set>
                                      <p:cBhvr>
                                        <p:cTn id="99" dur="1" fill="hold">
                                          <p:stCondLst>
                                            <p:cond delay="0"/>
                                          </p:stCondLst>
                                        </p:cTn>
                                        <p:tgtEl>
                                          <p:spTgt spid="530448"/>
                                        </p:tgtEl>
                                        <p:attrNameLst>
                                          <p:attrName>style.visibility</p:attrName>
                                        </p:attrNameLst>
                                      </p:cBhvr>
                                      <p:to>
                                        <p:strVal val="visible"/>
                                      </p:to>
                                    </p:set>
                                    <p:anim calcmode="lin" valueType="num">
                                      <p:cBhvr additive="base">
                                        <p:cTn id="100" dur="500" fill="hold"/>
                                        <p:tgtEl>
                                          <p:spTgt spid="530448"/>
                                        </p:tgtEl>
                                        <p:attrNameLst>
                                          <p:attrName>ppt_x</p:attrName>
                                        </p:attrNameLst>
                                      </p:cBhvr>
                                      <p:tavLst>
                                        <p:tav tm="0">
                                          <p:val>
                                            <p:strVal val="#ppt_x"/>
                                          </p:val>
                                        </p:tav>
                                        <p:tav tm="100000">
                                          <p:val>
                                            <p:strVal val="#ppt_x"/>
                                          </p:val>
                                        </p:tav>
                                      </p:tavLst>
                                    </p:anim>
                                    <p:anim calcmode="lin" valueType="num">
                                      <p:cBhvr additive="base">
                                        <p:cTn id="101" dur="500" fill="hold"/>
                                        <p:tgtEl>
                                          <p:spTgt spid="530448"/>
                                        </p:tgtEl>
                                        <p:attrNameLst>
                                          <p:attrName>ppt_y</p:attrName>
                                        </p:attrNameLst>
                                      </p:cBhvr>
                                      <p:tavLst>
                                        <p:tav tm="0">
                                          <p:val>
                                            <p:strVal val="1+#ppt_h/2"/>
                                          </p:val>
                                        </p:tav>
                                        <p:tav tm="100000">
                                          <p:val>
                                            <p:strVal val="#ppt_y"/>
                                          </p:val>
                                        </p:tav>
                                      </p:tavLst>
                                    </p:anim>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0" presetClass="entr" presetSubtype="0" fill="hold" nodeType="clickEffect">
                                  <p:stCondLst>
                                    <p:cond delay="0"/>
                                  </p:stCondLst>
                                  <p:childTnLst>
                                    <p:set>
                                      <p:cBhvr>
                                        <p:cTn id="105" dur="1" fill="hold">
                                          <p:stCondLst>
                                            <p:cond delay="0"/>
                                          </p:stCondLst>
                                        </p:cTn>
                                        <p:tgtEl>
                                          <p:spTgt spid="530457"/>
                                        </p:tgtEl>
                                        <p:attrNameLst>
                                          <p:attrName>style.visibility</p:attrName>
                                        </p:attrNameLst>
                                      </p:cBhvr>
                                      <p:to>
                                        <p:strVal val="visible"/>
                                      </p:to>
                                    </p:set>
                                    <p:animEffect transition="in" filter="fade">
                                      <p:cBhvr>
                                        <p:cTn id="106" dur="2000"/>
                                        <p:tgtEl>
                                          <p:spTgt spid="530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74" grpId="0"/>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4614" y="231038"/>
            <a:ext cx="7745348" cy="1376784"/>
          </a:xfrm>
        </p:spPr>
        <p:txBody>
          <a:bodyPr/>
          <a:lstStyle/>
          <a:p>
            <a:pPr rtl="1"/>
            <a:r>
              <a:rPr lang="ar-EG" b="1" dirty="0"/>
              <a:t>الطريقة التي يفسر بها معظم الناس الرؤيا</a:t>
            </a:r>
            <a:endParaRPr lang="en-US" b="1" dirty="0"/>
          </a:p>
        </p:txBody>
      </p:sp>
      <p:sp>
        <p:nvSpPr>
          <p:cNvPr id="5"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322</a:t>
            </a:r>
            <a:b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ت</a:t>
            </a:r>
            <a:endPar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endParaRPr>
          </a:p>
        </p:txBody>
      </p:sp>
      <p:pic>
        <p:nvPicPr>
          <p:cNvPr id="4" name="Picture 3" descr="rev 20 sinful natur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784370"/>
            <a:ext cx="9144000" cy="5073630"/>
          </a:xfrm>
          <a:prstGeom prst="rect">
            <a:avLst/>
          </a:prstGeom>
        </p:spPr>
      </p:pic>
    </p:spTree>
    <p:extLst>
      <p:ext uri="{BB962C8B-B14F-4D97-AF65-F5344CB8AC3E}">
        <p14:creationId xmlns:p14="http://schemas.microsoft.com/office/powerpoint/2010/main" val="276509647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4 woman at rapture_by_chrissiecoo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379" y="0"/>
            <a:ext cx="9113621" cy="6858000"/>
          </a:xfrm>
          <a:prstGeom prst="rect">
            <a:avLst/>
          </a:prstGeom>
        </p:spPr>
      </p:pic>
      <p:sp>
        <p:nvSpPr>
          <p:cNvPr id="6" name="Rectangle 2"/>
          <p:cNvSpPr txBox="1">
            <a:spLocks noChangeArrowheads="1"/>
          </p:cNvSpPr>
          <p:nvPr/>
        </p:nvSpPr>
        <p:spPr>
          <a:xfrm>
            <a:off x="0" y="696515"/>
            <a:ext cx="9144000" cy="791831"/>
          </a:xfrm>
          <a:prstGeom prst="rect">
            <a:avLst/>
          </a:prstGeom>
          <a:gradFill flip="none" rotWithShape="1">
            <a:gsLst>
              <a:gs pos="49000">
                <a:srgbClr val="000090"/>
              </a:gs>
              <a:gs pos="100000">
                <a:srgbClr val="000000"/>
              </a:gs>
              <a:gs pos="49000">
                <a:schemeClr val="tx1"/>
              </a:gs>
              <a:gs pos="3000">
                <a:srgbClr val="010201"/>
              </a:gs>
            </a:gsLst>
            <a:path path="circle">
              <a:fillToRect l="50000" t="50000" r="50000" b="50000"/>
            </a:path>
            <a:tileRect/>
          </a:gradFill>
          <a:effectLst>
            <a:outerShdw blurRad="63500" dist="35921" dir="2700000" algn="ctr" rotWithShape="0">
              <a:schemeClr val="tx2">
                <a:alpha val="74998"/>
              </a:schemeClr>
            </a:outerShdw>
          </a:effectLst>
        </p:spPr>
        <p:txBody>
          <a:bodyPr vert="horz" lIns="91440" tIns="45720" rIns="91440" bIns="45720" rtlCol="0" anchor="ctr">
            <a:norm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a:ea typeface="ＭＳ Ｐゴシック" charset="0"/>
                <a:cs typeface="Arial"/>
              </a:rPr>
              <a:t>للرموز ثلاث مزايا:</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 name="Rectangle 2"/>
          <p:cNvSpPr txBox="1">
            <a:spLocks noChangeArrowheads="1"/>
          </p:cNvSpPr>
          <p:nvPr/>
        </p:nvSpPr>
        <p:spPr>
          <a:xfrm>
            <a:off x="3960066" y="1679510"/>
            <a:ext cx="5183935" cy="5048095"/>
          </a:xfrm>
          <a:prstGeom prst="rect">
            <a:avLst/>
          </a:prstGeom>
          <a:effectLst/>
        </p:spPr>
        <p:txBody>
          <a:bodyPr vert="horz" lIns="91440" tIns="45720" rIns="91440" bIns="45720" rtlCol="0" anchor="t">
            <a:no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571500" marR="0" lvl="0" indent="-57150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i="0" u="none" strike="noStrike" kern="1200" cap="none" spc="0" normalizeH="0" baseline="0" noProof="0" dirty="0">
                <a:ln>
                  <a:noFill/>
                </a:ln>
                <a:solidFill>
                  <a:srgbClr val="FFFFFF"/>
                </a:solidFill>
                <a:effectLst>
                  <a:glow rad="228600">
                    <a:prstClr val="black">
                      <a:alpha val="75000"/>
                    </a:prstClr>
                  </a:glow>
                </a:effectLst>
                <a:uLnTx/>
                <a:uFillTx/>
                <a:latin typeface="Arial"/>
                <a:ea typeface="ＭＳ Ｐゴシック" charset="0"/>
                <a:cs typeface="Arial"/>
              </a:rPr>
              <a:t>الرموز هي "رمز روحي" لإخفاء الحقيقة عن غير المؤمنين (قارن الأمثال)</a:t>
            </a:r>
          </a:p>
          <a:p>
            <a:pPr marL="571500" marR="0" lvl="0" indent="-57150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i="0" u="none" strike="noStrike" kern="1200" cap="none" spc="0" normalizeH="0" baseline="0" noProof="0" dirty="0">
                <a:ln>
                  <a:noFill/>
                </a:ln>
                <a:solidFill>
                  <a:srgbClr val="FFFFFF"/>
                </a:solidFill>
                <a:effectLst>
                  <a:glow rad="228600">
                    <a:prstClr val="black">
                      <a:alpha val="75000"/>
                    </a:prstClr>
                  </a:glow>
                </a:effectLst>
                <a:uLnTx/>
                <a:uFillTx/>
                <a:latin typeface="Arial"/>
                <a:ea typeface="ＭＳ Ｐゴシック" charset="0"/>
                <a:cs typeface="Arial"/>
              </a:rPr>
              <a:t>لا تضعف الرمزية بمرور الوقت</a:t>
            </a:r>
          </a:p>
          <a:p>
            <a:pPr marL="571500" marR="0" lvl="0" indent="-57150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i="0" u="none" strike="noStrike" kern="1200" cap="none" spc="0" normalizeH="0" baseline="0" noProof="0" dirty="0">
                <a:ln>
                  <a:noFill/>
                </a:ln>
                <a:solidFill>
                  <a:srgbClr val="FFFFFF"/>
                </a:solidFill>
                <a:effectLst>
                  <a:glow rad="228600">
                    <a:prstClr val="black">
                      <a:alpha val="75000"/>
                    </a:prstClr>
                  </a:glow>
                </a:effectLst>
                <a:uLnTx/>
                <a:uFillTx/>
                <a:latin typeface="Arial"/>
                <a:ea typeface="ＭＳ Ｐゴシック" charset="0"/>
                <a:cs typeface="Arial"/>
              </a:rPr>
              <a:t>لا تنقل الرموز المعلومات فحسب ، بل تنقل أيضًا القيم وتثير المشاعر</a:t>
            </a:r>
            <a:endParaRPr kumimoji="0" lang="en-US" sz="2800" b="1" i="0" u="none" strike="noStrike" kern="1200" cap="none" spc="0" normalizeH="0" baseline="0" noProof="0" dirty="0">
              <a:ln>
                <a:noFill/>
              </a:ln>
              <a:solidFill>
                <a:srgbClr val="FFFFFF"/>
              </a:solidFill>
              <a:effectLst>
                <a:glow rad="228600">
                  <a:prstClr val="black">
                    <a:alpha val="75000"/>
                  </a:prstClr>
                </a:glow>
              </a:effectLst>
              <a:uLnTx/>
              <a:uFillTx/>
              <a:latin typeface="Arial"/>
              <a:ea typeface="ＭＳ Ｐゴシック" charset="0"/>
              <a:cs typeface="Arial"/>
            </a:endParaRPr>
          </a:p>
        </p:txBody>
      </p:sp>
      <p:sp>
        <p:nvSpPr>
          <p:cNvPr id="841730" name="Rectangle 2"/>
          <p:cNvSpPr>
            <a:spLocks noGrp="1" noChangeArrowheads="1"/>
          </p:cNvSpPr>
          <p:nvPr>
            <p:ph type="title"/>
          </p:nvPr>
        </p:nvSpPr>
        <p:spPr>
          <a:xfrm>
            <a:off x="0" y="1575"/>
            <a:ext cx="9144000" cy="838200"/>
          </a:xfrm>
          <a:effectLst>
            <a:outerShdw blurRad="63500" dist="35921" dir="2700000" algn="ctr" rotWithShape="0">
              <a:schemeClr val="tx2">
                <a:alpha val="74998"/>
              </a:schemeClr>
            </a:outerShdw>
          </a:effectLst>
        </p:spPr>
        <p:txBody>
          <a:bodyPr>
            <a:noAutofit/>
          </a:bodyPr>
          <a:lstStyle/>
          <a:p>
            <a:pPr rtl="1">
              <a:defRPr/>
            </a:pPr>
            <a:r>
              <a:rPr lang="ar-EG" sz="6000" b="1" dirty="0">
                <a:effectLst>
                  <a:glow rad="228600">
                    <a:schemeClr val="tx1">
                      <a:alpha val="75000"/>
                    </a:schemeClr>
                  </a:glow>
                </a:effectLst>
                <a:ea typeface="ＭＳ Ｐゴシック" charset="0"/>
              </a:rPr>
              <a:t>لماذا الرموز؟</a:t>
            </a:r>
            <a:endParaRPr lang="en-US" sz="6000" b="1" dirty="0">
              <a:effectLst>
                <a:glow rad="228600">
                  <a:schemeClr val="tx1">
                    <a:alpha val="75000"/>
                  </a:schemeClr>
                </a:glow>
              </a:effectLst>
              <a:ea typeface="ＭＳ Ｐゴシック" charset="0"/>
            </a:endParaRPr>
          </a:p>
        </p:txBody>
      </p:sp>
      <p:sp>
        <p:nvSpPr>
          <p:cNvPr id="10" name="Rectangle 3"/>
          <p:cNvSpPr txBox="1">
            <a:spLocks noChangeArrowheads="1"/>
          </p:cNvSpPr>
          <p:nvPr/>
        </p:nvSpPr>
        <p:spPr bwMode="auto">
          <a:xfrm>
            <a:off x="4980692" y="5736532"/>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وارين ويرسبي ، </a:t>
            </a:r>
            <a:endParaRPr kumimoji="0" lang="en-US" sz="20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شرح الكتاب المقدس</a:t>
            </a:r>
            <a:endParaRPr kumimoji="0" lang="en-US" sz="2000" b="1" i="1"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endParaRPr>
          </a:p>
        </p:txBody>
      </p:sp>
      <p:sp>
        <p:nvSpPr>
          <p:cNvPr id="4" name="Text Box 1041"/>
          <p:cNvSpPr txBox="1">
            <a:spLocks noChangeArrowheads="1"/>
          </p:cNvSpPr>
          <p:nvPr/>
        </p:nvSpPr>
        <p:spPr bwMode="auto">
          <a:xfrm>
            <a:off x="8389610" y="60325"/>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322</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ت</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5919547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p:tgtEl>
                                          <p:spTgt spid="10">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10">
                                            <p:txEl>
                                              <p:pRg st="0" end="0"/>
                                            </p:txEl>
                                          </p:spTgt>
                                        </p:tgtEl>
                                      </p:cBhvr>
                                    </p:animEffect>
                                  </p:childTnLst>
                                </p:cTn>
                              </p:par>
                              <p:par>
                                <p:cTn id="9" presetID="12" presetClass="entr" presetSubtype="4" fill="hold" nodeType="with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anim calcmode="lin" valueType="num">
                                      <p:cBhvr additive="base">
                                        <p:cTn id="11" dur="500"/>
                                        <p:tgtEl>
                                          <p:spTgt spid="10">
                                            <p:txEl>
                                              <p:pRg st="1" end="1"/>
                                            </p:txEl>
                                          </p:spTgt>
                                        </p:tgtEl>
                                        <p:attrNameLst>
                                          <p:attrName>ppt_y</p:attrName>
                                        </p:attrNameLst>
                                      </p:cBhvr>
                                      <p:tavLst>
                                        <p:tav tm="0">
                                          <p:val>
                                            <p:strVal val="#ppt_y+#ppt_h*1.125000"/>
                                          </p:val>
                                        </p:tav>
                                        <p:tav tm="100000">
                                          <p:val>
                                            <p:strVal val="#ppt_y"/>
                                          </p:val>
                                        </p:tav>
                                      </p:tavLst>
                                    </p:anim>
                                    <p:animEffect transition="in" filter="wipe(up)">
                                      <p:cBhvr>
                                        <p:cTn id="12" dur="500"/>
                                        <p:tgtEl>
                                          <p:spTgt spid="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9937" name="Picture 2" descr="Revelation apocalyptic work.1676769.4.flat,550x550,075,f.a-last-minute-apocalyptic-education-oil-on-canvas-24-x-18.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175"/>
            <a:ext cx="9144000" cy="688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33338" y="4941888"/>
            <a:ext cx="4467225" cy="1771650"/>
          </a:xfrm>
          <a:ln>
            <a:miter lim="800000"/>
            <a:headEnd/>
            <a:tailEnd/>
          </a:ln>
          <a:effectLst>
            <a:outerShdw blurRad="50800" dist="38100" dir="2700000">
              <a:srgbClr val="000000">
                <a:alpha val="43000"/>
              </a:srgbClr>
            </a:outerShdw>
          </a:effectLst>
        </p:spPr>
        <p:txBody>
          <a:bodyPr/>
          <a:lstStyle/>
          <a:p>
            <a:pPr algn="r" rtl="1">
              <a:defRPr/>
            </a:pPr>
            <a:r>
              <a:rPr lang="ar-EG" b="1" dirty="0">
                <a:solidFill>
                  <a:schemeClr val="tx1"/>
                </a:solidFill>
                <a:effectLst>
                  <a:glow rad="215900">
                    <a:schemeClr val="bg1">
                      <a:alpha val="75000"/>
                    </a:schemeClr>
                  </a:glow>
                </a:effectLst>
              </a:rPr>
              <a:t>ال</a:t>
            </a:r>
            <a:r>
              <a:rPr lang="ar-SA" b="1" dirty="0">
                <a:solidFill>
                  <a:schemeClr val="tx1"/>
                </a:solidFill>
                <a:effectLst>
                  <a:glow rad="215900">
                    <a:schemeClr val="bg1">
                      <a:alpha val="75000"/>
                    </a:schemeClr>
                  </a:glow>
                </a:effectLst>
              </a:rPr>
              <a:t>رؤيا</a:t>
            </a:r>
            <a:r>
              <a:rPr lang="ar-EG" b="1" dirty="0">
                <a:solidFill>
                  <a:schemeClr val="tx1"/>
                </a:solidFill>
                <a:effectLst>
                  <a:glow rad="215900">
                    <a:schemeClr val="bg1">
                      <a:alpha val="75000"/>
                    </a:schemeClr>
                  </a:glow>
                </a:effectLst>
              </a:rPr>
              <a:t> هي الكتابة المروعه في العهد الجديد</a:t>
            </a:r>
            <a:endParaRPr lang="en-US" b="1" dirty="0">
              <a:solidFill>
                <a:schemeClr val="tx1"/>
              </a:solidFill>
              <a:effectLst>
                <a:glow rad="215900">
                  <a:schemeClr val="bg1">
                    <a:alpha val="75000"/>
                  </a:schemeClr>
                </a:glow>
              </a:effectLst>
            </a:endParaRPr>
          </a:p>
        </p:txBody>
      </p:sp>
      <p:sp>
        <p:nvSpPr>
          <p:cNvPr id="5" name="Text Box 1034"/>
          <p:cNvSpPr txBox="1">
            <a:spLocks noChangeArrowheads="1"/>
          </p:cNvSpPr>
          <p:nvPr/>
        </p:nvSpPr>
        <p:spPr bwMode="auto">
          <a:xfrm>
            <a:off x="7597913" y="7938"/>
            <a:ext cx="1546087"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ص 322</a:t>
            </a:r>
            <a:b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النقطة ث</a:t>
            </a:r>
            <a:endPar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endParaRPr>
          </a:p>
        </p:txBody>
      </p:sp>
      <p:sp>
        <p:nvSpPr>
          <p:cNvPr id="6" name="Title 1"/>
          <p:cNvSpPr txBox="1">
            <a:spLocks/>
          </p:cNvSpPr>
          <p:nvPr/>
        </p:nvSpPr>
        <p:spPr bwMode="auto">
          <a:xfrm>
            <a:off x="0" y="3644900"/>
            <a:ext cx="3132138"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السرية</a:t>
            </a:r>
            <a:r>
              <a:rPr kumimoji="0" lang="en-US"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 </a:t>
            </a:r>
          </a:p>
        </p:txBody>
      </p:sp>
      <p:sp>
        <p:nvSpPr>
          <p:cNvPr id="7" name="Title 1"/>
          <p:cNvSpPr txBox="1">
            <a:spLocks/>
          </p:cNvSpPr>
          <p:nvPr/>
        </p:nvSpPr>
        <p:spPr bwMode="auto">
          <a:xfrm>
            <a:off x="520701" y="2345869"/>
            <a:ext cx="3744912"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تشاؤم</a:t>
            </a:r>
            <a:endParaRPr kumimoji="0" lang="en-US"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endParaRPr>
          </a:p>
        </p:txBody>
      </p:sp>
      <p:sp>
        <p:nvSpPr>
          <p:cNvPr id="8" name="Title 1"/>
          <p:cNvSpPr txBox="1">
            <a:spLocks/>
          </p:cNvSpPr>
          <p:nvPr/>
        </p:nvSpPr>
        <p:spPr bwMode="auto">
          <a:xfrm>
            <a:off x="3853000" y="0"/>
            <a:ext cx="3744913"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أوقات الانتهاء</a:t>
            </a:r>
            <a:endParaRPr kumimoji="0" lang="en-US"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endParaRPr>
          </a:p>
        </p:txBody>
      </p:sp>
      <p:sp>
        <p:nvSpPr>
          <p:cNvPr id="9" name="Title 1"/>
          <p:cNvSpPr txBox="1">
            <a:spLocks/>
          </p:cNvSpPr>
          <p:nvPr/>
        </p:nvSpPr>
        <p:spPr bwMode="auto">
          <a:xfrm>
            <a:off x="4057878" y="958169"/>
            <a:ext cx="3744912" cy="1584325"/>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تحذيرات </a:t>
            </a:r>
            <a:endParaRPr kumimoji="0" lang="en-US"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rPr>
              <a:t>(لا توبة)</a:t>
            </a:r>
            <a:endParaRPr kumimoji="0" lang="en-US" sz="3200" b="1" i="0" u="none" strike="noStrike" kern="1200" cap="none" spc="0" normalizeH="0" baseline="0" noProof="0" dirty="0">
              <a:ln>
                <a:noFill/>
              </a:ln>
              <a:solidFill>
                <a:srgbClr val="FFFFFF"/>
              </a:solidFill>
              <a:effectLst>
                <a:glow rad="215900">
                  <a:srgbClr val="000000">
                    <a:alpha val="75000"/>
                  </a:srgbClr>
                </a:glow>
              </a:effectLst>
              <a:uLnTx/>
              <a:uFillTx/>
              <a:latin typeface="Arial"/>
              <a:ea typeface="ＭＳ Ｐゴシック"/>
              <a:cs typeface="Arial"/>
            </a:endParaRPr>
          </a:p>
        </p:txBody>
      </p:sp>
      <p:sp>
        <p:nvSpPr>
          <p:cNvPr id="10" name="Title 1"/>
          <p:cNvSpPr txBox="1">
            <a:spLocks/>
          </p:cNvSpPr>
          <p:nvPr/>
        </p:nvSpPr>
        <p:spPr bwMode="auto">
          <a:xfrm>
            <a:off x="4451125" y="2703515"/>
            <a:ext cx="3744912" cy="1584325"/>
          </a:xfrm>
          <a:prstGeom prst="rect">
            <a:avLst/>
          </a:prstGeom>
          <a:noFill/>
          <a:ln>
            <a:noFill/>
          </a:ln>
          <a:effectLst>
            <a:outerShdw blurRad="50800" dist="38100" dir="2700000">
              <a:srgbClr val="000000">
                <a:alpha val="43000"/>
              </a:srgbClr>
            </a:outerShdw>
          </a:effectLst>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i="0" u="none" strike="noStrike" kern="1200" cap="none" spc="0" normalizeH="0" baseline="0" noProof="0" dirty="0">
                <a:ln>
                  <a:noFill/>
                </a:ln>
                <a:solidFill>
                  <a:srgbClr val="FFFFFF"/>
                </a:solidFill>
                <a:effectLst>
                  <a:glow rad="215900">
                    <a:srgbClr val="000000">
                      <a:alpha val="75000"/>
                    </a:srgbClr>
                  </a:glow>
                </a:effectLst>
                <a:uLnTx/>
                <a:uFillTx/>
                <a:latin typeface="Arial" charset="0"/>
                <a:ea typeface="Arial" charset="0"/>
                <a:cs typeface="Arial" charset="0"/>
              </a:rPr>
              <a:t>انتصار </a:t>
            </a:r>
            <a:endParaRPr kumimoji="0" lang="en-US" sz="4800" b="1" i="0" u="none" strike="noStrike" kern="1200" cap="none" spc="0" normalizeH="0" baseline="0" noProof="0" dirty="0">
              <a:ln>
                <a:noFill/>
              </a:ln>
              <a:solidFill>
                <a:srgbClr val="FFFFFF"/>
              </a:solidFill>
              <a:effectLst>
                <a:glow rad="215900">
                  <a:srgbClr val="000000">
                    <a:alpha val="75000"/>
                  </a:srgbClr>
                </a:glow>
              </a:effectLst>
              <a:uLnTx/>
              <a:uFillTx/>
              <a:latin typeface="Arial" charset="0"/>
              <a:ea typeface="Arial"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i="0" u="none" strike="noStrike" kern="1200" cap="none" spc="0" normalizeH="0" baseline="0" noProof="0" dirty="0">
                <a:ln>
                  <a:noFill/>
                </a:ln>
                <a:solidFill>
                  <a:srgbClr val="FFFFFF"/>
                </a:solidFill>
                <a:effectLst>
                  <a:glow rad="215900">
                    <a:srgbClr val="000000">
                      <a:alpha val="75000"/>
                    </a:srgbClr>
                  </a:glow>
                </a:effectLst>
                <a:uLnTx/>
                <a:uFillTx/>
                <a:latin typeface="Arial" charset="0"/>
                <a:ea typeface="Arial" charset="0"/>
                <a:cs typeface="Arial" charset="0"/>
              </a:rPr>
              <a:t>الله</a:t>
            </a:r>
            <a:endParaRPr kumimoji="0" lang="en-US" sz="3200" b="1" i="0" u="none" strike="noStrike" kern="1200" cap="none" spc="0" normalizeH="0" baseline="0" noProof="0" dirty="0">
              <a:ln>
                <a:noFill/>
              </a:ln>
              <a:solidFill>
                <a:srgbClr val="FFFFFF"/>
              </a:solidFill>
              <a:effectLst>
                <a:glow rad="215900">
                  <a:srgbClr val="000000">
                    <a:alpha val="75000"/>
                  </a:srgbClr>
                </a:glow>
              </a:effectLst>
              <a:uLnTx/>
              <a:uFillTx/>
              <a:latin typeface="Arial" charset="0"/>
              <a:ea typeface="Arial" charset="0"/>
              <a:cs typeface="Arial" charset="0"/>
            </a:endParaRPr>
          </a:p>
        </p:txBody>
      </p:sp>
      <p:sp>
        <p:nvSpPr>
          <p:cNvPr id="11" name="Title 1"/>
          <p:cNvSpPr txBox="1">
            <a:spLocks/>
          </p:cNvSpPr>
          <p:nvPr/>
        </p:nvSpPr>
        <p:spPr bwMode="auto">
          <a:xfrm>
            <a:off x="3853000" y="5289329"/>
            <a:ext cx="4211637" cy="1584325"/>
          </a:xfrm>
          <a:prstGeom prst="rect">
            <a:avLst/>
          </a:prstGeom>
          <a:noFill/>
          <a:ln>
            <a:noFill/>
          </a:ln>
          <a:effectLst>
            <a:outerShdw blurRad="50800" dist="38100" dir="2700000">
              <a:srgbClr val="000000">
                <a:alpha val="43000"/>
              </a:srgbClr>
            </a:outerShdw>
          </a:effectLst>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i="0" u="none" strike="noStrike" kern="1200" cap="none" spc="0" normalizeH="0" baseline="0" noProof="0" dirty="0">
                <a:ln>
                  <a:noFill/>
                </a:ln>
                <a:solidFill>
                  <a:srgbClr val="FFFFFF"/>
                </a:solidFill>
                <a:effectLst>
                  <a:glow rad="215900">
                    <a:srgbClr val="000000">
                      <a:alpha val="75000"/>
                    </a:srgbClr>
                  </a:glow>
                </a:effectLst>
                <a:uLnTx/>
                <a:uFillTx/>
                <a:latin typeface="Arial" charset="0"/>
                <a:ea typeface="Arial" charset="0"/>
                <a:cs typeface="Arial" charset="0"/>
              </a:rPr>
              <a:t>الحتمية</a:t>
            </a:r>
            <a:endParaRPr kumimoji="0" lang="en-US" sz="3200" b="1" i="0" u="none" strike="noStrike" kern="1200" cap="none" spc="0" normalizeH="0" baseline="0" noProof="0" dirty="0">
              <a:ln>
                <a:noFill/>
              </a:ln>
              <a:solidFill>
                <a:srgbClr val="FFFFFF"/>
              </a:solidFill>
              <a:effectLst>
                <a:glow rad="215900">
                  <a:srgbClr val="000000">
                    <a:alpha val="75000"/>
                  </a:srgbClr>
                </a:glow>
              </a:effectLst>
              <a:uLnTx/>
              <a:uFillTx/>
              <a:latin typeface="Arial" charset="0"/>
              <a:ea typeface="Arial" charset="0"/>
              <a:cs typeface="Arial" charset="0"/>
            </a:endParaRPr>
          </a:p>
        </p:txBody>
      </p:sp>
    </p:spTree>
    <p:extLst>
      <p:ext uri="{BB962C8B-B14F-4D97-AF65-F5344CB8AC3E}">
        <p14:creationId xmlns:p14="http://schemas.microsoft.com/office/powerpoint/2010/main" val="7281704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2"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2"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0-#ppt_w/2"/>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2"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0-#ppt_w/2"/>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pPr rtl="1"/>
            <a:r>
              <a:rPr lang="ar-EG" dirty="0"/>
              <a:t>الخصائص</a:t>
            </a:r>
            <a:endParaRPr lang="en-US" dirty="0"/>
          </a:p>
        </p:txBody>
      </p:sp>
      <p:sp>
        <p:nvSpPr>
          <p:cNvPr id="3" name="TextBox 2"/>
          <p:cNvSpPr txBox="1"/>
          <p:nvPr/>
        </p:nvSpPr>
        <p:spPr>
          <a:xfrm>
            <a:off x="185860" y="1027556"/>
            <a:ext cx="8958140" cy="1815882"/>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rPr>
              <a:t>	</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rPr>
              <a:t> يحتوي هذا السفر على المزيد من الإشارات إلى العهد القديم (250-550 إشارة) أكثر من أي سفر في العهد الجديد. ومن المفارقات ، أن سفر الرؤيا يحتوي أيضًا على عدد قليل جدًا من الاقتباسات (1: 7 يقتبس زك 12: 10 ؛ </a:t>
            </a:r>
            <a:r>
              <a:rPr kumimoji="0" lang="ar-JO"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rPr>
              <a:t>2: 27</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rPr>
              <a:t> يقتبس مزمور 2: 9).</a:t>
            </a:r>
            <a:endPar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322</a:t>
            </a:r>
            <a:endPar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endParaRPr>
          </a:p>
        </p:txBody>
      </p:sp>
      <p:pic>
        <p:nvPicPr>
          <p:cNvPr id="6" name="Picture 5" descr="bible0014.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626202"/>
            <a:ext cx="4309062" cy="3231797"/>
          </a:xfrm>
          <a:prstGeom prst="rect">
            <a:avLst/>
          </a:prstGeom>
        </p:spPr>
      </p:pic>
      <p:pic>
        <p:nvPicPr>
          <p:cNvPr id="7" name="Picture 6" descr="bible0013.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830686" y="3623014"/>
            <a:ext cx="4313314" cy="3234985"/>
          </a:xfrm>
          <a:prstGeom prst="rect">
            <a:avLst/>
          </a:prstGeom>
        </p:spPr>
      </p:pic>
      <p:sp>
        <p:nvSpPr>
          <p:cNvPr id="9" name="Curved Down Arrow 8"/>
          <p:cNvSpPr/>
          <p:nvPr/>
        </p:nvSpPr>
        <p:spPr bwMode="auto">
          <a:xfrm>
            <a:off x="2993664" y="3175265"/>
            <a:ext cx="3719401" cy="1043300"/>
          </a:xfrm>
          <a:prstGeom prst="curvedDownArrow">
            <a:avLst>
              <a:gd name="adj1" fmla="val 25000"/>
              <a:gd name="adj2" fmla="val 87250"/>
              <a:gd name="adj3" fmla="val 25000"/>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70489352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1300"/>
                                        <p:tgtEl>
                                          <p:spTgt spid="9"/>
                                        </p:tgtEl>
                                      </p:cBhvr>
                                    </p:animEffect>
                                  </p:childTnLst>
                                </p:cTn>
                              </p:par>
                            </p:childTnLst>
                          </p:cTn>
                        </p:par>
                        <p:par>
                          <p:cTn id="8" fill="hold">
                            <p:stCondLst>
                              <p:cond delay="13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A41934E3-4CDB-1245-AE66-A47F97DAB122}"/>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46B122BD-CB8D-2144-90D5-86794C106449}"/>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13">
              <a:extLst>
                <a:ext uri="{FF2B5EF4-FFF2-40B4-BE49-F238E27FC236}">
                  <a16:creationId xmlns:a16="http://schemas.microsoft.com/office/drawing/2014/main" id="{F930BAA5-ECBA-FE47-A455-8B3C9EFB03ED}"/>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باري </a:t>
            </a:r>
            <a:r>
              <a:rPr kumimoji="0" lang="ar-JO" sz="2400" b="1" i="0" u="none" strike="noStrike" kern="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a:ea typeface="ＭＳ Ｐゴシック" charset="-128"/>
              </a:rPr>
              <a:t>هادلستون</a:t>
            </a: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70000"/>
                </a:solidFill>
                <a:effectLst/>
                <a:uLnTx/>
                <a:uFillTx/>
                <a:latin typeface="Arial"/>
                <a:ea typeface="ＭＳ Ｐゴシック"/>
                <a:cs typeface="Arial"/>
              </a:rPr>
              <a:t>رؤيا يوحنا</a:t>
            </a:r>
          </a:p>
        </p:txBody>
      </p:sp>
      <p:sp>
        <p:nvSpPr>
          <p:cNvPr id="10" name="TextBox 4"/>
          <p:cNvSpPr txBox="1">
            <a:spLocks noChangeArrowheads="1"/>
          </p:cNvSpPr>
          <p:nvPr/>
        </p:nvSpPr>
        <p:spPr bwMode="auto">
          <a:xfrm>
            <a:off x="2799006" y="65709"/>
            <a:ext cx="2947040" cy="132343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9 الهاوية تطلق المزيد من الأبواق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10 كتاب أكله 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11 معارضة الشاهدين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12 معارضة لا هوادة فيها من التنين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13 سمة حاكم العالم</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1" name="TextBox 5"/>
          <p:cNvSpPr txBox="1">
            <a:spLocks noChangeArrowheads="1"/>
          </p:cNvSpPr>
          <p:nvPr/>
        </p:nvSpPr>
        <p:spPr bwMode="auto">
          <a:xfrm>
            <a:off x="4153397" y="4844351"/>
            <a:ext cx="2663751" cy="830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14 حان الوقت للحصاد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15 عزف القيثارات 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16 سكب الجامات</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 name="TextBox 5"/>
          <p:cNvSpPr txBox="1">
            <a:spLocks noChangeArrowheads="1"/>
          </p:cNvSpPr>
          <p:nvPr/>
        </p:nvSpPr>
        <p:spPr bwMode="auto">
          <a:xfrm>
            <a:off x="6048493" y="4844351"/>
            <a:ext cx="3051356" cy="15696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17 هلاك الزانية في المستقبل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18 الخراب التام لبابل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19 وليمة الخروف المنتصرة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20 القيامة والدينونة المطلقة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21 رؤية أورشليم الجديدة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22 مدينة وكلمة أبدي</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194290" y="65709"/>
            <a:ext cx="2633237" cy="20621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 رؤيا بطمس ليوحنا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2 توبيخ لأربع كنائس</a:t>
            </a:r>
            <a:r>
              <a:rPr kumimoji="0" lang="en-GB" sz="1600" b="1" i="0" u="none" strike="noStrike" kern="1200" cap="none" spc="0" normalizeH="0" baseline="0" noProof="0" dirty="0">
                <a:ln>
                  <a:noFill/>
                </a:ln>
                <a:solidFill>
                  <a:srgbClr val="000000"/>
                </a:solidFill>
                <a:effectLst/>
                <a:uLnTx/>
                <a:uFillTx/>
                <a:latin typeface="Arial"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3 توبيخ ثلاث كنائس أخرى</a:t>
            </a:r>
            <a:r>
              <a:rPr kumimoji="0" lang="en-GB" sz="1600" b="1" i="0" u="none" strike="noStrike" kern="1200" cap="none" spc="0" normalizeH="0" baseline="0" noProof="0" dirty="0">
                <a:ln>
                  <a:noFill/>
                </a:ln>
                <a:solidFill>
                  <a:srgbClr val="000000"/>
                </a:solidFill>
                <a:effectLst/>
                <a:uLnTx/>
                <a:uFillTx/>
                <a:latin typeface="Arial"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4 صورة عرش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5 الخروف المقدس يعبد</a:t>
            </a:r>
            <a:r>
              <a:rPr kumimoji="0" lang="en-GB" sz="1600" b="1" i="0" u="none" strike="noStrike" kern="1200" cap="none" spc="0" normalizeH="0" baseline="0" noProof="0" dirty="0">
                <a:ln>
                  <a:noFill/>
                </a:ln>
                <a:solidFill>
                  <a:srgbClr val="000000"/>
                </a:solidFill>
                <a:effectLst/>
                <a:uLnTx/>
                <a:uFillTx/>
                <a:latin typeface="Arial"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6 كسر كل الأختام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7 جمع كثير يأتي من الضيقة</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8 الأربعة أبواق</a:t>
            </a:r>
          </a:p>
        </p:txBody>
      </p:sp>
    </p:spTree>
    <p:extLst>
      <p:ext uri="{BB962C8B-B14F-4D97-AF65-F5344CB8AC3E}">
        <p14:creationId xmlns:p14="http://schemas.microsoft.com/office/powerpoint/2010/main" val="5438034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46497" name="Text Box 2"/>
          <p:cNvSpPr txBox="1">
            <a:spLocks noChangeArrowheads="1"/>
          </p:cNvSpPr>
          <p:nvPr/>
        </p:nvSpPr>
        <p:spPr bwMode="auto">
          <a:xfrm>
            <a:off x="850900" y="685800"/>
            <a:ext cx="75374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000"/>
                </a:solidFill>
                <a:effectLst/>
                <a:uLnTx/>
                <a:uFillTx/>
                <a:latin typeface="Times New Roman" charset="0"/>
                <a:ea typeface="ＭＳ Ｐゴシック" charset="0"/>
              </a:rPr>
              <a:t>The BOOK OF THE REVELATION</a:t>
            </a:r>
          </a:p>
        </p:txBody>
      </p:sp>
      <p:sp>
        <p:nvSpPr>
          <p:cNvPr id="746498" name="Text Box 3"/>
          <p:cNvSpPr txBox="1">
            <a:spLocks noChangeArrowheads="1"/>
          </p:cNvSpPr>
          <p:nvPr/>
        </p:nvSpPr>
        <p:spPr bwMode="auto">
          <a:xfrm>
            <a:off x="914400" y="1752600"/>
            <a:ext cx="7620000" cy="4067175"/>
          </a:xfrm>
          <a:prstGeom prst="rect">
            <a:avLst/>
          </a:prstGeom>
          <a:solidFill>
            <a:srgbClr val="FFFF00"/>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80000"/>
              </a:lnSpc>
              <a:spcBef>
                <a:spcPct val="50000"/>
              </a:spcBef>
              <a:spcAft>
                <a:spcPct val="0"/>
              </a:spcAft>
              <a:buClrTx/>
              <a:buSzTx/>
              <a:buFontTx/>
              <a:buNone/>
              <a:tabLst/>
              <a:defRPr/>
            </a:pPr>
            <a:r>
              <a:rPr kumimoji="0" lang="en-US" sz="16600" b="0" i="0" u="none" strike="noStrike" kern="1200" cap="none" spc="0" normalizeH="0" baseline="0" noProof="0" dirty="0" err="1">
                <a:ln>
                  <a:noFill/>
                </a:ln>
                <a:solidFill>
                  <a:srgbClr val="000000"/>
                </a:solidFill>
                <a:effectLst/>
                <a:uLnTx/>
                <a:uFillTx/>
                <a:latin typeface="Times New Roman" charset="0"/>
                <a:ea typeface="ＭＳ Ｐゴシック" charset="0"/>
                <a:sym typeface="Symbol" charset="0"/>
              </a:rPr>
              <a:t>Σ</a:t>
            </a:r>
            <a:r>
              <a:rPr kumimoji="0" lang="en-US" sz="8000" b="0" i="0" u="none" strike="noStrike" kern="1200" cap="none" spc="0" normalizeH="0" baseline="0" noProof="0" dirty="0" err="1">
                <a:ln>
                  <a:noFill/>
                </a:ln>
                <a:solidFill>
                  <a:srgbClr val="000000"/>
                </a:solidFill>
                <a:effectLst/>
                <a:uLnTx/>
                <a:uFillTx/>
                <a:latin typeface="Times New Roman" charset="0"/>
                <a:ea typeface="ＭＳ Ｐゴシック" charset="0"/>
                <a:sym typeface="Symbol" charset="0"/>
              </a:rPr>
              <a:t>umming</a:t>
            </a:r>
            <a:r>
              <a:rPr kumimoji="0" lang="en-US" sz="80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rPr>
              <a:t> </a:t>
            </a:r>
            <a:r>
              <a:rPr kumimoji="0" lang="en-US" sz="150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rPr>
              <a:t>U</a:t>
            </a:r>
            <a:r>
              <a:rPr kumimoji="0" lang="en-US" sz="80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rPr>
              <a:t>p</a:t>
            </a:r>
            <a:endParaRPr kumimoji="0" lang="en-US" sz="35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endParaRPr>
          </a:p>
          <a:p>
            <a:pPr marL="0" marR="0" lvl="0" indent="0" algn="l" defTabSz="914400" rtl="0" eaLnBrk="0" fontAlgn="base" latinLnBrk="0" hangingPunct="0">
              <a:lnSpc>
                <a:spcPct val="80000"/>
              </a:lnSpc>
              <a:spcBef>
                <a:spcPct val="50000"/>
              </a:spcBef>
              <a:spcAft>
                <a:spcPct val="0"/>
              </a:spcAft>
              <a:buClrTx/>
              <a:buSzTx/>
              <a:buFontTx/>
              <a:buNone/>
              <a:tabLst/>
              <a:defRPr/>
            </a:pPr>
            <a:endParaRPr kumimoji="0" lang="en-US" sz="35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endParaRP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EG" sz="6000" b="0" i="0" u="none" strike="noStrike" kern="1200" cap="none" spc="0" normalizeH="0" baseline="0" noProof="0" dirty="0">
                <a:ln>
                  <a:noFill/>
                </a:ln>
                <a:solidFill>
                  <a:srgbClr val="000000"/>
                </a:solidFill>
                <a:effectLst/>
                <a:uLnTx/>
                <a:uFillTx/>
                <a:latin typeface="Times New Roman" charset="0"/>
                <a:ea typeface="ＭＳ Ｐゴシック" charset="0"/>
              </a:rPr>
              <a:t>من الكتاب المقدس</a:t>
            </a:r>
            <a:endParaRPr kumimoji="0" lang="en-US" sz="35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5125" name="Text Box 5"/>
          <p:cNvSpPr txBox="1">
            <a:spLocks noChangeArrowheads="1"/>
          </p:cNvSpPr>
          <p:nvPr/>
        </p:nvSpPr>
        <p:spPr bwMode="auto">
          <a:xfrm rot="-1020094">
            <a:off x="47624" y="2960997"/>
            <a:ext cx="9144000" cy="1110177"/>
          </a:xfrm>
          <a:prstGeom prst="rect">
            <a:avLst/>
          </a:prstGeom>
          <a:solidFill>
            <a:srgbClr val="FF0000"/>
          </a:solidFill>
          <a:ln w="57150">
            <a:solidFill>
              <a:schemeClr val="tx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6600" b="0" i="0" u="none" strike="noStrike" kern="1200" cap="none" spc="0" normalizeH="0" baseline="0" noProof="0" dirty="0">
                <a:ln>
                  <a:noFill/>
                </a:ln>
                <a:solidFill>
                  <a:srgbClr val="FFFFFF"/>
                </a:solidFill>
                <a:effectLst/>
                <a:uLnTx/>
                <a:uFillTx/>
                <a:latin typeface="Comic Sans MS" charset="0"/>
                <a:ea typeface="ＭＳ Ｐゴシック" charset="0"/>
              </a:rPr>
              <a:t>بقية القصة</a:t>
            </a:r>
            <a:endParaRPr kumimoji="0" lang="en-US" sz="66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746500" name="Rectangle 6"/>
          <p:cNvSpPr>
            <a:spLocks noGrp="1" noChangeArrowheads="1"/>
          </p:cNvSpPr>
          <p:nvPr>
            <p:ph type="title" idx="4294967295"/>
          </p:nvPr>
        </p:nvSpPr>
        <p:spPr>
          <a:xfrm>
            <a:off x="4876800" y="6324600"/>
            <a:ext cx="4267200" cy="533400"/>
          </a:xfrm>
        </p:spPr>
        <p:txBody>
          <a:bodyPr/>
          <a:lstStyle/>
          <a:p>
            <a:pPr rtl="1"/>
            <a:r>
              <a:rPr lang="ar-EG" sz="2000" b="1" dirty="0">
                <a:latin typeface="Times New Roman" charset="0"/>
                <a:ea typeface="ＭＳ Ｐゴシック" charset="0"/>
                <a:cs typeface="ＭＳ Ｐゴシック" charset="0"/>
              </a:rPr>
              <a:t>الرؤيا تلخص الكتاب المقدس</a:t>
            </a:r>
            <a:endParaRPr lang="en-US" sz="2000" b="1" dirty="0">
              <a:latin typeface="Times New Roman" charset="0"/>
              <a:ea typeface="ＭＳ Ｐゴシック" charset="0"/>
              <a:cs typeface="ＭＳ Ｐゴシック" charset="0"/>
            </a:endParaRPr>
          </a:p>
        </p:txBody>
      </p:sp>
      <p:sp>
        <p:nvSpPr>
          <p:cNvPr id="6"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322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ج</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478638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125">
                                            <p:bg/>
                                          </p:spTgt>
                                        </p:tgtEl>
                                        <p:attrNameLst>
                                          <p:attrName>style.visibility</p:attrName>
                                        </p:attrNameLst>
                                      </p:cBhvr>
                                      <p:to>
                                        <p:strVal val="visible"/>
                                      </p:to>
                                    </p:set>
                                    <p:animEffect transition="in" filter="wipe(down)">
                                      <p:cBhvr>
                                        <p:cTn id="7" dur="580">
                                          <p:stCondLst>
                                            <p:cond delay="0"/>
                                          </p:stCondLst>
                                        </p:cTn>
                                        <p:tgtEl>
                                          <p:spTgt spid="5125">
                                            <p:bg/>
                                          </p:spTgt>
                                        </p:tgtEl>
                                      </p:cBhvr>
                                    </p:animEffect>
                                    <p:anim calcmode="lin" valueType="num">
                                      <p:cBhvr>
                                        <p:cTn id="8" dur="1822" tmFilter="0,0; 0.14,0.36; 0.43,0.73; 0.71,0.91; 1.0,1.0">
                                          <p:stCondLst>
                                            <p:cond delay="0"/>
                                          </p:stCondLst>
                                        </p:cTn>
                                        <p:tgtEl>
                                          <p:spTgt spid="5125">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125">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125">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125">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125">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125">
                                            <p:bg/>
                                          </p:spTgt>
                                        </p:tgtEl>
                                      </p:cBhvr>
                                      <p:to x="100000" y="60000"/>
                                    </p:animScale>
                                    <p:animScale>
                                      <p:cBhvr>
                                        <p:cTn id="14" dur="166" decel="50000">
                                          <p:stCondLst>
                                            <p:cond delay="676"/>
                                          </p:stCondLst>
                                        </p:cTn>
                                        <p:tgtEl>
                                          <p:spTgt spid="5125">
                                            <p:bg/>
                                          </p:spTgt>
                                        </p:tgtEl>
                                      </p:cBhvr>
                                      <p:to x="100000" y="100000"/>
                                    </p:animScale>
                                    <p:animScale>
                                      <p:cBhvr>
                                        <p:cTn id="15" dur="26">
                                          <p:stCondLst>
                                            <p:cond delay="1312"/>
                                          </p:stCondLst>
                                        </p:cTn>
                                        <p:tgtEl>
                                          <p:spTgt spid="5125">
                                            <p:bg/>
                                          </p:spTgt>
                                        </p:tgtEl>
                                      </p:cBhvr>
                                      <p:to x="100000" y="80000"/>
                                    </p:animScale>
                                    <p:animScale>
                                      <p:cBhvr>
                                        <p:cTn id="16" dur="166" decel="50000">
                                          <p:stCondLst>
                                            <p:cond delay="1338"/>
                                          </p:stCondLst>
                                        </p:cTn>
                                        <p:tgtEl>
                                          <p:spTgt spid="5125">
                                            <p:bg/>
                                          </p:spTgt>
                                        </p:tgtEl>
                                      </p:cBhvr>
                                      <p:to x="100000" y="100000"/>
                                    </p:animScale>
                                    <p:animScale>
                                      <p:cBhvr>
                                        <p:cTn id="17" dur="26">
                                          <p:stCondLst>
                                            <p:cond delay="1642"/>
                                          </p:stCondLst>
                                        </p:cTn>
                                        <p:tgtEl>
                                          <p:spTgt spid="5125">
                                            <p:bg/>
                                          </p:spTgt>
                                        </p:tgtEl>
                                      </p:cBhvr>
                                      <p:to x="100000" y="90000"/>
                                    </p:animScale>
                                    <p:animScale>
                                      <p:cBhvr>
                                        <p:cTn id="18" dur="166" decel="50000">
                                          <p:stCondLst>
                                            <p:cond delay="1668"/>
                                          </p:stCondLst>
                                        </p:cTn>
                                        <p:tgtEl>
                                          <p:spTgt spid="5125">
                                            <p:bg/>
                                          </p:spTgt>
                                        </p:tgtEl>
                                      </p:cBhvr>
                                      <p:to x="100000" y="100000"/>
                                    </p:animScale>
                                    <p:animScale>
                                      <p:cBhvr>
                                        <p:cTn id="19" dur="26">
                                          <p:stCondLst>
                                            <p:cond delay="1808"/>
                                          </p:stCondLst>
                                        </p:cTn>
                                        <p:tgtEl>
                                          <p:spTgt spid="5125">
                                            <p:bg/>
                                          </p:spTgt>
                                        </p:tgtEl>
                                      </p:cBhvr>
                                      <p:to x="100000" y="95000"/>
                                    </p:animScale>
                                    <p:animScale>
                                      <p:cBhvr>
                                        <p:cTn id="20" dur="166" decel="50000">
                                          <p:stCondLst>
                                            <p:cond delay="1834"/>
                                          </p:stCondLst>
                                        </p:cTn>
                                        <p:tgtEl>
                                          <p:spTgt spid="5125">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5125">
                                            <p:txEl>
                                              <p:pRg st="0" end="0"/>
                                            </p:txEl>
                                          </p:spTgt>
                                        </p:tgtEl>
                                        <p:attrNameLst>
                                          <p:attrName>style.visibility</p:attrName>
                                        </p:attrNameLst>
                                      </p:cBhvr>
                                      <p:to>
                                        <p:strVal val="visible"/>
                                      </p:to>
                                    </p:set>
                                    <p:animEffect transition="in" filter="wipe(down)">
                                      <p:cBhvr>
                                        <p:cTn id="23" dur="580">
                                          <p:stCondLst>
                                            <p:cond delay="0"/>
                                          </p:stCondLst>
                                        </p:cTn>
                                        <p:tgtEl>
                                          <p:spTgt spid="5125">
                                            <p:txEl>
                                              <p:pRg st="0" end="0"/>
                                            </p:txEl>
                                          </p:spTgt>
                                        </p:tgtEl>
                                      </p:cBhvr>
                                    </p:animEffect>
                                    <p:anim calcmode="lin" valueType="num">
                                      <p:cBhvr>
                                        <p:cTn id="24" dur="1822" tmFilter="0,0; 0.14,0.36; 0.43,0.73; 0.71,0.91; 1.0,1.0">
                                          <p:stCondLst>
                                            <p:cond delay="0"/>
                                          </p:stCondLst>
                                        </p:cTn>
                                        <p:tgtEl>
                                          <p:spTgt spid="5125">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5125">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5125">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5125">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5125">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5125">
                                            <p:txEl>
                                              <p:pRg st="0" end="0"/>
                                            </p:txEl>
                                          </p:spTgt>
                                        </p:tgtEl>
                                      </p:cBhvr>
                                      <p:to x="100000" y="60000"/>
                                    </p:animScale>
                                    <p:animScale>
                                      <p:cBhvr>
                                        <p:cTn id="30" dur="166" decel="50000">
                                          <p:stCondLst>
                                            <p:cond delay="676"/>
                                          </p:stCondLst>
                                        </p:cTn>
                                        <p:tgtEl>
                                          <p:spTgt spid="5125">
                                            <p:txEl>
                                              <p:pRg st="0" end="0"/>
                                            </p:txEl>
                                          </p:spTgt>
                                        </p:tgtEl>
                                      </p:cBhvr>
                                      <p:to x="100000" y="100000"/>
                                    </p:animScale>
                                    <p:animScale>
                                      <p:cBhvr>
                                        <p:cTn id="31" dur="26">
                                          <p:stCondLst>
                                            <p:cond delay="1312"/>
                                          </p:stCondLst>
                                        </p:cTn>
                                        <p:tgtEl>
                                          <p:spTgt spid="5125">
                                            <p:txEl>
                                              <p:pRg st="0" end="0"/>
                                            </p:txEl>
                                          </p:spTgt>
                                        </p:tgtEl>
                                      </p:cBhvr>
                                      <p:to x="100000" y="80000"/>
                                    </p:animScale>
                                    <p:animScale>
                                      <p:cBhvr>
                                        <p:cTn id="32" dur="166" decel="50000">
                                          <p:stCondLst>
                                            <p:cond delay="1338"/>
                                          </p:stCondLst>
                                        </p:cTn>
                                        <p:tgtEl>
                                          <p:spTgt spid="5125">
                                            <p:txEl>
                                              <p:pRg st="0" end="0"/>
                                            </p:txEl>
                                          </p:spTgt>
                                        </p:tgtEl>
                                      </p:cBhvr>
                                      <p:to x="100000" y="100000"/>
                                    </p:animScale>
                                    <p:animScale>
                                      <p:cBhvr>
                                        <p:cTn id="33" dur="26">
                                          <p:stCondLst>
                                            <p:cond delay="1642"/>
                                          </p:stCondLst>
                                        </p:cTn>
                                        <p:tgtEl>
                                          <p:spTgt spid="5125">
                                            <p:txEl>
                                              <p:pRg st="0" end="0"/>
                                            </p:txEl>
                                          </p:spTgt>
                                        </p:tgtEl>
                                      </p:cBhvr>
                                      <p:to x="100000" y="90000"/>
                                    </p:animScale>
                                    <p:animScale>
                                      <p:cBhvr>
                                        <p:cTn id="34" dur="166" decel="50000">
                                          <p:stCondLst>
                                            <p:cond delay="1668"/>
                                          </p:stCondLst>
                                        </p:cTn>
                                        <p:tgtEl>
                                          <p:spTgt spid="5125">
                                            <p:txEl>
                                              <p:pRg st="0" end="0"/>
                                            </p:txEl>
                                          </p:spTgt>
                                        </p:tgtEl>
                                      </p:cBhvr>
                                      <p:to x="100000" y="100000"/>
                                    </p:animScale>
                                    <p:animScale>
                                      <p:cBhvr>
                                        <p:cTn id="35" dur="26">
                                          <p:stCondLst>
                                            <p:cond delay="1808"/>
                                          </p:stCondLst>
                                        </p:cTn>
                                        <p:tgtEl>
                                          <p:spTgt spid="5125">
                                            <p:txEl>
                                              <p:pRg st="0" end="0"/>
                                            </p:txEl>
                                          </p:spTgt>
                                        </p:tgtEl>
                                      </p:cBhvr>
                                      <p:to x="100000" y="95000"/>
                                    </p:animScale>
                                    <p:animScale>
                                      <p:cBhvr>
                                        <p:cTn id="36" dur="166" decel="50000">
                                          <p:stCondLst>
                                            <p:cond delay="1834"/>
                                          </p:stCondLst>
                                        </p:cTn>
                                        <p:tgtEl>
                                          <p:spTgt spid="5125">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5" grpId="0" build="allAtOnce" animBg="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pPr rtl="1"/>
            <a:r>
              <a:rPr lang="ar-EG" dirty="0"/>
              <a:t>الخصائص</a:t>
            </a:r>
            <a:endParaRPr lang="en-US" dirty="0"/>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322</a:t>
            </a:r>
            <a:endPar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endParaRPr>
          </a:p>
        </p:txBody>
      </p:sp>
      <p:pic>
        <p:nvPicPr>
          <p:cNvPr id="6" name="Picture 5" descr="rev intro Col_ReadingColossian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159000" y="1320800"/>
            <a:ext cx="6985000" cy="5537200"/>
          </a:xfrm>
          <a:prstGeom prst="rect">
            <a:avLst/>
          </a:prstGeom>
        </p:spPr>
      </p:pic>
      <p:sp>
        <p:nvSpPr>
          <p:cNvPr id="3" name="TextBox 2"/>
          <p:cNvSpPr txBox="1"/>
          <p:nvPr/>
        </p:nvSpPr>
        <p:spPr>
          <a:xfrm>
            <a:off x="185860" y="1027556"/>
            <a:ext cx="8456701" cy="1815882"/>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rPr>
              <a:t>	</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rPr>
              <a:t> تسجل الإصحاحات من 2 إلى 3 ال</a:t>
            </a:r>
            <a:r>
              <a:rPr kumimoji="0" lang="ar-SA"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rPr>
              <a:t>رسائل</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rPr>
              <a:t> الوحيدة التي كتبها المسيح والتي تم تسجيلها من أجلنا. </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rPr>
              <a:t>     هذا السفر أيضًا هو السفر الوحيد في العهد الجديد برسائل منفصلة للعديد من الكنائس.</a:t>
            </a:r>
            <a:endPar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3163886294"/>
      </p:ext>
    </p:extLst>
  </p:cSld>
  <p:clrMapOvr>
    <a:overrideClrMapping bg1="lt1" tx1="dk1" bg2="lt2" tx2="dk2" accent1="accent1" accent2="accent2" accent3="accent3" accent4="accent4" accent5="accent5" accent6="accent6" hlink="hlink" folHlink="folHlink"/>
  </p:clrMapOvr>
  <p:transition/>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pPr rtl="1"/>
            <a:r>
              <a:rPr lang="ar-EG" dirty="0"/>
              <a:t>الخصائص</a:t>
            </a:r>
            <a:endParaRPr lang="en-US" dirty="0"/>
          </a:p>
        </p:txBody>
      </p:sp>
      <p:sp>
        <p:nvSpPr>
          <p:cNvPr id="3" name="TextBox 2"/>
          <p:cNvSpPr txBox="1"/>
          <p:nvPr/>
        </p:nvSpPr>
        <p:spPr>
          <a:xfrm>
            <a:off x="132522" y="1369391"/>
            <a:ext cx="3302000" cy="1815882"/>
          </a:xfrm>
          <a:prstGeom prst="rect">
            <a:avLst/>
          </a:prstGeom>
          <a:noFill/>
        </p:spPr>
        <p:txBody>
          <a:bodyPr wrap="square" rtlCol="0">
            <a:spAutoFit/>
          </a:body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rPr>
              <a:t>	</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rPr>
              <a:t> تكمل هذه النبوءة فهمنا الكتابي عن يسوع المسيح بمجده أكثر من الأناجيل!</a:t>
            </a:r>
            <a:endPar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322</a:t>
            </a:r>
            <a:endPar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endParaRPr>
          </a:p>
        </p:txBody>
      </p:sp>
      <p:pic>
        <p:nvPicPr>
          <p:cNvPr id="8" name="Picture 7" descr="rev jesus transfiguratio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429000" y="1451388"/>
            <a:ext cx="5715000" cy="4584700"/>
          </a:xfrm>
          <a:prstGeom prst="rect">
            <a:avLst/>
          </a:prstGeom>
        </p:spPr>
      </p:pic>
    </p:spTree>
    <p:extLst>
      <p:ext uri="{BB962C8B-B14F-4D97-AF65-F5344CB8AC3E}">
        <p14:creationId xmlns:p14="http://schemas.microsoft.com/office/powerpoint/2010/main" val="505703081"/>
      </p:ext>
    </p:extLst>
  </p:cSld>
  <p:clrMapOvr>
    <a:overrideClrMapping bg1="lt1" tx1="dk1" bg2="lt2" tx2="dk2" accent1="accent1" accent2="accent2" accent3="accent3" accent4="accent4" accent5="accent5" accent6="accent6" hlink="hlink" folHlink="folHlink"/>
  </p:clrMapOvr>
  <p:transition/>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5058" name="Rectangle 6"/>
          <p:cNvSpPr>
            <a:spLocks noChangeArrowheads="1"/>
          </p:cNvSpPr>
          <p:nvPr/>
        </p:nvSpPr>
        <p:spPr bwMode="auto">
          <a:xfrm>
            <a:off x="0" y="0"/>
            <a:ext cx="9144000" cy="6858000"/>
          </a:xfrm>
          <a:prstGeom prst="rect">
            <a:avLst/>
          </a:prstGeom>
          <a:solidFill>
            <a:srgbClr val="0047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685070" name="Picture 1028" descr="Pict1031"/>
          <p:cNvPicPr>
            <a:picLocks noChangeAspect="1" noChangeArrowheads="1"/>
          </p:cNvPicPr>
          <p:nvPr/>
        </p:nvPicPr>
        <p:blipFill rotWithShape="1">
          <a:blip r:embed="rId4">
            <a:extLst>
              <a:ext uri="{28A0092B-C50C-407E-A947-70E740481C1C}">
                <a14:useLocalDpi xmlns:a14="http://schemas.microsoft.com/office/drawing/2010/main"/>
              </a:ext>
            </a:extLst>
          </a:blip>
          <a:srcRect r="40349"/>
          <a:stretch/>
        </p:blipFill>
        <p:spPr bwMode="auto">
          <a:xfrm>
            <a:off x="282576" y="1196975"/>
            <a:ext cx="5092718" cy="5530850"/>
          </a:xfrm>
          <a:prstGeom prst="rect">
            <a:avLst/>
          </a:prstGeom>
          <a:noFill/>
          <a:ln w="57150">
            <a:solidFill>
              <a:srgbClr val="003300"/>
            </a:solidFill>
            <a:miter lim="800000"/>
            <a:headEnd/>
            <a:tailEnd/>
          </a:ln>
          <a:extLst>
            <a:ext uri="{909E8E84-426E-40dd-AFC4-6F175D3DCCD1}">
              <a14:hiddenFill xmlns:a14="http://schemas.microsoft.com/office/drawing/2010/main" xmlns="">
                <a:solidFill>
                  <a:srgbClr val="FFFFFF"/>
                </a:solidFill>
              </a14:hiddenFill>
            </a:ext>
          </a:extLst>
        </p:spPr>
      </p:pic>
      <p:sp>
        <p:nvSpPr>
          <p:cNvPr id="327685" name="Rectangle 1029"/>
          <p:cNvSpPr>
            <a:spLocks noGrp="1" noChangeArrowheads="1"/>
          </p:cNvSpPr>
          <p:nvPr>
            <p:ph type="title"/>
          </p:nvPr>
        </p:nvSpPr>
        <p:spPr>
          <a:xfrm>
            <a:off x="1421791" y="44401"/>
            <a:ext cx="6300419" cy="771623"/>
          </a:xfrm>
        </p:spPr>
        <p:txBody>
          <a:bodyPr wrap="none" lIns="90000" tIns="46800" rIns="90000" bIns="46800">
            <a:spAutoFit/>
          </a:bodyPr>
          <a:lstStyle/>
          <a:p>
            <a:pPr>
              <a:defRPr/>
            </a:pPr>
            <a:r>
              <a:rPr lang="ar-EG" b="1" kern="1200" dirty="0">
                <a:effectLst>
                  <a:outerShdw blurRad="38100" dist="38100" dir="2700000" algn="tl">
                    <a:srgbClr val="000000"/>
                  </a:outerShdw>
                </a:effectLst>
                <a:latin typeface="Arial" charset="0"/>
                <a:ea typeface="ＭＳ Ｐゴシック" charset="0"/>
                <a:cs typeface="Arial" charset="0"/>
              </a:rPr>
              <a:t>الموضوع الرئيسي: عودة المسيح</a:t>
            </a:r>
            <a:endParaRPr lang="en-US" b="1" kern="1200" dirty="0">
              <a:effectLst>
                <a:outerShdw blurRad="38100" dist="38100" dir="2700000" algn="tl">
                  <a:srgbClr val="000000"/>
                </a:outerShdw>
              </a:effectLst>
              <a:latin typeface="Arial" charset="0"/>
              <a:ea typeface="ＭＳ Ｐゴシック" charset="0"/>
              <a:cs typeface="Arial" charset="0"/>
            </a:endParaRPr>
          </a:p>
        </p:txBody>
      </p:sp>
      <p:sp>
        <p:nvSpPr>
          <p:cNvPr id="685071" name="Oval 2"/>
          <p:cNvSpPr>
            <a:spLocks noChangeArrowheads="1"/>
          </p:cNvSpPr>
          <p:nvPr/>
        </p:nvSpPr>
        <p:spPr bwMode="auto">
          <a:xfrm>
            <a:off x="539552" y="1268760"/>
            <a:ext cx="2232248" cy="864096"/>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5067" name="TextBox 1"/>
          <p:cNvSpPr txBox="1">
            <a:spLocks noChangeArrowheads="1"/>
          </p:cNvSpPr>
          <p:nvPr/>
        </p:nvSpPr>
        <p:spPr bwMode="auto">
          <a:xfrm>
            <a:off x="792076" y="1424970"/>
            <a:ext cx="1727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0"/>
              </a:spcBef>
              <a:spcAft>
                <a:spcPct val="0"/>
              </a:spcAft>
              <a:defRPr/>
            </a:pPr>
            <a:r>
              <a:rPr lang="ar-EG" sz="4000" dirty="0">
                <a:solidFill>
                  <a:srgbClr val="000000"/>
                </a:solidFill>
              </a:rPr>
              <a:t>إنه قادم !</a:t>
            </a:r>
            <a:endParaRPr lang="en-US" sz="4000" dirty="0">
              <a:solidFill>
                <a:srgbClr val="000000"/>
              </a:solidFill>
            </a:endParaRPr>
          </a:p>
        </p:txBody>
      </p:sp>
      <p:sp>
        <p:nvSpPr>
          <p:cNvPr id="17" name="Text Box 1034"/>
          <p:cNvSpPr txBox="1">
            <a:spLocks noChangeArrowheads="1"/>
          </p:cNvSpPr>
          <p:nvPr/>
        </p:nvSpPr>
        <p:spPr bwMode="auto">
          <a:xfrm>
            <a:off x="0" y="692150"/>
            <a:ext cx="9144000" cy="341313"/>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0"/>
              </a:spcBef>
              <a:spcAft>
                <a:spcPct val="0"/>
              </a:spcAft>
              <a:defRPr/>
            </a:pPr>
            <a:r>
              <a:rPr lang="ar-EG" sz="1600" b="1" dirty="0">
                <a:solidFill>
                  <a:srgbClr val="FFFFFF"/>
                </a:solidFill>
                <a:effectLst>
                  <a:outerShdw blurRad="38100" dist="38100" dir="2700000" algn="tl">
                    <a:srgbClr val="000000"/>
                  </a:outerShdw>
                </a:effectLst>
                <a:latin typeface="Arial" charset="0"/>
                <a:cs typeface="Arial" charset="0"/>
              </a:rPr>
              <a:t>تيري هول ، بانوراما الكتاب المقدس ، 140</a:t>
            </a:r>
            <a:endParaRPr lang="en-US" sz="1600" b="1" i="1" dirty="0">
              <a:solidFill>
                <a:srgbClr val="FFFFFF"/>
              </a:solidFill>
              <a:effectLst>
                <a:outerShdw blurRad="38100" dist="38100" dir="2700000" algn="tl">
                  <a:srgbClr val="000000"/>
                </a:outerShdw>
              </a:effectLst>
              <a:latin typeface="Arial" charset="0"/>
              <a:cs typeface="Arial" charset="0"/>
            </a:endParaRPr>
          </a:p>
        </p:txBody>
      </p:sp>
      <p:sp>
        <p:nvSpPr>
          <p:cNvPr id="146439" name="Text Box 1034"/>
          <p:cNvSpPr txBox="1">
            <a:spLocks noChangeArrowheads="1"/>
          </p:cNvSpPr>
          <p:nvPr/>
        </p:nvSpPr>
        <p:spPr bwMode="auto">
          <a:xfrm>
            <a:off x="8430447" y="7938"/>
            <a:ext cx="695270" cy="1202510"/>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419</a:t>
            </a:r>
            <a:b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322</a:t>
            </a:r>
            <a:b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a:t>
            </a:r>
          </a:p>
        </p:txBody>
      </p:sp>
      <p:grpSp>
        <p:nvGrpSpPr>
          <p:cNvPr id="4" name="Group 3">
            <a:extLst>
              <a:ext uri="{FF2B5EF4-FFF2-40B4-BE49-F238E27FC236}">
                <a16:creationId xmlns:a16="http://schemas.microsoft.com/office/drawing/2014/main" id="{6CE8A0DE-4909-9846-9DA5-BE8BFF24185D}"/>
              </a:ext>
            </a:extLst>
          </p:cNvPr>
          <p:cNvGrpSpPr/>
          <p:nvPr/>
        </p:nvGrpSpPr>
        <p:grpSpPr>
          <a:xfrm>
            <a:off x="5324824" y="1210448"/>
            <a:ext cx="3462111" cy="5530850"/>
            <a:chOff x="5357875" y="1218386"/>
            <a:chExt cx="3462111" cy="5530850"/>
          </a:xfrm>
        </p:grpSpPr>
        <p:grpSp>
          <p:nvGrpSpPr>
            <p:cNvPr id="2" name="Group 1">
              <a:extLst>
                <a:ext uri="{FF2B5EF4-FFF2-40B4-BE49-F238E27FC236}">
                  <a16:creationId xmlns:a16="http://schemas.microsoft.com/office/drawing/2014/main" id="{2956039D-0CBD-2946-9B2E-C90A68C55846}"/>
                </a:ext>
              </a:extLst>
            </p:cNvPr>
            <p:cNvGrpSpPr/>
            <p:nvPr/>
          </p:nvGrpSpPr>
          <p:grpSpPr>
            <a:xfrm>
              <a:off x="5357875" y="1218386"/>
              <a:ext cx="3462111" cy="5530850"/>
              <a:chOff x="5340463" y="1218386"/>
              <a:chExt cx="3462111" cy="5530850"/>
            </a:xfrm>
          </p:grpSpPr>
          <p:pic>
            <p:nvPicPr>
              <p:cNvPr id="19" name="Picture 1028" descr="Pict1031">
                <a:extLst>
                  <a:ext uri="{FF2B5EF4-FFF2-40B4-BE49-F238E27FC236}">
                    <a16:creationId xmlns:a16="http://schemas.microsoft.com/office/drawing/2014/main" id="{A79CB9DD-3D8F-534A-913F-476692706007}"/>
                  </a:ext>
                </a:extLst>
              </p:cNvPr>
              <p:cNvPicPr>
                <a:picLocks noChangeAspect="1" noChangeArrowheads="1"/>
              </p:cNvPicPr>
              <p:nvPr/>
            </p:nvPicPr>
            <p:blipFill rotWithShape="1">
              <a:blip r:embed="rId4">
                <a:extLst>
                  <a:ext uri="{28A0092B-C50C-407E-A947-70E740481C1C}">
                    <a14:useLocalDpi xmlns:a14="http://schemas.microsoft.com/office/drawing/2010/main"/>
                  </a:ext>
                </a:extLst>
              </a:blip>
              <a:srcRect l="59448"/>
              <a:stretch/>
            </p:blipFill>
            <p:spPr bwMode="auto">
              <a:xfrm>
                <a:off x="5340463" y="1218386"/>
                <a:ext cx="3462111" cy="5530850"/>
              </a:xfrm>
              <a:prstGeom prst="rect">
                <a:avLst/>
              </a:prstGeom>
              <a:noFill/>
              <a:ln w="57150">
                <a:solidFill>
                  <a:srgbClr val="003300"/>
                </a:solidFill>
                <a:miter lim="800000"/>
                <a:headEnd/>
                <a:tailEnd/>
              </a:ln>
              <a:extLst>
                <a:ext uri="{909E8E84-426E-40dd-AFC4-6F175D3DCCD1}">
                  <a14:hiddenFill xmlns:a14="http://schemas.microsoft.com/office/drawing/2010/main" xmlns="">
                    <a:solidFill>
                      <a:srgbClr val="FFFFFF"/>
                    </a:solidFill>
                  </a14:hiddenFill>
                </a:ext>
              </a:extLst>
            </p:spPr>
          </p:pic>
          <p:sp>
            <p:nvSpPr>
              <p:cNvPr id="685065" name="TextBox 12"/>
              <p:cNvSpPr txBox="1">
                <a:spLocks noChangeArrowheads="1"/>
              </p:cNvSpPr>
              <p:nvPr/>
            </p:nvSpPr>
            <p:spPr bwMode="auto">
              <a:xfrm>
                <a:off x="5467350" y="6026950"/>
                <a:ext cx="3208338" cy="5847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eaLnBrk="0" fontAlgn="base" hangingPunct="0">
                  <a:spcBef>
                    <a:spcPct val="0"/>
                  </a:spcBef>
                  <a:spcAft>
                    <a:spcPct val="0"/>
                  </a:spcAft>
                </a:pPr>
                <a:r>
                  <a:rPr lang="ar-SA" sz="3200" b="1" dirty="0">
                    <a:solidFill>
                      <a:srgbClr val="000000"/>
                    </a:solidFill>
                    <a:latin typeface="Arial" charset="0"/>
                    <a:cs typeface="Arial" charset="0"/>
                  </a:rPr>
                  <a:t>العهد الجديد</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4" name="Oval 10">
              <a:extLst>
                <a:ext uri="{FF2B5EF4-FFF2-40B4-BE49-F238E27FC236}">
                  <a16:creationId xmlns:a16="http://schemas.microsoft.com/office/drawing/2014/main" id="{CC8461FB-BF74-6748-8CB6-748FE45EA567}"/>
                </a:ext>
              </a:extLst>
            </p:cNvPr>
            <p:cNvSpPr>
              <a:spLocks noChangeArrowheads="1"/>
            </p:cNvSpPr>
            <p:nvPr/>
          </p:nvSpPr>
          <p:spPr bwMode="auto">
            <a:xfrm>
              <a:off x="6498434" y="3919284"/>
              <a:ext cx="1800200" cy="1512168"/>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5" name="Oval 10">
              <a:extLst>
                <a:ext uri="{FF2B5EF4-FFF2-40B4-BE49-F238E27FC236}">
                  <a16:creationId xmlns:a16="http://schemas.microsoft.com/office/drawing/2014/main" id="{F35C08D4-4727-F24A-8BDD-6D381BFA2BEC}"/>
                </a:ext>
              </a:extLst>
            </p:cNvPr>
            <p:cNvSpPr>
              <a:spLocks noChangeArrowheads="1"/>
            </p:cNvSpPr>
            <p:nvPr/>
          </p:nvSpPr>
          <p:spPr bwMode="auto">
            <a:xfrm>
              <a:off x="6516215" y="3692861"/>
              <a:ext cx="1704041" cy="1512168"/>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5066" name="TextBox 14"/>
            <p:cNvSpPr txBox="1">
              <a:spLocks noChangeArrowheads="1"/>
            </p:cNvSpPr>
            <p:nvPr/>
          </p:nvSpPr>
          <p:spPr bwMode="auto">
            <a:xfrm>
              <a:off x="6622607" y="3892972"/>
              <a:ext cx="172878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eaLnBrk="0" fontAlgn="base" hangingPunct="0">
                <a:spcBef>
                  <a:spcPct val="0"/>
                </a:spcBef>
                <a:spcAft>
                  <a:spcPct val="0"/>
                </a:spcAft>
              </a:pPr>
              <a:r>
                <a:rPr lang="ar-SA" sz="3200" b="1" dirty="0">
                  <a:solidFill>
                    <a:srgbClr val="000000"/>
                  </a:solidFill>
                </a:rPr>
                <a:t>انه قادم مرة أخرى!</a:t>
              </a:r>
              <a:endParaRPr kumimoji="0" lang="en-US" sz="3200" b="1" i="0" u="none" strike="noStrike" kern="1200" cap="none" spc="0" normalizeH="0" baseline="0" noProof="0" dirty="0">
                <a:ln>
                  <a:noFill/>
                </a:ln>
                <a:solidFill>
                  <a:srgbClr val="000000"/>
                </a:solidFill>
                <a:effectLst/>
                <a:uLnTx/>
                <a:uFillTx/>
                <a:latin typeface="Comic Sans MS" charset="0"/>
                <a:ea typeface="ＭＳ Ｐゴシック" charset="0"/>
              </a:endParaRPr>
            </a:p>
          </p:txBody>
        </p:sp>
      </p:grpSp>
      <p:sp>
        <p:nvSpPr>
          <p:cNvPr id="3" name="Rectangle 2">
            <a:extLst>
              <a:ext uri="{FF2B5EF4-FFF2-40B4-BE49-F238E27FC236}">
                <a16:creationId xmlns:a16="http://schemas.microsoft.com/office/drawing/2014/main" id="{E04199C6-5D20-2847-8C03-E559548A6482}"/>
              </a:ext>
            </a:extLst>
          </p:cNvPr>
          <p:cNvSpPr/>
          <p:nvPr/>
        </p:nvSpPr>
        <p:spPr bwMode="auto">
          <a:xfrm>
            <a:off x="792076" y="6296628"/>
            <a:ext cx="2240491" cy="321659"/>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685064" name="TextBox 3"/>
          <p:cNvSpPr txBox="1">
            <a:spLocks noChangeArrowheads="1"/>
          </p:cNvSpPr>
          <p:nvPr/>
        </p:nvSpPr>
        <p:spPr bwMode="auto">
          <a:xfrm>
            <a:off x="421476" y="6064933"/>
            <a:ext cx="2905362" cy="58477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0"/>
              </a:spcBef>
              <a:spcAft>
                <a:spcPct val="0"/>
              </a:spcAft>
              <a:defRPr/>
            </a:pPr>
            <a:r>
              <a:rPr lang="ar-EG" sz="3200" b="1" dirty="0">
                <a:solidFill>
                  <a:srgbClr val="000000"/>
                </a:solidFill>
                <a:latin typeface="Arial" charset="0"/>
                <a:cs typeface="Arial" charset="0"/>
              </a:rPr>
              <a:t>العهد القديم</a:t>
            </a:r>
            <a:endParaRPr lang="en-US" sz="3200" b="1" dirty="0">
              <a:solidFill>
                <a:srgbClr val="000000"/>
              </a:solidFill>
              <a:latin typeface="Arial" charset="0"/>
              <a:cs typeface="Arial" charset="0"/>
            </a:endParaRPr>
          </a:p>
        </p:txBody>
      </p:sp>
    </p:spTree>
    <p:extLst>
      <p:ext uri="{BB962C8B-B14F-4D97-AF65-F5344CB8AC3E}">
        <p14:creationId xmlns:p14="http://schemas.microsoft.com/office/powerpoint/2010/main" val="360045247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 name="Picture 8" descr="REv 4 throne of God inspired-word dot com.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53154" y="0"/>
            <a:ext cx="5890846"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322</a:t>
            </a:r>
            <a:endPar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endParaRPr>
          </a:p>
        </p:txBody>
      </p:sp>
      <p:sp>
        <p:nvSpPr>
          <p:cNvPr id="3" name="TextBox 2"/>
          <p:cNvSpPr txBox="1"/>
          <p:nvPr/>
        </p:nvSpPr>
        <p:spPr>
          <a:xfrm>
            <a:off x="0" y="771234"/>
            <a:ext cx="3217658" cy="4401205"/>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 يحتوي سفر الرؤيا على عدد من الأناشيد في صفحاته أكثر من أي كتاب في العهد الجديد. </a:t>
            </a:r>
          </a:p>
          <a:p>
            <a:pPr marL="541338" marR="0" lvl="0" indent="-541338" algn="ctr" defTabSz="914400" rtl="1" eaLnBrk="0" fontAlgn="base" latinLnBrk="0" hangingPunct="0">
              <a:lnSpc>
                <a:spcPct val="100000"/>
              </a:lnSpc>
              <a:spcBef>
                <a:spcPct val="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يشارك الملائكة العبادة 14 مرة مما يجعل السفر نموذجًا للعبادة. </a:t>
            </a:r>
          </a:p>
          <a:p>
            <a:pPr marL="541338" marR="0" lvl="0" indent="-541338" algn="ctr" defTabSz="914400" rtl="1" eaLnBrk="0" fontAlgn="base" latinLnBrk="0" hangingPunct="0">
              <a:lnSpc>
                <a:spcPct val="100000"/>
              </a:lnSpc>
              <a:spcBef>
                <a:spcPct val="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uLnTx/>
                <a:uFillTx/>
                <a:latin typeface="Arial"/>
                <a:ea typeface="ＭＳ Ｐゴシック" charset="0"/>
                <a:cs typeface="Arial"/>
              </a:rPr>
              <a:t>  إنه يوازي بشكل خاص حزقيال في عبادته.</a:t>
            </a:r>
            <a:endPar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3344899948"/>
      </p:ext>
    </p:extLst>
  </p:cSld>
  <p:clrMapOvr>
    <a:overrideClrMapping bg1="lt1" tx1="dk1" bg2="lt2" tx2="dk2" accent1="accent1" accent2="accent2" accent3="accent3" accent4="accent4" accent5="accent5" accent6="accent6" hlink="hlink" folHlink="folHlink"/>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322</a:t>
            </a:r>
            <a:endPar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endParaRPr>
          </a:p>
        </p:txBody>
      </p:sp>
      <p:sp>
        <p:nvSpPr>
          <p:cNvPr id="3" name="TextBox 2"/>
          <p:cNvSpPr txBox="1"/>
          <p:nvPr/>
        </p:nvSpPr>
        <p:spPr>
          <a:xfrm>
            <a:off x="185860" y="1027556"/>
            <a:ext cx="8902925" cy="954107"/>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هذا هو السفر الوحيد في الكتاب المقدس الذي يعد ببركة خاصة لقراءته </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(1: 3).</a:t>
            </a:r>
            <a:endParaRPr kumimoji="0" lang="en-US" sz="2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endParaRPr>
          </a:p>
        </p:txBody>
      </p:sp>
      <p:sp>
        <p:nvSpPr>
          <p:cNvPr id="6" name="TextBox 5"/>
          <p:cNvSpPr txBox="1"/>
          <p:nvPr/>
        </p:nvSpPr>
        <p:spPr>
          <a:xfrm>
            <a:off x="1070306" y="2601970"/>
            <a:ext cx="7947123" cy="1384995"/>
          </a:xfrm>
          <a:prstGeom prst="rect">
            <a:avLst/>
          </a:prstGeom>
          <a:noFill/>
        </p:spPr>
        <p:txBody>
          <a:bodyPr wrap="square" rtlCol="0">
            <a:spAutoFit/>
          </a:bodyPr>
          <a:lstStyle>
            <a:defPPr>
              <a:defRPr lang="en-US"/>
            </a:defPPr>
            <a:lvl1pPr marL="541338" marR="0" lvl="0" indent="-541338" algn="r" defTabSz="914400" rtl="1" eaLnBrk="0" fontAlgn="base" hangingPunct="0">
              <a:lnSpc>
                <a:spcPct val="100000"/>
              </a:lnSpc>
              <a:spcBef>
                <a:spcPct val="0"/>
              </a:spcBef>
              <a:spcAft>
                <a:spcPct val="0"/>
              </a:spcAft>
              <a:buClrTx/>
              <a:buSzTx/>
              <a:buFontTx/>
              <a:buNone/>
              <a:tabLst/>
              <a:defRPr kumimoji="0" sz="2800" b="1" i="0" u="none" strike="noStrike" cap="none" spc="0" normalizeH="0" baseline="0">
                <a:ln>
                  <a:noFill/>
                </a:ln>
                <a:solidFill>
                  <a:srgbClr val="FFFFFF"/>
                </a:solidFill>
                <a:effectLst>
                  <a:glow rad="241300">
                    <a:srgbClr val="000000">
                      <a:alpha val="75000"/>
                    </a:srgbClr>
                  </a:glow>
                </a:effectLst>
                <a:uLnTx/>
                <a:uFillTx/>
                <a:latin typeface="Arial"/>
                <a:ea typeface="ＭＳ Ｐゴシック" charset="0"/>
                <a:cs typeface="Arial"/>
              </a:defRPr>
            </a:lvl1pPr>
          </a:lstStyle>
          <a:p>
            <a:r>
              <a:rPr lang="ar-EG" dirty="0"/>
              <a:t>طُوبَى لِلَّذِي يَقْرَأُ وَلِلَّذِينَ يَسْمَعُونَ أَقْوَالَ النُّبُوَّةِ، وَيَحْفَظُونَ مَا هُوَ مَكْتُوبٌ فِيهَا، لأَنَّ الْوَقْتَ قَرِيبٌ.</a:t>
            </a:r>
          </a:p>
          <a:p>
            <a:r>
              <a:rPr lang="ar-EG" dirty="0"/>
              <a:t>(1: 3</a:t>
            </a:r>
            <a:r>
              <a:rPr lang="ar-SA" dirty="0"/>
              <a:t>)</a:t>
            </a:r>
            <a:endParaRPr lang="en-US" dirty="0"/>
          </a:p>
        </p:txBody>
      </p:sp>
    </p:spTree>
    <p:extLst>
      <p:ext uri="{BB962C8B-B14F-4D97-AF65-F5344CB8AC3E}">
        <p14:creationId xmlns:p14="http://schemas.microsoft.com/office/powerpoint/2010/main" val="4146316828"/>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0 jesus-thomas_caravaggio.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609"/>
            <a:ext cx="9144000" cy="6688183"/>
          </a:xfrm>
          <a:prstGeom prst="rect">
            <a:avLst/>
          </a:prstGeom>
        </p:spPr>
      </p:pic>
      <p:sp>
        <p:nvSpPr>
          <p:cNvPr id="2" name="Title 1"/>
          <p:cNvSpPr>
            <a:spLocks noGrp="1"/>
          </p:cNvSpPr>
          <p:nvPr>
            <p:ph type="title"/>
          </p:nvPr>
        </p:nvSpPr>
        <p:spPr>
          <a:xfrm>
            <a:off x="37728" y="44624"/>
            <a:ext cx="9070776" cy="915728"/>
          </a:xfrm>
        </p:spPr>
        <p:txBody>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3" name="TextBox 2"/>
          <p:cNvSpPr txBox="1"/>
          <p:nvPr/>
        </p:nvSpPr>
        <p:spPr>
          <a:xfrm>
            <a:off x="302955" y="4674282"/>
            <a:ext cx="8456701" cy="954107"/>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	</a:t>
            </a:r>
            <a:r>
              <a:rPr kumimoji="0" lang="ar-EG" sz="2800" b="1" i="0" u="none" strike="noStrike" kern="1200" cap="none" spc="0" normalizeH="0" baseline="0" noProof="0" dirty="0">
                <a:ln>
                  <a:noFill/>
                </a:ln>
                <a:solidFill>
                  <a:srgbClr val="FFFFFF"/>
                </a:solidFill>
                <a:effectLst>
                  <a:glow rad="241300">
                    <a:srgbClr val="000000"/>
                  </a:glow>
                </a:effectLst>
                <a:uLnTx/>
                <a:uFillTx/>
                <a:latin typeface="Arial"/>
                <a:ea typeface="ＭＳ Ｐゴシック" charset="0"/>
                <a:cs typeface="Arial"/>
              </a:rPr>
              <a:t> هذا هو السفر الوحيد الذي كتبه يوحنا والذي يحمل اسمه في النص نفسه (١: ١ ، ٤ ، ٩). تمت إضافة عناوين كتب </a:t>
            </a:r>
            <a:r>
              <a:rPr kumimoji="0" lang="ar-SA" sz="2800" b="1" i="0" u="none" strike="noStrike" kern="1200" cap="none" spc="0" normalizeH="0" baseline="0" noProof="0" dirty="0">
                <a:ln>
                  <a:noFill/>
                </a:ln>
                <a:solidFill>
                  <a:srgbClr val="FFFFFF"/>
                </a:solidFill>
                <a:effectLst>
                  <a:glow rad="241300">
                    <a:srgbClr val="000000"/>
                  </a:glow>
                </a:effectLst>
                <a:uLnTx/>
                <a:uFillTx/>
                <a:latin typeface="Arial"/>
                <a:ea typeface="ＭＳ Ｐゴシック" charset="0"/>
                <a:cs typeface="Arial"/>
              </a:rPr>
              <a:t>العهد الجديد</a:t>
            </a:r>
            <a:r>
              <a:rPr kumimoji="0" lang="en-US" sz="2800" b="1" i="0" u="none" strike="noStrike" kern="1200" cap="none" spc="0" normalizeH="0" baseline="0" noProof="0" dirty="0">
                <a:ln>
                  <a:noFill/>
                </a:ln>
                <a:solidFill>
                  <a:srgbClr val="FFFFFF"/>
                </a:solidFill>
                <a:effectLst>
                  <a:glow rad="241300">
                    <a:srgbClr val="000000"/>
                  </a:glow>
                </a:effectLst>
                <a:uLnTx/>
                <a:uFillTx/>
                <a:latin typeface="Arial"/>
                <a:ea typeface="ＭＳ Ｐゴシック" charset="0"/>
                <a:cs typeface="Arial"/>
              </a:rPr>
              <a:t> </a:t>
            </a:r>
            <a:r>
              <a:rPr kumimoji="0" lang="ar-EG" sz="2800" b="1" i="0" u="none" strike="noStrike" kern="1200" cap="none" spc="0" normalizeH="0" baseline="0" noProof="0" dirty="0">
                <a:ln>
                  <a:noFill/>
                </a:ln>
                <a:solidFill>
                  <a:srgbClr val="FFFFFF"/>
                </a:solidFill>
                <a:effectLst>
                  <a:glow rad="241300">
                    <a:srgbClr val="000000"/>
                  </a:glow>
                </a:effectLst>
                <a:uLnTx/>
                <a:uFillTx/>
                <a:latin typeface="Arial"/>
                <a:ea typeface="ＭＳ Ｐゴシック" charset="0"/>
                <a:cs typeface="Arial"/>
              </a:rPr>
              <a:t>لاحقًا.</a:t>
            </a:r>
            <a:endParaRPr kumimoji="0" lang="en-US" sz="2800" b="1" i="0" u="none" strike="noStrike" kern="1200" cap="none" spc="0" normalizeH="0" baseline="0" noProof="0" dirty="0">
              <a:ln>
                <a:noFill/>
              </a:ln>
              <a:solidFill>
                <a:srgbClr val="FFFFFF"/>
              </a:solidFill>
              <a:effectLst>
                <a:glow rad="241300">
                  <a:srgbClr val="000000"/>
                </a:glow>
              </a:effectLst>
              <a:uLnTx/>
              <a:uFillTx/>
              <a:latin typeface="Arial"/>
              <a:ea typeface="ＭＳ Ｐゴシック" charset="0"/>
              <a:cs typeface="Arial"/>
            </a:endParaRPr>
          </a:p>
        </p:txBody>
      </p:sp>
      <p:sp>
        <p:nvSpPr>
          <p:cNvPr id="6"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324</a:t>
            </a:r>
            <a:b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ل</a:t>
            </a:r>
            <a:endPar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93288181"/>
      </p:ext>
    </p:extLst>
  </p:cSld>
  <p:clrMapOvr>
    <a:overrideClrMapping bg1="lt1" tx1="dk1" bg2="lt2" tx2="dk2" accent1="accent1" accent2="accent2" accent3="accent3" accent4="accent4" accent5="accent5" accent6="accent6" hlink="hlink" folHlink="folHlink"/>
  </p:clrMapOvr>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192515" name="Rectangle 3"/>
          <p:cNvSpPr>
            <a:spLocks noGrp="1" noChangeArrowheads="1"/>
          </p:cNvSpPr>
          <p:nvPr>
            <p:ph type="title"/>
          </p:nvPr>
        </p:nvSpPr>
        <p:spPr>
          <a:xfrm>
            <a:off x="-1" y="325578"/>
            <a:ext cx="8466668"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rtl="1" eaLnBrk="1" hangingPunct="1"/>
            <a:r>
              <a:rPr lang="ar-EG" b="1" dirty="0">
                <a:solidFill>
                  <a:srgbClr val="FFFFFF"/>
                </a:solidFill>
                <a:effectLst>
                  <a:glow rad="266700">
                    <a:srgbClr val="000000">
                      <a:alpha val="75000"/>
                    </a:srgbClr>
                  </a:glow>
                </a:effectLst>
                <a:latin typeface="Arial" charset="0"/>
                <a:cs typeface="ＭＳ Ｐゴシック" charset="0"/>
              </a:rPr>
              <a:t>ما الكتب التي كتبها يوحنا؟</a:t>
            </a:r>
            <a:endParaRPr lang="en-US"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7" name="Rectangle 3"/>
          <p:cNvSpPr txBox="1">
            <a:spLocks noChangeArrowheads="1"/>
          </p:cNvSpPr>
          <p:nvPr/>
        </p:nvSpPr>
        <p:spPr bwMode="auto">
          <a:xfrm>
            <a:off x="4946042" y="5630335"/>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وارين ويرسبي ،</a:t>
            </a:r>
            <a:endParaRPr kumimoji="0" lang="en-US" sz="20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شرح الكتاب المقدس</a:t>
            </a:r>
            <a:endParaRPr kumimoji="0" lang="en-US" sz="2000" b="1" i="1"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endParaRPr>
          </a:p>
        </p:txBody>
      </p:sp>
      <p:graphicFrame>
        <p:nvGraphicFramePr>
          <p:cNvPr id="4" name="Table 3"/>
          <p:cNvGraphicFramePr>
            <a:graphicFrameLocks noGrp="1"/>
          </p:cNvGraphicFramePr>
          <p:nvPr>
            <p:extLst>
              <p:ext uri="{D42A27DB-BD31-4B8C-83A1-F6EECF244321}">
                <p14:modId xmlns:p14="http://schemas.microsoft.com/office/powerpoint/2010/main" val="632931629"/>
              </p:ext>
            </p:extLst>
          </p:nvPr>
        </p:nvGraphicFramePr>
        <p:xfrm>
          <a:off x="254001" y="1495778"/>
          <a:ext cx="8763000" cy="4082064"/>
        </p:xfrm>
        <a:graphic>
          <a:graphicData uri="http://schemas.openxmlformats.org/drawingml/2006/table">
            <a:tbl>
              <a:tblPr firstRow="1" bandRow="1">
                <a:tableStyleId>{5C22544A-7EE6-4342-B048-85BDC9FD1C3A}</a:tableStyleId>
              </a:tblPr>
              <a:tblGrid>
                <a:gridCol w="2921000">
                  <a:extLst>
                    <a:ext uri="{9D8B030D-6E8A-4147-A177-3AD203B41FA5}">
                      <a16:colId xmlns:a16="http://schemas.microsoft.com/office/drawing/2014/main" val="20000"/>
                    </a:ext>
                  </a:extLst>
                </a:gridCol>
                <a:gridCol w="2921000">
                  <a:extLst>
                    <a:ext uri="{9D8B030D-6E8A-4147-A177-3AD203B41FA5}">
                      <a16:colId xmlns:a16="http://schemas.microsoft.com/office/drawing/2014/main" val="20001"/>
                    </a:ext>
                  </a:extLst>
                </a:gridCol>
                <a:gridCol w="2921000">
                  <a:extLst>
                    <a:ext uri="{9D8B030D-6E8A-4147-A177-3AD203B41FA5}">
                      <a16:colId xmlns:a16="http://schemas.microsoft.com/office/drawing/2014/main" val="20002"/>
                    </a:ext>
                  </a:extLst>
                </a:gridCol>
              </a:tblGrid>
              <a:tr h="807156">
                <a:tc>
                  <a:txBody>
                    <a:bodyPr/>
                    <a:lstStyle/>
                    <a:p>
                      <a:pPr algn="ctr" rtl="1">
                        <a:spcAft>
                          <a:spcPts val="0"/>
                        </a:spcAft>
                      </a:pPr>
                      <a:r>
                        <a:rPr lang="ar-EG" sz="2800" i="1" dirty="0">
                          <a:solidFill>
                            <a:schemeClr val="tx1"/>
                          </a:solidFill>
                          <a:effectLst/>
                          <a:latin typeface="Arial"/>
                          <a:ea typeface="Times New Roman"/>
                          <a:cs typeface="Times New Roman"/>
                        </a:rPr>
                        <a:t>إنجيل يوحنا</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rtl="1">
                        <a:spcAft>
                          <a:spcPts val="0"/>
                        </a:spcAft>
                      </a:pPr>
                      <a:r>
                        <a:rPr lang="ar-EG" sz="2800" i="1" dirty="0">
                          <a:solidFill>
                            <a:schemeClr val="tx1"/>
                          </a:solidFill>
                          <a:effectLst/>
                          <a:latin typeface="Arial"/>
                          <a:ea typeface="Times New Roman"/>
                          <a:cs typeface="Times New Roman"/>
                        </a:rPr>
                        <a:t>الرسائل</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rtl="1">
                        <a:spcAft>
                          <a:spcPts val="0"/>
                        </a:spcAft>
                      </a:pPr>
                      <a:r>
                        <a:rPr lang="ar-SA" sz="2800" i="1" dirty="0">
                          <a:solidFill>
                            <a:schemeClr val="tx1"/>
                          </a:solidFill>
                          <a:effectLst/>
                          <a:latin typeface="Arial"/>
                          <a:ea typeface="Times New Roman"/>
                          <a:cs typeface="Times New Roman"/>
                        </a:rPr>
                        <a:t>الرؤيا</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extLst>
                  <a:ext uri="{0D108BD9-81ED-4DB2-BD59-A6C34878D82A}">
                    <a16:rowId xmlns:a16="http://schemas.microsoft.com/office/drawing/2014/main" val="10000"/>
                  </a:ext>
                </a:extLst>
              </a:tr>
              <a:tr h="807156">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كن مؤمناً</a:t>
                      </a:r>
                    </a:p>
                    <a:p>
                      <a:pPr algn="ctr" rtl="1">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22:20</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كن متأكدا</a:t>
                      </a:r>
                      <a:endPar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endParaRPr>
                    </a:p>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 1 يوحنا </a:t>
                      </a: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13:5</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كن مستعدً</a:t>
                      </a:r>
                      <a:endPar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endParaRPr>
                    </a:p>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ا 22:20</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1"/>
                  </a:ext>
                </a:extLst>
              </a:tr>
              <a:tr h="807156">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استقبال الحياة</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كشف الحياة</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مكافأة الحياة</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2"/>
                  </a:ext>
                </a:extLst>
              </a:tr>
              <a:tr h="807156">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خلاص</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التقديس</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سيادة</a:t>
                      </a:r>
                      <a:endParaRPr lang="en-US" sz="3200" b="1" dirty="0">
                        <a:solidFill>
                          <a:schemeClr val="tx1"/>
                        </a:solidFill>
                        <a:effectLst>
                          <a:outerShdw blurRad="38100" dist="38100" dir="2700000" algn="tl">
                            <a:srgbClr val="000000">
                              <a:alpha val="43137"/>
                            </a:srgbClr>
                          </a:outerShdw>
                        </a:effectLst>
                        <a:latin typeface="+mn-lt"/>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3"/>
                  </a:ext>
                </a:extLst>
              </a:tr>
              <a:tr h="807156">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النبي</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الكاهن</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1" dirty="0">
                          <a:solidFill>
                            <a:schemeClr val="tx1"/>
                          </a:solidFill>
                          <a:effectLst>
                            <a:outerShdw blurRad="38100" dist="38100" dir="2700000" algn="tl">
                              <a:srgbClr val="000000">
                                <a:alpha val="43137"/>
                              </a:srgbClr>
                            </a:outerShdw>
                          </a:effectLst>
                          <a:latin typeface="Arial"/>
                          <a:ea typeface="Times New Roman"/>
                          <a:cs typeface="Times New Roman"/>
                        </a:rPr>
                        <a:t>الملك</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4"/>
                  </a:ext>
                </a:extLst>
              </a:tr>
            </a:tbl>
          </a:graphicData>
        </a:graphic>
      </p:graphicFrame>
      <p:sp>
        <p:nvSpPr>
          <p:cNvPr id="8" name="Text Box 1034"/>
          <p:cNvSpPr txBox="1">
            <a:spLocks noChangeArrowheads="1"/>
          </p:cNvSpPr>
          <p:nvPr/>
        </p:nvSpPr>
        <p:spPr bwMode="auto">
          <a:xfrm>
            <a:off x="8161130" y="0"/>
            <a:ext cx="982870" cy="833178"/>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defTabSz="914400" fontAlgn="base">
              <a:spcBef>
                <a:spcPct val="0"/>
              </a:spcBef>
              <a:spcAft>
                <a:spcPct val="0"/>
              </a:spcAft>
              <a:defRPr sz="2400" b="1" kern="0">
                <a:solidFill>
                  <a:srgbClr val="FFFFFF"/>
                </a:solidFill>
                <a:effectLst>
                  <a:glow rad="266700">
                    <a:srgbClr val="000000">
                      <a:alpha val="75000"/>
                    </a:srgbClr>
                  </a:glow>
                </a:effectLst>
                <a:latin typeface="Arial" charset="0"/>
                <a:ea typeface="ＭＳ Ｐゴシック"/>
                <a:cs typeface="ＭＳ Ｐゴシック" charset="0"/>
              </a:defRPr>
            </a:lvl1pPr>
            <a:lvl2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fontAlgn="base">
              <a:spcBef>
                <a:spcPct val="0"/>
              </a:spcBef>
              <a:spcAft>
                <a:spcPct val="0"/>
              </a:spcAft>
              <a:defRPr sz="4400">
                <a:solidFill>
                  <a:schemeClr val="tx2"/>
                </a:solidFill>
                <a:latin typeface="26" charset="0"/>
                <a:ea typeface="ＭＳ Ｐゴシック" charset="0"/>
              </a:defRPr>
            </a:lvl6pPr>
            <a:lvl7pPr marL="914400" algn="ctr" fontAlgn="base">
              <a:spcBef>
                <a:spcPct val="0"/>
              </a:spcBef>
              <a:spcAft>
                <a:spcPct val="0"/>
              </a:spcAft>
              <a:defRPr sz="4400">
                <a:solidFill>
                  <a:schemeClr val="tx2"/>
                </a:solidFill>
                <a:latin typeface="26" charset="0"/>
                <a:ea typeface="ＭＳ Ｐゴシック" charset="0"/>
              </a:defRPr>
            </a:lvl7pPr>
            <a:lvl8pPr marL="1371600" algn="ctr" fontAlgn="base">
              <a:spcBef>
                <a:spcPct val="0"/>
              </a:spcBef>
              <a:spcAft>
                <a:spcPct val="0"/>
              </a:spcAft>
              <a:defRPr sz="4400">
                <a:solidFill>
                  <a:schemeClr val="tx2"/>
                </a:solidFill>
                <a:latin typeface="26" charset="0"/>
                <a:ea typeface="ＭＳ Ｐゴシック" charset="0"/>
              </a:defRPr>
            </a:lvl8pPr>
            <a:lvl9pPr marL="1828800" algn="ctr"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324</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ك</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Tree>
    <p:extLst>
      <p:ext uri="{BB962C8B-B14F-4D97-AF65-F5344CB8AC3E}">
        <p14:creationId xmlns:p14="http://schemas.microsoft.com/office/powerpoint/2010/main" val="503243482"/>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shadeToTitle="1">
        <a:gradFill rotWithShape="1">
          <a:gsLst>
            <a:gs pos="0">
              <a:srgbClr val="008000"/>
            </a:gs>
            <a:gs pos="100000">
              <a:schemeClr val="bg1"/>
            </a:gs>
          </a:gsLst>
          <a:path path="shape">
            <a:fillToRect l="50000" t="50000" r="50000" b="50000"/>
          </a:path>
        </a:gradFill>
        <a:effectLst/>
      </p:bgPr>
    </p:bg>
    <p:spTree>
      <p:nvGrpSpPr>
        <p:cNvPr id="1" name=""/>
        <p:cNvGrpSpPr/>
        <p:nvPr/>
      </p:nvGrpSpPr>
      <p:grpSpPr>
        <a:xfrm>
          <a:off x="0" y="0"/>
          <a:ext cx="0" cy="0"/>
          <a:chOff x="0" y="0"/>
          <a:chExt cx="0" cy="0"/>
        </a:xfrm>
      </p:grpSpPr>
      <p:sp>
        <p:nvSpPr>
          <p:cNvPr id="224258" name="Rectangle 2"/>
          <p:cNvSpPr>
            <a:spLocks noGrp="1" noChangeArrowheads="1"/>
          </p:cNvSpPr>
          <p:nvPr>
            <p:ph type="ctrTitle"/>
          </p:nvPr>
        </p:nvSpPr>
        <p:spPr>
          <a:xfrm>
            <a:off x="112713" y="4365625"/>
            <a:ext cx="3087687" cy="1800225"/>
          </a:xfrm>
        </p:spPr>
        <p:txBody>
          <a:bodyPr/>
          <a:lstStyle/>
          <a:p>
            <a:pPr rtl="1"/>
            <a:r>
              <a:rPr lang="ar-EG" sz="5400" b="1" dirty="0">
                <a:solidFill>
                  <a:schemeClr val="bg1"/>
                </a:solidFill>
                <a:latin typeface="Arial" charset="0"/>
                <a:ea typeface="ＭＳ Ｐゴシック" charset="0"/>
                <a:cs typeface="ＭＳ Ｐゴシック" charset="0"/>
              </a:rPr>
              <a:t>جنة عدن</a:t>
            </a:r>
            <a:endParaRPr lang="en-GB" sz="5400" b="1" dirty="0">
              <a:solidFill>
                <a:schemeClr val="bg1"/>
              </a:solidFill>
              <a:latin typeface="Arial" charset="0"/>
              <a:ea typeface="ＭＳ Ｐゴシック" charset="0"/>
              <a:cs typeface="ＭＳ Ｐゴシック" charset="0"/>
            </a:endParaRPr>
          </a:p>
        </p:txBody>
      </p:sp>
      <p:sp>
        <p:nvSpPr>
          <p:cNvPr id="224261" name="Rectangle 5"/>
          <p:cNvSpPr>
            <a:spLocks noChangeArrowheads="1"/>
          </p:cNvSpPr>
          <p:nvPr/>
        </p:nvSpPr>
        <p:spPr bwMode="auto">
          <a:xfrm>
            <a:off x="5715000" y="2924175"/>
            <a:ext cx="3249613" cy="1728788"/>
          </a:xfrm>
          <a:prstGeom prst="rect">
            <a:avLst/>
          </a:prstGeom>
          <a:noFill/>
          <a:ln w="9525">
            <a:noFill/>
            <a:miter lim="800000"/>
            <a:headEnd/>
            <a:tailEnd/>
          </a:ln>
          <a:effectLst/>
        </p:spPr>
        <p:txBody>
          <a:bodyPr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5400" b="1" i="0" u="none" strike="noStrike" kern="1200" cap="none" spc="0" normalizeH="0" baseline="0" noProof="0" dirty="0">
                <a:ln>
                  <a:noFill/>
                </a:ln>
                <a:solidFill>
                  <a:srgbClr val="000066"/>
                </a:solidFill>
                <a:effectLst/>
                <a:uLnTx/>
                <a:uFillTx/>
                <a:latin typeface="Times New Roman" pitchFamily="-111" charset="0"/>
                <a:ea typeface="ヒラギノ角ゴ Pro W3"/>
              </a:rPr>
              <a:t>جنة الله</a:t>
            </a:r>
            <a:endParaRPr kumimoji="0" lang="en-GB" sz="5400" b="1" i="0" u="none" strike="noStrike" kern="1200" cap="none" spc="0" normalizeH="0" baseline="0" noProof="0" dirty="0">
              <a:ln>
                <a:noFill/>
              </a:ln>
              <a:solidFill>
                <a:srgbClr val="000066"/>
              </a:solidFill>
              <a:effectLst/>
              <a:uLnTx/>
              <a:uFillTx/>
              <a:latin typeface="Times New Roman" pitchFamily="-111" charset="0"/>
              <a:ea typeface="ヒラギノ角ゴ Pro W3"/>
              <a:cs typeface="ヒラギノ角ゴ Pro W3"/>
            </a:endParaRPr>
          </a:p>
        </p:txBody>
      </p:sp>
      <p:pic>
        <p:nvPicPr>
          <p:cNvPr id="224265" name="Picture 9" descr="j0173993"/>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34925" y="2565400"/>
            <a:ext cx="2016125" cy="201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4269" name="Picture 13" descr="The New Jerusalem"/>
          <p:cNvPicPr>
            <a:picLocks noChangeAspect="1" noChangeArrowheads="1"/>
          </p:cNvPicPr>
          <p:nvPr/>
        </p:nvPicPr>
        <p:blipFill>
          <a:blip r:embed="rId4">
            <a:alphaModFix amt="50000"/>
            <a:extLst>
              <a:ext uri="{28A0092B-C50C-407E-A947-70E740481C1C}">
                <a14:useLocalDpi xmlns:a14="http://schemas.microsoft.com/office/drawing/2010/main"/>
              </a:ext>
            </a:extLst>
          </a:blip>
          <a:srcRect/>
          <a:stretch>
            <a:fillRect/>
          </a:stretch>
        </p:blipFill>
        <p:spPr bwMode="auto">
          <a:xfrm>
            <a:off x="5435600" y="44450"/>
            <a:ext cx="3652838" cy="2859088"/>
          </a:xfrm>
          <a:prstGeom prst="rect">
            <a:avLst/>
          </a:prstGeom>
          <a:noFill/>
          <a:ln w="76200" cmpd="tri">
            <a:solidFill>
              <a:srgbClr val="FF0000"/>
            </a:solidFill>
            <a:miter lim="800000"/>
            <a:headEnd/>
            <a:tailEnd/>
          </a:ln>
          <a:extLst>
            <a:ext uri="{909E8E84-426E-40dd-AFC4-6F175D3DCCD1}">
              <a14:hiddenFill xmlns:a14="http://schemas.microsoft.com/office/drawing/2010/main" xmlns="">
                <a:solidFill>
                  <a:srgbClr val="FFFFFF">
                    <a:alpha val="50195"/>
                  </a:srgbClr>
                </a:solidFill>
              </a14:hiddenFill>
            </a:ext>
          </a:extLst>
        </p:spPr>
      </p:pic>
      <p:sp>
        <p:nvSpPr>
          <p:cNvPr id="224264" name="Freeform 8"/>
          <p:cNvSpPr>
            <a:spLocks/>
          </p:cNvSpPr>
          <p:nvPr/>
        </p:nvSpPr>
        <p:spPr bwMode="auto">
          <a:xfrm>
            <a:off x="1649413" y="2870200"/>
            <a:ext cx="4362450" cy="533400"/>
          </a:xfrm>
          <a:custGeom>
            <a:avLst/>
            <a:gdLst>
              <a:gd name="T0" fmla="*/ 2147483647 w 2786"/>
              <a:gd name="T1" fmla="*/ 2147483647 h 1664"/>
              <a:gd name="T2" fmla="*/ 2147483647 w 2786"/>
              <a:gd name="T3" fmla="*/ 2147483647 h 1664"/>
              <a:gd name="T4" fmla="*/ 2147483647 w 2786"/>
              <a:gd name="T5" fmla="*/ 2147483647 h 1664"/>
              <a:gd name="T6" fmla="*/ 2147483647 w 2786"/>
              <a:gd name="T7" fmla="*/ 2147483647 h 1664"/>
              <a:gd name="T8" fmla="*/ 2147483647 w 2786"/>
              <a:gd name="T9" fmla="*/ 2147483647 h 1664"/>
              <a:gd name="T10" fmla="*/ 2147483647 w 2786"/>
              <a:gd name="T11" fmla="*/ 2147483647 h 1664"/>
              <a:gd name="T12" fmla="*/ 2147483647 w 2786"/>
              <a:gd name="T13" fmla="*/ 2147483647 h 1664"/>
              <a:gd name="T14" fmla="*/ 2147483647 w 2786"/>
              <a:gd name="T15" fmla="*/ 2147483647 h 1664"/>
              <a:gd name="T16" fmla="*/ 2147483647 w 2786"/>
              <a:gd name="T17" fmla="*/ 2147483647 h 1664"/>
              <a:gd name="T18" fmla="*/ 2147483647 w 2786"/>
              <a:gd name="T19" fmla="*/ 2147483647 h 1664"/>
              <a:gd name="T20" fmla="*/ 2147483647 w 2786"/>
              <a:gd name="T21" fmla="*/ 2147483647 h 1664"/>
              <a:gd name="T22" fmla="*/ 2147483647 w 2786"/>
              <a:gd name="T23" fmla="*/ 2147483647 h 1664"/>
              <a:gd name="T24" fmla="*/ 2147483647 w 2786"/>
              <a:gd name="T25" fmla="*/ 2147483647 h 1664"/>
              <a:gd name="T26" fmla="*/ 2147483647 w 2786"/>
              <a:gd name="T27" fmla="*/ 2147483647 h 1664"/>
              <a:gd name="T28" fmla="*/ 2147483647 w 2786"/>
              <a:gd name="T29" fmla="*/ 2147483647 h 1664"/>
              <a:gd name="T30" fmla="*/ 2147483647 w 2786"/>
              <a:gd name="T31" fmla="*/ 2147483647 h 1664"/>
              <a:gd name="T32" fmla="*/ 2147483647 w 2786"/>
              <a:gd name="T33" fmla="*/ 2147483647 h 1664"/>
              <a:gd name="T34" fmla="*/ 2147483647 w 2786"/>
              <a:gd name="T35" fmla="*/ 2147483647 h 1664"/>
              <a:gd name="T36" fmla="*/ 2147483647 w 2786"/>
              <a:gd name="T37" fmla="*/ 2147483647 h 1664"/>
              <a:gd name="T38" fmla="*/ 2147483647 w 2786"/>
              <a:gd name="T39" fmla="*/ 2147483647 h 1664"/>
              <a:gd name="T40" fmla="*/ 2147483647 w 2786"/>
              <a:gd name="T41" fmla="*/ 2147483647 h 1664"/>
              <a:gd name="T42" fmla="*/ 2147483647 w 2786"/>
              <a:gd name="T43" fmla="*/ 2147483647 h 1664"/>
              <a:gd name="T44" fmla="*/ 2147483647 w 2786"/>
              <a:gd name="T45" fmla="*/ 2147483647 h 1664"/>
              <a:gd name="T46" fmla="*/ 2147483647 w 2786"/>
              <a:gd name="T47" fmla="*/ 2147483647 h 1664"/>
              <a:gd name="T48" fmla="*/ 2147483647 w 2786"/>
              <a:gd name="T49" fmla="*/ 2147483647 h 1664"/>
              <a:gd name="T50" fmla="*/ 2147483647 w 2786"/>
              <a:gd name="T51" fmla="*/ 2147483647 h 1664"/>
              <a:gd name="T52" fmla="*/ 2147483647 w 2786"/>
              <a:gd name="T53" fmla="*/ 2147483647 h 1664"/>
              <a:gd name="T54" fmla="*/ 2147483647 w 2786"/>
              <a:gd name="T55" fmla="*/ 2147483647 h 1664"/>
              <a:gd name="T56" fmla="*/ 2147483647 w 2786"/>
              <a:gd name="T57" fmla="*/ 2147483647 h 1664"/>
              <a:gd name="T58" fmla="*/ 2147483647 w 2786"/>
              <a:gd name="T59" fmla="*/ 2147483647 h 1664"/>
              <a:gd name="T60" fmla="*/ 2147483647 w 2786"/>
              <a:gd name="T61" fmla="*/ 2147483647 h 1664"/>
              <a:gd name="T62" fmla="*/ 2147483647 w 2786"/>
              <a:gd name="T63" fmla="*/ 2147483647 h 1664"/>
              <a:gd name="T64" fmla="*/ 2147483647 w 2786"/>
              <a:gd name="T65" fmla="*/ 2147483647 h 1664"/>
              <a:gd name="T66" fmla="*/ 2147483647 w 2786"/>
              <a:gd name="T67" fmla="*/ 2147483647 h 1664"/>
              <a:gd name="T68" fmla="*/ 2147483647 w 2786"/>
              <a:gd name="T69" fmla="*/ 2147483647 h 1664"/>
              <a:gd name="T70" fmla="*/ 2147483647 w 2786"/>
              <a:gd name="T71" fmla="*/ 2147483647 h 16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786"/>
              <a:gd name="T109" fmla="*/ 0 h 1664"/>
              <a:gd name="T110" fmla="*/ 2786 w 2786"/>
              <a:gd name="T111" fmla="*/ 1664 h 16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786" h="1664">
                <a:moveTo>
                  <a:pt x="17" y="60"/>
                </a:moveTo>
                <a:cubicBezTo>
                  <a:pt x="14" y="47"/>
                  <a:pt x="0" y="33"/>
                  <a:pt x="7" y="22"/>
                </a:cubicBezTo>
                <a:cubicBezTo>
                  <a:pt x="21" y="0"/>
                  <a:pt x="83" y="19"/>
                  <a:pt x="94" y="22"/>
                </a:cubicBezTo>
                <a:cubicBezTo>
                  <a:pt x="171" y="40"/>
                  <a:pt x="231" y="70"/>
                  <a:pt x="286" y="128"/>
                </a:cubicBezTo>
                <a:cubicBezTo>
                  <a:pt x="292" y="147"/>
                  <a:pt x="299" y="166"/>
                  <a:pt x="305" y="185"/>
                </a:cubicBezTo>
                <a:cubicBezTo>
                  <a:pt x="308" y="195"/>
                  <a:pt x="315" y="214"/>
                  <a:pt x="315" y="214"/>
                </a:cubicBezTo>
                <a:cubicBezTo>
                  <a:pt x="318" y="414"/>
                  <a:pt x="178" y="779"/>
                  <a:pt x="430" y="857"/>
                </a:cubicBezTo>
                <a:cubicBezTo>
                  <a:pt x="526" y="850"/>
                  <a:pt x="638" y="882"/>
                  <a:pt x="718" y="828"/>
                </a:cubicBezTo>
                <a:cubicBezTo>
                  <a:pt x="794" y="776"/>
                  <a:pt x="818" y="715"/>
                  <a:pt x="919" y="684"/>
                </a:cubicBezTo>
                <a:cubicBezTo>
                  <a:pt x="993" y="661"/>
                  <a:pt x="1066" y="638"/>
                  <a:pt x="1140" y="617"/>
                </a:cubicBezTo>
                <a:cubicBezTo>
                  <a:pt x="1182" y="620"/>
                  <a:pt x="1225" y="616"/>
                  <a:pt x="1265" y="627"/>
                </a:cubicBezTo>
                <a:cubicBezTo>
                  <a:pt x="1288" y="633"/>
                  <a:pt x="1299" y="707"/>
                  <a:pt x="1303" y="723"/>
                </a:cubicBezTo>
                <a:cubicBezTo>
                  <a:pt x="1310" y="880"/>
                  <a:pt x="1314" y="1036"/>
                  <a:pt x="1323" y="1193"/>
                </a:cubicBezTo>
                <a:cubicBezTo>
                  <a:pt x="1326" y="1239"/>
                  <a:pt x="1369" y="1251"/>
                  <a:pt x="1409" y="1270"/>
                </a:cubicBezTo>
                <a:cubicBezTo>
                  <a:pt x="1483" y="1305"/>
                  <a:pt x="1570" y="1318"/>
                  <a:pt x="1649" y="1337"/>
                </a:cubicBezTo>
                <a:cubicBezTo>
                  <a:pt x="1720" y="1334"/>
                  <a:pt x="1801" y="1357"/>
                  <a:pt x="1860" y="1318"/>
                </a:cubicBezTo>
                <a:cubicBezTo>
                  <a:pt x="1953" y="1255"/>
                  <a:pt x="2008" y="1143"/>
                  <a:pt x="2119" y="1107"/>
                </a:cubicBezTo>
                <a:cubicBezTo>
                  <a:pt x="2162" y="1228"/>
                  <a:pt x="2187" y="1353"/>
                  <a:pt x="2235" y="1472"/>
                </a:cubicBezTo>
                <a:cubicBezTo>
                  <a:pt x="2261" y="1535"/>
                  <a:pt x="2234" y="1537"/>
                  <a:pt x="2273" y="1568"/>
                </a:cubicBezTo>
                <a:cubicBezTo>
                  <a:pt x="2303" y="1592"/>
                  <a:pt x="2297" y="1584"/>
                  <a:pt x="2331" y="1596"/>
                </a:cubicBezTo>
                <a:cubicBezTo>
                  <a:pt x="2514" y="1663"/>
                  <a:pt x="2426" y="1645"/>
                  <a:pt x="2551" y="1664"/>
                </a:cubicBezTo>
                <a:cubicBezTo>
                  <a:pt x="2577" y="1661"/>
                  <a:pt x="2604" y="1664"/>
                  <a:pt x="2628" y="1654"/>
                </a:cubicBezTo>
                <a:cubicBezTo>
                  <a:pt x="2639" y="1650"/>
                  <a:pt x="2642" y="1635"/>
                  <a:pt x="2647" y="1625"/>
                </a:cubicBezTo>
                <a:cubicBezTo>
                  <a:pt x="2652" y="1616"/>
                  <a:pt x="2652" y="1605"/>
                  <a:pt x="2657" y="1596"/>
                </a:cubicBezTo>
                <a:cubicBezTo>
                  <a:pt x="2668" y="1576"/>
                  <a:pt x="2682" y="1558"/>
                  <a:pt x="2695" y="1539"/>
                </a:cubicBezTo>
                <a:cubicBezTo>
                  <a:pt x="2719" y="1424"/>
                  <a:pt x="2690" y="1565"/>
                  <a:pt x="2715" y="1433"/>
                </a:cubicBezTo>
                <a:cubicBezTo>
                  <a:pt x="2724" y="1385"/>
                  <a:pt x="2743" y="1289"/>
                  <a:pt x="2743" y="1289"/>
                </a:cubicBezTo>
                <a:cubicBezTo>
                  <a:pt x="2739" y="1059"/>
                  <a:pt x="2786" y="773"/>
                  <a:pt x="2657" y="560"/>
                </a:cubicBezTo>
                <a:cubicBezTo>
                  <a:pt x="2651" y="534"/>
                  <a:pt x="2644" y="509"/>
                  <a:pt x="2638" y="483"/>
                </a:cubicBezTo>
                <a:cubicBezTo>
                  <a:pt x="2634" y="467"/>
                  <a:pt x="2610" y="465"/>
                  <a:pt x="2599" y="454"/>
                </a:cubicBezTo>
                <a:cubicBezTo>
                  <a:pt x="2568" y="423"/>
                  <a:pt x="2554" y="401"/>
                  <a:pt x="2532" y="368"/>
                </a:cubicBezTo>
                <a:cubicBezTo>
                  <a:pt x="2516" y="299"/>
                  <a:pt x="2532" y="254"/>
                  <a:pt x="2561" y="195"/>
                </a:cubicBezTo>
                <a:cubicBezTo>
                  <a:pt x="2566" y="186"/>
                  <a:pt x="2565" y="174"/>
                  <a:pt x="2571" y="166"/>
                </a:cubicBezTo>
                <a:cubicBezTo>
                  <a:pt x="2584" y="150"/>
                  <a:pt x="2606" y="144"/>
                  <a:pt x="2619" y="128"/>
                </a:cubicBezTo>
                <a:cubicBezTo>
                  <a:pt x="2652" y="88"/>
                  <a:pt x="2620" y="105"/>
                  <a:pt x="2667" y="89"/>
                </a:cubicBezTo>
                <a:cubicBezTo>
                  <a:pt x="2673" y="79"/>
                  <a:pt x="2686" y="60"/>
                  <a:pt x="2686" y="60"/>
                </a:cubicBezTo>
              </a:path>
            </a:pathLst>
          </a:custGeom>
          <a:noFill/>
          <a:ln w="76200">
            <a:solidFill>
              <a:schemeClr val="tx2"/>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 name="Text Box 7"/>
          <p:cNvSpPr txBox="1">
            <a:spLocks noChangeArrowheads="1"/>
          </p:cNvSpPr>
          <p:nvPr/>
        </p:nvSpPr>
        <p:spPr bwMode="auto">
          <a:xfrm>
            <a:off x="7760311" y="4763"/>
            <a:ext cx="1339995" cy="710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325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ن</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1356519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24258"/>
                                        </p:tgtEl>
                                        <p:attrNameLst>
                                          <p:attrName>style.visibility</p:attrName>
                                        </p:attrNameLst>
                                      </p:cBhvr>
                                      <p:to>
                                        <p:strVal val="visible"/>
                                      </p:to>
                                    </p:set>
                                    <p:animEffect transition="in" filter="dissolve">
                                      <p:cBhvr>
                                        <p:cTn id="7" dur="500"/>
                                        <p:tgtEl>
                                          <p:spTgt spid="224258"/>
                                        </p:tgtEl>
                                      </p:cBhvr>
                                    </p:animEffect>
                                  </p:childTnLst>
                                </p:cTn>
                              </p:par>
                              <p:par>
                                <p:cTn id="8" presetID="9" presetClass="entr" presetSubtype="0" fill="hold" nodeType="withEffect">
                                  <p:stCondLst>
                                    <p:cond delay="0"/>
                                  </p:stCondLst>
                                  <p:childTnLst>
                                    <p:set>
                                      <p:cBhvr>
                                        <p:cTn id="9" dur="1" fill="hold">
                                          <p:stCondLst>
                                            <p:cond delay="0"/>
                                          </p:stCondLst>
                                        </p:cTn>
                                        <p:tgtEl>
                                          <p:spTgt spid="224265"/>
                                        </p:tgtEl>
                                        <p:attrNameLst>
                                          <p:attrName>style.visibility</p:attrName>
                                        </p:attrNameLst>
                                      </p:cBhvr>
                                      <p:to>
                                        <p:strVal val="visible"/>
                                      </p:to>
                                    </p:set>
                                    <p:animEffect transition="in" filter="dissolve">
                                      <p:cBhvr>
                                        <p:cTn id="10" dur="500"/>
                                        <p:tgtEl>
                                          <p:spTgt spid="22426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224264"/>
                                        </p:tgtEl>
                                        <p:attrNameLst>
                                          <p:attrName>style.visibility</p:attrName>
                                        </p:attrNameLst>
                                      </p:cBhvr>
                                      <p:to>
                                        <p:strVal val="visible"/>
                                      </p:to>
                                    </p:set>
                                    <p:animEffect transition="in" filter="wipe(left)">
                                      <p:cBhvr>
                                        <p:cTn id="15" dur="2000"/>
                                        <p:tgtEl>
                                          <p:spTgt spid="22426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 presetClass="entr" presetSubtype="32" fill="hold" nodeType="clickEffect">
                                  <p:stCondLst>
                                    <p:cond delay="0"/>
                                  </p:stCondLst>
                                  <p:childTnLst>
                                    <p:set>
                                      <p:cBhvr>
                                        <p:cTn id="19" dur="1" fill="hold">
                                          <p:stCondLst>
                                            <p:cond delay="0"/>
                                          </p:stCondLst>
                                        </p:cTn>
                                        <p:tgtEl>
                                          <p:spTgt spid="224269"/>
                                        </p:tgtEl>
                                        <p:attrNameLst>
                                          <p:attrName>style.visibility</p:attrName>
                                        </p:attrNameLst>
                                      </p:cBhvr>
                                      <p:to>
                                        <p:strVal val="visible"/>
                                      </p:to>
                                    </p:set>
                                    <p:animEffect transition="in" filter="box(out)">
                                      <p:cBhvr>
                                        <p:cTn id="20" dur="500"/>
                                        <p:tgtEl>
                                          <p:spTgt spid="224269"/>
                                        </p:tgtEl>
                                      </p:cBhvr>
                                    </p:animEffect>
                                  </p:childTnLst>
                                </p:cTn>
                              </p:par>
                              <p:par>
                                <p:cTn id="21" presetID="32" presetClass="emph" presetSubtype="0" fill="hold" nodeType="withEffect">
                                  <p:stCondLst>
                                    <p:cond delay="0"/>
                                  </p:stCondLst>
                                  <p:childTnLst>
                                    <p:animClr clrSpc="rgb" dir="cw">
                                      <p:cBhvr override="childStyle">
                                        <p:cTn id="22" dur="100" fill="hold"/>
                                        <p:tgtEl>
                                          <p:spTgt spid="224269"/>
                                        </p:tgtEl>
                                        <p:attrNameLst>
                                          <p:attrName>style.color</p:attrName>
                                        </p:attrNameLst>
                                      </p:cBhvr>
                                      <p:to>
                                        <a:schemeClr val="accent2"/>
                                      </p:to>
                                    </p:animClr>
                                    <p:animClr clrSpc="rgb" dir="cw">
                                      <p:cBhvr>
                                        <p:cTn id="23" dur="100" fill="hold"/>
                                        <p:tgtEl>
                                          <p:spTgt spid="224269"/>
                                        </p:tgtEl>
                                        <p:attrNameLst>
                                          <p:attrName>fillcolor</p:attrName>
                                        </p:attrNameLst>
                                      </p:cBhvr>
                                      <p:to>
                                        <a:schemeClr val="accent2"/>
                                      </p:to>
                                    </p:animClr>
                                    <p:set>
                                      <p:cBhvr>
                                        <p:cTn id="24" dur="100" fill="hold"/>
                                        <p:tgtEl>
                                          <p:spTgt spid="224269"/>
                                        </p:tgtEl>
                                        <p:attrNameLst>
                                          <p:attrName>fill.type</p:attrName>
                                        </p:attrNameLst>
                                      </p:cBhvr>
                                      <p:to>
                                        <p:strVal val="solid"/>
                                      </p:to>
                                    </p:set>
                                    <p:set>
                                      <p:cBhvr>
                                        <p:cTn id="25" dur="100" fill="hold"/>
                                        <p:tgtEl>
                                          <p:spTgt spid="224269"/>
                                        </p:tgtEl>
                                        <p:attrNameLst>
                                          <p:attrName>fill.on</p:attrName>
                                        </p:attrNameLst>
                                      </p:cBhvr>
                                      <p:to>
                                        <p:strVal val="true"/>
                                      </p:to>
                                    </p:set>
                                    <p:animRot by="120000">
                                      <p:cBhvr>
                                        <p:cTn id="26" dur="100" fill="hold">
                                          <p:stCondLst>
                                            <p:cond delay="0"/>
                                          </p:stCondLst>
                                        </p:cTn>
                                        <p:tgtEl>
                                          <p:spTgt spid="224269"/>
                                        </p:tgtEl>
                                        <p:attrNameLst>
                                          <p:attrName>r</p:attrName>
                                        </p:attrNameLst>
                                      </p:cBhvr>
                                    </p:animRot>
                                    <p:animRot by="-240000">
                                      <p:cBhvr>
                                        <p:cTn id="27" dur="200" fill="hold">
                                          <p:stCondLst>
                                            <p:cond delay="200"/>
                                          </p:stCondLst>
                                        </p:cTn>
                                        <p:tgtEl>
                                          <p:spTgt spid="224269"/>
                                        </p:tgtEl>
                                        <p:attrNameLst>
                                          <p:attrName>r</p:attrName>
                                        </p:attrNameLst>
                                      </p:cBhvr>
                                    </p:animRot>
                                    <p:animRot by="240000">
                                      <p:cBhvr>
                                        <p:cTn id="28" dur="200" fill="hold">
                                          <p:stCondLst>
                                            <p:cond delay="400"/>
                                          </p:stCondLst>
                                        </p:cTn>
                                        <p:tgtEl>
                                          <p:spTgt spid="224269"/>
                                        </p:tgtEl>
                                        <p:attrNameLst>
                                          <p:attrName>r</p:attrName>
                                        </p:attrNameLst>
                                      </p:cBhvr>
                                    </p:animRot>
                                    <p:animRot by="-240000">
                                      <p:cBhvr>
                                        <p:cTn id="29" dur="200" fill="hold">
                                          <p:stCondLst>
                                            <p:cond delay="600"/>
                                          </p:stCondLst>
                                        </p:cTn>
                                        <p:tgtEl>
                                          <p:spTgt spid="224269"/>
                                        </p:tgtEl>
                                        <p:attrNameLst>
                                          <p:attrName>r</p:attrName>
                                        </p:attrNameLst>
                                      </p:cBhvr>
                                    </p:animRot>
                                    <p:animRot by="120000">
                                      <p:cBhvr>
                                        <p:cTn id="30" dur="200" fill="hold">
                                          <p:stCondLst>
                                            <p:cond delay="800"/>
                                          </p:stCondLst>
                                        </p:cTn>
                                        <p:tgtEl>
                                          <p:spTgt spid="224269"/>
                                        </p:tgtEl>
                                        <p:attrNameLst>
                                          <p:attrName>r</p:attrName>
                                        </p:attrNameLst>
                                      </p:cBhvr>
                                    </p:animRot>
                                  </p:childTnLst>
                                </p:cTn>
                              </p:par>
                              <p:par>
                                <p:cTn id="31" presetID="25" presetClass="entr" presetSubtype="0" fill="hold" grpId="0" nodeType="withEffect">
                                  <p:stCondLst>
                                    <p:cond delay="0"/>
                                  </p:stCondLst>
                                  <p:childTnLst>
                                    <p:set>
                                      <p:cBhvr>
                                        <p:cTn id="32" dur="1" fill="hold">
                                          <p:stCondLst>
                                            <p:cond delay="0"/>
                                          </p:stCondLst>
                                        </p:cTn>
                                        <p:tgtEl>
                                          <p:spTgt spid="224261"/>
                                        </p:tgtEl>
                                        <p:attrNameLst>
                                          <p:attrName>style.visibility</p:attrName>
                                        </p:attrNameLst>
                                      </p:cBhvr>
                                      <p:to>
                                        <p:strVal val="visible"/>
                                      </p:to>
                                    </p:set>
                                    <p:anim calcmode="lin" valueType="num">
                                      <p:cBhvr>
                                        <p:cTn id="33" dur="500" decel="50000" fill="hold">
                                          <p:stCondLst>
                                            <p:cond delay="0"/>
                                          </p:stCondLst>
                                        </p:cTn>
                                        <p:tgtEl>
                                          <p:spTgt spid="224261"/>
                                        </p:tgtEl>
                                        <p:attrNameLst>
                                          <p:attrName>style.rotation</p:attrName>
                                        </p:attrNameLst>
                                      </p:cBhvr>
                                      <p:tavLst>
                                        <p:tav tm="0">
                                          <p:val>
                                            <p:fltVal val="-90"/>
                                          </p:val>
                                        </p:tav>
                                        <p:tav tm="100000">
                                          <p:val>
                                            <p:fltVal val="0"/>
                                          </p:val>
                                        </p:tav>
                                      </p:tavLst>
                                    </p:anim>
                                    <p:anim calcmode="lin" valueType="num">
                                      <p:cBhvr>
                                        <p:cTn id="34" dur="500" decel="50000" fill="hold">
                                          <p:stCondLst>
                                            <p:cond delay="0"/>
                                          </p:stCondLst>
                                        </p:cTn>
                                        <p:tgtEl>
                                          <p:spTgt spid="224261"/>
                                        </p:tgtEl>
                                        <p:attrNameLst>
                                          <p:attrName>ppt_w</p:attrName>
                                        </p:attrNameLst>
                                      </p:cBhvr>
                                      <p:tavLst>
                                        <p:tav tm="0">
                                          <p:val>
                                            <p:strVal val="#ppt_w"/>
                                          </p:val>
                                        </p:tav>
                                        <p:tav tm="100000">
                                          <p:val>
                                            <p:strVal val="#ppt_w*.05"/>
                                          </p:val>
                                        </p:tav>
                                      </p:tavLst>
                                    </p:anim>
                                    <p:anim calcmode="lin" valueType="num">
                                      <p:cBhvr>
                                        <p:cTn id="35" dur="500" accel="50000" fill="hold">
                                          <p:stCondLst>
                                            <p:cond delay="500"/>
                                          </p:stCondLst>
                                        </p:cTn>
                                        <p:tgtEl>
                                          <p:spTgt spid="224261"/>
                                        </p:tgtEl>
                                        <p:attrNameLst>
                                          <p:attrName>ppt_w</p:attrName>
                                        </p:attrNameLst>
                                      </p:cBhvr>
                                      <p:tavLst>
                                        <p:tav tm="0">
                                          <p:val>
                                            <p:strVal val="#ppt_w*.05"/>
                                          </p:val>
                                        </p:tav>
                                        <p:tav tm="100000">
                                          <p:val>
                                            <p:strVal val="#ppt_w"/>
                                          </p:val>
                                        </p:tav>
                                      </p:tavLst>
                                    </p:anim>
                                    <p:anim calcmode="lin" valueType="num">
                                      <p:cBhvr>
                                        <p:cTn id="36" dur="1000" fill="hold"/>
                                        <p:tgtEl>
                                          <p:spTgt spid="224261"/>
                                        </p:tgtEl>
                                        <p:attrNameLst>
                                          <p:attrName>ppt_h</p:attrName>
                                        </p:attrNameLst>
                                      </p:cBhvr>
                                      <p:tavLst>
                                        <p:tav tm="0">
                                          <p:val>
                                            <p:strVal val="#ppt_h"/>
                                          </p:val>
                                        </p:tav>
                                        <p:tav tm="100000">
                                          <p:val>
                                            <p:strVal val="#ppt_h"/>
                                          </p:val>
                                        </p:tav>
                                      </p:tavLst>
                                    </p:anim>
                                    <p:anim calcmode="lin" valueType="num">
                                      <p:cBhvr>
                                        <p:cTn id="37" dur="500" decel="50000" fill="hold">
                                          <p:stCondLst>
                                            <p:cond delay="0"/>
                                          </p:stCondLst>
                                        </p:cTn>
                                        <p:tgtEl>
                                          <p:spTgt spid="224261"/>
                                        </p:tgtEl>
                                        <p:attrNameLst>
                                          <p:attrName>ppt_x</p:attrName>
                                        </p:attrNameLst>
                                      </p:cBhvr>
                                      <p:tavLst>
                                        <p:tav tm="0">
                                          <p:val>
                                            <p:strVal val="#ppt_x+.4"/>
                                          </p:val>
                                        </p:tav>
                                        <p:tav tm="100000">
                                          <p:val>
                                            <p:strVal val="#ppt_x"/>
                                          </p:val>
                                        </p:tav>
                                      </p:tavLst>
                                    </p:anim>
                                    <p:anim calcmode="lin" valueType="num">
                                      <p:cBhvr>
                                        <p:cTn id="38" dur="500" decel="50000" fill="hold">
                                          <p:stCondLst>
                                            <p:cond delay="0"/>
                                          </p:stCondLst>
                                        </p:cTn>
                                        <p:tgtEl>
                                          <p:spTgt spid="224261"/>
                                        </p:tgtEl>
                                        <p:attrNameLst>
                                          <p:attrName>ppt_y</p:attrName>
                                        </p:attrNameLst>
                                      </p:cBhvr>
                                      <p:tavLst>
                                        <p:tav tm="0">
                                          <p:val>
                                            <p:strVal val="#ppt_y-.2"/>
                                          </p:val>
                                        </p:tav>
                                        <p:tav tm="100000">
                                          <p:val>
                                            <p:strVal val="#ppt_y+.1"/>
                                          </p:val>
                                        </p:tav>
                                      </p:tavLst>
                                    </p:anim>
                                    <p:anim calcmode="lin" valueType="num">
                                      <p:cBhvr>
                                        <p:cTn id="39" dur="500" accel="50000" fill="hold">
                                          <p:stCondLst>
                                            <p:cond delay="500"/>
                                          </p:stCondLst>
                                        </p:cTn>
                                        <p:tgtEl>
                                          <p:spTgt spid="224261"/>
                                        </p:tgtEl>
                                        <p:attrNameLst>
                                          <p:attrName>ppt_y</p:attrName>
                                        </p:attrNameLst>
                                      </p:cBhvr>
                                      <p:tavLst>
                                        <p:tav tm="0">
                                          <p:val>
                                            <p:strVal val="#ppt_y+.1"/>
                                          </p:val>
                                        </p:tav>
                                        <p:tav tm="100000">
                                          <p:val>
                                            <p:strVal val="#ppt_y"/>
                                          </p:val>
                                        </p:tav>
                                      </p:tavLst>
                                    </p:anim>
                                    <p:animEffect transition="in" filter="fade">
                                      <p:cBhvr>
                                        <p:cTn id="40" dur="1000" decel="50000">
                                          <p:stCondLst>
                                            <p:cond delay="0"/>
                                          </p:stCondLst>
                                        </p:cTn>
                                        <p:tgtEl>
                                          <p:spTgt spid="224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8" grpId="0"/>
      <p:bldP spid="224261" grpId="0"/>
      <p:bldP spid="224264"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27038"/>
            <a:ext cx="9217026" cy="769937"/>
          </a:xfrm>
          <a:solidFill>
            <a:srgbClr val="006600"/>
          </a:solidFill>
          <a:ln w="28575">
            <a:solidFill>
              <a:srgbClr val="FFFF00"/>
            </a:solidFill>
          </a:ln>
        </p:spPr>
        <p:txBody>
          <a:bodyPr>
            <a:spAutoFit/>
          </a:bodyPr>
          <a:lstStyle/>
          <a:p>
            <a:pPr rtl="1">
              <a:defRPr/>
            </a:pPr>
            <a:r>
              <a:rPr lang="ar-EG" b="1" dirty="0">
                <a:solidFill>
                  <a:srgbClr val="FFFF66"/>
                </a:solidFill>
                <a:effectLst>
                  <a:outerShdw blurRad="38100" dist="38100" dir="2700000" algn="tl">
                    <a:srgbClr val="000000"/>
                  </a:outerShdw>
                </a:effectLst>
                <a:ea typeface="ＭＳ Ｐゴシック" charset="0"/>
              </a:rPr>
              <a:t>أربع وجهات نظر حول الرؤيا 6-18</a:t>
            </a:r>
            <a:endParaRPr lang="en-US" b="1" dirty="0">
              <a:solidFill>
                <a:srgbClr val="FFFF66"/>
              </a:solidFill>
              <a:effectLst>
                <a:outerShdw blurRad="38100" dist="38100" dir="2700000" algn="tl">
                  <a:srgbClr val="000000"/>
                </a:outerShdw>
              </a:effectLst>
              <a:ea typeface="ＭＳ Ｐゴシック" charset="0"/>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nvGrpSpPr>
            <p:cNvPr id="689167"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6" name="Text Box 16"/>
          <p:cNvSpPr txBox="1">
            <a:spLocks noChangeArrowheads="1"/>
          </p:cNvSpPr>
          <p:nvPr/>
        </p:nvSpPr>
        <p:spPr bwMode="auto">
          <a:xfrm rot="5400000">
            <a:off x="35514" y="3668485"/>
            <a:ext cx="2592388"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الماضي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9" name="Text Box 19"/>
          <p:cNvSpPr txBox="1">
            <a:spLocks noChangeArrowheads="1"/>
          </p:cNvSpPr>
          <p:nvPr/>
        </p:nvSpPr>
        <p:spPr bwMode="auto">
          <a:xfrm>
            <a:off x="3018655" y="3213100"/>
            <a:ext cx="3095625"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تاريخي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8" name="Text Box 18"/>
          <p:cNvSpPr txBox="1">
            <a:spLocks noChangeArrowheads="1"/>
          </p:cNvSpPr>
          <p:nvPr/>
        </p:nvSpPr>
        <p:spPr bwMode="auto">
          <a:xfrm>
            <a:off x="1622425" y="2819400"/>
            <a:ext cx="1725613"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مكتوب</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 95 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19" name="Text Box 18"/>
          <p:cNvSpPr txBox="1">
            <a:spLocks noChangeArrowheads="1"/>
          </p:cNvSpPr>
          <p:nvPr/>
        </p:nvSpPr>
        <p:spPr bwMode="auto">
          <a:xfrm>
            <a:off x="0" y="1371600"/>
            <a:ext cx="92964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رؤيا 6-18 يصور أي عصر؟</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0" name="Text Box 18"/>
          <p:cNvSpPr txBox="1">
            <a:spLocks noChangeArrowheads="1"/>
          </p:cNvSpPr>
          <p:nvPr/>
        </p:nvSpPr>
        <p:spPr bwMode="auto">
          <a:xfrm>
            <a:off x="6011863" y="2781300"/>
            <a:ext cx="1725612"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اقرأ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اليوم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7" name="Text Box 17"/>
          <p:cNvSpPr txBox="1">
            <a:spLocks noChangeArrowheads="1"/>
          </p:cNvSpPr>
          <p:nvPr/>
        </p:nvSpPr>
        <p:spPr bwMode="auto">
          <a:xfrm rot="5400000">
            <a:off x="6885782" y="3577998"/>
            <a:ext cx="2160587"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المستقبلي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8" name="Text Box 18"/>
          <p:cNvSpPr txBox="1">
            <a:spLocks noChangeArrowheads="1"/>
          </p:cNvSpPr>
          <p:nvPr/>
        </p:nvSpPr>
        <p:spPr bwMode="auto">
          <a:xfrm>
            <a:off x="2339751" y="5105400"/>
            <a:ext cx="2880431" cy="709613"/>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المثالي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1" name="Text Box 7"/>
          <p:cNvSpPr txBox="1">
            <a:spLocks noChangeArrowheads="1"/>
          </p:cNvSpPr>
          <p:nvPr/>
        </p:nvSpPr>
        <p:spPr bwMode="auto">
          <a:xfrm>
            <a:off x="7270923" y="4763"/>
            <a:ext cx="1829384"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325 ن، 326</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724634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2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88818"/>
                                        </p:tgtEl>
                                        <p:attrNameLst>
                                          <p:attrName>style.visibility</p:attrName>
                                        </p:attrNameLst>
                                      </p:cBhvr>
                                      <p:to>
                                        <p:strVal val="visible"/>
                                      </p:to>
                                    </p:set>
                                    <p:animEffect transition="in" filter="dissolve">
                                      <p:cBhvr>
                                        <p:cTn id="17" dur="500"/>
                                        <p:tgtEl>
                                          <p:spTgt spid="588818"/>
                                        </p:tgtEl>
                                      </p:cBhvr>
                                    </p:animEffect>
                                  </p:childTnLst>
                                </p:cTn>
                              </p:par>
                            </p:childTnLst>
                          </p:cTn>
                        </p:par>
                        <p:par>
                          <p:cTn id="18" fill="hold" nodeType="afterGroup">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88820"/>
                                        </p:tgtEl>
                                        <p:attrNameLst>
                                          <p:attrName>style.visibility</p:attrName>
                                        </p:attrNameLst>
                                      </p:cBhvr>
                                      <p:to>
                                        <p:strVal val="visible"/>
                                      </p:to>
                                    </p:set>
                                    <p:animEffect transition="in" filter="dissolve">
                                      <p:cBhvr>
                                        <p:cTn id="21" dur="500"/>
                                        <p:tgtEl>
                                          <p:spTgt spid="58882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20"/>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88816"/>
                                        </p:tgtEl>
                                        <p:attrNameLst>
                                          <p:attrName>style.visibility</p:attrName>
                                        </p:attrNameLst>
                                      </p:cBhvr>
                                      <p:to>
                                        <p:strVal val="visible"/>
                                      </p:to>
                                    </p:set>
                                    <p:animEffect transition="in" filter="dissolve">
                                      <p:cBhvr>
                                        <p:cTn id="34" dur="500"/>
                                        <p:tgtEl>
                                          <p:spTgt spid="58881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588819"/>
                                        </p:tgtEl>
                                        <p:attrNameLst>
                                          <p:attrName>style.visibility</p:attrName>
                                        </p:attrNameLst>
                                      </p:cBhvr>
                                      <p:to>
                                        <p:strVal val="visible"/>
                                      </p:to>
                                    </p:set>
                                    <p:animEffect transition="in" filter="dissolve">
                                      <p:cBhvr>
                                        <p:cTn id="39" dur="500"/>
                                        <p:tgtEl>
                                          <p:spTgt spid="588819"/>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588817"/>
                                        </p:tgtEl>
                                        <p:attrNameLst>
                                          <p:attrName>style.visibility</p:attrName>
                                        </p:attrNameLst>
                                      </p:cBhvr>
                                      <p:to>
                                        <p:strVal val="visible"/>
                                      </p:to>
                                    </p:set>
                                    <p:animEffect transition="in" filter="dissolve">
                                      <p:cBhvr>
                                        <p:cTn id="44" dur="500"/>
                                        <p:tgtEl>
                                          <p:spTgt spid="5888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16" grpId="0"/>
      <p:bldP spid="588819" grpId="0"/>
      <p:bldP spid="588820" grpId="0" animBg="1"/>
      <p:bldP spid="18" grpId="0"/>
      <p:bldP spid="19" grpId="0"/>
      <p:bldP spid="20" grpId="0"/>
      <p:bldP spid="588817" grpId="0"/>
      <p:bldP spid="588818"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ar-JO" sz="11500" b="1" dirty="0">
                <a:effectLst>
                  <a:glow rad="127000">
                    <a:schemeClr val="tx1"/>
                  </a:glow>
                </a:effectLst>
                <a:latin typeface="Arial" charset="0"/>
                <a:ea typeface="ＭＳ Ｐゴシック" charset="0"/>
                <a:cs typeface="ＭＳ Ｐゴシック" charset="0"/>
              </a:rPr>
              <a:t>كن منتصراً</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ريك </a:t>
            </a:r>
            <a:r>
              <a:rPr kumimoji="0" lang="ar-JO" sz="24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a:ea typeface="ＭＳ Ｐゴシック" charset="0"/>
                <a:cs typeface="Arial"/>
              </a:rPr>
              <a:t>جريفيث</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36556324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27038"/>
            <a:ext cx="9217026" cy="769937"/>
          </a:xfrm>
          <a:solidFill>
            <a:srgbClr val="006600"/>
          </a:solidFill>
          <a:ln w="28575">
            <a:solidFill>
              <a:srgbClr val="FFFF00"/>
            </a:solidFill>
          </a:ln>
        </p:spPr>
        <p:txBody>
          <a:bodyPr>
            <a:spAutoFit/>
          </a:bodyPr>
          <a:lstStyle/>
          <a:p>
            <a:pPr rtl="1">
              <a:defRPr/>
            </a:pPr>
            <a:r>
              <a:rPr lang="ar-EG" b="1" dirty="0">
                <a:solidFill>
                  <a:srgbClr val="FFFF66"/>
                </a:solidFill>
                <a:effectLst>
                  <a:outerShdw blurRad="38100" dist="38100" dir="2700000" algn="tl">
                    <a:srgbClr val="000000"/>
                  </a:outerShdw>
                </a:effectLst>
                <a:ea typeface="ＭＳ Ｐゴシック" charset="0"/>
              </a:rPr>
              <a:t>أربع وجهات نظر حول الرؤيا 6-18</a:t>
            </a:r>
            <a:endParaRPr lang="en-US" b="1" dirty="0">
              <a:solidFill>
                <a:srgbClr val="FFFF66"/>
              </a:solidFill>
              <a:effectLst>
                <a:outerShdw blurRad="38100" dist="38100" dir="2700000" algn="tl">
                  <a:srgbClr val="000000"/>
                </a:outerShdw>
              </a:effectLst>
              <a:ea typeface="ＭＳ Ｐゴシック" charset="0"/>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nvGrpSpPr>
            <p:cNvPr id="689167"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6" name="Text Box 16"/>
          <p:cNvSpPr txBox="1">
            <a:spLocks noChangeArrowheads="1"/>
          </p:cNvSpPr>
          <p:nvPr/>
        </p:nvSpPr>
        <p:spPr bwMode="auto">
          <a:xfrm rot="5400000">
            <a:off x="35514" y="3668485"/>
            <a:ext cx="2592388"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الماضي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9" name="Text Box 19"/>
          <p:cNvSpPr txBox="1">
            <a:spLocks noChangeArrowheads="1"/>
          </p:cNvSpPr>
          <p:nvPr/>
        </p:nvSpPr>
        <p:spPr bwMode="auto">
          <a:xfrm>
            <a:off x="3018655" y="3213100"/>
            <a:ext cx="3095625"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تاريخي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8" name="Text Box 18"/>
          <p:cNvSpPr txBox="1">
            <a:spLocks noChangeArrowheads="1"/>
          </p:cNvSpPr>
          <p:nvPr/>
        </p:nvSpPr>
        <p:spPr bwMode="auto">
          <a:xfrm>
            <a:off x="1622425" y="2819400"/>
            <a:ext cx="1725613"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مكتوب</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 95 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19" name="Text Box 18"/>
          <p:cNvSpPr txBox="1">
            <a:spLocks noChangeArrowheads="1"/>
          </p:cNvSpPr>
          <p:nvPr/>
        </p:nvSpPr>
        <p:spPr bwMode="auto">
          <a:xfrm>
            <a:off x="0" y="1371600"/>
            <a:ext cx="92964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رؤيا 6-18 يصور أي عصر؟</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0" name="Text Box 18"/>
          <p:cNvSpPr txBox="1">
            <a:spLocks noChangeArrowheads="1"/>
          </p:cNvSpPr>
          <p:nvPr/>
        </p:nvSpPr>
        <p:spPr bwMode="auto">
          <a:xfrm>
            <a:off x="6011863" y="2781300"/>
            <a:ext cx="1725612"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اقرأ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اليوم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7" name="Text Box 17"/>
          <p:cNvSpPr txBox="1">
            <a:spLocks noChangeArrowheads="1"/>
          </p:cNvSpPr>
          <p:nvPr/>
        </p:nvSpPr>
        <p:spPr bwMode="auto">
          <a:xfrm rot="5400000">
            <a:off x="6885782" y="3577998"/>
            <a:ext cx="2160587"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المستقبلي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1" name="Text Box 7"/>
          <p:cNvSpPr txBox="1">
            <a:spLocks noChangeArrowheads="1"/>
          </p:cNvSpPr>
          <p:nvPr/>
        </p:nvSpPr>
        <p:spPr bwMode="auto">
          <a:xfrm>
            <a:off x="7270923" y="4763"/>
            <a:ext cx="1829384"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325ن، 326</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24" name="Picture 23" descr="Thomas vol 2.jpg">
            <a:extLst>
              <a:ext uri="{FF2B5EF4-FFF2-40B4-BE49-F238E27FC236}">
                <a16:creationId xmlns:a16="http://schemas.microsoft.com/office/drawing/2014/main" id="{F2FF5992-1BBC-4149-8571-5749F3EFE40B}"/>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177697" y="533671"/>
            <a:ext cx="3457112" cy="5263794"/>
          </a:xfrm>
          <a:prstGeom prst="rect">
            <a:avLst/>
          </a:prstGeom>
        </p:spPr>
      </p:pic>
      <p:pic>
        <p:nvPicPr>
          <p:cNvPr id="25" name="Picture 24" descr="Thomas vol 1.jpg">
            <a:extLst>
              <a:ext uri="{FF2B5EF4-FFF2-40B4-BE49-F238E27FC236}">
                <a16:creationId xmlns:a16="http://schemas.microsoft.com/office/drawing/2014/main" id="{F3819210-3C2F-704F-9E30-55700AC5F573}"/>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rot="20597484">
            <a:off x="4192785" y="1869474"/>
            <a:ext cx="3485600" cy="5297264"/>
          </a:xfrm>
          <a:prstGeom prst="rect">
            <a:avLst/>
          </a:prstGeom>
        </p:spPr>
      </p:pic>
      <p:sp>
        <p:nvSpPr>
          <p:cNvPr id="26" name="Text Box 22">
            <a:extLst>
              <a:ext uri="{FF2B5EF4-FFF2-40B4-BE49-F238E27FC236}">
                <a16:creationId xmlns:a16="http://schemas.microsoft.com/office/drawing/2014/main" id="{A670378C-3542-684C-9F7B-2C1020215A17}"/>
              </a:ext>
            </a:extLst>
          </p:cNvPr>
          <p:cNvSpPr txBox="1">
            <a:spLocks noChangeArrowheads="1"/>
          </p:cNvSpPr>
          <p:nvPr/>
        </p:nvSpPr>
        <p:spPr bwMode="auto">
          <a:xfrm>
            <a:off x="4596029" y="4168826"/>
            <a:ext cx="3157166"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1992 و 1995</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8" name="Text Box 22">
            <a:extLst>
              <a:ext uri="{FF2B5EF4-FFF2-40B4-BE49-F238E27FC236}">
                <a16:creationId xmlns:a16="http://schemas.microsoft.com/office/drawing/2014/main" id="{B848C5E6-761D-6148-A6A4-F0853D47E4A6}"/>
              </a:ext>
            </a:extLst>
          </p:cNvPr>
          <p:cNvSpPr txBox="1">
            <a:spLocks noChangeArrowheads="1"/>
          </p:cNvSpPr>
          <p:nvPr/>
        </p:nvSpPr>
        <p:spPr bwMode="auto">
          <a:xfrm>
            <a:off x="5006574" y="4733997"/>
            <a:ext cx="2409932"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1256 صفحة!</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pic>
        <p:nvPicPr>
          <p:cNvPr id="23" name="Picture 22" descr="Beale.jpg">
            <a:extLst>
              <a:ext uri="{FF2B5EF4-FFF2-40B4-BE49-F238E27FC236}">
                <a16:creationId xmlns:a16="http://schemas.microsoft.com/office/drawing/2014/main" id="{F05F2B83-0E64-A64C-ADE4-FE67DEFCE72A}"/>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rot="20932024">
            <a:off x="343825" y="1313049"/>
            <a:ext cx="3810000" cy="5930900"/>
          </a:xfrm>
          <a:prstGeom prst="rect">
            <a:avLst/>
          </a:prstGeom>
        </p:spPr>
      </p:pic>
      <p:sp>
        <p:nvSpPr>
          <p:cNvPr id="27" name="Text Box 22">
            <a:extLst>
              <a:ext uri="{FF2B5EF4-FFF2-40B4-BE49-F238E27FC236}">
                <a16:creationId xmlns:a16="http://schemas.microsoft.com/office/drawing/2014/main" id="{363FE2D1-61DE-EA4F-A221-26035DA111AB}"/>
              </a:ext>
            </a:extLst>
          </p:cNvPr>
          <p:cNvSpPr txBox="1">
            <a:spLocks noChangeArrowheads="1"/>
          </p:cNvSpPr>
          <p:nvPr/>
        </p:nvSpPr>
        <p:spPr bwMode="auto">
          <a:xfrm>
            <a:off x="1322975" y="3713328"/>
            <a:ext cx="1105089"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1999</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9" name="Text Box 22">
            <a:extLst>
              <a:ext uri="{FF2B5EF4-FFF2-40B4-BE49-F238E27FC236}">
                <a16:creationId xmlns:a16="http://schemas.microsoft.com/office/drawing/2014/main" id="{F2EBC352-174E-9B4E-8CAF-A50410EDEA83}"/>
              </a:ext>
            </a:extLst>
          </p:cNvPr>
          <p:cNvSpPr txBox="1">
            <a:spLocks noChangeArrowheads="1"/>
          </p:cNvSpPr>
          <p:nvPr/>
        </p:nvSpPr>
        <p:spPr bwMode="auto">
          <a:xfrm>
            <a:off x="698297" y="4278499"/>
            <a:ext cx="2408328"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1245 صفحة!</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8" name="Text Box 18"/>
          <p:cNvSpPr txBox="1">
            <a:spLocks noChangeArrowheads="1"/>
          </p:cNvSpPr>
          <p:nvPr/>
        </p:nvSpPr>
        <p:spPr bwMode="auto">
          <a:xfrm>
            <a:off x="2316602" y="5105400"/>
            <a:ext cx="3005242" cy="709613"/>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المثالي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Tree>
    <p:extLst>
      <p:ext uri="{BB962C8B-B14F-4D97-AF65-F5344CB8AC3E}">
        <p14:creationId xmlns:p14="http://schemas.microsoft.com/office/powerpoint/2010/main" val="2852485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strVal val="#ppt_w*0.70"/>
                                          </p:val>
                                        </p:tav>
                                        <p:tav tm="100000">
                                          <p:val>
                                            <p:strVal val="#ppt_w"/>
                                          </p:val>
                                        </p:tav>
                                      </p:tavLst>
                                    </p:anim>
                                    <p:anim calcmode="lin" valueType="num">
                                      <p:cBhvr>
                                        <p:cTn id="8" dur="1000" fill="hold"/>
                                        <p:tgtEl>
                                          <p:spTgt spid="29"/>
                                        </p:tgtEl>
                                        <p:attrNameLst>
                                          <p:attrName>ppt_h</p:attrName>
                                        </p:attrNameLst>
                                      </p:cBhvr>
                                      <p:tavLst>
                                        <p:tav tm="0">
                                          <p:val>
                                            <p:strVal val="#ppt_h"/>
                                          </p:val>
                                        </p:tav>
                                        <p:tav tm="100000">
                                          <p:val>
                                            <p:strVal val="#ppt_h"/>
                                          </p:val>
                                        </p:tav>
                                      </p:tavLst>
                                    </p:anim>
                                    <p:animEffect transition="in" filter="fade">
                                      <p:cBhvr>
                                        <p:cTn id="9" dur="1000"/>
                                        <p:tgtEl>
                                          <p:spTgt spid="2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1000" fill="hold"/>
                                        <p:tgtEl>
                                          <p:spTgt spid="27"/>
                                        </p:tgtEl>
                                        <p:attrNameLst>
                                          <p:attrName>ppt_w</p:attrName>
                                        </p:attrNameLst>
                                      </p:cBhvr>
                                      <p:tavLst>
                                        <p:tav tm="0">
                                          <p:val>
                                            <p:strVal val="#ppt_w*0.70"/>
                                          </p:val>
                                        </p:tav>
                                        <p:tav tm="100000">
                                          <p:val>
                                            <p:strVal val="#ppt_w"/>
                                          </p:val>
                                        </p:tav>
                                      </p:tavLst>
                                    </p:anim>
                                    <p:anim calcmode="lin" valueType="num">
                                      <p:cBhvr>
                                        <p:cTn id="13" dur="1000" fill="hold"/>
                                        <p:tgtEl>
                                          <p:spTgt spid="27"/>
                                        </p:tgtEl>
                                        <p:attrNameLst>
                                          <p:attrName>ppt_h</p:attrName>
                                        </p:attrNameLst>
                                      </p:cBhvr>
                                      <p:tavLst>
                                        <p:tav tm="0">
                                          <p:val>
                                            <p:strVal val="#ppt_h"/>
                                          </p:val>
                                        </p:tav>
                                        <p:tav tm="100000">
                                          <p:val>
                                            <p:strVal val="#ppt_h"/>
                                          </p:val>
                                        </p:tav>
                                      </p:tavLst>
                                    </p:anim>
                                    <p:animEffect transition="in" filter="fade">
                                      <p:cBhvr>
                                        <p:cTn id="14" dur="1000"/>
                                        <p:tgtEl>
                                          <p:spTgt spid="27"/>
                                        </p:tgtEl>
                                      </p:cBhvr>
                                    </p:animEffect>
                                  </p:childTnLst>
                                </p:cTn>
                              </p:par>
                              <p:par>
                                <p:cTn id="15" presetID="55"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strVal val="#ppt_w*0.70"/>
                                          </p:val>
                                        </p:tav>
                                        <p:tav tm="100000">
                                          <p:val>
                                            <p:strVal val="#ppt_w"/>
                                          </p:val>
                                        </p:tav>
                                      </p:tavLst>
                                    </p:anim>
                                    <p:anim calcmode="lin" valueType="num">
                                      <p:cBhvr>
                                        <p:cTn id="18" dur="1000" fill="hold"/>
                                        <p:tgtEl>
                                          <p:spTgt spid="23"/>
                                        </p:tgtEl>
                                        <p:attrNameLst>
                                          <p:attrName>ppt_h</p:attrName>
                                        </p:attrNameLst>
                                      </p:cBhvr>
                                      <p:tavLst>
                                        <p:tav tm="0">
                                          <p:val>
                                            <p:strVal val="#ppt_h"/>
                                          </p:val>
                                        </p:tav>
                                        <p:tav tm="100000">
                                          <p:val>
                                            <p:strVal val="#ppt_h"/>
                                          </p:val>
                                        </p:tav>
                                      </p:tavLst>
                                    </p:anim>
                                    <p:animEffect transition="in" filter="fade">
                                      <p:cBhvr>
                                        <p:cTn id="19" dur="1000"/>
                                        <p:tgtEl>
                                          <p:spTgt spid="2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p:cTn id="24" dur="1000" fill="hold"/>
                                        <p:tgtEl>
                                          <p:spTgt spid="26"/>
                                        </p:tgtEl>
                                        <p:attrNameLst>
                                          <p:attrName>ppt_w</p:attrName>
                                        </p:attrNameLst>
                                      </p:cBhvr>
                                      <p:tavLst>
                                        <p:tav tm="0">
                                          <p:val>
                                            <p:strVal val="#ppt_w*0.70"/>
                                          </p:val>
                                        </p:tav>
                                        <p:tav tm="100000">
                                          <p:val>
                                            <p:strVal val="#ppt_w"/>
                                          </p:val>
                                        </p:tav>
                                      </p:tavLst>
                                    </p:anim>
                                    <p:anim calcmode="lin" valueType="num">
                                      <p:cBhvr>
                                        <p:cTn id="25" dur="1000" fill="hold"/>
                                        <p:tgtEl>
                                          <p:spTgt spid="26"/>
                                        </p:tgtEl>
                                        <p:attrNameLst>
                                          <p:attrName>ppt_h</p:attrName>
                                        </p:attrNameLst>
                                      </p:cBhvr>
                                      <p:tavLst>
                                        <p:tav tm="0">
                                          <p:val>
                                            <p:strVal val="#ppt_h"/>
                                          </p:val>
                                        </p:tav>
                                        <p:tav tm="100000">
                                          <p:val>
                                            <p:strVal val="#ppt_h"/>
                                          </p:val>
                                        </p:tav>
                                      </p:tavLst>
                                    </p:anim>
                                    <p:animEffect transition="in" filter="fade">
                                      <p:cBhvr>
                                        <p:cTn id="26" dur="1000"/>
                                        <p:tgtEl>
                                          <p:spTgt spid="2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strVal val="#ppt_w*0.70"/>
                                          </p:val>
                                        </p:tav>
                                        <p:tav tm="100000">
                                          <p:val>
                                            <p:strVal val="#ppt_w"/>
                                          </p:val>
                                        </p:tav>
                                      </p:tavLst>
                                    </p:anim>
                                    <p:anim calcmode="lin" valueType="num">
                                      <p:cBhvr>
                                        <p:cTn id="30" dur="1000" fill="hold"/>
                                        <p:tgtEl>
                                          <p:spTgt spid="28"/>
                                        </p:tgtEl>
                                        <p:attrNameLst>
                                          <p:attrName>ppt_h</p:attrName>
                                        </p:attrNameLst>
                                      </p:cBhvr>
                                      <p:tavLst>
                                        <p:tav tm="0">
                                          <p:val>
                                            <p:strVal val="#ppt_h"/>
                                          </p:val>
                                        </p:tav>
                                        <p:tav tm="100000">
                                          <p:val>
                                            <p:strVal val="#ppt_h"/>
                                          </p:val>
                                        </p:tav>
                                      </p:tavLst>
                                    </p:anim>
                                    <p:animEffect transition="in" filter="fade">
                                      <p:cBhvr>
                                        <p:cTn id="31" dur="1000"/>
                                        <p:tgtEl>
                                          <p:spTgt spid="28"/>
                                        </p:tgtEl>
                                      </p:cBhvr>
                                    </p:animEffect>
                                  </p:childTnLst>
                                </p:cTn>
                              </p:par>
                              <p:par>
                                <p:cTn id="32" presetID="55"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strVal val="#ppt_w*0.70"/>
                                          </p:val>
                                        </p:tav>
                                        <p:tav tm="100000">
                                          <p:val>
                                            <p:strVal val="#ppt_w"/>
                                          </p:val>
                                        </p:tav>
                                      </p:tavLst>
                                    </p:anim>
                                    <p:anim calcmode="lin" valueType="num">
                                      <p:cBhvr>
                                        <p:cTn id="35" dur="1000" fill="hold"/>
                                        <p:tgtEl>
                                          <p:spTgt spid="25"/>
                                        </p:tgtEl>
                                        <p:attrNameLst>
                                          <p:attrName>ppt_h</p:attrName>
                                        </p:attrNameLst>
                                      </p:cBhvr>
                                      <p:tavLst>
                                        <p:tav tm="0">
                                          <p:val>
                                            <p:strVal val="#ppt_h"/>
                                          </p:val>
                                        </p:tav>
                                        <p:tav tm="100000">
                                          <p:val>
                                            <p:strVal val="#ppt_h"/>
                                          </p:val>
                                        </p:tav>
                                      </p:tavLst>
                                    </p:anim>
                                    <p:animEffect transition="in" filter="fade">
                                      <p:cBhvr>
                                        <p:cTn id="36" dur="1000"/>
                                        <p:tgtEl>
                                          <p:spTgt spid="25"/>
                                        </p:tgtEl>
                                      </p:cBhvr>
                                    </p:animEffect>
                                  </p:childTnLst>
                                </p:cTn>
                              </p:par>
                              <p:par>
                                <p:cTn id="37" presetID="55" presetClass="entr" presetSubtype="0" fill="hold" nodeType="with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1000" fill="hold"/>
                                        <p:tgtEl>
                                          <p:spTgt spid="24"/>
                                        </p:tgtEl>
                                        <p:attrNameLst>
                                          <p:attrName>ppt_w</p:attrName>
                                        </p:attrNameLst>
                                      </p:cBhvr>
                                      <p:tavLst>
                                        <p:tav tm="0">
                                          <p:val>
                                            <p:strVal val="#ppt_w*0.70"/>
                                          </p:val>
                                        </p:tav>
                                        <p:tav tm="100000">
                                          <p:val>
                                            <p:strVal val="#ppt_w"/>
                                          </p:val>
                                        </p:tav>
                                      </p:tavLst>
                                    </p:anim>
                                    <p:anim calcmode="lin" valueType="num">
                                      <p:cBhvr>
                                        <p:cTn id="40" dur="1000" fill="hold"/>
                                        <p:tgtEl>
                                          <p:spTgt spid="24"/>
                                        </p:tgtEl>
                                        <p:attrNameLst>
                                          <p:attrName>ppt_h</p:attrName>
                                        </p:attrNameLst>
                                      </p:cBhvr>
                                      <p:tavLst>
                                        <p:tav tm="0">
                                          <p:val>
                                            <p:strVal val="#ppt_h"/>
                                          </p:val>
                                        </p:tav>
                                        <p:tav tm="100000">
                                          <p:val>
                                            <p:strVal val="#ppt_h"/>
                                          </p:val>
                                        </p:tav>
                                      </p:tavLst>
                                    </p:anim>
                                    <p:animEffect transition="in" filter="fade">
                                      <p:cBhvr>
                                        <p:cTn id="41"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8" grpId="0" animBg="1"/>
      <p:bldP spid="27" grpId="0" animBg="1"/>
      <p:bldP spid="29"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3010" name="Rectangle 2"/>
          <p:cNvSpPr>
            <a:spLocks noGrp="1" noChangeArrowheads="1"/>
          </p:cNvSpPr>
          <p:nvPr>
            <p:ph type="ctrTitle"/>
          </p:nvPr>
        </p:nvSpPr>
        <p:spPr>
          <a:xfrm>
            <a:off x="0" y="455326"/>
            <a:ext cx="9144000" cy="838200"/>
          </a:xfrm>
        </p:spPr>
        <p:txBody>
          <a:bodyPr/>
          <a:lstStyle/>
          <a:p>
            <a:r>
              <a:rPr lang="ar-SA" sz="4000" b="1" dirty="0">
                <a:solidFill>
                  <a:srgbClr val="000066"/>
                </a:solidFill>
                <a:latin typeface="Arial" charset="0"/>
                <a:ea typeface="ＭＳ Ｐゴシック" charset="0"/>
              </a:rPr>
              <a:t>هل التفاسير مهمة حقاً؟</a:t>
            </a:r>
            <a:endParaRPr lang="en-US" dirty="0">
              <a:latin typeface="Arial" charset="0"/>
              <a:ea typeface="ＭＳ Ｐゴシック" charset="0"/>
            </a:endParaRPr>
          </a:p>
        </p:txBody>
      </p:sp>
      <p:pic>
        <p:nvPicPr>
          <p:cNvPr id="683011" name="Picture 3" descr="eleph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1295400"/>
            <a:ext cx="6629400" cy="541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5"/>
          <p:cNvSpPr txBox="1">
            <a:spLocks noChangeArrowheads="1"/>
          </p:cNvSpPr>
          <p:nvPr/>
        </p:nvSpPr>
        <p:spPr bwMode="auto">
          <a:xfrm>
            <a:off x="8427516" y="7938"/>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2D2D8A">
                    <a:lumMod val="50000"/>
                  </a:srgbClr>
                </a:solidFill>
                <a:effectLst/>
                <a:uLnTx/>
                <a:uFillTx/>
                <a:latin typeface="Arial" charset="0"/>
                <a:ea typeface="ＭＳ Ｐゴシック" charset="0"/>
                <a:cs typeface="Arial" charset="0"/>
              </a:rPr>
              <a:t>٣٢٦</a:t>
            </a:r>
            <a:endParaRPr kumimoji="0" lang="en-US" sz="2400" b="1" i="0" u="none" strike="noStrike" kern="1200" cap="none" spc="0" normalizeH="0" baseline="0" noProof="0">
              <a:ln>
                <a:noFill/>
              </a:ln>
              <a:solidFill>
                <a:srgbClr val="2D2D8A">
                  <a:lumMod val="50000"/>
                </a:srgbClr>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25461314"/>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1201" name="Rectangle 2"/>
          <p:cNvSpPr>
            <a:spLocks noGrp="1" noChangeArrowheads="1"/>
          </p:cNvSpPr>
          <p:nvPr>
            <p:ph type="title"/>
          </p:nvPr>
        </p:nvSpPr>
        <p:spPr>
          <a:xfrm>
            <a:off x="684213" y="193675"/>
            <a:ext cx="7772400" cy="720725"/>
          </a:xfrm>
          <a:solidFill>
            <a:srgbClr val="800000"/>
          </a:solidFill>
          <a:ln>
            <a:noFill/>
          </a:ln>
        </p:spPr>
        <p:txBody>
          <a:bodyPr vert="horz" wrap="square" lIns="91440" tIns="45720" rIns="91440" bIns="45720" numCol="1" anchor="ctr" anchorCtr="0" compatLnSpc="1">
            <a:prstTxWarp prst="textNoShape">
              <a:avLst/>
            </a:prstTxWarp>
          </a:bodyPr>
          <a:lstStyle/>
          <a:p>
            <a:r>
              <a:rPr lang="ar-SA" sz="3600" b="1" dirty="0">
                <a:latin typeface="Arial" charset="0"/>
                <a:ea typeface="ＭＳ Ｐゴシック" charset="0"/>
              </a:rPr>
              <a:t>وجهات النظر التفسيرية لسفر الرؤيا</a:t>
            </a:r>
            <a:endParaRPr lang="en-US" sz="3600" b="1" dirty="0">
              <a:latin typeface="Arial" charset="0"/>
              <a:ea typeface="ＭＳ Ｐゴシック" charset="0"/>
            </a:endParaRPr>
          </a:p>
        </p:txBody>
      </p:sp>
      <p:sp>
        <p:nvSpPr>
          <p:cNvPr id="691202" name="Text Box 5"/>
          <p:cNvSpPr txBox="1">
            <a:spLocks noChangeArrowheads="1"/>
          </p:cNvSpPr>
          <p:nvPr/>
        </p:nvSpPr>
        <p:spPr bwMode="auto">
          <a:xfrm>
            <a:off x="8427516" y="7938"/>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٣٢٦</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aphicFrame>
        <p:nvGraphicFramePr>
          <p:cNvPr id="6" name="Table 5"/>
          <p:cNvGraphicFramePr>
            <a:graphicFrameLocks noGrp="1"/>
          </p:cNvGraphicFramePr>
          <p:nvPr>
            <p:extLst>
              <p:ext uri="{D42A27DB-BD31-4B8C-83A1-F6EECF244321}">
                <p14:modId xmlns:p14="http://schemas.microsoft.com/office/powerpoint/2010/main" val="479655962"/>
              </p:ext>
            </p:extLst>
          </p:nvPr>
        </p:nvGraphicFramePr>
        <p:xfrm>
          <a:off x="0" y="1255713"/>
          <a:ext cx="9144000" cy="5749641"/>
        </p:xfrm>
        <a:graphic>
          <a:graphicData uri="http://schemas.openxmlformats.org/drawingml/2006/table">
            <a:tbl>
              <a:tblPr/>
              <a:tblGrid>
                <a:gridCol w="20574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43176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FFFFFF"/>
                          </a:solidFill>
                          <a:effectLst/>
                          <a:latin typeface="Arial" charset="0"/>
                          <a:ea typeface="ＭＳ Ｐゴシック" charset="0"/>
                          <a:cs typeface="Arial" charset="0"/>
                        </a:rPr>
                        <a:t>رأي ودعاة
</a:t>
                      </a:r>
                      <a:endParaRPr kumimoji="0" lang="en-US" sz="1600" b="1" i="0" u="none" strike="noStrike" cap="none" normalizeH="0" baseline="0" dirty="0">
                        <a:ln>
                          <a:noFill/>
                        </a:ln>
                        <a:solidFill>
                          <a:srgbClr val="FFFFFF"/>
                        </a:solidFill>
                        <a:effectLst/>
                        <a:latin typeface="Arial" charset="0"/>
                        <a:ea typeface="ＭＳ Ｐゴシック" charset="0"/>
                        <a:cs typeface="Arial" charset="0"/>
                      </a:endParaRPr>
                    </a:p>
                  </a:txBody>
                  <a:tcPr marT="45719" marB="45719" anchor="ctr" anchorCtr="1"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FFFFFF"/>
                          </a:solidFill>
                          <a:effectLst/>
                          <a:latin typeface="Arial" charset="0"/>
                          <a:ea typeface="ＭＳ Ｐゴシック" charset="0"/>
                          <a:cs typeface="Times New Roman" charset="0"/>
                        </a:rPr>
                        <a:t>الراي الالفي</a:t>
                      </a:r>
                      <a:endParaRPr kumimoji="0" lang="en-US" sz="1600" b="1" i="0" u="none" strike="noStrike" cap="none" normalizeH="0" baseline="0">
                        <a:ln>
                          <a:noFill/>
                        </a:ln>
                        <a:solidFill>
                          <a:srgbClr val="FFFFFF"/>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FFFFFF"/>
                          </a:solidFill>
                          <a:effectLst/>
                          <a:latin typeface="Arial" charset="0"/>
                          <a:ea typeface="ＭＳ Ｐゴシック" charset="0"/>
                          <a:cs typeface="Arial" charset="0"/>
                        </a:rPr>
                        <a:t>رؤيا ١-٣</a:t>
                      </a:r>
                      <a:endParaRPr kumimoji="0" lang="en-US" sz="1600" b="1" i="0" u="none" strike="noStrike" cap="none" normalizeH="0" baseline="0">
                        <a:ln>
                          <a:noFill/>
                        </a:ln>
                        <a:solidFill>
                          <a:srgbClr val="FFFFFF"/>
                        </a:solidFill>
                        <a:effectLst/>
                        <a:latin typeface="Arial" charset="0"/>
                        <a:ea typeface="ＭＳ Ｐゴシック" charset="0"/>
                        <a:cs typeface="Arial"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FFFFFF"/>
                          </a:solidFill>
                          <a:effectLst/>
                          <a:latin typeface="Arial" charset="0"/>
                          <a:ea typeface="ＭＳ Ｐゴシック" charset="0"/>
                          <a:cs typeface="Times New Roman" charset="0"/>
                        </a:rPr>
                        <a:t>رؤيا ٤-١٩</a:t>
                      </a:r>
                      <a:endParaRPr kumimoji="0" lang="en-US" sz="1600" b="1" i="0" u="none" strike="noStrike" cap="none" normalizeH="0" baseline="0">
                        <a:ln>
                          <a:noFill/>
                        </a:ln>
                        <a:solidFill>
                          <a:srgbClr val="FFFFFF"/>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FFFFFF"/>
                          </a:solidFill>
                          <a:effectLst/>
                          <a:latin typeface="Arial" charset="0"/>
                          <a:ea typeface="ＭＳ Ｐゴシック" charset="0"/>
                          <a:cs typeface="Times New Roman" charset="0"/>
                        </a:rPr>
                        <a:t>رؤيا٢٠-٢٢</a:t>
                      </a:r>
                      <a:endParaRPr kumimoji="0" lang="en-US" sz="1600" b="1" i="0" u="none" strike="noStrike" cap="none" normalizeH="0" baseline="0">
                        <a:ln>
                          <a:noFill/>
                        </a:ln>
                        <a:solidFill>
                          <a:srgbClr val="FFFFFF"/>
                        </a:solidFill>
                        <a:effectLst/>
                        <a:latin typeface="Arial"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0004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90"/>
                          </a:solidFill>
                          <a:effectLst/>
                          <a:latin typeface="Arial" charset="0"/>
                          <a:ea typeface="ＭＳ Ｐゴシック" charset="0"/>
                          <a:cs typeface="Times New Roman" charset="0"/>
                        </a:rPr>
                        <a:t>المثالي</a:t>
                      </a:r>
                      <a:endParaRPr kumimoji="0" lang="en-US" sz="1600" b="1" i="0" u="none" strike="noStrike" cap="none" normalizeH="0" baseline="0" dirty="0">
                        <a:ln>
                          <a:noFill/>
                        </a:ln>
                        <a:solidFill>
                          <a:srgbClr val="000090"/>
                        </a:solidFill>
                        <a:effectLst/>
                        <a:latin typeface="Arial"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charset="0"/>
                          <a:ea typeface="ＭＳ Ｐゴシック" charset="0"/>
                          <a:cs typeface="Times New Roman" charset="0"/>
                        </a:rPr>
                        <a:t>بيلي</a:t>
                      </a:r>
                      <a:r>
                        <a:rPr kumimoji="0" lang="en-US" sz="1600" b="1" i="0" u="none" strike="noStrike" cap="none" normalizeH="0" baseline="0" dirty="0">
                          <a:ln>
                            <a:noFill/>
                          </a:ln>
                          <a:solidFill>
                            <a:srgbClr val="000000"/>
                          </a:solidFill>
                          <a:effectLst/>
                          <a:latin typeface="Arial" charset="0"/>
                          <a:ea typeface="ＭＳ Ｐゴシック" charset="0"/>
                          <a:cs typeface="Times New Roman" charset="0"/>
                        </a:rPr>
                        <a:t> </a:t>
                      </a: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charset="0"/>
                          <a:ea typeface="ＭＳ Ｐゴシック" charset="0"/>
                          <a:cs typeface="Times New Roman" charset="0"/>
                        </a:rPr>
                        <a:t>هندريكسن</a:t>
                      </a:r>
                      <a:r>
                        <a:rPr kumimoji="0" lang="en-US" sz="1600" b="1" i="0" u="none" strike="noStrike" cap="none" normalizeH="0" baseline="0" dirty="0">
                          <a:ln>
                            <a:noFill/>
                          </a:ln>
                          <a:solidFill>
                            <a:srgbClr val="000000"/>
                          </a:solidFill>
                          <a:effectLst/>
                          <a:latin typeface="Arial" charset="0"/>
                          <a:ea typeface="ＭＳ Ｐゴシック" charset="0"/>
                          <a:cs typeface="Times New Roman" charset="0"/>
                        </a:rPr>
                        <a:t> </a:t>
                      </a: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charset="0"/>
                          <a:ea typeface="ＭＳ Ｐゴシック" charset="0"/>
                          <a:cs typeface="Times New Roman" charset="0"/>
                        </a:rPr>
                        <a:t>هيجز</a:t>
                      </a:r>
                      <a:endParaRPr kumimoji="0" lang="en-US" sz="1600" b="1" i="0" u="none" strike="noStrike" cap="none" normalizeH="0" baseline="0" dirty="0">
                        <a:ln>
                          <a:noFill/>
                        </a:ln>
                        <a:solidFill>
                          <a:srgbClr val="000000"/>
                        </a:solidFill>
                        <a:effectLst/>
                        <a:latin typeface="Arial"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البعد الالفي (اللاألفي)</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الكنائس التاريخية</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رمزية للصراع غير التاريخي بين الخير والشر</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انتصار الخير على الشر (الكنيسة في جميع أنحاء العالم)</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1"/>
                  </a:ext>
                </a:extLst>
              </a:tr>
              <a:tr h="100004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90"/>
                          </a:solidFill>
                          <a:effectLst/>
                          <a:latin typeface="Arial" charset="0"/>
                          <a:ea typeface="ＭＳ Ｐゴシック" charset="0"/>
                          <a:cs typeface="Times New Roman" charset="0"/>
                        </a:rPr>
                        <a:t>تفسير احداث القرن الاول</a:t>
                      </a:r>
                      <a:endParaRPr kumimoji="0" lang="en-US" sz="1600" b="1" i="0" u="none" strike="noStrike" cap="none" normalizeH="0" baseline="0">
                        <a:ln>
                          <a:noFill/>
                        </a:ln>
                        <a:solidFill>
                          <a:srgbClr val="000090"/>
                        </a:solidFill>
                        <a:effectLst/>
                        <a:latin typeface="Arial"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سويتي</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ايليكوت</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دي مار</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Arial" charset="0"/>
                        </a:rPr>
                        <a:t>رؤيوي</a:t>
                      </a:r>
                      <a:endParaRPr kumimoji="0" lang="en-US" sz="1600" b="1" i="0" u="none" strike="noStrike" cap="none" normalizeH="0" baseline="0">
                        <a:ln>
                          <a:noFill/>
                        </a:ln>
                        <a:solidFill>
                          <a:srgbClr val="000000"/>
                        </a:solidFill>
                        <a:effectLst/>
                        <a:latin typeface="Arial" charset="0"/>
                        <a:ea typeface="ＭＳ Ｐゴシック" charset="0"/>
                        <a:cs typeface="Arial"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الكنائس التاريخية</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رمزية الاحداث في القرن الأول (نيرون، ثوران جبل فيزوف)</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رمزية السماء والنصر</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46355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90"/>
                          </a:solidFill>
                          <a:effectLst/>
                          <a:latin typeface="Arial" charset="0"/>
                          <a:ea typeface="ＭＳ Ｐゴシック" charset="0"/>
                          <a:cs typeface="Times New Roman" charset="0"/>
                        </a:rPr>
                        <a:t>تاريخي</a:t>
                      </a:r>
                      <a:endParaRPr kumimoji="0" lang="en-US" sz="1600" b="1" i="0" u="none" strike="noStrike" cap="none" normalizeH="0" baseline="0">
                        <a:ln>
                          <a:noFill/>
                        </a:ln>
                        <a:solidFill>
                          <a:srgbClr val="000090"/>
                        </a:solidFill>
                        <a:effectLst/>
                        <a:latin typeface="Arial"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لوثر</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نيوتن</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إليوت</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اللاألفي (البعد الالفي)</a:t>
                      </a:r>
                      <a:r>
                        <a:rPr kumimoji="0" lang="en-US" sz="1600" b="1" i="0" u="none" strike="noStrike" cap="none" normalizeH="0" baseline="0">
                          <a:ln>
                            <a:noFill/>
                          </a:ln>
                          <a:solidFill>
                            <a:srgbClr val="000000"/>
                          </a:solidFill>
                          <a:effectLst/>
                          <a:latin typeface="Arial" charset="0"/>
                          <a:ea typeface="ＭＳ Ｐゴシック" charset="0"/>
                          <a:cs typeface="Times New Roman" charset="0"/>
                        </a:rPr>
                        <a: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الكنائس التاريخية</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ترميز الأحداث في عصر الكنيسة (سقوط روما، صعود الإسلام والكاثوليك، الإصلاح، الخ)</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العصر الحاضر (اللاألفي) أو الألفية المستقبلية (البعد الألفي)، الدينونة العامة، السماء</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3"/>
                  </a:ext>
                </a:extLst>
              </a:tr>
              <a:tr h="17068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90"/>
                          </a:solidFill>
                          <a:effectLst/>
                          <a:latin typeface="Arial" charset="0"/>
                          <a:ea typeface="ＭＳ Ｐゴシック" charset="0"/>
                          <a:cs typeface="Times New Roman" charset="0"/>
                        </a:rPr>
                        <a:t>مستقبلي</a:t>
                      </a:r>
                      <a:endParaRPr kumimoji="0" lang="en-US" sz="1600" b="1" i="0" u="none" strike="noStrike" cap="none" normalizeH="0" baseline="0">
                        <a:ln>
                          <a:noFill/>
                        </a:ln>
                        <a:solidFill>
                          <a:srgbClr val="000090"/>
                        </a:solidFill>
                        <a:effectLst/>
                        <a:latin typeface="Arial"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توماس</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والفورد</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رايري</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لاد</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charset="0"/>
                          <a:ea typeface="ＭＳ Ｐゴシック" charset="0"/>
                          <a:cs typeface="Times New Roman" charset="0"/>
                        </a:rPr>
                        <a:t>قبل الألفي</a:t>
                      </a:r>
                      <a:endParaRPr kumimoji="0" lang="en-US" sz="1600" b="1" i="0" u="none" strike="noStrike" cap="none" normalizeH="0" baseline="0" dirty="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a:ln>
                            <a:noFill/>
                          </a:ln>
                          <a:solidFill>
                            <a:srgbClr val="000000"/>
                          </a:solidFill>
                          <a:effectLst/>
                          <a:latin typeface="Arial" charset="0"/>
                          <a:ea typeface="ＭＳ Ｐゴシック" charset="0"/>
                          <a:cs typeface="Times New Roman" charset="0"/>
                        </a:rPr>
                        <a:t>الكنائس التاريخية او سبع مراحل من تاريخ الكنيسة</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charset="0"/>
                          <a:ea typeface="ＭＳ Ｐゴシック" charset="0"/>
                          <a:cs typeface="Times New Roman" charset="0"/>
                        </a:rPr>
                        <a:t>مستقبلية الدينونة على الكنيسة المرتدة وضد المسيح، وعودة المسيح</a:t>
                      </a:r>
                      <a:endParaRPr kumimoji="0" lang="en-US" sz="1600" b="1" i="0" u="none" strike="noStrike" cap="none" normalizeH="0" baseline="0" dirty="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charset="0"/>
                          <a:ea typeface="ＭＳ Ｐゴシック" charset="0"/>
                          <a:cs typeface="Times New Roman" charset="0"/>
                        </a:rPr>
                        <a:t>الألفية المستقبلية، الحكم، السماء</a:t>
                      </a:r>
                      <a:endParaRPr kumimoji="0" lang="en-US" sz="1600" b="1" i="0" u="none" strike="noStrike" cap="none" normalizeH="0" baseline="0" dirty="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014239386"/>
      </p:ext>
    </p:extLst>
  </p:cSld>
  <p:clrMapOvr>
    <a:overrideClrMapping bg1="lt1" tx1="dk1" bg2="lt2" tx2="dk2" accent1="accent1" accent2="accent2" accent3="accent3" accent4="accent4" accent5="accent5" accent6="accent6" hlink="hlink" folHlink="folHlink"/>
  </p:clrMapOvr>
  <p:transition/>
</p:sld>
</file>

<file path=ppt/slides/slide12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30721" name="Line 1"/>
          <p:cNvSpPr>
            <a:spLocks noChangeShapeType="1"/>
          </p:cNvSpPr>
          <p:nvPr/>
        </p:nvSpPr>
        <p:spPr bwMode="auto">
          <a:xfrm>
            <a:off x="1447800" y="4114800"/>
            <a:ext cx="6705600" cy="1588"/>
          </a:xfrm>
          <a:prstGeom prst="line">
            <a:avLst/>
          </a:prstGeom>
          <a:noFill/>
          <a:ln w="76320">
            <a:solidFill>
              <a:srgbClr val="CCFFCC"/>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0722" name="Line 2"/>
          <p:cNvSpPr>
            <a:spLocks noChangeShapeType="1"/>
          </p:cNvSpPr>
          <p:nvPr/>
        </p:nvSpPr>
        <p:spPr bwMode="auto">
          <a:xfrm>
            <a:off x="45354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0723" name="Text Box 3"/>
          <p:cNvSpPr txBox="1">
            <a:spLocks noChangeArrowheads="1"/>
          </p:cNvSpPr>
          <p:nvPr/>
        </p:nvSpPr>
        <p:spPr bwMode="auto">
          <a:xfrm rot="-5400000">
            <a:off x="-675481" y="3750469"/>
            <a:ext cx="3121025"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0724" name="Text Box 4"/>
          <p:cNvSpPr txBox="1">
            <a:spLocks noChangeArrowheads="1"/>
          </p:cNvSpPr>
          <p:nvPr/>
        </p:nvSpPr>
        <p:spPr bwMode="auto">
          <a:xfrm>
            <a:off x="3429000" y="1257300"/>
            <a:ext cx="2057400"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00CCFF"/>
                </a:solidFill>
                <a:effectLst/>
                <a:uLnTx/>
                <a:uFillTx/>
                <a:latin typeface="Arial" pitchFamily="34" charset="0"/>
                <a:ea typeface="MS PGothic" pitchFamily="34" charset="-128"/>
                <a:cs typeface="Arial" pitchFamily="34" charset="0"/>
              </a:rPr>
              <a:t>المجيء الثاني</a:t>
            </a:r>
            <a:endParaRPr kumimoji="0" lang="en-GB" sz="3600" b="1" i="0" u="none" strike="noStrike" kern="1200" cap="none" spc="0" normalizeH="0" baseline="0" noProof="0">
              <a:ln>
                <a:noFill/>
              </a:ln>
              <a:solidFill>
                <a:srgbClr val="00CCFF"/>
              </a:solidFill>
              <a:effectLst/>
              <a:uLnTx/>
              <a:uFillTx/>
              <a:latin typeface="Arial" pitchFamily="34" charset="0"/>
              <a:ea typeface="MS PGothic" pitchFamily="34" charset="-128"/>
              <a:cs typeface="Arial" pitchFamily="34" charset="0"/>
            </a:endParaRPr>
          </a:p>
        </p:txBody>
      </p:sp>
      <p:sp>
        <p:nvSpPr>
          <p:cNvPr id="30725" name="Text Box 5"/>
          <p:cNvSpPr txBox="1">
            <a:spLocks noChangeArrowheads="1"/>
          </p:cNvSpPr>
          <p:nvPr/>
        </p:nvSpPr>
        <p:spPr bwMode="auto">
          <a:xfrm>
            <a:off x="1600200" y="3276600"/>
            <a:ext cx="2743200" cy="649288"/>
          </a:xfrm>
          <a:prstGeom prst="rect">
            <a:avLst/>
          </a:prstGeom>
          <a:noFill/>
          <a:ln w="9360">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الضيقة</a:t>
            </a:r>
            <a:endParaRPr kumimoji="0" lang="en-GB"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0726" name="Text Box 6"/>
          <p:cNvSpPr txBox="1">
            <a:spLocks noChangeArrowheads="1"/>
          </p:cNvSpPr>
          <p:nvPr/>
        </p:nvSpPr>
        <p:spPr bwMode="auto">
          <a:xfrm>
            <a:off x="1905000" y="4267200"/>
            <a:ext cx="2362200" cy="64928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66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7 سنوات</a:t>
            </a:r>
            <a:endParaRPr kumimoji="0" lang="en-GB"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30727" name="Text Box 7"/>
          <p:cNvSpPr txBox="1">
            <a:spLocks noChangeArrowheads="1"/>
          </p:cNvSpPr>
          <p:nvPr/>
        </p:nvSpPr>
        <p:spPr bwMode="auto">
          <a:xfrm>
            <a:off x="4724400" y="3276600"/>
            <a:ext cx="2971800" cy="649288"/>
          </a:xfrm>
          <a:prstGeom prst="rect">
            <a:avLst/>
          </a:prstGeom>
          <a:noFill/>
          <a:ln w="9360">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الحكم الألفي</a:t>
            </a:r>
            <a:endParaRPr kumimoji="0" lang="en-GB"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0728" name="Text Box 8"/>
          <p:cNvSpPr txBox="1">
            <a:spLocks noChangeArrowheads="1"/>
          </p:cNvSpPr>
          <p:nvPr/>
        </p:nvSpPr>
        <p:spPr bwMode="auto">
          <a:xfrm>
            <a:off x="4953000" y="4267200"/>
            <a:ext cx="2743200" cy="64928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66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1000 سنة</a:t>
            </a:r>
            <a:endParaRPr kumimoji="0" lang="en-GB"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30729" name="Text Box 9"/>
          <p:cNvSpPr txBox="1">
            <a:spLocks noChangeArrowheads="1"/>
          </p:cNvSpPr>
          <p:nvPr/>
        </p:nvSpPr>
        <p:spPr bwMode="auto">
          <a:xfrm rot="5400000" flipH="1">
            <a:off x="6088062" y="3910013"/>
            <a:ext cx="4951413" cy="64928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الملكوت الأبدي</a:t>
            </a:r>
            <a:endParaRPr kumimoji="0" lang="en-GB"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0730" name="Text Box 10"/>
          <p:cNvSpPr txBox="1">
            <a:spLocks noChangeArrowheads="1"/>
          </p:cNvSpPr>
          <p:nvPr/>
        </p:nvSpPr>
        <p:spPr bwMode="auto">
          <a:xfrm rot="5400000">
            <a:off x="6622257"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الدينونة</a:t>
            </a:r>
            <a:endParaRPr kumimoji="0" lang="en-GB"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30731" name="Text Box 11"/>
          <p:cNvSpPr txBox="1">
            <a:spLocks noChangeArrowheads="1"/>
          </p:cNvSpPr>
          <p:nvPr/>
        </p:nvSpPr>
        <p:spPr bwMode="auto">
          <a:xfrm>
            <a:off x="5486400" y="1295400"/>
            <a:ext cx="2636838"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1" u="none" strike="noStrike" kern="1200" cap="none" spc="0" normalizeH="0" baseline="0" noProof="0">
                <a:ln>
                  <a:noFill/>
                </a:ln>
                <a:solidFill>
                  <a:srgbClr val="00FFFF"/>
                </a:solidFill>
                <a:effectLst/>
                <a:uLnTx/>
                <a:uFillTx/>
                <a:latin typeface="Arial" pitchFamily="34" charset="0"/>
                <a:ea typeface="MS PGothic" pitchFamily="34" charset="-128"/>
                <a:cs typeface="Arial" pitchFamily="34" charset="0"/>
              </a:rPr>
              <a:t>الظهور     الثاني</a:t>
            </a:r>
            <a:endParaRPr kumimoji="0" lang="en-GB" sz="3600" b="1" i="1" u="none" strike="noStrike" kern="1200" cap="none" spc="0" normalizeH="0" baseline="0" noProof="0">
              <a:ln>
                <a:noFill/>
              </a:ln>
              <a:solidFill>
                <a:srgbClr val="00FFFF"/>
              </a:solidFill>
              <a:effectLst/>
              <a:uLnTx/>
              <a:uFillTx/>
              <a:latin typeface="Arial" pitchFamily="34" charset="0"/>
              <a:ea typeface="MS PGothic" pitchFamily="34" charset="-128"/>
              <a:cs typeface="Arial" pitchFamily="34" charset="0"/>
            </a:endParaRPr>
          </a:p>
        </p:txBody>
      </p:sp>
      <p:sp>
        <p:nvSpPr>
          <p:cNvPr id="321549" name="Text Box 12"/>
          <p:cNvSpPr txBox="1">
            <a:spLocks noChangeArrowheads="1"/>
          </p:cNvSpPr>
          <p:nvPr/>
        </p:nvSpPr>
        <p:spPr bwMode="auto">
          <a:xfrm>
            <a:off x="685800" y="457200"/>
            <a:ext cx="7772400" cy="762000"/>
          </a:xfrm>
          <a:prstGeom prst="rect">
            <a:avLst/>
          </a:prstGeom>
          <a:noFill/>
          <a:ln w="9525">
            <a:noFill/>
            <a:round/>
            <a:headEnd/>
            <a:tailEnd/>
          </a:ln>
        </p:spPr>
        <p:txBody>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2750"/>
              </a:spcBef>
              <a:spcAft>
                <a:spcPct val="0"/>
              </a:spcAft>
              <a:buClr>
                <a:srgbClr val="FFFFFF"/>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endParaRPr kumimoji="0" 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37582" name="Text Box 13"/>
          <p:cNvSpPr txBox="1">
            <a:spLocks noChangeArrowheads="1"/>
          </p:cNvSpPr>
          <p:nvPr/>
        </p:nvSpPr>
        <p:spPr bwMode="auto">
          <a:xfrm>
            <a:off x="8396288" y="95250"/>
            <a:ext cx="615950" cy="401638"/>
          </a:xfrm>
          <a:prstGeom prst="rect">
            <a:avLst/>
          </a:prstGeom>
          <a:noFill/>
          <a:ln w="9525">
            <a:noFill/>
            <a:round/>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473</a:t>
            </a:r>
            <a:endParaRPr kumimoji="0" lang="en-GB"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0734" name="Text Box 14"/>
          <p:cNvSpPr txBox="1">
            <a:spLocks noChangeArrowheads="1"/>
          </p:cNvSpPr>
          <p:nvPr/>
        </p:nvSpPr>
        <p:spPr bwMode="auto">
          <a:xfrm rot="5400000">
            <a:off x="3437732"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الدينونة</a:t>
            </a:r>
            <a:endParaRPr kumimoji="0" lang="en-GB"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16" name="Text Box 11"/>
          <p:cNvSpPr txBox="1">
            <a:spLocks noChangeArrowheads="1"/>
          </p:cNvSpPr>
          <p:nvPr/>
        </p:nvSpPr>
        <p:spPr bwMode="auto">
          <a:xfrm>
            <a:off x="5257800" y="1576388"/>
            <a:ext cx="685800" cy="649287"/>
          </a:xfrm>
          <a:prstGeom prst="rect">
            <a:avLst/>
          </a:prstGeom>
          <a:noFill/>
          <a:ln w="9525">
            <a:noFill/>
            <a:round/>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2500"/>
              </a:spcBef>
              <a:spcAft>
                <a:spcPct val="0"/>
              </a:spcAft>
              <a:buClr>
                <a:srgbClr val="00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600" b="1" i="1" u="none" strike="noStrike" kern="1200" cap="none" spc="0" normalizeH="0" baseline="0" noProof="0">
                <a:ln>
                  <a:noFill/>
                </a:ln>
                <a:solidFill>
                  <a:srgbClr val="00FFFF"/>
                </a:solidFill>
                <a:effectLst>
                  <a:outerShdw blurRad="38100" dist="38100" dir="2700000" algn="tl">
                    <a:srgbClr val="000000"/>
                  </a:outerShdw>
                </a:effectLst>
                <a:uLnTx/>
                <a:uFillTx/>
                <a:latin typeface="Arial" charset="0"/>
                <a:ea typeface="ＭＳ Ｐゴシック" charset="0"/>
                <a:cs typeface="Arial" charset="0"/>
              </a:rPr>
              <a:t>=</a:t>
            </a:r>
          </a:p>
        </p:txBody>
      </p:sp>
      <p:sp>
        <p:nvSpPr>
          <p:cNvPr id="237585" name="Title 16"/>
          <p:cNvSpPr>
            <a:spLocks noGrp="1"/>
          </p:cNvSpPr>
          <p:nvPr>
            <p:ph type="title" idx="4294967295"/>
          </p:nvPr>
        </p:nvSpPr>
        <p:spPr>
          <a:xfrm>
            <a:off x="685800" y="152400"/>
            <a:ext cx="7770813" cy="1141413"/>
          </a:xfrm>
        </p:spPr>
        <p:txBody>
          <a:bodyPr/>
          <a:lstStyle/>
          <a:p>
            <a:r>
              <a:rPr lang="ar-JO" sz="4000" b="1">
                <a:solidFill>
                  <a:srgbClr val="FFFFFF"/>
                </a:solidFill>
                <a:latin typeface="Arial" pitchFamily="34" charset="0"/>
                <a:cs typeface="Arial" pitchFamily="34" charset="0"/>
              </a:rPr>
              <a:t>ما قبل الألفية</a:t>
            </a:r>
            <a:r>
              <a:rPr lang="en-US" b="1">
                <a:latin typeface="Arial" pitchFamily="34" charset="0"/>
                <a:cs typeface="Arial" pitchFamily="34" charset="0"/>
              </a:rPr>
              <a:t> </a:t>
            </a:r>
          </a:p>
        </p:txBody>
      </p:sp>
    </p:spTree>
    <p:extLst>
      <p:ext uri="{BB962C8B-B14F-4D97-AF65-F5344CB8AC3E}">
        <p14:creationId xmlns:p14="http://schemas.microsoft.com/office/powerpoint/2010/main" val="2675660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30723"/>
                                        </p:tgtEl>
                                        <p:attrNameLst>
                                          <p:attrName>style.visibility</p:attrName>
                                        </p:attrNameLst>
                                      </p:cBhvr>
                                      <p:to>
                                        <p:strVal val="visible"/>
                                      </p:to>
                                    </p:set>
                                    <p:anim calcmode="lin" valueType="num">
                                      <p:cBhvr>
                                        <p:cTn id="7" dur="500" fill="hold"/>
                                        <p:tgtEl>
                                          <p:spTgt spid="30723"/>
                                        </p:tgtEl>
                                        <p:attrNameLst>
                                          <p:attrName>ppt_x</p:attrName>
                                        </p:attrNameLst>
                                      </p:cBhvr>
                                      <p:tavLst>
                                        <p:tav tm="100000">
                                          <p:val>
                                            <p:strVal val="0-#ppt_w/2"/>
                                          </p:val>
                                        </p:tav>
                                        <p:tav>
                                          <p:val>
                                            <p:strVal val="#ppt_x"/>
                                          </p:val>
                                        </p:tav>
                                      </p:tavLst>
                                    </p:anim>
                                    <p:anim calcmode="lin" valueType="num">
                                      <p:cBhvr>
                                        <p:cTn id="8" dur="500" fill="hold"/>
                                        <p:tgtEl>
                                          <p:spTgt spid="30723"/>
                                        </p:tgtEl>
                                        <p:attrNameLst>
                                          <p:attrName>ppt_y</p:attrName>
                                        </p:attrNameLst>
                                      </p:cBhvr>
                                      <p:tavLst>
                                        <p:tav tm="100000">
                                          <p:val>
                                            <p:strVal val="#ppt_y"/>
                                          </p:val>
                                        </p:tav>
                                        <p:tav>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0"/>
                                  </p:stCondLst>
                                  <p:childTnLst>
                                    <p:set>
                                      <p:cBhvr additive="repl">
                                        <p:cTn id="11" dur="1" fill="hold">
                                          <p:stCondLst>
                                            <p:cond delay="0"/>
                                          </p:stCondLst>
                                        </p:cTn>
                                        <p:tgtEl>
                                          <p:spTgt spid="30721"/>
                                        </p:tgtEl>
                                        <p:attrNameLst>
                                          <p:attrName>style.visibility</p:attrName>
                                        </p:attrNameLst>
                                      </p:cBhvr>
                                      <p:to>
                                        <p:strVal val="visible"/>
                                      </p:to>
                                    </p:set>
                                    <p:animEffect transition="in" filter="wipe(left)">
                                      <p:cBhvr additive="repl">
                                        <p:cTn id="12" dur="500"/>
                                        <p:tgtEl>
                                          <p:spTgt spid="30721"/>
                                        </p:tgtEl>
                                      </p:cBhvr>
                                    </p:animEffect>
                                  </p:childTnLst>
                                </p:cTn>
                              </p:par>
                            </p:childTnLst>
                          </p:cTn>
                        </p:par>
                        <p:par>
                          <p:cTn id="13" fill="hold" nodeType="afterGroup">
                            <p:stCondLst>
                              <p:cond delay="3000"/>
                            </p:stCondLst>
                            <p:childTnLst>
                              <p:par>
                                <p:cTn id="14" presetID="17" presetClass="entr" presetSubtype="8" fill="hold" nodeType="afterEffect">
                                  <p:stCondLst>
                                    <p:cond delay="0"/>
                                  </p:stCondLst>
                                  <p:childTnLst>
                                    <p:set>
                                      <p:cBhvr additive="repl">
                                        <p:cTn id="15" dur="1" fill="hold">
                                          <p:stCondLst>
                                            <p:cond delay="0"/>
                                          </p:stCondLst>
                                        </p:cTn>
                                        <p:tgtEl>
                                          <p:spTgt spid="30726"/>
                                        </p:tgtEl>
                                        <p:attrNameLst>
                                          <p:attrName>style.visibility</p:attrName>
                                        </p:attrNameLst>
                                      </p:cBhvr>
                                      <p:to>
                                        <p:strVal val="visible"/>
                                      </p:to>
                                    </p:set>
                                    <p:anim calcmode="lin" valueType="num">
                                      <p:cBhvr additive="repl">
                                        <p:cTn id="16" dur="500" fill="hold"/>
                                        <p:tgtEl>
                                          <p:spTgt spid="30726"/>
                                        </p:tgtEl>
                                        <p:attrNameLst>
                                          <p:attrName>ppt_x</p:attrName>
                                        </p:attrNameLst>
                                      </p:cBhvr>
                                      <p:tavLst>
                                        <p:tav tm="100000">
                                          <p:val>
                                            <p:strVal val="#ppt_x-#ppt_w/2"/>
                                          </p:val>
                                        </p:tav>
                                        <p:tav>
                                          <p:val>
                                            <p:strVal val="#ppt_x"/>
                                          </p:val>
                                        </p:tav>
                                      </p:tavLst>
                                    </p:anim>
                                    <p:anim calcmode="lin" valueType="num">
                                      <p:cBhvr additive="repl">
                                        <p:cTn id="17" dur="500" fill="hold"/>
                                        <p:tgtEl>
                                          <p:spTgt spid="30726"/>
                                        </p:tgtEl>
                                        <p:attrNameLst>
                                          <p:attrName>ppt_y</p:attrName>
                                        </p:attrNameLst>
                                      </p:cBhvr>
                                      <p:tavLst>
                                        <p:tav tm="100000">
                                          <p:val>
                                            <p:strVal val="#ppt_y"/>
                                          </p:val>
                                        </p:tav>
                                        <p:tav>
                                          <p:val>
                                            <p:strVal val="#ppt_y"/>
                                          </p:val>
                                        </p:tav>
                                      </p:tavLst>
                                    </p:anim>
                                    <p:anim calcmode="lin" valueType="num">
                                      <p:cBhvr additive="repl">
                                        <p:cTn id="18" dur="500" fill="hold"/>
                                        <p:tgtEl>
                                          <p:spTgt spid="30726"/>
                                        </p:tgtEl>
                                        <p:attrNameLst>
                                          <p:attrName>ppt_w</p:attrName>
                                        </p:attrNameLst>
                                      </p:cBhvr>
                                      <p:tavLst>
                                        <p:tav tm="100000">
                                          <p:val>
                                            <p:fltVal val="0"/>
                                          </p:val>
                                        </p:tav>
                                        <p:tav>
                                          <p:val>
                                            <p:strVal val="#ppt_w"/>
                                          </p:val>
                                        </p:tav>
                                      </p:tavLst>
                                    </p:anim>
                                    <p:anim calcmode="lin" valueType="num">
                                      <p:cBhvr additive="repl">
                                        <p:cTn id="19" dur="500" fill="hold"/>
                                        <p:tgtEl>
                                          <p:spTgt spid="30726"/>
                                        </p:tgtEl>
                                        <p:attrNameLst>
                                          <p:attrName>ppt_h</p:attrName>
                                        </p:attrNameLst>
                                      </p:cBhvr>
                                      <p:tavLst>
                                        <p:tav tm="100000">
                                          <p:val>
                                            <p:strVal val="#ppt_h"/>
                                          </p:val>
                                        </p:tav>
                                        <p:tav>
                                          <p:val>
                                            <p:strVal val="#ppt_h"/>
                                          </p:val>
                                        </p:tav>
                                      </p:tavLst>
                                    </p:anim>
                                  </p:childTnLst>
                                </p:cTn>
                              </p:par>
                            </p:childTnLst>
                          </p:cTn>
                        </p:par>
                        <p:par>
                          <p:cTn id="20" fill="hold" nodeType="afterGroup">
                            <p:stCondLst>
                              <p:cond delay="4500"/>
                            </p:stCondLst>
                            <p:childTnLst>
                              <p:par>
                                <p:cTn id="21" presetID="17" presetClass="entr" presetSubtype="10" fill="hold" nodeType="afterEffect">
                                  <p:stCondLst>
                                    <p:cond delay="0"/>
                                  </p:stCondLst>
                                  <p:childTnLst>
                                    <p:set>
                                      <p:cBhvr additive="repl">
                                        <p:cTn id="22" dur="1" fill="hold">
                                          <p:stCondLst>
                                            <p:cond delay="0"/>
                                          </p:stCondLst>
                                        </p:cTn>
                                        <p:tgtEl>
                                          <p:spTgt spid="30725"/>
                                        </p:tgtEl>
                                        <p:attrNameLst>
                                          <p:attrName>style.visibility</p:attrName>
                                        </p:attrNameLst>
                                      </p:cBhvr>
                                      <p:to>
                                        <p:strVal val="visible"/>
                                      </p:to>
                                    </p:set>
                                    <p:anim calcmode="lin" valueType="num">
                                      <p:cBhvr additive="repl">
                                        <p:cTn id="23" dur="500" fill="hold"/>
                                        <p:tgtEl>
                                          <p:spTgt spid="30725"/>
                                        </p:tgtEl>
                                        <p:attrNameLst>
                                          <p:attrName>ppt_w</p:attrName>
                                        </p:attrNameLst>
                                      </p:cBhvr>
                                      <p:tavLst>
                                        <p:tav tm="100000">
                                          <p:val>
                                            <p:fltVal val="0"/>
                                          </p:val>
                                        </p:tav>
                                        <p:tav>
                                          <p:val>
                                            <p:strVal val="#ppt_w"/>
                                          </p:val>
                                        </p:tav>
                                      </p:tavLst>
                                    </p:anim>
                                    <p:anim calcmode="lin" valueType="num">
                                      <p:cBhvr additive="repl">
                                        <p:cTn id="24" dur="500" fill="hold"/>
                                        <p:tgtEl>
                                          <p:spTgt spid="30725"/>
                                        </p:tgtEl>
                                        <p:attrNameLst>
                                          <p:attrName>ppt_h</p:attrName>
                                        </p:attrNameLst>
                                      </p:cBhvr>
                                      <p:tavLst>
                                        <p:tav tm="100000">
                                          <p:val>
                                            <p:strVal val="#ppt_h"/>
                                          </p:val>
                                        </p:tav>
                                        <p:tav>
                                          <p:val>
                                            <p:strVal val="#ppt_h"/>
                                          </p:val>
                                        </p:tav>
                                      </p:tavLst>
                                    </p:anim>
                                  </p:childTnLst>
                                </p:cTn>
                              </p:par>
                            </p:childTnLst>
                          </p:cTn>
                        </p:par>
                        <p:par>
                          <p:cTn id="25" fill="hold" nodeType="afterGroup">
                            <p:stCondLst>
                              <p:cond delay="6000"/>
                            </p:stCondLst>
                            <p:childTnLst>
                              <p:par>
                                <p:cTn id="26" presetID="2" presetClass="entr" presetSubtype="1" fill="hold" nodeType="afterEffect">
                                  <p:stCondLst>
                                    <p:cond delay="0"/>
                                  </p:stCondLst>
                                  <p:childTnLst>
                                    <p:set>
                                      <p:cBhvr additive="repl">
                                        <p:cTn id="27" dur="1" fill="hold">
                                          <p:stCondLst>
                                            <p:cond delay="0"/>
                                          </p:stCondLst>
                                        </p:cTn>
                                        <p:tgtEl>
                                          <p:spTgt spid="30724"/>
                                        </p:tgtEl>
                                        <p:attrNameLst>
                                          <p:attrName>style.visibility</p:attrName>
                                        </p:attrNameLst>
                                      </p:cBhvr>
                                      <p:to>
                                        <p:strVal val="visible"/>
                                      </p:to>
                                    </p:set>
                                    <p:anim calcmode="lin" valueType="num">
                                      <p:cBhvr>
                                        <p:cTn id="28" dur="500" fill="hold"/>
                                        <p:tgtEl>
                                          <p:spTgt spid="30724"/>
                                        </p:tgtEl>
                                        <p:attrNameLst>
                                          <p:attrName>ppt_x</p:attrName>
                                        </p:attrNameLst>
                                      </p:cBhvr>
                                      <p:tavLst>
                                        <p:tav tm="100000">
                                          <p:val>
                                            <p:strVal val="#ppt_x"/>
                                          </p:val>
                                        </p:tav>
                                        <p:tav>
                                          <p:val>
                                            <p:strVal val="#ppt_x"/>
                                          </p:val>
                                        </p:tav>
                                      </p:tavLst>
                                    </p:anim>
                                    <p:anim calcmode="lin" valueType="num">
                                      <p:cBhvr>
                                        <p:cTn id="29" dur="500" fill="hold"/>
                                        <p:tgtEl>
                                          <p:spTgt spid="30724"/>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additive="repl">
                                        <p:cTn id="32" dur="1" fill="hold">
                                          <p:stCondLst>
                                            <p:cond delay="0"/>
                                          </p:stCondLst>
                                        </p:cTn>
                                        <p:tgtEl>
                                          <p:spTgt spid="30722"/>
                                        </p:tgtEl>
                                        <p:attrNameLst>
                                          <p:attrName>style.visibility</p:attrName>
                                        </p:attrNameLst>
                                      </p:cBhvr>
                                      <p:to>
                                        <p:strVal val="visible"/>
                                      </p:to>
                                    </p:set>
                                    <p:anim calcmode="lin" valueType="num">
                                      <p:cBhvr>
                                        <p:cTn id="33" dur="500" fill="hold"/>
                                        <p:tgtEl>
                                          <p:spTgt spid="30722"/>
                                        </p:tgtEl>
                                        <p:attrNameLst>
                                          <p:attrName>ppt_x</p:attrName>
                                        </p:attrNameLst>
                                      </p:cBhvr>
                                      <p:tavLst>
                                        <p:tav tm="100000">
                                          <p:val>
                                            <p:strVal val="#ppt_x"/>
                                          </p:val>
                                        </p:tav>
                                        <p:tav>
                                          <p:val>
                                            <p:strVal val="#ppt_x"/>
                                          </p:val>
                                        </p:tav>
                                      </p:tavLst>
                                    </p:anim>
                                    <p:anim calcmode="lin" valueType="num">
                                      <p:cBhvr>
                                        <p:cTn id="34" dur="500" fill="hold"/>
                                        <p:tgtEl>
                                          <p:spTgt spid="30722"/>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3000"/>
                            </p:stCondLst>
                            <p:childTnLst>
                              <p:par>
                                <p:cTn id="36" presetID="2" presetClass="entr" presetSubtype="4" fill="hold" nodeType="afterEffect">
                                  <p:stCondLst>
                                    <p:cond delay="0"/>
                                  </p:stCondLst>
                                  <p:childTnLst>
                                    <p:set>
                                      <p:cBhvr additive="repl">
                                        <p:cTn id="37" dur="1" fill="hold">
                                          <p:stCondLst>
                                            <p:cond delay="0"/>
                                          </p:stCondLst>
                                        </p:cTn>
                                        <p:tgtEl>
                                          <p:spTgt spid="30734"/>
                                        </p:tgtEl>
                                        <p:attrNameLst>
                                          <p:attrName>style.visibility</p:attrName>
                                        </p:attrNameLst>
                                      </p:cBhvr>
                                      <p:to>
                                        <p:strVal val="visible"/>
                                      </p:to>
                                    </p:set>
                                    <p:anim calcmode="lin" valueType="num">
                                      <p:cBhvr>
                                        <p:cTn id="38" dur="500" fill="hold"/>
                                        <p:tgtEl>
                                          <p:spTgt spid="30734"/>
                                        </p:tgtEl>
                                        <p:attrNameLst>
                                          <p:attrName>ppt_x</p:attrName>
                                        </p:attrNameLst>
                                      </p:cBhvr>
                                      <p:tavLst>
                                        <p:tav tm="100000">
                                          <p:val>
                                            <p:strVal val="#ppt_x"/>
                                          </p:val>
                                        </p:tav>
                                        <p:tav>
                                          <p:val>
                                            <p:strVal val="#ppt_x"/>
                                          </p:val>
                                        </p:tav>
                                      </p:tavLst>
                                    </p:anim>
                                    <p:anim calcmode="lin" valueType="num">
                                      <p:cBhvr>
                                        <p:cTn id="39" dur="500" fill="hold"/>
                                        <p:tgtEl>
                                          <p:spTgt spid="30734"/>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6500"/>
                            </p:stCondLst>
                            <p:childTnLst>
                              <p:par>
                                <p:cTn id="41" presetID="17" presetClass="entr" presetSubtype="10" fill="hold" nodeType="afterEffect">
                                  <p:stCondLst>
                                    <p:cond delay="0"/>
                                  </p:stCondLst>
                                  <p:childTnLst>
                                    <p:set>
                                      <p:cBhvr additive="repl">
                                        <p:cTn id="42" dur="1" fill="hold">
                                          <p:stCondLst>
                                            <p:cond delay="0"/>
                                          </p:stCondLst>
                                        </p:cTn>
                                        <p:tgtEl>
                                          <p:spTgt spid="30728"/>
                                        </p:tgtEl>
                                        <p:attrNameLst>
                                          <p:attrName>style.visibility</p:attrName>
                                        </p:attrNameLst>
                                      </p:cBhvr>
                                      <p:to>
                                        <p:strVal val="visible"/>
                                      </p:to>
                                    </p:set>
                                    <p:anim calcmode="lin" valueType="num">
                                      <p:cBhvr additive="repl">
                                        <p:cTn id="43" dur="500" fill="hold"/>
                                        <p:tgtEl>
                                          <p:spTgt spid="30728"/>
                                        </p:tgtEl>
                                        <p:attrNameLst>
                                          <p:attrName>ppt_w</p:attrName>
                                        </p:attrNameLst>
                                      </p:cBhvr>
                                      <p:tavLst>
                                        <p:tav tm="100000">
                                          <p:val>
                                            <p:fltVal val="0"/>
                                          </p:val>
                                        </p:tav>
                                        <p:tav>
                                          <p:val>
                                            <p:strVal val="#ppt_w"/>
                                          </p:val>
                                        </p:tav>
                                      </p:tavLst>
                                    </p:anim>
                                    <p:anim calcmode="lin" valueType="num">
                                      <p:cBhvr additive="repl">
                                        <p:cTn id="44" dur="500" fill="hold"/>
                                        <p:tgtEl>
                                          <p:spTgt spid="30728"/>
                                        </p:tgtEl>
                                        <p:attrNameLst>
                                          <p:attrName>ppt_h</p:attrName>
                                        </p:attrNameLst>
                                      </p:cBhvr>
                                      <p:tavLst>
                                        <p:tav tm="100000">
                                          <p:val>
                                            <p:strVal val="#ppt_h"/>
                                          </p:val>
                                        </p:tav>
                                        <p:tav>
                                          <p:val>
                                            <p:strVal val="#ppt_h"/>
                                          </p:val>
                                        </p:tav>
                                      </p:tavLst>
                                    </p:anim>
                                  </p:childTnLst>
                                </p:cTn>
                              </p:par>
                            </p:childTnLst>
                          </p:cTn>
                        </p:par>
                        <p:par>
                          <p:cTn id="45" fill="hold" nodeType="afterGroup">
                            <p:stCondLst>
                              <p:cond delay="20000"/>
                            </p:stCondLst>
                            <p:childTnLst>
                              <p:par>
                                <p:cTn id="46" presetID="17" presetClass="entr" presetSubtype="10" fill="hold" nodeType="afterEffect">
                                  <p:stCondLst>
                                    <p:cond delay="0"/>
                                  </p:stCondLst>
                                  <p:childTnLst>
                                    <p:set>
                                      <p:cBhvr additive="repl">
                                        <p:cTn id="47" dur="1" fill="hold">
                                          <p:stCondLst>
                                            <p:cond delay="0"/>
                                          </p:stCondLst>
                                        </p:cTn>
                                        <p:tgtEl>
                                          <p:spTgt spid="30727"/>
                                        </p:tgtEl>
                                        <p:attrNameLst>
                                          <p:attrName>style.visibility</p:attrName>
                                        </p:attrNameLst>
                                      </p:cBhvr>
                                      <p:to>
                                        <p:strVal val="visible"/>
                                      </p:to>
                                    </p:set>
                                    <p:anim calcmode="lin" valueType="num">
                                      <p:cBhvr additive="repl">
                                        <p:cTn id="48" dur="500" fill="hold"/>
                                        <p:tgtEl>
                                          <p:spTgt spid="30727"/>
                                        </p:tgtEl>
                                        <p:attrNameLst>
                                          <p:attrName>ppt_w</p:attrName>
                                        </p:attrNameLst>
                                      </p:cBhvr>
                                      <p:tavLst>
                                        <p:tav tm="100000">
                                          <p:val>
                                            <p:fltVal val="0"/>
                                          </p:val>
                                        </p:tav>
                                        <p:tav>
                                          <p:val>
                                            <p:strVal val="#ppt_w"/>
                                          </p:val>
                                        </p:tav>
                                      </p:tavLst>
                                    </p:anim>
                                    <p:anim calcmode="lin" valueType="num">
                                      <p:cBhvr additive="repl">
                                        <p:cTn id="49" dur="500" fill="hold"/>
                                        <p:tgtEl>
                                          <p:spTgt spid="30727"/>
                                        </p:tgtEl>
                                        <p:attrNameLst>
                                          <p:attrName>ppt_h</p:attrName>
                                        </p:attrNameLst>
                                      </p:cBhvr>
                                      <p:tavLst>
                                        <p:tav tm="100000">
                                          <p:val>
                                            <p:strVal val="#ppt_h"/>
                                          </p:val>
                                        </p:tav>
                                        <p:tav>
                                          <p:val>
                                            <p:strVal val="#ppt_h"/>
                                          </p:val>
                                        </p:tav>
                                      </p:tavLst>
                                    </p:anim>
                                  </p:childTnLst>
                                </p:cTn>
                              </p:par>
                            </p:childTnLst>
                          </p:cTn>
                        </p:par>
                        <p:par>
                          <p:cTn id="50" fill="hold" nodeType="afterGroup">
                            <p:stCondLst>
                              <p:cond delay="24500"/>
                            </p:stCondLst>
                            <p:childTnLst>
                              <p:par>
                                <p:cTn id="51" presetID="2" presetClass="entr" presetSubtype="4" fill="hold" nodeType="afterEffect">
                                  <p:stCondLst>
                                    <p:cond delay="0"/>
                                  </p:stCondLst>
                                  <p:childTnLst>
                                    <p:set>
                                      <p:cBhvr additive="repl">
                                        <p:cTn id="52" dur="1" fill="hold">
                                          <p:stCondLst>
                                            <p:cond delay="0"/>
                                          </p:stCondLst>
                                        </p:cTn>
                                        <p:tgtEl>
                                          <p:spTgt spid="30730"/>
                                        </p:tgtEl>
                                        <p:attrNameLst>
                                          <p:attrName>style.visibility</p:attrName>
                                        </p:attrNameLst>
                                      </p:cBhvr>
                                      <p:to>
                                        <p:strVal val="visible"/>
                                      </p:to>
                                    </p:set>
                                    <p:anim calcmode="lin" valueType="num">
                                      <p:cBhvr>
                                        <p:cTn id="53" dur="500" fill="hold"/>
                                        <p:tgtEl>
                                          <p:spTgt spid="30730"/>
                                        </p:tgtEl>
                                        <p:attrNameLst>
                                          <p:attrName>ppt_x</p:attrName>
                                        </p:attrNameLst>
                                      </p:cBhvr>
                                      <p:tavLst>
                                        <p:tav tm="100000">
                                          <p:val>
                                            <p:strVal val="#ppt_x"/>
                                          </p:val>
                                        </p:tav>
                                        <p:tav>
                                          <p:val>
                                            <p:strVal val="#ppt_x"/>
                                          </p:val>
                                        </p:tav>
                                      </p:tavLst>
                                    </p:anim>
                                    <p:anim calcmode="lin" valueType="num">
                                      <p:cBhvr>
                                        <p:cTn id="54" dur="500" fill="hold"/>
                                        <p:tgtEl>
                                          <p:spTgt spid="30730"/>
                                        </p:tgtEl>
                                        <p:attrNameLst>
                                          <p:attrName>ppt_y</p:attrName>
                                        </p:attrNameLst>
                                      </p:cBhvr>
                                      <p:tavLst>
                                        <p:tav tm="100000">
                                          <p:val>
                                            <p:strVal val="1+#ppt_h/2"/>
                                          </p:val>
                                        </p:tav>
                                        <p:tav>
                                          <p:val>
                                            <p:strVal val="#ppt_y"/>
                                          </p:val>
                                        </p:tav>
                                      </p:tavLst>
                                    </p:anim>
                                  </p:childTnLst>
                                </p:cTn>
                              </p:par>
                            </p:childTnLst>
                          </p:cTn>
                        </p:par>
                        <p:par>
                          <p:cTn id="55" fill="hold" nodeType="afterGroup">
                            <p:stCondLst>
                              <p:cond delay="28000"/>
                            </p:stCondLst>
                            <p:childTnLst>
                              <p:par>
                                <p:cTn id="56" presetID="2" presetClass="entr" presetSubtype="2" fill="hold" nodeType="afterEffect">
                                  <p:stCondLst>
                                    <p:cond delay="0"/>
                                  </p:stCondLst>
                                  <p:childTnLst>
                                    <p:set>
                                      <p:cBhvr additive="repl">
                                        <p:cTn id="57" dur="1" fill="hold">
                                          <p:stCondLst>
                                            <p:cond delay="0"/>
                                          </p:stCondLst>
                                        </p:cTn>
                                        <p:tgtEl>
                                          <p:spTgt spid="30729"/>
                                        </p:tgtEl>
                                        <p:attrNameLst>
                                          <p:attrName>style.visibility</p:attrName>
                                        </p:attrNameLst>
                                      </p:cBhvr>
                                      <p:to>
                                        <p:strVal val="visible"/>
                                      </p:to>
                                    </p:set>
                                    <p:anim calcmode="lin" valueType="num">
                                      <p:cBhvr>
                                        <p:cTn id="58" dur="500" fill="hold"/>
                                        <p:tgtEl>
                                          <p:spTgt spid="30729"/>
                                        </p:tgtEl>
                                        <p:attrNameLst>
                                          <p:attrName>ppt_x</p:attrName>
                                        </p:attrNameLst>
                                      </p:cBhvr>
                                      <p:tavLst>
                                        <p:tav tm="100000">
                                          <p:val>
                                            <p:strVal val="1+#ppt_w/2"/>
                                          </p:val>
                                        </p:tav>
                                        <p:tav>
                                          <p:val>
                                            <p:strVal val="#ppt_x"/>
                                          </p:val>
                                        </p:tav>
                                      </p:tavLst>
                                    </p:anim>
                                    <p:anim calcmode="lin" valueType="num">
                                      <p:cBhvr>
                                        <p:cTn id="59" dur="500" fill="hold"/>
                                        <p:tgtEl>
                                          <p:spTgt spid="30729"/>
                                        </p:tgtEl>
                                        <p:attrNameLst>
                                          <p:attrName>ppt_y</p:attrName>
                                        </p:attrNameLst>
                                      </p:cBhvr>
                                      <p:tavLst>
                                        <p:tav tm="100000">
                                          <p:val>
                                            <p:strVal val="#ppt_y"/>
                                          </p:val>
                                        </p:tav>
                                        <p:tav>
                                          <p:val>
                                            <p:strVal val="#ppt_y"/>
                                          </p:val>
                                        </p:tav>
                                      </p:tavLst>
                                    </p:anim>
                                  </p:childTnLst>
                                </p:cTn>
                              </p:par>
                            </p:childTnLst>
                          </p:cTn>
                        </p:par>
                        <p:par>
                          <p:cTn id="60" fill="hold" nodeType="afterGroup">
                            <p:stCondLst>
                              <p:cond delay="28500"/>
                            </p:stCondLst>
                            <p:childTnLst>
                              <p:par>
                                <p:cTn id="61" presetID="7" presetClass="entr" presetSubtype="1" fill="hold" nodeType="afterEffect">
                                  <p:stCondLst>
                                    <p:cond delay="0"/>
                                  </p:stCondLst>
                                  <p:childTnLst>
                                    <p:set>
                                      <p:cBhvr additive="repl">
                                        <p:cTn id="62" dur="1" fill="hold">
                                          <p:stCondLst>
                                            <p:cond delay="0"/>
                                          </p:stCondLst>
                                        </p:cTn>
                                        <p:tgtEl>
                                          <p:spTgt spid="16"/>
                                        </p:tgtEl>
                                        <p:attrNameLst>
                                          <p:attrName>style.visibility</p:attrName>
                                        </p:attrNameLst>
                                      </p:cBhvr>
                                      <p:to>
                                        <p:strVal val="visible"/>
                                      </p:to>
                                    </p:set>
                                    <p:anim calcmode="lin" valueType="num">
                                      <p:cBhvr>
                                        <p:cTn id="63" dur="5000" fill="hold"/>
                                        <p:tgtEl>
                                          <p:spTgt spid="16"/>
                                        </p:tgtEl>
                                        <p:attrNameLst>
                                          <p:attrName>ppt_x</p:attrName>
                                        </p:attrNameLst>
                                      </p:cBhvr>
                                      <p:tavLst>
                                        <p:tav tm="100000">
                                          <p:val>
                                            <p:strVal val="#ppt_x"/>
                                          </p:val>
                                        </p:tav>
                                        <p:tav>
                                          <p:val>
                                            <p:strVal val="#ppt_x"/>
                                          </p:val>
                                        </p:tav>
                                      </p:tavLst>
                                    </p:anim>
                                    <p:anim calcmode="lin" valueType="num">
                                      <p:cBhvr>
                                        <p:cTn id="64" dur="5000" fill="hold"/>
                                        <p:tgtEl>
                                          <p:spTgt spid="16"/>
                                        </p:tgtEl>
                                        <p:attrNameLst>
                                          <p:attrName>ppt_y</p:attrName>
                                        </p:attrNameLst>
                                      </p:cBhvr>
                                      <p:tavLst>
                                        <p:tav tm="100000">
                                          <p:val>
                                            <p:strVal val="0-#ppt_h/2"/>
                                          </p:val>
                                        </p:tav>
                                        <p:tav>
                                          <p:val>
                                            <p:strVal val="#ppt_y"/>
                                          </p:val>
                                        </p:tav>
                                      </p:tavLst>
                                    </p:anim>
                                  </p:childTnLst>
                                </p:cTn>
                              </p:par>
                            </p:childTnLst>
                          </p:cTn>
                        </p:par>
                        <p:par>
                          <p:cTn id="65" fill="hold" nodeType="afterGroup">
                            <p:stCondLst>
                              <p:cond delay="33500"/>
                            </p:stCondLst>
                            <p:childTnLst>
                              <p:par>
                                <p:cTn id="66" presetID="7" presetClass="entr" presetSubtype="1" fill="hold" nodeType="afterEffect">
                                  <p:stCondLst>
                                    <p:cond delay="0"/>
                                  </p:stCondLst>
                                  <p:childTnLst>
                                    <p:set>
                                      <p:cBhvr additive="repl">
                                        <p:cTn id="67" dur="1" fill="hold">
                                          <p:stCondLst>
                                            <p:cond delay="0"/>
                                          </p:stCondLst>
                                        </p:cTn>
                                        <p:tgtEl>
                                          <p:spTgt spid="30731"/>
                                        </p:tgtEl>
                                        <p:attrNameLst>
                                          <p:attrName>style.visibility</p:attrName>
                                        </p:attrNameLst>
                                      </p:cBhvr>
                                      <p:to>
                                        <p:strVal val="visible"/>
                                      </p:to>
                                    </p:set>
                                    <p:anim calcmode="lin" valueType="num">
                                      <p:cBhvr>
                                        <p:cTn id="68" dur="5000" fill="hold"/>
                                        <p:tgtEl>
                                          <p:spTgt spid="30731"/>
                                        </p:tgtEl>
                                        <p:attrNameLst>
                                          <p:attrName>ppt_x</p:attrName>
                                        </p:attrNameLst>
                                      </p:cBhvr>
                                      <p:tavLst>
                                        <p:tav tm="100000">
                                          <p:val>
                                            <p:strVal val="#ppt_x"/>
                                          </p:val>
                                        </p:tav>
                                        <p:tav>
                                          <p:val>
                                            <p:strVal val="#ppt_x"/>
                                          </p:val>
                                        </p:tav>
                                      </p:tavLst>
                                    </p:anim>
                                    <p:anim calcmode="lin" valueType="num">
                                      <p:cBhvr>
                                        <p:cTn id="69" dur="5000" fill="hold"/>
                                        <p:tgtEl>
                                          <p:spTgt spid="30731"/>
                                        </p:tgtEl>
                                        <p:attrNameLst>
                                          <p:attrName>ppt_y</p:attrName>
                                        </p:attrNameLst>
                                      </p:cBhvr>
                                      <p:tavLst>
                                        <p:tav tm="100000">
                                          <p:val>
                                            <p:strVal val="0-#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8DEF80F1-A407-4F4F-8E1F-F3ACA7B7DA29}"/>
              </a:ext>
            </a:extLst>
          </p:cNvPr>
          <p:cNvSpPr>
            <a:spLocks noChangeArrowheads="1"/>
          </p:cNvSpPr>
          <p:nvPr/>
        </p:nvSpPr>
        <p:spPr bwMode="auto">
          <a:xfrm>
            <a:off x="0" y="0"/>
            <a:ext cx="9144000" cy="6858000"/>
          </a:xfrm>
          <a:prstGeom prst="rect">
            <a:avLst/>
          </a:prstGeom>
          <a:gradFill rotWithShape="0">
            <a:gsLst>
              <a:gs pos="0">
                <a:srgbClr val="660066"/>
              </a:gs>
              <a:gs pos="100000">
                <a:srgbClr val="660066">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8674" name="Line 2"/>
          <p:cNvSpPr>
            <a:spLocks noChangeShapeType="1"/>
          </p:cNvSpPr>
          <p:nvPr/>
        </p:nvSpPr>
        <p:spPr bwMode="auto">
          <a:xfrm>
            <a:off x="1447800" y="4114800"/>
            <a:ext cx="6705600" cy="1588"/>
          </a:xfrm>
          <a:prstGeom prst="line">
            <a:avLst/>
          </a:prstGeom>
          <a:noFill/>
          <a:ln w="76320">
            <a:solidFill>
              <a:srgbClr val="FF0000"/>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8675" name="Line 3"/>
          <p:cNvSpPr>
            <a:spLocks noChangeShapeType="1"/>
          </p:cNvSpPr>
          <p:nvPr/>
        </p:nvSpPr>
        <p:spPr bwMode="auto">
          <a:xfrm>
            <a:off x="71262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8676" name="Text Box 4"/>
          <p:cNvSpPr txBox="1">
            <a:spLocks noChangeArrowheads="1"/>
          </p:cNvSpPr>
          <p:nvPr/>
        </p:nvSpPr>
        <p:spPr bwMode="auto">
          <a:xfrm rot="-5400000">
            <a:off x="-681831" y="3745707"/>
            <a:ext cx="3133725"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36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8677" name="Text Box 5"/>
          <p:cNvSpPr txBox="1">
            <a:spLocks noChangeArrowheads="1"/>
          </p:cNvSpPr>
          <p:nvPr/>
        </p:nvSpPr>
        <p:spPr bwMode="auto">
          <a:xfrm rot="5400000" flipH="1">
            <a:off x="5851526" y="3898900"/>
            <a:ext cx="4951412"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CC00"/>
                </a:solidFill>
                <a:effectLst/>
                <a:uLnTx/>
                <a:uFillTx/>
                <a:latin typeface="Arial" pitchFamily="34" charset="0"/>
                <a:ea typeface="MS PGothic" pitchFamily="34" charset="-128"/>
                <a:cs typeface="Arial" pitchFamily="34" charset="0"/>
              </a:rPr>
              <a:t>الملكوت الأبدي</a:t>
            </a:r>
            <a:endParaRPr kumimoji="0" lang="en-GB" sz="3600" b="1" i="0" u="none" strike="noStrike" kern="1200" cap="none" spc="0" normalizeH="0" baseline="0" noProof="0">
              <a:ln>
                <a:noFill/>
              </a:ln>
              <a:solidFill>
                <a:srgbClr val="FFCC00"/>
              </a:solidFill>
              <a:effectLst/>
              <a:uLnTx/>
              <a:uFillTx/>
              <a:latin typeface="Arial" pitchFamily="34" charset="0"/>
              <a:ea typeface="MS PGothic" pitchFamily="34" charset="-128"/>
              <a:cs typeface="Arial" pitchFamily="34" charset="0"/>
            </a:endParaRPr>
          </a:p>
        </p:txBody>
      </p:sp>
      <p:sp>
        <p:nvSpPr>
          <p:cNvPr id="28678" name="Text Box 6"/>
          <p:cNvSpPr txBox="1">
            <a:spLocks noChangeArrowheads="1"/>
          </p:cNvSpPr>
          <p:nvPr/>
        </p:nvSpPr>
        <p:spPr bwMode="auto">
          <a:xfrm>
            <a:off x="6019800" y="1295400"/>
            <a:ext cx="2057400"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00CCFF"/>
                </a:solidFill>
                <a:effectLst/>
                <a:uLnTx/>
                <a:uFillTx/>
                <a:latin typeface="Arial" pitchFamily="34" charset="0"/>
                <a:ea typeface="MS PGothic" pitchFamily="34" charset="-128"/>
                <a:cs typeface="Arial" pitchFamily="34" charset="0"/>
              </a:rPr>
              <a:t>المجيء الثاني</a:t>
            </a:r>
            <a:endParaRPr kumimoji="0" lang="en-GB" sz="3600" b="1" i="0" u="none" strike="noStrike" kern="1200" cap="none" spc="0" normalizeH="0" baseline="0" noProof="0">
              <a:ln>
                <a:noFill/>
              </a:ln>
              <a:solidFill>
                <a:srgbClr val="00CCFF"/>
              </a:solidFill>
              <a:effectLst/>
              <a:uLnTx/>
              <a:uFillTx/>
              <a:latin typeface="Arial" pitchFamily="34" charset="0"/>
              <a:ea typeface="MS PGothic" pitchFamily="34" charset="-128"/>
              <a:cs typeface="Arial" pitchFamily="34" charset="0"/>
            </a:endParaRPr>
          </a:p>
        </p:txBody>
      </p:sp>
      <p:sp>
        <p:nvSpPr>
          <p:cNvPr id="28679" name="Text Box 7"/>
          <p:cNvSpPr txBox="1">
            <a:spLocks noChangeArrowheads="1"/>
          </p:cNvSpPr>
          <p:nvPr/>
        </p:nvSpPr>
        <p:spPr bwMode="auto">
          <a:xfrm>
            <a:off x="1828800" y="2971800"/>
            <a:ext cx="3733800" cy="2065338"/>
          </a:xfrm>
          <a:prstGeom prst="rect">
            <a:avLst/>
          </a:prstGeom>
          <a:noFill/>
          <a:ln w="9525">
            <a:noFill/>
            <a:round/>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حكم المسيح الروحي</a:t>
            </a: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en-GB"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الضيقات</a:t>
            </a:r>
            <a:endParaRPr kumimoji="0" lang="en-GB"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8680" name="Rectangle 8"/>
          <p:cNvSpPr>
            <a:spLocks noChangeArrowheads="1"/>
          </p:cNvSpPr>
          <p:nvPr/>
        </p:nvSpPr>
        <p:spPr bwMode="auto">
          <a:xfrm>
            <a:off x="533400" y="2286000"/>
            <a:ext cx="5410200" cy="3657600"/>
          </a:xfrm>
          <a:prstGeom prst="rect">
            <a:avLst/>
          </a:prstGeom>
          <a:noFill/>
          <a:ln w="38160">
            <a:solidFill>
              <a:srgbClr val="BBE0E3"/>
            </a:solidFill>
            <a:miter lim="800000"/>
            <a:headEnd/>
            <a:tailEnd/>
          </a:ln>
          <a:effectLst>
            <a:outerShdw dist="36147" dir="2700000" algn="ctr" rotWithShape="0">
              <a:srgbClr val="80808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8681" name="Text Box 9"/>
          <p:cNvSpPr txBox="1">
            <a:spLocks noChangeArrowheads="1"/>
          </p:cNvSpPr>
          <p:nvPr/>
        </p:nvSpPr>
        <p:spPr bwMode="auto">
          <a:xfrm rot="5400000">
            <a:off x="5876132"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الجينونة</a:t>
            </a:r>
            <a:endParaRPr kumimoji="0" lang="en-GB" sz="36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235531" name="Text Box 11"/>
          <p:cNvSpPr txBox="1">
            <a:spLocks noChangeArrowheads="1"/>
          </p:cNvSpPr>
          <p:nvPr/>
        </p:nvSpPr>
        <p:spPr bwMode="auto">
          <a:xfrm>
            <a:off x="8394700" y="95250"/>
            <a:ext cx="615950" cy="401638"/>
          </a:xfrm>
          <a:prstGeom prst="rect">
            <a:avLst/>
          </a:prstGeom>
          <a:noFill/>
          <a:ln w="9525">
            <a:noFill/>
            <a:round/>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473</a:t>
            </a:r>
            <a:endParaRPr kumimoji="0" lang="en-GB" sz="20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3" name="Title 12"/>
          <p:cNvSpPr>
            <a:spLocks noGrp="1"/>
          </p:cNvSpPr>
          <p:nvPr>
            <p:ph type="title" idx="4294967295"/>
          </p:nvPr>
        </p:nvSpPr>
        <p:spPr>
          <a:xfrm>
            <a:off x="838200" y="304800"/>
            <a:ext cx="7770813" cy="990600"/>
          </a:xfrm>
        </p:spPr>
        <p:txBody>
          <a:bodyPr/>
          <a:lstStyle/>
          <a:p>
            <a:pPr>
              <a:buFont typeface="Times New Roman" charset="0"/>
              <a:buNone/>
              <a:defRPr/>
            </a:pPr>
            <a:r>
              <a:rPr lang="ar-JO" sz="4000" b="1" dirty="0">
                <a:solidFill>
                  <a:srgbClr val="FFFFFF"/>
                </a:solidFill>
                <a:effectLst>
                  <a:outerShdw blurRad="38100" dist="38100" dir="2700000" algn="tl">
                    <a:srgbClr val="000000"/>
                  </a:outerShdw>
                </a:effectLst>
                <a:latin typeface="Arial" pitchFamily="34" charset="0"/>
                <a:ea typeface="ＭＳ Ｐゴシック" charset="0"/>
                <a:cs typeface="Arial" pitchFamily="34" charset="0"/>
              </a:rPr>
              <a:t>اللاألفية</a:t>
            </a:r>
            <a:endParaRPr lang="en-US" sz="4000" b="1" dirty="0">
              <a:latin typeface="Arial" pitchFamily="34" charset="0"/>
              <a:ea typeface="ＭＳ Ｐゴシック" charset="0"/>
              <a:cs typeface="Arial" pitchFamily="34" charset="0"/>
            </a:endParaRPr>
          </a:p>
        </p:txBody>
      </p:sp>
    </p:spTree>
    <p:extLst>
      <p:ext uri="{BB962C8B-B14F-4D97-AF65-F5344CB8AC3E}">
        <p14:creationId xmlns:p14="http://schemas.microsoft.com/office/powerpoint/2010/main" val="110748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28676"/>
                                        </p:tgtEl>
                                        <p:attrNameLst>
                                          <p:attrName>style.visibility</p:attrName>
                                        </p:attrNameLst>
                                      </p:cBhvr>
                                      <p:to>
                                        <p:strVal val="visible"/>
                                      </p:to>
                                    </p:set>
                                    <p:anim calcmode="lin" valueType="num">
                                      <p:cBhvr>
                                        <p:cTn id="7" dur="500" fill="hold"/>
                                        <p:tgtEl>
                                          <p:spTgt spid="28676"/>
                                        </p:tgtEl>
                                        <p:attrNameLst>
                                          <p:attrName>ppt_x</p:attrName>
                                        </p:attrNameLst>
                                      </p:cBhvr>
                                      <p:tavLst>
                                        <p:tav tm="100000">
                                          <p:val>
                                            <p:strVal val="0-#ppt_w/2"/>
                                          </p:val>
                                        </p:tav>
                                        <p:tav>
                                          <p:val>
                                            <p:strVal val="#ppt_x"/>
                                          </p:val>
                                        </p:tav>
                                      </p:tavLst>
                                    </p:anim>
                                    <p:anim calcmode="lin" valueType="num">
                                      <p:cBhvr>
                                        <p:cTn id="8" dur="500" fill="hold"/>
                                        <p:tgtEl>
                                          <p:spTgt spid="28676"/>
                                        </p:tgtEl>
                                        <p:attrNameLst>
                                          <p:attrName>ppt_y</p:attrName>
                                        </p:attrNameLst>
                                      </p:cBhvr>
                                      <p:tavLst>
                                        <p:tav tm="100000">
                                          <p:val>
                                            <p:strVal val="#ppt_y"/>
                                          </p:val>
                                        </p:tav>
                                        <p:tav>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additive="repl">
                                        <p:cTn id="11" dur="1" fill="hold">
                                          <p:stCondLst>
                                            <p:cond delay="0"/>
                                          </p:stCondLst>
                                        </p:cTn>
                                        <p:tgtEl>
                                          <p:spTgt spid="28680"/>
                                        </p:tgtEl>
                                        <p:attrNameLst>
                                          <p:attrName>style.visibility</p:attrName>
                                        </p:attrNameLst>
                                      </p:cBhvr>
                                      <p:to>
                                        <p:strVal val="visible"/>
                                      </p:to>
                                    </p:set>
                                    <p:anim calcmode="lin" valueType="num">
                                      <p:cBhvr>
                                        <p:cTn id="12" dur="500" fill="hold"/>
                                        <p:tgtEl>
                                          <p:spTgt spid="28680"/>
                                        </p:tgtEl>
                                        <p:attrNameLst>
                                          <p:attrName>ppt_x</p:attrName>
                                        </p:attrNameLst>
                                      </p:cBhvr>
                                      <p:tavLst>
                                        <p:tav tm="100000">
                                          <p:val>
                                            <p:strVal val="0-#ppt_w/2"/>
                                          </p:val>
                                        </p:tav>
                                        <p:tav>
                                          <p:val>
                                            <p:strVal val="#ppt_x"/>
                                          </p:val>
                                        </p:tav>
                                      </p:tavLst>
                                    </p:anim>
                                    <p:anim calcmode="lin" valueType="num">
                                      <p:cBhvr>
                                        <p:cTn id="13" dur="500" fill="hold"/>
                                        <p:tgtEl>
                                          <p:spTgt spid="28680"/>
                                        </p:tgtEl>
                                        <p:attrNameLst>
                                          <p:attrName>ppt_y</p:attrName>
                                        </p:attrNameLst>
                                      </p:cBhvr>
                                      <p:tavLst>
                                        <p:tav tm="100000">
                                          <p:val>
                                            <p:strVal val="#ppt_y"/>
                                          </p:val>
                                        </p:tav>
                                        <p:tav>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0"/>
                                  </p:stCondLst>
                                  <p:childTnLst>
                                    <p:set>
                                      <p:cBhvr additive="repl">
                                        <p:cTn id="16" dur="1" fill="hold">
                                          <p:stCondLst>
                                            <p:cond delay="0"/>
                                          </p:stCondLst>
                                        </p:cTn>
                                        <p:tgtEl>
                                          <p:spTgt spid="28674"/>
                                        </p:tgtEl>
                                        <p:attrNameLst>
                                          <p:attrName>style.visibility</p:attrName>
                                        </p:attrNameLst>
                                      </p:cBhvr>
                                      <p:to>
                                        <p:strVal val="visible"/>
                                      </p:to>
                                    </p:set>
                                    <p:animEffect transition="in" filter="wipe(left)">
                                      <p:cBhvr additive="repl">
                                        <p:cTn id="17" dur="500"/>
                                        <p:tgtEl>
                                          <p:spTgt spid="28674"/>
                                        </p:tgtEl>
                                      </p:cBhvr>
                                    </p:animEffect>
                                  </p:childTnLst>
                                </p:cTn>
                              </p:par>
                            </p:childTnLst>
                          </p:cTn>
                        </p:par>
                        <p:par>
                          <p:cTn id="18" fill="hold" nodeType="afterGroup">
                            <p:stCondLst>
                              <p:cond delay="4500"/>
                            </p:stCondLst>
                            <p:childTnLst>
                              <p:par>
                                <p:cTn id="19" presetID="17" presetClass="entr" presetSubtype="8" fill="hold" nodeType="afterEffect">
                                  <p:stCondLst>
                                    <p:cond delay="0"/>
                                  </p:stCondLst>
                                  <p:childTnLst>
                                    <p:set>
                                      <p:cBhvr additive="repl">
                                        <p:cTn id="20" dur="1" fill="hold">
                                          <p:stCondLst>
                                            <p:cond delay="0"/>
                                          </p:stCondLst>
                                        </p:cTn>
                                        <p:tgtEl>
                                          <p:spTgt spid="28679"/>
                                        </p:tgtEl>
                                        <p:attrNameLst>
                                          <p:attrName>style.visibility</p:attrName>
                                        </p:attrNameLst>
                                      </p:cBhvr>
                                      <p:to>
                                        <p:strVal val="visible"/>
                                      </p:to>
                                    </p:set>
                                    <p:anim calcmode="lin" valueType="num">
                                      <p:cBhvr additive="repl">
                                        <p:cTn id="21" dur="500" fill="hold"/>
                                        <p:tgtEl>
                                          <p:spTgt spid="28679"/>
                                        </p:tgtEl>
                                        <p:attrNameLst>
                                          <p:attrName>ppt_x</p:attrName>
                                        </p:attrNameLst>
                                      </p:cBhvr>
                                      <p:tavLst>
                                        <p:tav tm="100000">
                                          <p:val>
                                            <p:strVal val="#ppt_x-#ppt_w/2"/>
                                          </p:val>
                                        </p:tav>
                                        <p:tav>
                                          <p:val>
                                            <p:strVal val="#ppt_x"/>
                                          </p:val>
                                        </p:tav>
                                      </p:tavLst>
                                    </p:anim>
                                    <p:anim calcmode="lin" valueType="num">
                                      <p:cBhvr additive="repl">
                                        <p:cTn id="22" dur="500" fill="hold"/>
                                        <p:tgtEl>
                                          <p:spTgt spid="28679"/>
                                        </p:tgtEl>
                                        <p:attrNameLst>
                                          <p:attrName>ppt_y</p:attrName>
                                        </p:attrNameLst>
                                      </p:cBhvr>
                                      <p:tavLst>
                                        <p:tav tm="100000">
                                          <p:val>
                                            <p:strVal val="#ppt_y"/>
                                          </p:val>
                                        </p:tav>
                                        <p:tav>
                                          <p:val>
                                            <p:strVal val="#ppt_y"/>
                                          </p:val>
                                        </p:tav>
                                      </p:tavLst>
                                    </p:anim>
                                    <p:anim calcmode="lin" valueType="num">
                                      <p:cBhvr additive="repl">
                                        <p:cTn id="23" dur="500" fill="hold"/>
                                        <p:tgtEl>
                                          <p:spTgt spid="28679"/>
                                        </p:tgtEl>
                                        <p:attrNameLst>
                                          <p:attrName>ppt_w</p:attrName>
                                        </p:attrNameLst>
                                      </p:cBhvr>
                                      <p:tavLst>
                                        <p:tav tm="100000">
                                          <p:val>
                                            <p:fltVal val="0"/>
                                          </p:val>
                                        </p:tav>
                                        <p:tav>
                                          <p:val>
                                            <p:strVal val="#ppt_w"/>
                                          </p:val>
                                        </p:tav>
                                      </p:tavLst>
                                    </p:anim>
                                    <p:anim calcmode="lin" valueType="num">
                                      <p:cBhvr additive="repl">
                                        <p:cTn id="24" dur="500" fill="hold"/>
                                        <p:tgtEl>
                                          <p:spTgt spid="28679"/>
                                        </p:tgtEl>
                                        <p:attrNameLst>
                                          <p:attrName>ppt_h</p:attrName>
                                        </p:attrNameLst>
                                      </p:cBhvr>
                                      <p:tavLst>
                                        <p:tav tm="100000">
                                          <p:val>
                                            <p:strVal val="#ppt_h"/>
                                          </p:val>
                                        </p:tav>
                                        <p:tav>
                                          <p:val>
                                            <p:strVal val="#ppt_h"/>
                                          </p:val>
                                        </p:tav>
                                      </p:tavLst>
                                    </p:anim>
                                  </p:childTnLst>
                                </p:cTn>
                              </p:par>
                            </p:childTnLst>
                          </p:cTn>
                        </p:par>
                        <p:par>
                          <p:cTn id="25" fill="hold" nodeType="afterGroup">
                            <p:stCondLst>
                              <p:cond delay="7000"/>
                            </p:stCondLst>
                            <p:childTnLst>
                              <p:par>
                                <p:cTn id="26" presetID="2" presetClass="entr" presetSubtype="1" fill="hold" nodeType="afterEffect">
                                  <p:stCondLst>
                                    <p:cond delay="0"/>
                                  </p:stCondLst>
                                  <p:childTnLst>
                                    <p:set>
                                      <p:cBhvr additive="repl">
                                        <p:cTn id="27" dur="1" fill="hold">
                                          <p:stCondLst>
                                            <p:cond delay="0"/>
                                          </p:stCondLst>
                                        </p:cTn>
                                        <p:tgtEl>
                                          <p:spTgt spid="28678"/>
                                        </p:tgtEl>
                                        <p:attrNameLst>
                                          <p:attrName>style.visibility</p:attrName>
                                        </p:attrNameLst>
                                      </p:cBhvr>
                                      <p:to>
                                        <p:strVal val="visible"/>
                                      </p:to>
                                    </p:set>
                                    <p:anim calcmode="lin" valueType="num">
                                      <p:cBhvr>
                                        <p:cTn id="28" dur="500" fill="hold"/>
                                        <p:tgtEl>
                                          <p:spTgt spid="28678"/>
                                        </p:tgtEl>
                                        <p:attrNameLst>
                                          <p:attrName>ppt_x</p:attrName>
                                        </p:attrNameLst>
                                      </p:cBhvr>
                                      <p:tavLst>
                                        <p:tav tm="100000">
                                          <p:val>
                                            <p:strVal val="#ppt_x"/>
                                          </p:val>
                                        </p:tav>
                                        <p:tav>
                                          <p:val>
                                            <p:strVal val="#ppt_x"/>
                                          </p:val>
                                        </p:tav>
                                      </p:tavLst>
                                    </p:anim>
                                    <p:anim calcmode="lin" valueType="num">
                                      <p:cBhvr>
                                        <p:cTn id="29" dur="500" fill="hold"/>
                                        <p:tgtEl>
                                          <p:spTgt spid="28678"/>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additive="repl">
                                        <p:cTn id="32" dur="1" fill="hold">
                                          <p:stCondLst>
                                            <p:cond delay="0"/>
                                          </p:stCondLst>
                                        </p:cTn>
                                        <p:tgtEl>
                                          <p:spTgt spid="28675"/>
                                        </p:tgtEl>
                                        <p:attrNameLst>
                                          <p:attrName>style.visibility</p:attrName>
                                        </p:attrNameLst>
                                      </p:cBhvr>
                                      <p:to>
                                        <p:strVal val="visible"/>
                                      </p:to>
                                    </p:set>
                                    <p:anim calcmode="lin" valueType="num">
                                      <p:cBhvr>
                                        <p:cTn id="33" dur="500" fill="hold"/>
                                        <p:tgtEl>
                                          <p:spTgt spid="28675"/>
                                        </p:tgtEl>
                                        <p:attrNameLst>
                                          <p:attrName>ppt_x</p:attrName>
                                        </p:attrNameLst>
                                      </p:cBhvr>
                                      <p:tavLst>
                                        <p:tav tm="100000">
                                          <p:val>
                                            <p:strVal val="#ppt_x"/>
                                          </p:val>
                                        </p:tav>
                                        <p:tav>
                                          <p:val>
                                            <p:strVal val="#ppt_x"/>
                                          </p:val>
                                        </p:tav>
                                      </p:tavLst>
                                    </p:anim>
                                    <p:anim calcmode="lin" valueType="num">
                                      <p:cBhvr>
                                        <p:cTn id="34" dur="500" fill="hold"/>
                                        <p:tgtEl>
                                          <p:spTgt spid="28675"/>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3000"/>
                            </p:stCondLst>
                            <p:childTnLst>
                              <p:par>
                                <p:cTn id="36" presetID="2" presetClass="entr" presetSubtype="4" fill="hold" nodeType="afterEffect">
                                  <p:stCondLst>
                                    <p:cond delay="0"/>
                                  </p:stCondLst>
                                  <p:childTnLst>
                                    <p:set>
                                      <p:cBhvr additive="repl">
                                        <p:cTn id="37" dur="1" fill="hold">
                                          <p:stCondLst>
                                            <p:cond delay="0"/>
                                          </p:stCondLst>
                                        </p:cTn>
                                        <p:tgtEl>
                                          <p:spTgt spid="28681"/>
                                        </p:tgtEl>
                                        <p:attrNameLst>
                                          <p:attrName>style.visibility</p:attrName>
                                        </p:attrNameLst>
                                      </p:cBhvr>
                                      <p:to>
                                        <p:strVal val="visible"/>
                                      </p:to>
                                    </p:set>
                                    <p:anim calcmode="lin" valueType="num">
                                      <p:cBhvr>
                                        <p:cTn id="38" dur="500" fill="hold"/>
                                        <p:tgtEl>
                                          <p:spTgt spid="28681"/>
                                        </p:tgtEl>
                                        <p:attrNameLst>
                                          <p:attrName>ppt_x</p:attrName>
                                        </p:attrNameLst>
                                      </p:cBhvr>
                                      <p:tavLst>
                                        <p:tav tm="100000">
                                          <p:val>
                                            <p:strVal val="#ppt_x"/>
                                          </p:val>
                                        </p:tav>
                                        <p:tav>
                                          <p:val>
                                            <p:strVal val="#ppt_x"/>
                                          </p:val>
                                        </p:tav>
                                      </p:tavLst>
                                    </p:anim>
                                    <p:anim calcmode="lin" valueType="num">
                                      <p:cBhvr>
                                        <p:cTn id="39" dur="500" fill="hold"/>
                                        <p:tgtEl>
                                          <p:spTgt spid="28681"/>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4500"/>
                            </p:stCondLst>
                            <p:childTnLst>
                              <p:par>
                                <p:cTn id="41" presetID="2" presetClass="entr" presetSubtype="2" fill="hold" nodeType="afterEffect">
                                  <p:stCondLst>
                                    <p:cond delay="0"/>
                                  </p:stCondLst>
                                  <p:childTnLst>
                                    <p:set>
                                      <p:cBhvr additive="repl">
                                        <p:cTn id="42" dur="1" fill="hold">
                                          <p:stCondLst>
                                            <p:cond delay="0"/>
                                          </p:stCondLst>
                                        </p:cTn>
                                        <p:tgtEl>
                                          <p:spTgt spid="28677"/>
                                        </p:tgtEl>
                                        <p:attrNameLst>
                                          <p:attrName>style.visibility</p:attrName>
                                        </p:attrNameLst>
                                      </p:cBhvr>
                                      <p:to>
                                        <p:strVal val="visible"/>
                                      </p:to>
                                    </p:set>
                                    <p:anim calcmode="lin" valueType="num">
                                      <p:cBhvr>
                                        <p:cTn id="43" dur="500" fill="hold"/>
                                        <p:tgtEl>
                                          <p:spTgt spid="28677"/>
                                        </p:tgtEl>
                                        <p:attrNameLst>
                                          <p:attrName>ppt_x</p:attrName>
                                        </p:attrNameLst>
                                      </p:cBhvr>
                                      <p:tavLst>
                                        <p:tav tm="100000">
                                          <p:val>
                                            <p:strVal val="1+#ppt_w/2"/>
                                          </p:val>
                                        </p:tav>
                                        <p:tav>
                                          <p:val>
                                            <p:strVal val="#ppt_x"/>
                                          </p:val>
                                        </p:tav>
                                      </p:tavLst>
                                    </p:anim>
                                    <p:anim calcmode="lin" valueType="num">
                                      <p:cBhvr>
                                        <p:cTn id="44" dur="500" fill="hold"/>
                                        <p:tgtEl>
                                          <p:spTgt spid="28677"/>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80"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5E4700"/>
            </a:gs>
            <a:gs pos="100000">
              <a:srgbClr val="CC9900"/>
            </a:gs>
          </a:gsLst>
          <a:path path="shape">
            <a:fillToRect l="50000" t="50000" r="50000" b="50000"/>
          </a:path>
        </a:gradFill>
        <a:effectLst/>
      </p:bgPr>
    </p:bg>
    <p:spTree>
      <p:nvGrpSpPr>
        <p:cNvPr id="1" name=""/>
        <p:cNvGrpSpPr/>
        <p:nvPr/>
      </p:nvGrpSpPr>
      <p:grpSpPr>
        <a:xfrm>
          <a:off x="0" y="0"/>
          <a:ext cx="0" cy="0"/>
          <a:chOff x="0" y="0"/>
          <a:chExt cx="0" cy="0"/>
        </a:xfrm>
      </p:grpSpPr>
      <p:sp>
        <p:nvSpPr>
          <p:cNvPr id="622594" name="Rectangle 1"/>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360">
            <a:solidFill>
              <a:srgbClr val="000000"/>
            </a:solidFill>
            <a:miter lim="800000"/>
            <a:headEnd/>
            <a:tailEnd/>
          </a:ln>
          <a:effectLst>
            <a:outerShdw dist="36147" dir="2700000" algn="ctr" rotWithShape="0">
              <a:srgbClr val="80808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698" name="Line 2"/>
          <p:cNvSpPr>
            <a:spLocks noChangeShapeType="1"/>
          </p:cNvSpPr>
          <p:nvPr/>
        </p:nvSpPr>
        <p:spPr bwMode="auto">
          <a:xfrm flipV="1">
            <a:off x="1979613" y="4116388"/>
            <a:ext cx="6029325" cy="33337"/>
          </a:xfrm>
          <a:prstGeom prst="line">
            <a:avLst/>
          </a:prstGeom>
          <a:noFill/>
          <a:ln w="76320">
            <a:solidFill>
              <a:srgbClr val="FF0000"/>
            </a:solidFill>
            <a:miter lim="800000"/>
            <a:headEnd/>
            <a:tailEnd type="triangle" w="med" len="med"/>
          </a:ln>
          <a:effectLst>
            <a:outerShdw dist="36147" dir="2700000" algn="ctr" rotWithShape="0">
              <a:srgbClr val="808080">
                <a:alpha val="75014"/>
              </a:srgbClr>
            </a:outerShdw>
          </a:effectLst>
          <a:extLst>
            <a:ext uri="{909E8E84-426E-40dd-AFC4-6F175D3DCCD1}"/>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9699" name="Line 3"/>
          <p:cNvSpPr>
            <a:spLocks noChangeShapeType="1"/>
          </p:cNvSpPr>
          <p:nvPr/>
        </p:nvSpPr>
        <p:spPr bwMode="auto">
          <a:xfrm>
            <a:off x="71262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a:extLst>
            <a:ext uri="{909E8E84-426E-40dd-AFC4-6F175D3DCCD1}"/>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9700" name="Text Box 4"/>
          <p:cNvSpPr txBox="1">
            <a:spLocks noChangeArrowheads="1"/>
          </p:cNvSpPr>
          <p:nvPr/>
        </p:nvSpPr>
        <p:spPr bwMode="auto">
          <a:xfrm rot="-5400000">
            <a:off x="37307" y="3609181"/>
            <a:ext cx="2495550" cy="1176337"/>
          </a:xfrm>
          <a:prstGeom prst="rect">
            <a:avLst/>
          </a:prstGeom>
          <a:noFill/>
          <a:ln w="9525">
            <a:noFill/>
            <a:miter lim="800000"/>
            <a:headEnd/>
            <a:tailEnd/>
          </a:ln>
        </p:spPr>
        <p:txBody>
          <a:bodyPr lIns="90000" tIns="46800" rIns="90000" bIns="46800" anchor="ctr">
            <a:spAutoFit/>
          </a:body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4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9701" name="Text Box 5"/>
          <p:cNvSpPr txBox="1">
            <a:spLocks noChangeArrowheads="1"/>
          </p:cNvSpPr>
          <p:nvPr/>
        </p:nvSpPr>
        <p:spPr bwMode="auto">
          <a:xfrm>
            <a:off x="6019800" y="1295400"/>
            <a:ext cx="2209800" cy="1325563"/>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a:ln>
                  <a:noFill/>
                </a:ln>
                <a:solidFill>
                  <a:srgbClr val="00CCFF"/>
                </a:solidFill>
                <a:effectLst/>
                <a:uLnTx/>
                <a:uFillTx/>
                <a:latin typeface="Arial" pitchFamily="34" charset="0"/>
                <a:ea typeface="MS PGothic" pitchFamily="34" charset="-128"/>
                <a:cs typeface="Arial" pitchFamily="34" charset="0"/>
              </a:rPr>
              <a:t>المجيء الثاني</a:t>
            </a:r>
            <a:endParaRPr kumimoji="0" lang="en-GB" sz="4000" b="1" i="0" u="none" strike="noStrike" kern="1200" cap="none" spc="0" normalizeH="0" baseline="0" noProof="0">
              <a:ln>
                <a:noFill/>
              </a:ln>
              <a:solidFill>
                <a:srgbClr val="00CCFF"/>
              </a:solidFill>
              <a:effectLst/>
              <a:uLnTx/>
              <a:uFillTx/>
              <a:latin typeface="Arial" pitchFamily="34" charset="0"/>
              <a:ea typeface="MS PGothic" pitchFamily="34" charset="-128"/>
              <a:cs typeface="Arial" pitchFamily="34" charset="0"/>
            </a:endParaRPr>
          </a:p>
        </p:txBody>
      </p:sp>
      <p:sp>
        <p:nvSpPr>
          <p:cNvPr id="29702" name="Text Box 6"/>
          <p:cNvSpPr txBox="1">
            <a:spLocks noChangeArrowheads="1"/>
          </p:cNvSpPr>
          <p:nvPr/>
        </p:nvSpPr>
        <p:spPr bwMode="auto">
          <a:xfrm>
            <a:off x="1433015" y="2671544"/>
            <a:ext cx="4507411" cy="2212975"/>
          </a:xfrm>
          <a:prstGeom prst="rect">
            <a:avLst/>
          </a:prstGeom>
          <a:noFill/>
          <a:ln w="9525">
            <a:noFill/>
            <a:miter lim="800000"/>
            <a:headEnd/>
            <a:tailEnd/>
          </a:ln>
        </p:spPr>
        <p:txBody>
          <a:bodyPr wrap="square" lIns="90000" tIns="46800" rIns="90000" bIns="46800">
            <a:spAutoFit/>
          </a:body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عصر الإنجيل </a:t>
            </a: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الذهبي</a:t>
            </a:r>
            <a:endParaRPr kumimoji="0" lang="en-GB" sz="40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الضيقات</a:t>
            </a:r>
            <a:endParaRPr kumimoji="0" lang="en-GB" sz="40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29703" name="Text Box 7"/>
          <p:cNvSpPr txBox="1">
            <a:spLocks noChangeArrowheads="1"/>
          </p:cNvSpPr>
          <p:nvPr/>
        </p:nvSpPr>
        <p:spPr bwMode="auto">
          <a:xfrm rot="5400000" flipH="1">
            <a:off x="5856287" y="3876676"/>
            <a:ext cx="4951413" cy="703262"/>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a:ln>
                  <a:noFill/>
                </a:ln>
                <a:solidFill>
                  <a:srgbClr val="FFCC00"/>
                </a:solidFill>
                <a:effectLst/>
                <a:uLnTx/>
                <a:uFillTx/>
                <a:latin typeface="Arial" pitchFamily="34" charset="0"/>
                <a:ea typeface="MS PGothic" pitchFamily="34" charset="-128"/>
                <a:cs typeface="Arial" pitchFamily="34" charset="0"/>
              </a:rPr>
              <a:t>الملكوت الأبدي</a:t>
            </a:r>
            <a:endParaRPr kumimoji="0" lang="en-GB" sz="4000" b="1" i="0" u="none" strike="noStrike" kern="1200" cap="none" spc="0" normalizeH="0" baseline="0" noProof="0">
              <a:ln>
                <a:noFill/>
              </a:ln>
              <a:solidFill>
                <a:srgbClr val="FFCC00"/>
              </a:solidFill>
              <a:effectLst/>
              <a:uLnTx/>
              <a:uFillTx/>
              <a:latin typeface="Arial" pitchFamily="34" charset="0"/>
              <a:ea typeface="MS PGothic" pitchFamily="34" charset="-128"/>
              <a:cs typeface="Arial" pitchFamily="34" charset="0"/>
            </a:endParaRPr>
          </a:p>
        </p:txBody>
      </p:sp>
      <p:sp>
        <p:nvSpPr>
          <p:cNvPr id="29704" name="Text Box 8"/>
          <p:cNvSpPr txBox="1">
            <a:spLocks noChangeArrowheads="1"/>
          </p:cNvSpPr>
          <p:nvPr/>
        </p:nvSpPr>
        <p:spPr bwMode="auto">
          <a:xfrm rot="5400000">
            <a:off x="5826125" y="5168900"/>
            <a:ext cx="2667000" cy="711200"/>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rPr>
              <a:t>الدينونة</a:t>
            </a:r>
            <a:endParaRPr kumimoji="0" lang="en-GB" sz="4000" b="1" i="0" u="none" strike="noStrike" kern="1200" cap="none" spc="0" normalizeH="0" baseline="0" noProof="0">
              <a:ln>
                <a:noFill/>
              </a:ln>
              <a:solidFill>
                <a:srgbClr val="FFFF00"/>
              </a:solidFill>
              <a:effectLst/>
              <a:uLnTx/>
              <a:uFillTx/>
              <a:latin typeface="Arial" pitchFamily="34" charset="0"/>
              <a:ea typeface="MS PGothic" pitchFamily="34" charset="-128"/>
              <a:cs typeface="Arial" pitchFamily="34" charset="0"/>
            </a:endParaRPr>
          </a:p>
        </p:txBody>
      </p:sp>
      <p:sp>
        <p:nvSpPr>
          <p:cNvPr id="29705" name="AutoShape 9"/>
          <p:cNvSpPr>
            <a:spLocks noChangeArrowheads="1"/>
          </p:cNvSpPr>
          <p:nvPr/>
        </p:nvSpPr>
        <p:spPr bwMode="auto">
          <a:xfrm rot="5400000">
            <a:off x="1215232" y="1456531"/>
            <a:ext cx="4121150" cy="53292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741 w 21600"/>
              <a:gd name="T13" fmla="*/ 3741 h 21600"/>
              <a:gd name="T14" fmla="*/ 17859 w 21600"/>
              <a:gd name="T15" fmla="*/ 17859 h 21600"/>
            </a:gdLst>
            <a:ahLst/>
            <a:cxnLst>
              <a:cxn ang="T8">
                <a:pos x="T0" y="T1"/>
              </a:cxn>
              <a:cxn ang="T9">
                <a:pos x="T2" y="T3"/>
              </a:cxn>
              <a:cxn ang="T10">
                <a:pos x="T4" y="T5"/>
              </a:cxn>
              <a:cxn ang="T11">
                <a:pos x="T6" y="T7"/>
              </a:cxn>
            </a:cxnLst>
            <a:rect l="T12" t="T13" r="T14" b="T15"/>
            <a:pathLst>
              <a:path w="21600" h="21600">
                <a:moveTo>
                  <a:pt x="0" y="0"/>
                </a:moveTo>
                <a:lnTo>
                  <a:pt x="3882" y="21600"/>
                </a:lnTo>
                <a:lnTo>
                  <a:pt x="17718" y="21600"/>
                </a:lnTo>
                <a:lnTo>
                  <a:pt x="21600" y="0"/>
                </a:lnTo>
                <a:lnTo>
                  <a:pt x="0" y="0"/>
                </a:lnTo>
                <a:close/>
              </a:path>
            </a:pathLst>
          </a:custGeom>
          <a:noFill/>
          <a:ln w="38160">
            <a:solidFill>
              <a:srgbClr val="BBE0E3"/>
            </a:solidFill>
            <a:miter lim="800000"/>
            <a:headEnd/>
            <a:tailEnd/>
          </a:ln>
          <a:effectLst>
            <a:outerShdw dist="36147" dir="2700000" algn="ctr" rotWithShape="0">
              <a:srgbClr val="808080">
                <a:alpha val="75014"/>
              </a:srgbClr>
            </a:outerShdw>
          </a:effectLst>
          <a:extLst>
            <a:ext uri="{909E8E84-426E-40dd-AFC4-6F175D3DCCD1}"/>
          </a:extLst>
        </p:spPr>
        <p:txBody>
          <a:bodyPr rot="10800000"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36555" name="Text Box 10"/>
          <p:cNvSpPr txBox="1">
            <a:spLocks noChangeArrowheads="1"/>
          </p:cNvSpPr>
          <p:nvPr/>
        </p:nvSpPr>
        <p:spPr bwMode="auto">
          <a:xfrm>
            <a:off x="685800" y="457200"/>
            <a:ext cx="7772400" cy="762000"/>
          </a:xfrm>
          <a:prstGeom prst="rect">
            <a:avLst/>
          </a:prstGeom>
          <a:noFill/>
          <a:ln w="9525">
            <a:noFill/>
            <a:miter lim="800000"/>
            <a:headEnd/>
            <a:tailEnd/>
          </a:ln>
        </p:spPr>
        <p:txBody>
          <a:bodyPr/>
          <a:lstStyle/>
          <a:p>
            <a:pPr marL="0" marR="0" lvl="0" indent="0" algn="ctr" defTabSz="449263" rtl="0" eaLnBrk="1" fontAlgn="base" latinLnBrk="0" hangingPunct="1">
              <a:lnSpc>
                <a:spcPct val="100000"/>
              </a:lnSpc>
              <a:spcBef>
                <a:spcPts val="2750"/>
              </a:spcBef>
              <a:spcAft>
                <a:spcPct val="0"/>
              </a:spcAft>
              <a:buClr>
                <a:srgbClr val="FFFFFF"/>
              </a:buClr>
              <a:buSzPct val="100000"/>
              <a:buFont typeface="Times New Roman" pitchFamily="18"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4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ما بعد الألفية</a:t>
            </a:r>
            <a:endParaRPr kumimoji="0" lang="en-GB" sz="4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36556" name="Text Box 11"/>
          <p:cNvSpPr txBox="1">
            <a:spLocks noChangeArrowheads="1"/>
          </p:cNvSpPr>
          <p:nvPr/>
        </p:nvSpPr>
        <p:spPr bwMode="auto">
          <a:xfrm>
            <a:off x="8353425" y="95250"/>
            <a:ext cx="701675" cy="463550"/>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473</a:t>
            </a:r>
            <a:endParaRPr kumimoji="0" lang="en-GB"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1772002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29700"/>
                                        </p:tgtEl>
                                        <p:attrNameLst>
                                          <p:attrName>style.visibility</p:attrName>
                                        </p:attrNameLst>
                                      </p:cBhvr>
                                      <p:to>
                                        <p:strVal val="visible"/>
                                      </p:to>
                                    </p:set>
                                    <p:anim calcmode="lin" valueType="num">
                                      <p:cBhvr>
                                        <p:cTn id="7" dur="500" fill="hold"/>
                                        <p:tgtEl>
                                          <p:spTgt spid="29700"/>
                                        </p:tgtEl>
                                        <p:attrNameLst>
                                          <p:attrName>ppt_x</p:attrName>
                                        </p:attrNameLst>
                                      </p:cBhvr>
                                      <p:tavLst>
                                        <p:tav tm="100000">
                                          <p:val>
                                            <p:strVal val="0-#ppt_w/2"/>
                                          </p:val>
                                        </p:tav>
                                        <p:tav>
                                          <p:val>
                                            <p:strVal val="#ppt_x"/>
                                          </p:val>
                                        </p:tav>
                                      </p:tavLst>
                                    </p:anim>
                                    <p:anim calcmode="lin" valueType="num">
                                      <p:cBhvr>
                                        <p:cTn id="8" dur="500" fill="hold"/>
                                        <p:tgtEl>
                                          <p:spTgt spid="29700"/>
                                        </p:tgtEl>
                                        <p:attrNameLst>
                                          <p:attrName>ppt_y</p:attrName>
                                        </p:attrNameLst>
                                      </p:cBhvr>
                                      <p:tavLst>
                                        <p:tav tm="100000">
                                          <p:val>
                                            <p:strVal val="#ppt_y"/>
                                          </p:val>
                                        </p:tav>
                                        <p:tav>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additive="repl">
                                        <p:cTn id="11" dur="1" fill="hold">
                                          <p:stCondLst>
                                            <p:cond delay="0"/>
                                          </p:stCondLst>
                                        </p:cTn>
                                        <p:tgtEl>
                                          <p:spTgt spid="29698"/>
                                        </p:tgtEl>
                                        <p:attrNameLst>
                                          <p:attrName>style.visibility</p:attrName>
                                        </p:attrNameLst>
                                      </p:cBhvr>
                                      <p:to>
                                        <p:strVal val="visible"/>
                                      </p:to>
                                    </p:set>
                                    <p:animEffect transition="in" filter="wipe(left)">
                                      <p:cBhvr additive="repl">
                                        <p:cTn id="12" dur="500"/>
                                        <p:tgtEl>
                                          <p:spTgt spid="29698"/>
                                        </p:tgtEl>
                                      </p:cBhvr>
                                    </p:animEffect>
                                  </p:childTnLst>
                                </p:cTn>
                              </p:par>
                            </p:childTnLst>
                          </p:cTn>
                        </p:par>
                        <p:par>
                          <p:cTn id="13" fill="hold" nodeType="afterGroup">
                            <p:stCondLst>
                              <p:cond delay="4000"/>
                            </p:stCondLst>
                            <p:childTnLst>
                              <p:par>
                                <p:cTn id="14" presetID="7" presetClass="entr" presetSubtype="8" fill="hold" nodeType="afterEffect">
                                  <p:stCondLst>
                                    <p:cond delay="0"/>
                                  </p:stCondLst>
                                  <p:childTnLst>
                                    <p:set>
                                      <p:cBhvr additive="repl">
                                        <p:cTn id="15" dur="1" fill="hold">
                                          <p:stCondLst>
                                            <p:cond delay="0"/>
                                          </p:stCondLst>
                                        </p:cTn>
                                        <p:tgtEl>
                                          <p:spTgt spid="29705"/>
                                        </p:tgtEl>
                                        <p:attrNameLst>
                                          <p:attrName>style.visibility</p:attrName>
                                        </p:attrNameLst>
                                      </p:cBhvr>
                                      <p:to>
                                        <p:strVal val="visible"/>
                                      </p:to>
                                    </p:set>
                                    <p:anim calcmode="lin" valueType="num">
                                      <p:cBhvr>
                                        <p:cTn id="16" dur="5000" fill="hold"/>
                                        <p:tgtEl>
                                          <p:spTgt spid="29705"/>
                                        </p:tgtEl>
                                        <p:attrNameLst>
                                          <p:attrName>ppt_x</p:attrName>
                                        </p:attrNameLst>
                                      </p:cBhvr>
                                      <p:tavLst>
                                        <p:tav tm="100000">
                                          <p:val>
                                            <p:strVal val="0-#ppt_w/2"/>
                                          </p:val>
                                        </p:tav>
                                        <p:tav>
                                          <p:val>
                                            <p:strVal val="#ppt_x"/>
                                          </p:val>
                                        </p:tav>
                                      </p:tavLst>
                                    </p:anim>
                                    <p:anim calcmode="lin" valueType="num">
                                      <p:cBhvr>
                                        <p:cTn id="17" dur="5000" fill="hold"/>
                                        <p:tgtEl>
                                          <p:spTgt spid="29705"/>
                                        </p:tgtEl>
                                        <p:attrNameLst>
                                          <p:attrName>ppt_y</p:attrName>
                                        </p:attrNameLst>
                                      </p:cBhvr>
                                      <p:tavLst>
                                        <p:tav tm="100000">
                                          <p:val>
                                            <p:strVal val="#ppt_y"/>
                                          </p:val>
                                        </p:tav>
                                        <p:tav>
                                          <p:val>
                                            <p:strVal val="#ppt_y"/>
                                          </p:val>
                                        </p:tav>
                                      </p:tavLst>
                                    </p:anim>
                                  </p:childTnLst>
                                </p:cTn>
                              </p:par>
                            </p:childTnLst>
                          </p:cTn>
                        </p:par>
                        <p:par>
                          <p:cTn id="18" fill="hold" nodeType="afterGroup">
                            <p:stCondLst>
                              <p:cond delay="10000"/>
                            </p:stCondLst>
                            <p:childTnLst>
                              <p:par>
                                <p:cTn id="19" presetID="17" presetClass="entr" presetSubtype="8" fill="hold" nodeType="afterEffect">
                                  <p:stCondLst>
                                    <p:cond delay="0"/>
                                  </p:stCondLst>
                                  <p:childTnLst>
                                    <p:set>
                                      <p:cBhvr additive="repl">
                                        <p:cTn id="20" dur="1" fill="hold">
                                          <p:stCondLst>
                                            <p:cond delay="0"/>
                                          </p:stCondLst>
                                        </p:cTn>
                                        <p:tgtEl>
                                          <p:spTgt spid="29702"/>
                                        </p:tgtEl>
                                        <p:attrNameLst>
                                          <p:attrName>style.visibility</p:attrName>
                                        </p:attrNameLst>
                                      </p:cBhvr>
                                      <p:to>
                                        <p:strVal val="visible"/>
                                      </p:to>
                                    </p:set>
                                    <p:anim calcmode="lin" valueType="num">
                                      <p:cBhvr additive="repl">
                                        <p:cTn id="21" dur="500" fill="hold"/>
                                        <p:tgtEl>
                                          <p:spTgt spid="29702"/>
                                        </p:tgtEl>
                                        <p:attrNameLst>
                                          <p:attrName>ppt_x</p:attrName>
                                        </p:attrNameLst>
                                      </p:cBhvr>
                                      <p:tavLst>
                                        <p:tav tm="100000">
                                          <p:val>
                                            <p:strVal val="#ppt_x-#ppt_w/2"/>
                                          </p:val>
                                        </p:tav>
                                        <p:tav>
                                          <p:val>
                                            <p:strVal val="#ppt_x"/>
                                          </p:val>
                                        </p:tav>
                                      </p:tavLst>
                                    </p:anim>
                                    <p:anim calcmode="lin" valueType="num">
                                      <p:cBhvr additive="repl">
                                        <p:cTn id="22" dur="500" fill="hold"/>
                                        <p:tgtEl>
                                          <p:spTgt spid="29702"/>
                                        </p:tgtEl>
                                        <p:attrNameLst>
                                          <p:attrName>ppt_y</p:attrName>
                                        </p:attrNameLst>
                                      </p:cBhvr>
                                      <p:tavLst>
                                        <p:tav tm="100000">
                                          <p:val>
                                            <p:strVal val="#ppt_y"/>
                                          </p:val>
                                        </p:tav>
                                        <p:tav>
                                          <p:val>
                                            <p:strVal val="#ppt_y"/>
                                          </p:val>
                                        </p:tav>
                                      </p:tavLst>
                                    </p:anim>
                                    <p:anim calcmode="lin" valueType="num">
                                      <p:cBhvr additive="repl">
                                        <p:cTn id="23" dur="500" fill="hold"/>
                                        <p:tgtEl>
                                          <p:spTgt spid="29702"/>
                                        </p:tgtEl>
                                        <p:attrNameLst>
                                          <p:attrName>ppt_w</p:attrName>
                                        </p:attrNameLst>
                                      </p:cBhvr>
                                      <p:tavLst>
                                        <p:tav tm="100000">
                                          <p:val>
                                            <p:fltVal val="0"/>
                                          </p:val>
                                        </p:tav>
                                        <p:tav>
                                          <p:val>
                                            <p:strVal val="#ppt_w"/>
                                          </p:val>
                                        </p:tav>
                                      </p:tavLst>
                                    </p:anim>
                                    <p:anim calcmode="lin" valueType="num">
                                      <p:cBhvr additive="repl">
                                        <p:cTn id="24" dur="500" fill="hold"/>
                                        <p:tgtEl>
                                          <p:spTgt spid="29702"/>
                                        </p:tgtEl>
                                        <p:attrNameLst>
                                          <p:attrName>ppt_h</p:attrName>
                                        </p:attrNameLst>
                                      </p:cBhvr>
                                      <p:tavLst>
                                        <p:tav tm="100000">
                                          <p:val>
                                            <p:strVal val="#ppt_h"/>
                                          </p:val>
                                        </p:tav>
                                        <p:tav>
                                          <p:val>
                                            <p:strVal val="#ppt_h"/>
                                          </p:val>
                                        </p:tav>
                                      </p:tavLst>
                                    </p:anim>
                                  </p:childTnLst>
                                </p:cTn>
                              </p:par>
                            </p:childTnLst>
                          </p:cTn>
                        </p:par>
                        <p:par>
                          <p:cTn id="25" fill="hold" nodeType="afterGroup">
                            <p:stCondLst>
                              <p:cond delay="11500"/>
                            </p:stCondLst>
                            <p:childTnLst>
                              <p:par>
                                <p:cTn id="26" presetID="2" presetClass="entr" presetSubtype="1" fill="hold" nodeType="afterEffect">
                                  <p:stCondLst>
                                    <p:cond delay="0"/>
                                  </p:stCondLst>
                                  <p:childTnLst>
                                    <p:set>
                                      <p:cBhvr additive="repl">
                                        <p:cTn id="27" dur="1" fill="hold">
                                          <p:stCondLst>
                                            <p:cond delay="0"/>
                                          </p:stCondLst>
                                        </p:cTn>
                                        <p:tgtEl>
                                          <p:spTgt spid="29701"/>
                                        </p:tgtEl>
                                        <p:attrNameLst>
                                          <p:attrName>style.visibility</p:attrName>
                                        </p:attrNameLst>
                                      </p:cBhvr>
                                      <p:to>
                                        <p:strVal val="visible"/>
                                      </p:to>
                                    </p:set>
                                    <p:anim calcmode="lin" valueType="num">
                                      <p:cBhvr>
                                        <p:cTn id="28" dur="500" fill="hold"/>
                                        <p:tgtEl>
                                          <p:spTgt spid="29701"/>
                                        </p:tgtEl>
                                        <p:attrNameLst>
                                          <p:attrName>ppt_x</p:attrName>
                                        </p:attrNameLst>
                                      </p:cBhvr>
                                      <p:tavLst>
                                        <p:tav tm="100000">
                                          <p:val>
                                            <p:strVal val="#ppt_x"/>
                                          </p:val>
                                        </p:tav>
                                        <p:tav>
                                          <p:val>
                                            <p:strVal val="#ppt_x"/>
                                          </p:val>
                                        </p:tav>
                                      </p:tavLst>
                                    </p:anim>
                                    <p:anim calcmode="lin" valueType="num">
                                      <p:cBhvr>
                                        <p:cTn id="29" dur="500" fill="hold"/>
                                        <p:tgtEl>
                                          <p:spTgt spid="29701"/>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additive="repl">
                                        <p:cTn id="32" dur="1" fill="hold">
                                          <p:stCondLst>
                                            <p:cond delay="0"/>
                                          </p:stCondLst>
                                        </p:cTn>
                                        <p:tgtEl>
                                          <p:spTgt spid="29699"/>
                                        </p:tgtEl>
                                        <p:attrNameLst>
                                          <p:attrName>style.visibility</p:attrName>
                                        </p:attrNameLst>
                                      </p:cBhvr>
                                      <p:to>
                                        <p:strVal val="visible"/>
                                      </p:to>
                                    </p:set>
                                    <p:anim calcmode="lin" valueType="num">
                                      <p:cBhvr>
                                        <p:cTn id="33" dur="500" fill="hold"/>
                                        <p:tgtEl>
                                          <p:spTgt spid="29699"/>
                                        </p:tgtEl>
                                        <p:attrNameLst>
                                          <p:attrName>ppt_x</p:attrName>
                                        </p:attrNameLst>
                                      </p:cBhvr>
                                      <p:tavLst>
                                        <p:tav tm="100000">
                                          <p:val>
                                            <p:strVal val="#ppt_x"/>
                                          </p:val>
                                        </p:tav>
                                        <p:tav>
                                          <p:val>
                                            <p:strVal val="#ppt_x"/>
                                          </p:val>
                                        </p:tav>
                                      </p:tavLst>
                                    </p:anim>
                                    <p:anim calcmode="lin" valueType="num">
                                      <p:cBhvr>
                                        <p:cTn id="34" dur="500" fill="hold"/>
                                        <p:tgtEl>
                                          <p:spTgt spid="29699"/>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7500"/>
                            </p:stCondLst>
                            <p:childTnLst>
                              <p:par>
                                <p:cTn id="36" presetID="2" presetClass="entr" presetSubtype="4" fill="hold" nodeType="afterEffect">
                                  <p:stCondLst>
                                    <p:cond delay="0"/>
                                  </p:stCondLst>
                                  <p:childTnLst>
                                    <p:set>
                                      <p:cBhvr additive="repl">
                                        <p:cTn id="37" dur="1" fill="hold">
                                          <p:stCondLst>
                                            <p:cond delay="0"/>
                                          </p:stCondLst>
                                        </p:cTn>
                                        <p:tgtEl>
                                          <p:spTgt spid="29704"/>
                                        </p:tgtEl>
                                        <p:attrNameLst>
                                          <p:attrName>style.visibility</p:attrName>
                                        </p:attrNameLst>
                                      </p:cBhvr>
                                      <p:to>
                                        <p:strVal val="visible"/>
                                      </p:to>
                                    </p:set>
                                    <p:anim calcmode="lin" valueType="num">
                                      <p:cBhvr>
                                        <p:cTn id="38" dur="500" fill="hold"/>
                                        <p:tgtEl>
                                          <p:spTgt spid="29704"/>
                                        </p:tgtEl>
                                        <p:attrNameLst>
                                          <p:attrName>ppt_x</p:attrName>
                                        </p:attrNameLst>
                                      </p:cBhvr>
                                      <p:tavLst>
                                        <p:tav tm="100000">
                                          <p:val>
                                            <p:strVal val="#ppt_x"/>
                                          </p:val>
                                        </p:tav>
                                        <p:tav>
                                          <p:val>
                                            <p:strVal val="#ppt_x"/>
                                          </p:val>
                                        </p:tav>
                                      </p:tavLst>
                                    </p:anim>
                                    <p:anim calcmode="lin" valueType="num">
                                      <p:cBhvr>
                                        <p:cTn id="39" dur="500" fill="hold"/>
                                        <p:tgtEl>
                                          <p:spTgt spid="29704"/>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9000"/>
                            </p:stCondLst>
                            <p:childTnLst>
                              <p:par>
                                <p:cTn id="41" presetID="2" presetClass="entr" presetSubtype="2" fill="hold" nodeType="afterEffect">
                                  <p:stCondLst>
                                    <p:cond delay="0"/>
                                  </p:stCondLst>
                                  <p:childTnLst>
                                    <p:set>
                                      <p:cBhvr additive="repl">
                                        <p:cTn id="42" dur="1" fill="hold">
                                          <p:stCondLst>
                                            <p:cond delay="0"/>
                                          </p:stCondLst>
                                        </p:cTn>
                                        <p:tgtEl>
                                          <p:spTgt spid="29703"/>
                                        </p:tgtEl>
                                        <p:attrNameLst>
                                          <p:attrName>style.visibility</p:attrName>
                                        </p:attrNameLst>
                                      </p:cBhvr>
                                      <p:to>
                                        <p:strVal val="visible"/>
                                      </p:to>
                                    </p:set>
                                    <p:anim calcmode="lin" valueType="num">
                                      <p:cBhvr>
                                        <p:cTn id="43" dur="500" fill="hold"/>
                                        <p:tgtEl>
                                          <p:spTgt spid="29703"/>
                                        </p:tgtEl>
                                        <p:attrNameLst>
                                          <p:attrName>ppt_x</p:attrName>
                                        </p:attrNameLst>
                                      </p:cBhvr>
                                      <p:tavLst>
                                        <p:tav tm="100000">
                                          <p:val>
                                            <p:strVal val="1+#ppt_w/2"/>
                                          </p:val>
                                        </p:tav>
                                        <p:tav>
                                          <p:val>
                                            <p:strVal val="#ppt_x"/>
                                          </p:val>
                                        </p:tav>
                                      </p:tavLst>
                                    </p:anim>
                                    <p:anim calcmode="lin" valueType="num">
                                      <p:cBhvr>
                                        <p:cTn id="44" dur="500" fill="hold"/>
                                        <p:tgtEl>
                                          <p:spTgt spid="29703"/>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Text Box 1"/>
          <p:cNvSpPr txBox="1">
            <a:spLocks noChangeArrowheads="1"/>
          </p:cNvSpPr>
          <p:nvPr/>
        </p:nvSpPr>
        <p:spPr bwMode="auto">
          <a:xfrm>
            <a:off x="-36513" y="-26988"/>
            <a:ext cx="9180513" cy="1295401"/>
          </a:xfrm>
          <a:prstGeom prst="rect">
            <a:avLst/>
          </a:prstGeom>
          <a:solidFill>
            <a:schemeClr val="tx1"/>
          </a:solidFill>
          <a:ln w="9525">
            <a:noFill/>
            <a:miter lim="800000"/>
            <a:headEnd/>
            <a:tailEnd/>
          </a:ln>
        </p:spPr>
        <p:txBody>
          <a:bodyPr anchor="ct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2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هل هناك مستقبل لعرق إسرائيل المؤمن ؟</a:t>
            </a:r>
            <a:endParaRPr kumimoji="0" lang="en-GB" sz="3200" b="1"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1746" name="Oval 2"/>
          <p:cNvSpPr>
            <a:spLocks noChangeArrowheads="1"/>
          </p:cNvSpPr>
          <p:nvPr/>
        </p:nvSpPr>
        <p:spPr bwMode="auto">
          <a:xfrm>
            <a:off x="457200" y="2170113"/>
            <a:ext cx="3810000" cy="3657600"/>
          </a:xfrm>
          <a:prstGeom prst="ellipse">
            <a:avLst/>
          </a:prstGeom>
          <a:noFill/>
          <a:ln w="57240">
            <a:solidFill>
              <a:srgbClr val="FFFF66"/>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1747" name="Text Box 3"/>
          <p:cNvSpPr txBox="1">
            <a:spLocks noChangeArrowheads="1"/>
          </p:cNvSpPr>
          <p:nvPr/>
        </p:nvSpPr>
        <p:spPr bwMode="auto">
          <a:xfrm>
            <a:off x="1787525" y="1387475"/>
            <a:ext cx="1468438" cy="833438"/>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FFFF66"/>
                </a:solidFill>
                <a:effectLst/>
                <a:uLnTx/>
                <a:uFillTx/>
                <a:latin typeface="Arial" pitchFamily="34" charset="0"/>
                <a:ea typeface="MS PGothic" pitchFamily="34" charset="-128"/>
                <a:cs typeface="+mn-cs"/>
              </a:rPr>
              <a:t>ما قبل الألفية</a:t>
            </a:r>
          </a:p>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FFFF66"/>
                </a:solidFill>
                <a:effectLst/>
                <a:uLnTx/>
                <a:uFillTx/>
                <a:latin typeface="Arial" pitchFamily="34" charset="0"/>
                <a:ea typeface="MS PGothic" pitchFamily="34" charset="-128"/>
                <a:cs typeface="+mn-cs"/>
              </a:rPr>
              <a:t> التدبيرية</a:t>
            </a:r>
            <a:endParaRPr kumimoji="0" lang="en-GB" sz="2400" b="1" i="0" u="none" strike="noStrike" kern="1200" cap="none" spc="0" normalizeH="0" baseline="0" noProof="0">
              <a:ln>
                <a:noFill/>
              </a:ln>
              <a:solidFill>
                <a:srgbClr val="FFFF66"/>
              </a:solidFill>
              <a:effectLst/>
              <a:uLnTx/>
              <a:uFillTx/>
              <a:latin typeface="Arial" pitchFamily="34" charset="0"/>
              <a:ea typeface="MS PGothic" pitchFamily="34" charset="-128"/>
              <a:cs typeface="+mn-cs"/>
            </a:endParaRPr>
          </a:p>
        </p:txBody>
      </p:sp>
      <p:sp>
        <p:nvSpPr>
          <p:cNvPr id="31748" name="Text Box 4"/>
          <p:cNvSpPr txBox="1">
            <a:spLocks noChangeArrowheads="1"/>
          </p:cNvSpPr>
          <p:nvPr/>
        </p:nvSpPr>
        <p:spPr bwMode="auto">
          <a:xfrm>
            <a:off x="297180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FFFF66"/>
                </a:solidFill>
                <a:effectLst/>
                <a:uLnTx/>
                <a:uFillTx/>
                <a:latin typeface="Arial" pitchFamily="34" charset="0"/>
                <a:ea typeface="MS PGothic" pitchFamily="34" charset="-128"/>
                <a:cs typeface="+mn-cs"/>
              </a:rPr>
              <a:t>يوجد مستقبل لإسرائيل</a:t>
            </a:r>
            <a:endParaRPr kumimoji="0" lang="en-GB" sz="2400" b="1" i="0" u="none" strike="noStrike" kern="1200" cap="none" spc="0" normalizeH="0" baseline="0" noProof="0">
              <a:ln>
                <a:noFill/>
              </a:ln>
              <a:solidFill>
                <a:srgbClr val="FFFF66"/>
              </a:solidFill>
              <a:effectLst/>
              <a:uLnTx/>
              <a:uFillTx/>
              <a:latin typeface="Arial" pitchFamily="34" charset="0"/>
              <a:ea typeface="MS PGothic" pitchFamily="34" charset="-128"/>
              <a:cs typeface="+mn-cs"/>
            </a:endParaRPr>
          </a:p>
        </p:txBody>
      </p:sp>
      <p:sp>
        <p:nvSpPr>
          <p:cNvPr id="31749" name="Oval 5"/>
          <p:cNvSpPr>
            <a:spLocks noChangeArrowheads="1"/>
          </p:cNvSpPr>
          <p:nvPr/>
        </p:nvSpPr>
        <p:spPr bwMode="auto">
          <a:xfrm>
            <a:off x="4876800" y="2170113"/>
            <a:ext cx="3810000" cy="3657600"/>
          </a:xfrm>
          <a:prstGeom prst="ellipse">
            <a:avLst/>
          </a:prstGeom>
          <a:noFill/>
          <a:ln w="57240">
            <a:solidFill>
              <a:srgbClr val="C9C4FF"/>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1750" name="Text Box 6"/>
          <p:cNvSpPr txBox="1">
            <a:spLocks noChangeArrowheads="1"/>
          </p:cNvSpPr>
          <p:nvPr/>
        </p:nvSpPr>
        <p:spPr bwMode="auto">
          <a:xfrm>
            <a:off x="5257800" y="1387475"/>
            <a:ext cx="3124200" cy="8334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C9C4FF"/>
                </a:solidFill>
                <a:effectLst/>
                <a:uLnTx/>
                <a:uFillTx/>
                <a:latin typeface="Arial" pitchFamily="34" charset="0"/>
                <a:ea typeface="MS PGothic" pitchFamily="34" charset="-128"/>
                <a:cs typeface="+mn-cs"/>
              </a:rPr>
              <a:t>اللاألفية </a:t>
            </a:r>
          </a:p>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C9C4FF"/>
                </a:solidFill>
                <a:effectLst/>
                <a:uLnTx/>
                <a:uFillTx/>
                <a:latin typeface="Arial" pitchFamily="34" charset="0"/>
                <a:ea typeface="MS PGothic" pitchFamily="34" charset="-128"/>
                <a:cs typeface="+mn-cs"/>
              </a:rPr>
              <a:t>و ما بعد الألفية</a:t>
            </a:r>
            <a:endParaRPr kumimoji="0" lang="en-GB" sz="2400" b="1" i="0" u="none" strike="noStrike" kern="1200" cap="none" spc="0" normalizeH="0" baseline="0" noProof="0">
              <a:ln>
                <a:noFill/>
              </a:ln>
              <a:solidFill>
                <a:srgbClr val="C9C4FF"/>
              </a:solidFill>
              <a:effectLst/>
              <a:uLnTx/>
              <a:uFillTx/>
              <a:latin typeface="Arial" pitchFamily="34" charset="0"/>
              <a:ea typeface="MS PGothic" pitchFamily="34" charset="-128"/>
              <a:cs typeface="+mn-cs"/>
            </a:endParaRPr>
          </a:p>
        </p:txBody>
      </p:sp>
      <p:sp>
        <p:nvSpPr>
          <p:cNvPr id="31751" name="Text Box 7"/>
          <p:cNvSpPr txBox="1">
            <a:spLocks noChangeArrowheads="1"/>
          </p:cNvSpPr>
          <p:nvPr/>
        </p:nvSpPr>
        <p:spPr bwMode="auto">
          <a:xfrm>
            <a:off x="723900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C9C4FF"/>
                </a:solidFill>
                <a:effectLst/>
                <a:uLnTx/>
                <a:uFillTx/>
                <a:latin typeface="Arial" pitchFamily="34" charset="0"/>
                <a:ea typeface="MS PGothic" pitchFamily="34" charset="-128"/>
                <a:cs typeface="+mn-cs"/>
              </a:rPr>
              <a:t>لا يوجد مستقبل لإسرائيل</a:t>
            </a:r>
            <a:endParaRPr kumimoji="0" lang="en-GB" sz="2400" b="1" i="0" u="none" strike="noStrike" kern="1200" cap="none" spc="0" normalizeH="0" baseline="0" noProof="0">
              <a:ln>
                <a:noFill/>
              </a:ln>
              <a:solidFill>
                <a:srgbClr val="C9C4FF"/>
              </a:solidFill>
              <a:effectLst/>
              <a:uLnTx/>
              <a:uFillTx/>
              <a:latin typeface="Arial" pitchFamily="34" charset="0"/>
              <a:ea typeface="MS PGothic" pitchFamily="34" charset="-128"/>
              <a:cs typeface="+mn-cs"/>
            </a:endParaRPr>
          </a:p>
        </p:txBody>
      </p:sp>
      <p:sp>
        <p:nvSpPr>
          <p:cNvPr id="31752" name="Oval 8"/>
          <p:cNvSpPr>
            <a:spLocks noChangeArrowheads="1"/>
          </p:cNvSpPr>
          <p:nvPr/>
        </p:nvSpPr>
        <p:spPr bwMode="auto">
          <a:xfrm>
            <a:off x="2686050" y="3048000"/>
            <a:ext cx="3810000" cy="3657600"/>
          </a:xfrm>
          <a:prstGeom prst="ellipse">
            <a:avLst/>
          </a:prstGeom>
          <a:noFill/>
          <a:ln w="57240">
            <a:solidFill>
              <a:srgbClr val="00FFFF"/>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1753" name="Text Box 9"/>
          <p:cNvSpPr txBox="1">
            <a:spLocks noChangeArrowheads="1"/>
          </p:cNvSpPr>
          <p:nvPr/>
        </p:nvSpPr>
        <p:spPr bwMode="auto">
          <a:xfrm>
            <a:off x="6130925" y="5959475"/>
            <a:ext cx="1468438" cy="833438"/>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00FFFF"/>
                </a:solidFill>
                <a:effectLst/>
                <a:uLnTx/>
                <a:uFillTx/>
                <a:latin typeface="Arial" pitchFamily="34" charset="0"/>
                <a:ea typeface="MS PGothic" pitchFamily="34" charset="-128"/>
                <a:cs typeface="+mn-cs"/>
              </a:rPr>
              <a:t>ما قبل الألفية</a:t>
            </a:r>
          </a:p>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00FFFF"/>
                </a:solidFill>
                <a:effectLst/>
                <a:uLnTx/>
                <a:uFillTx/>
                <a:latin typeface="Arial" pitchFamily="34" charset="0"/>
                <a:ea typeface="MS PGothic" pitchFamily="34" charset="-128"/>
                <a:cs typeface="+mn-cs"/>
              </a:rPr>
              <a:t> العهدية</a:t>
            </a:r>
            <a:endParaRPr kumimoji="0" lang="en-GB" sz="2400" b="1" i="0" u="none" strike="noStrike" kern="1200" cap="none" spc="0" normalizeH="0" baseline="0" noProof="0">
              <a:ln>
                <a:noFill/>
              </a:ln>
              <a:solidFill>
                <a:srgbClr val="00FFFF"/>
              </a:solidFill>
              <a:effectLst/>
              <a:uLnTx/>
              <a:uFillTx/>
              <a:latin typeface="Arial" pitchFamily="34" charset="0"/>
              <a:ea typeface="MS PGothic" pitchFamily="34" charset="-128"/>
              <a:cs typeface="+mn-cs"/>
            </a:endParaRPr>
          </a:p>
        </p:txBody>
      </p:sp>
      <p:sp>
        <p:nvSpPr>
          <p:cNvPr id="31754" name="Text Box 10"/>
          <p:cNvSpPr txBox="1">
            <a:spLocks noChangeArrowheads="1"/>
          </p:cNvSpPr>
          <p:nvPr/>
        </p:nvSpPr>
        <p:spPr bwMode="auto">
          <a:xfrm>
            <a:off x="489585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00FFFF"/>
                </a:solidFill>
                <a:effectLst/>
                <a:uLnTx/>
                <a:uFillTx/>
                <a:latin typeface="Arial" pitchFamily="34" charset="0"/>
                <a:ea typeface="MS PGothic" pitchFamily="34" charset="-128"/>
                <a:cs typeface="+mn-cs"/>
              </a:rPr>
              <a:t>الكنيسة هي إسرائيل الجديدة</a:t>
            </a:r>
            <a:endParaRPr kumimoji="0" lang="en-GB" sz="2400" b="1" i="0" u="none" strike="noStrike" kern="1200" cap="none" spc="0" normalizeH="0" baseline="0" noProof="0">
              <a:ln>
                <a:noFill/>
              </a:ln>
              <a:solidFill>
                <a:srgbClr val="00FFFF"/>
              </a:solidFill>
              <a:effectLst/>
              <a:uLnTx/>
              <a:uFillTx/>
              <a:latin typeface="Arial" pitchFamily="34" charset="0"/>
              <a:ea typeface="MS PGothic" pitchFamily="34" charset="-128"/>
              <a:cs typeface="+mn-cs"/>
            </a:endParaRPr>
          </a:p>
        </p:txBody>
      </p:sp>
      <p:sp>
        <p:nvSpPr>
          <p:cNvPr id="31755" name="Text Box 11"/>
          <p:cNvSpPr txBox="1">
            <a:spLocks noChangeArrowheads="1"/>
          </p:cNvSpPr>
          <p:nvPr/>
        </p:nvSpPr>
        <p:spPr bwMode="auto">
          <a:xfrm>
            <a:off x="914400" y="3657600"/>
            <a:ext cx="15430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FFFF66"/>
                </a:solidFill>
                <a:effectLst/>
                <a:uLnTx/>
                <a:uFillTx/>
                <a:latin typeface="Arial" pitchFamily="34" charset="0"/>
                <a:ea typeface="MS PGothic" pitchFamily="34" charset="-128"/>
                <a:cs typeface="+mn-cs"/>
              </a:rPr>
              <a:t>التمييز بين الكنيسة و إسرائيل</a:t>
            </a:r>
            <a:endParaRPr kumimoji="0" lang="en-GB" sz="2400" b="1" i="0" u="none" strike="noStrike" kern="1200" cap="none" spc="0" normalizeH="0" baseline="0" noProof="0">
              <a:ln>
                <a:noFill/>
              </a:ln>
              <a:solidFill>
                <a:srgbClr val="FFFF66"/>
              </a:solidFill>
              <a:effectLst/>
              <a:uLnTx/>
              <a:uFillTx/>
              <a:latin typeface="Arial" pitchFamily="34" charset="0"/>
              <a:ea typeface="MS PGothic" pitchFamily="34" charset="-128"/>
              <a:cs typeface="+mn-cs"/>
            </a:endParaRPr>
          </a:p>
        </p:txBody>
      </p:sp>
      <p:sp>
        <p:nvSpPr>
          <p:cNvPr id="238605" name="Text Box 4"/>
          <p:cNvSpPr txBox="1">
            <a:spLocks noChangeArrowheads="1"/>
          </p:cNvSpPr>
          <p:nvPr/>
        </p:nvSpPr>
        <p:spPr bwMode="auto">
          <a:xfrm>
            <a:off x="9251950" y="0"/>
            <a:ext cx="1042988"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437</a:t>
            </a:r>
            <a:endParaRPr kumimoji="0" lang="en-GB"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13603546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decel="100000" fill="hold" nodeType="clickEffect">
                                  <p:stCondLst>
                                    <p:cond delay="0"/>
                                  </p:stCondLst>
                                  <p:childTnLst>
                                    <p:set>
                                      <p:cBhvr additive="repl">
                                        <p:cTn id="6" dur="1" fill="hold">
                                          <p:stCondLst>
                                            <p:cond delay="0"/>
                                          </p:stCondLst>
                                        </p:cTn>
                                        <p:tgtEl>
                                          <p:spTgt spid="31747"/>
                                        </p:tgtEl>
                                        <p:attrNameLst>
                                          <p:attrName>style.visibility</p:attrName>
                                        </p:attrNameLst>
                                      </p:cBhvr>
                                      <p:to>
                                        <p:strVal val="visible"/>
                                      </p:to>
                                    </p:set>
                                    <p:anim calcmode="lin" valueType="num">
                                      <p:cBhvr additive="repl">
                                        <p:cTn id="7" dur="1000" fill="hold"/>
                                        <p:tgtEl>
                                          <p:spTgt spid="31747"/>
                                        </p:tgtEl>
                                        <p:attrNameLst>
                                          <p:attrName>ppt_w</p:attrName>
                                        </p:attrNameLst>
                                      </p:cBhvr>
                                      <p:tavLst>
                                        <p:tav tm="100000">
                                          <p:val>
                                            <p:strVal val="#ppt_w+.3"/>
                                          </p:val>
                                        </p:tav>
                                        <p:tav>
                                          <p:val>
                                            <p:strVal val="#ppt_w"/>
                                          </p:val>
                                        </p:tav>
                                      </p:tavLst>
                                    </p:anim>
                                    <p:anim calcmode="lin" valueType="num">
                                      <p:cBhvr additive="repl">
                                        <p:cTn id="8" dur="1000" fill="hold"/>
                                        <p:tgtEl>
                                          <p:spTgt spid="31747"/>
                                        </p:tgtEl>
                                        <p:attrNameLst>
                                          <p:attrName>ppt_h</p:attrName>
                                        </p:attrNameLst>
                                      </p:cBhvr>
                                      <p:tavLst>
                                        <p:tav tm="100000">
                                          <p:val>
                                            <p:strVal val="#ppt_h"/>
                                          </p:val>
                                        </p:tav>
                                        <p:tav>
                                          <p:val>
                                            <p:strVal val="#ppt_h"/>
                                          </p:val>
                                        </p:tav>
                                      </p:tavLst>
                                    </p:anim>
                                    <p:animEffect transition="in" filter="fade">
                                      <p:cBhvr additive="repl">
                                        <p:cTn id="9" dur="1000"/>
                                        <p:tgtEl>
                                          <p:spTgt spid="31747"/>
                                        </p:tgtEl>
                                      </p:cBhvr>
                                    </p:animEffect>
                                  </p:childTnLst>
                                </p:cTn>
                              </p:par>
                            </p:childTnLst>
                          </p:cTn>
                        </p:par>
                        <p:par>
                          <p:cTn id="10" fill="hold" nodeType="afterGroup">
                            <p:stCondLst>
                              <p:cond delay="1000"/>
                            </p:stCondLst>
                            <p:childTnLst>
                              <p:par>
                                <p:cTn id="11" presetID="50" presetClass="entr" decel="100000" fill="hold" grpId="0" nodeType="afterEffect">
                                  <p:stCondLst>
                                    <p:cond delay="0"/>
                                  </p:stCondLst>
                                  <p:childTnLst>
                                    <p:set>
                                      <p:cBhvr additive="repl">
                                        <p:cTn id="12" dur="1" fill="hold">
                                          <p:stCondLst>
                                            <p:cond delay="0"/>
                                          </p:stCondLst>
                                        </p:cTn>
                                        <p:tgtEl>
                                          <p:spTgt spid="31746"/>
                                        </p:tgtEl>
                                        <p:attrNameLst>
                                          <p:attrName>style.visibility</p:attrName>
                                        </p:attrNameLst>
                                      </p:cBhvr>
                                      <p:to>
                                        <p:strVal val="visible"/>
                                      </p:to>
                                    </p:set>
                                    <p:anim calcmode="lin" valueType="num">
                                      <p:cBhvr additive="repl">
                                        <p:cTn id="13" dur="1000" fill="hold"/>
                                        <p:tgtEl>
                                          <p:spTgt spid="31746"/>
                                        </p:tgtEl>
                                        <p:attrNameLst>
                                          <p:attrName>ppt_w</p:attrName>
                                        </p:attrNameLst>
                                      </p:cBhvr>
                                      <p:tavLst>
                                        <p:tav tm="100000">
                                          <p:val>
                                            <p:strVal val="#ppt_w+.3"/>
                                          </p:val>
                                        </p:tav>
                                        <p:tav>
                                          <p:val>
                                            <p:strVal val="#ppt_w"/>
                                          </p:val>
                                        </p:tav>
                                      </p:tavLst>
                                    </p:anim>
                                    <p:anim calcmode="lin" valueType="num">
                                      <p:cBhvr additive="repl">
                                        <p:cTn id="14" dur="1000" fill="hold"/>
                                        <p:tgtEl>
                                          <p:spTgt spid="31746"/>
                                        </p:tgtEl>
                                        <p:attrNameLst>
                                          <p:attrName>ppt_h</p:attrName>
                                        </p:attrNameLst>
                                      </p:cBhvr>
                                      <p:tavLst>
                                        <p:tav tm="100000">
                                          <p:val>
                                            <p:strVal val="#ppt_h"/>
                                          </p:val>
                                        </p:tav>
                                        <p:tav>
                                          <p:val>
                                            <p:strVal val="#ppt_h"/>
                                          </p:val>
                                        </p:tav>
                                      </p:tavLst>
                                    </p:anim>
                                    <p:animEffect transition="in" filter="fade">
                                      <p:cBhvr additive="repl">
                                        <p:cTn id="15" dur="1000"/>
                                        <p:tgtEl>
                                          <p:spTgt spid="31746"/>
                                        </p:tgtEl>
                                      </p:cBhvr>
                                    </p:animEffect>
                                  </p:childTnLst>
                                </p:cTn>
                              </p:par>
                            </p:childTnLst>
                          </p:cTn>
                        </p:par>
                        <p:par>
                          <p:cTn id="16" fill="hold" nodeType="afterGroup">
                            <p:stCondLst>
                              <p:cond delay="2000"/>
                            </p:stCondLst>
                            <p:childTnLst>
                              <p:par>
                                <p:cTn id="17" presetID="50" presetClass="entr" decel="100000" fill="hold" nodeType="afterEffect">
                                  <p:stCondLst>
                                    <p:cond delay="0"/>
                                  </p:stCondLst>
                                  <p:childTnLst>
                                    <p:set>
                                      <p:cBhvr additive="repl">
                                        <p:cTn id="18" dur="1" fill="hold">
                                          <p:stCondLst>
                                            <p:cond delay="0"/>
                                          </p:stCondLst>
                                        </p:cTn>
                                        <p:tgtEl>
                                          <p:spTgt spid="31748"/>
                                        </p:tgtEl>
                                        <p:attrNameLst>
                                          <p:attrName>style.visibility</p:attrName>
                                        </p:attrNameLst>
                                      </p:cBhvr>
                                      <p:to>
                                        <p:strVal val="visible"/>
                                      </p:to>
                                    </p:set>
                                    <p:anim calcmode="lin" valueType="num">
                                      <p:cBhvr additive="repl">
                                        <p:cTn id="19" dur="1000" fill="hold"/>
                                        <p:tgtEl>
                                          <p:spTgt spid="31748"/>
                                        </p:tgtEl>
                                        <p:attrNameLst>
                                          <p:attrName>ppt_w</p:attrName>
                                        </p:attrNameLst>
                                      </p:cBhvr>
                                      <p:tavLst>
                                        <p:tav tm="100000">
                                          <p:val>
                                            <p:strVal val="#ppt_w+.3"/>
                                          </p:val>
                                        </p:tav>
                                        <p:tav>
                                          <p:val>
                                            <p:strVal val="#ppt_w"/>
                                          </p:val>
                                        </p:tav>
                                      </p:tavLst>
                                    </p:anim>
                                    <p:anim calcmode="lin" valueType="num">
                                      <p:cBhvr additive="repl">
                                        <p:cTn id="20" dur="1000" fill="hold"/>
                                        <p:tgtEl>
                                          <p:spTgt spid="31748"/>
                                        </p:tgtEl>
                                        <p:attrNameLst>
                                          <p:attrName>ppt_h</p:attrName>
                                        </p:attrNameLst>
                                      </p:cBhvr>
                                      <p:tavLst>
                                        <p:tav tm="100000">
                                          <p:val>
                                            <p:strVal val="#ppt_h"/>
                                          </p:val>
                                        </p:tav>
                                        <p:tav>
                                          <p:val>
                                            <p:strVal val="#ppt_h"/>
                                          </p:val>
                                        </p:tav>
                                      </p:tavLst>
                                    </p:anim>
                                    <p:animEffect transition="in" filter="fade">
                                      <p:cBhvr additive="repl">
                                        <p:cTn id="21" dur="1000"/>
                                        <p:tgtEl>
                                          <p:spTgt spid="3174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decel="100000" fill="hold" nodeType="clickEffect">
                                  <p:stCondLst>
                                    <p:cond delay="0"/>
                                  </p:stCondLst>
                                  <p:childTnLst>
                                    <p:set>
                                      <p:cBhvr additive="repl">
                                        <p:cTn id="25" dur="1" fill="hold">
                                          <p:stCondLst>
                                            <p:cond delay="0"/>
                                          </p:stCondLst>
                                        </p:cTn>
                                        <p:tgtEl>
                                          <p:spTgt spid="31750"/>
                                        </p:tgtEl>
                                        <p:attrNameLst>
                                          <p:attrName>style.visibility</p:attrName>
                                        </p:attrNameLst>
                                      </p:cBhvr>
                                      <p:to>
                                        <p:strVal val="visible"/>
                                      </p:to>
                                    </p:set>
                                    <p:anim calcmode="lin" valueType="num">
                                      <p:cBhvr additive="repl">
                                        <p:cTn id="26" dur="1000" fill="hold"/>
                                        <p:tgtEl>
                                          <p:spTgt spid="31750"/>
                                        </p:tgtEl>
                                        <p:attrNameLst>
                                          <p:attrName>ppt_w</p:attrName>
                                        </p:attrNameLst>
                                      </p:cBhvr>
                                      <p:tavLst>
                                        <p:tav tm="100000">
                                          <p:val>
                                            <p:strVal val="#ppt_w+.3"/>
                                          </p:val>
                                        </p:tav>
                                        <p:tav>
                                          <p:val>
                                            <p:strVal val="#ppt_w"/>
                                          </p:val>
                                        </p:tav>
                                      </p:tavLst>
                                    </p:anim>
                                    <p:anim calcmode="lin" valueType="num">
                                      <p:cBhvr additive="repl">
                                        <p:cTn id="27" dur="1000" fill="hold"/>
                                        <p:tgtEl>
                                          <p:spTgt spid="31750"/>
                                        </p:tgtEl>
                                        <p:attrNameLst>
                                          <p:attrName>ppt_h</p:attrName>
                                        </p:attrNameLst>
                                      </p:cBhvr>
                                      <p:tavLst>
                                        <p:tav tm="100000">
                                          <p:val>
                                            <p:strVal val="#ppt_h"/>
                                          </p:val>
                                        </p:tav>
                                        <p:tav>
                                          <p:val>
                                            <p:strVal val="#ppt_h"/>
                                          </p:val>
                                        </p:tav>
                                      </p:tavLst>
                                    </p:anim>
                                    <p:animEffect transition="in" filter="fade">
                                      <p:cBhvr additive="repl">
                                        <p:cTn id="28" dur="1000"/>
                                        <p:tgtEl>
                                          <p:spTgt spid="31750"/>
                                        </p:tgtEl>
                                      </p:cBhvr>
                                    </p:animEffect>
                                  </p:childTnLst>
                                </p:cTn>
                              </p:par>
                            </p:childTnLst>
                          </p:cTn>
                        </p:par>
                        <p:par>
                          <p:cTn id="29" fill="hold" nodeType="afterGroup">
                            <p:stCondLst>
                              <p:cond delay="1000"/>
                            </p:stCondLst>
                            <p:childTnLst>
                              <p:par>
                                <p:cTn id="30" presetID="50" presetClass="entr" decel="100000" fill="hold" grpId="0" nodeType="afterEffect">
                                  <p:stCondLst>
                                    <p:cond delay="0"/>
                                  </p:stCondLst>
                                  <p:childTnLst>
                                    <p:set>
                                      <p:cBhvr additive="repl">
                                        <p:cTn id="31" dur="1" fill="hold">
                                          <p:stCondLst>
                                            <p:cond delay="0"/>
                                          </p:stCondLst>
                                        </p:cTn>
                                        <p:tgtEl>
                                          <p:spTgt spid="31749"/>
                                        </p:tgtEl>
                                        <p:attrNameLst>
                                          <p:attrName>style.visibility</p:attrName>
                                        </p:attrNameLst>
                                      </p:cBhvr>
                                      <p:to>
                                        <p:strVal val="visible"/>
                                      </p:to>
                                    </p:set>
                                    <p:anim calcmode="lin" valueType="num">
                                      <p:cBhvr additive="repl">
                                        <p:cTn id="32" dur="1000" fill="hold"/>
                                        <p:tgtEl>
                                          <p:spTgt spid="31749"/>
                                        </p:tgtEl>
                                        <p:attrNameLst>
                                          <p:attrName>ppt_w</p:attrName>
                                        </p:attrNameLst>
                                      </p:cBhvr>
                                      <p:tavLst>
                                        <p:tav tm="100000">
                                          <p:val>
                                            <p:strVal val="#ppt_w+.3"/>
                                          </p:val>
                                        </p:tav>
                                        <p:tav>
                                          <p:val>
                                            <p:strVal val="#ppt_w"/>
                                          </p:val>
                                        </p:tav>
                                      </p:tavLst>
                                    </p:anim>
                                    <p:anim calcmode="lin" valueType="num">
                                      <p:cBhvr additive="repl">
                                        <p:cTn id="33" dur="1000" fill="hold"/>
                                        <p:tgtEl>
                                          <p:spTgt spid="31749"/>
                                        </p:tgtEl>
                                        <p:attrNameLst>
                                          <p:attrName>ppt_h</p:attrName>
                                        </p:attrNameLst>
                                      </p:cBhvr>
                                      <p:tavLst>
                                        <p:tav tm="100000">
                                          <p:val>
                                            <p:strVal val="#ppt_h"/>
                                          </p:val>
                                        </p:tav>
                                        <p:tav>
                                          <p:val>
                                            <p:strVal val="#ppt_h"/>
                                          </p:val>
                                        </p:tav>
                                      </p:tavLst>
                                    </p:anim>
                                    <p:animEffect transition="in" filter="fade">
                                      <p:cBhvr additive="repl">
                                        <p:cTn id="34" dur="1000"/>
                                        <p:tgtEl>
                                          <p:spTgt spid="31749"/>
                                        </p:tgtEl>
                                      </p:cBhvr>
                                    </p:animEffect>
                                  </p:childTnLst>
                                </p:cTn>
                              </p:par>
                            </p:childTnLst>
                          </p:cTn>
                        </p:par>
                        <p:par>
                          <p:cTn id="35" fill="hold" nodeType="afterGroup">
                            <p:stCondLst>
                              <p:cond delay="2000"/>
                            </p:stCondLst>
                            <p:childTnLst>
                              <p:par>
                                <p:cTn id="36" presetID="50" presetClass="entr" decel="100000" fill="hold" nodeType="afterEffect">
                                  <p:stCondLst>
                                    <p:cond delay="0"/>
                                  </p:stCondLst>
                                  <p:childTnLst>
                                    <p:set>
                                      <p:cBhvr additive="repl">
                                        <p:cTn id="37" dur="1" fill="hold">
                                          <p:stCondLst>
                                            <p:cond delay="0"/>
                                          </p:stCondLst>
                                        </p:cTn>
                                        <p:tgtEl>
                                          <p:spTgt spid="31751"/>
                                        </p:tgtEl>
                                        <p:attrNameLst>
                                          <p:attrName>style.visibility</p:attrName>
                                        </p:attrNameLst>
                                      </p:cBhvr>
                                      <p:to>
                                        <p:strVal val="visible"/>
                                      </p:to>
                                    </p:set>
                                    <p:anim calcmode="lin" valueType="num">
                                      <p:cBhvr additive="repl">
                                        <p:cTn id="38" dur="1000" fill="hold"/>
                                        <p:tgtEl>
                                          <p:spTgt spid="31751"/>
                                        </p:tgtEl>
                                        <p:attrNameLst>
                                          <p:attrName>ppt_w</p:attrName>
                                        </p:attrNameLst>
                                      </p:cBhvr>
                                      <p:tavLst>
                                        <p:tav tm="100000">
                                          <p:val>
                                            <p:strVal val="#ppt_w+.3"/>
                                          </p:val>
                                        </p:tav>
                                        <p:tav>
                                          <p:val>
                                            <p:strVal val="#ppt_w"/>
                                          </p:val>
                                        </p:tav>
                                      </p:tavLst>
                                    </p:anim>
                                    <p:anim calcmode="lin" valueType="num">
                                      <p:cBhvr additive="repl">
                                        <p:cTn id="39" dur="1000" fill="hold"/>
                                        <p:tgtEl>
                                          <p:spTgt spid="31751"/>
                                        </p:tgtEl>
                                        <p:attrNameLst>
                                          <p:attrName>ppt_h</p:attrName>
                                        </p:attrNameLst>
                                      </p:cBhvr>
                                      <p:tavLst>
                                        <p:tav tm="100000">
                                          <p:val>
                                            <p:strVal val="#ppt_h"/>
                                          </p:val>
                                        </p:tav>
                                        <p:tav>
                                          <p:val>
                                            <p:strVal val="#ppt_h"/>
                                          </p:val>
                                        </p:tav>
                                      </p:tavLst>
                                    </p:anim>
                                    <p:animEffect transition="in" filter="fade">
                                      <p:cBhvr additive="repl">
                                        <p:cTn id="40" dur="1000"/>
                                        <p:tgtEl>
                                          <p:spTgt spid="31751"/>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decel="100000" fill="hold" nodeType="clickEffect">
                                  <p:stCondLst>
                                    <p:cond delay="0"/>
                                  </p:stCondLst>
                                  <p:childTnLst>
                                    <p:set>
                                      <p:cBhvr additive="repl">
                                        <p:cTn id="44" dur="1" fill="hold">
                                          <p:stCondLst>
                                            <p:cond delay="0"/>
                                          </p:stCondLst>
                                        </p:cTn>
                                        <p:tgtEl>
                                          <p:spTgt spid="31753"/>
                                        </p:tgtEl>
                                        <p:attrNameLst>
                                          <p:attrName>style.visibility</p:attrName>
                                        </p:attrNameLst>
                                      </p:cBhvr>
                                      <p:to>
                                        <p:strVal val="visible"/>
                                      </p:to>
                                    </p:set>
                                    <p:anim calcmode="lin" valueType="num">
                                      <p:cBhvr additive="repl">
                                        <p:cTn id="45" dur="1000" fill="hold"/>
                                        <p:tgtEl>
                                          <p:spTgt spid="31753"/>
                                        </p:tgtEl>
                                        <p:attrNameLst>
                                          <p:attrName>ppt_w</p:attrName>
                                        </p:attrNameLst>
                                      </p:cBhvr>
                                      <p:tavLst>
                                        <p:tav tm="100000">
                                          <p:val>
                                            <p:strVal val="#ppt_w+.3"/>
                                          </p:val>
                                        </p:tav>
                                        <p:tav>
                                          <p:val>
                                            <p:strVal val="#ppt_w"/>
                                          </p:val>
                                        </p:tav>
                                      </p:tavLst>
                                    </p:anim>
                                    <p:anim calcmode="lin" valueType="num">
                                      <p:cBhvr additive="repl">
                                        <p:cTn id="46" dur="1000" fill="hold"/>
                                        <p:tgtEl>
                                          <p:spTgt spid="31753"/>
                                        </p:tgtEl>
                                        <p:attrNameLst>
                                          <p:attrName>ppt_h</p:attrName>
                                        </p:attrNameLst>
                                      </p:cBhvr>
                                      <p:tavLst>
                                        <p:tav tm="100000">
                                          <p:val>
                                            <p:strVal val="#ppt_h"/>
                                          </p:val>
                                        </p:tav>
                                        <p:tav>
                                          <p:val>
                                            <p:strVal val="#ppt_h"/>
                                          </p:val>
                                        </p:tav>
                                      </p:tavLst>
                                    </p:anim>
                                    <p:animEffect transition="in" filter="fade">
                                      <p:cBhvr additive="repl">
                                        <p:cTn id="47" dur="1000"/>
                                        <p:tgtEl>
                                          <p:spTgt spid="31753"/>
                                        </p:tgtEl>
                                      </p:cBhvr>
                                    </p:animEffect>
                                  </p:childTnLst>
                                </p:cTn>
                              </p:par>
                            </p:childTnLst>
                          </p:cTn>
                        </p:par>
                        <p:par>
                          <p:cTn id="48" fill="hold" nodeType="afterGroup">
                            <p:stCondLst>
                              <p:cond delay="1000"/>
                            </p:stCondLst>
                            <p:childTnLst>
                              <p:par>
                                <p:cTn id="49" presetID="50" presetClass="entr" decel="100000" fill="hold" grpId="0" nodeType="afterEffect">
                                  <p:stCondLst>
                                    <p:cond delay="0"/>
                                  </p:stCondLst>
                                  <p:childTnLst>
                                    <p:set>
                                      <p:cBhvr additive="repl">
                                        <p:cTn id="50" dur="1" fill="hold">
                                          <p:stCondLst>
                                            <p:cond delay="0"/>
                                          </p:stCondLst>
                                        </p:cTn>
                                        <p:tgtEl>
                                          <p:spTgt spid="31752"/>
                                        </p:tgtEl>
                                        <p:attrNameLst>
                                          <p:attrName>style.visibility</p:attrName>
                                        </p:attrNameLst>
                                      </p:cBhvr>
                                      <p:to>
                                        <p:strVal val="visible"/>
                                      </p:to>
                                    </p:set>
                                    <p:anim calcmode="lin" valueType="num">
                                      <p:cBhvr additive="repl">
                                        <p:cTn id="51" dur="1000" fill="hold"/>
                                        <p:tgtEl>
                                          <p:spTgt spid="31752"/>
                                        </p:tgtEl>
                                        <p:attrNameLst>
                                          <p:attrName>ppt_w</p:attrName>
                                        </p:attrNameLst>
                                      </p:cBhvr>
                                      <p:tavLst>
                                        <p:tav tm="100000">
                                          <p:val>
                                            <p:strVal val="#ppt_w+.3"/>
                                          </p:val>
                                        </p:tav>
                                        <p:tav>
                                          <p:val>
                                            <p:strVal val="#ppt_w"/>
                                          </p:val>
                                        </p:tav>
                                      </p:tavLst>
                                    </p:anim>
                                    <p:anim calcmode="lin" valueType="num">
                                      <p:cBhvr additive="repl">
                                        <p:cTn id="52" dur="1000" fill="hold"/>
                                        <p:tgtEl>
                                          <p:spTgt spid="31752"/>
                                        </p:tgtEl>
                                        <p:attrNameLst>
                                          <p:attrName>ppt_h</p:attrName>
                                        </p:attrNameLst>
                                      </p:cBhvr>
                                      <p:tavLst>
                                        <p:tav tm="100000">
                                          <p:val>
                                            <p:strVal val="#ppt_h"/>
                                          </p:val>
                                        </p:tav>
                                        <p:tav>
                                          <p:val>
                                            <p:strVal val="#ppt_h"/>
                                          </p:val>
                                        </p:tav>
                                      </p:tavLst>
                                    </p:anim>
                                    <p:animEffect transition="in" filter="fade">
                                      <p:cBhvr additive="repl">
                                        <p:cTn id="53" dur="1000"/>
                                        <p:tgtEl>
                                          <p:spTgt spid="31752"/>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decel="100000" fill="hold" nodeType="clickEffect">
                                  <p:stCondLst>
                                    <p:cond delay="0"/>
                                  </p:stCondLst>
                                  <p:childTnLst>
                                    <p:set>
                                      <p:cBhvr additive="repl">
                                        <p:cTn id="57" dur="1" fill="hold">
                                          <p:stCondLst>
                                            <p:cond delay="0"/>
                                          </p:stCondLst>
                                        </p:cTn>
                                        <p:tgtEl>
                                          <p:spTgt spid="31754"/>
                                        </p:tgtEl>
                                        <p:attrNameLst>
                                          <p:attrName>style.visibility</p:attrName>
                                        </p:attrNameLst>
                                      </p:cBhvr>
                                      <p:to>
                                        <p:strVal val="visible"/>
                                      </p:to>
                                    </p:set>
                                    <p:anim calcmode="lin" valueType="num">
                                      <p:cBhvr additive="repl">
                                        <p:cTn id="58" dur="1000" fill="hold"/>
                                        <p:tgtEl>
                                          <p:spTgt spid="31754"/>
                                        </p:tgtEl>
                                        <p:attrNameLst>
                                          <p:attrName>ppt_w</p:attrName>
                                        </p:attrNameLst>
                                      </p:cBhvr>
                                      <p:tavLst>
                                        <p:tav tm="100000">
                                          <p:val>
                                            <p:strVal val="#ppt_w+.3"/>
                                          </p:val>
                                        </p:tav>
                                        <p:tav>
                                          <p:val>
                                            <p:strVal val="#ppt_w"/>
                                          </p:val>
                                        </p:tav>
                                      </p:tavLst>
                                    </p:anim>
                                    <p:anim calcmode="lin" valueType="num">
                                      <p:cBhvr additive="repl">
                                        <p:cTn id="59" dur="1000" fill="hold"/>
                                        <p:tgtEl>
                                          <p:spTgt spid="31754"/>
                                        </p:tgtEl>
                                        <p:attrNameLst>
                                          <p:attrName>ppt_h</p:attrName>
                                        </p:attrNameLst>
                                      </p:cBhvr>
                                      <p:tavLst>
                                        <p:tav tm="100000">
                                          <p:val>
                                            <p:strVal val="#ppt_h"/>
                                          </p:val>
                                        </p:tav>
                                        <p:tav>
                                          <p:val>
                                            <p:strVal val="#ppt_h"/>
                                          </p:val>
                                        </p:tav>
                                      </p:tavLst>
                                    </p:anim>
                                    <p:animEffect transition="in" filter="fade">
                                      <p:cBhvr additive="repl">
                                        <p:cTn id="60" dur="1000"/>
                                        <p:tgtEl>
                                          <p:spTgt spid="3175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decel="100000" fill="hold" nodeType="clickEffect">
                                  <p:stCondLst>
                                    <p:cond delay="0"/>
                                  </p:stCondLst>
                                  <p:childTnLst>
                                    <p:set>
                                      <p:cBhvr additive="repl">
                                        <p:cTn id="64" dur="1" fill="hold">
                                          <p:stCondLst>
                                            <p:cond delay="0"/>
                                          </p:stCondLst>
                                        </p:cTn>
                                        <p:tgtEl>
                                          <p:spTgt spid="31755"/>
                                        </p:tgtEl>
                                        <p:attrNameLst>
                                          <p:attrName>style.visibility</p:attrName>
                                        </p:attrNameLst>
                                      </p:cBhvr>
                                      <p:to>
                                        <p:strVal val="visible"/>
                                      </p:to>
                                    </p:set>
                                    <p:anim calcmode="lin" valueType="num">
                                      <p:cBhvr additive="repl">
                                        <p:cTn id="65" dur="1000" fill="hold"/>
                                        <p:tgtEl>
                                          <p:spTgt spid="31755"/>
                                        </p:tgtEl>
                                        <p:attrNameLst>
                                          <p:attrName>ppt_w</p:attrName>
                                        </p:attrNameLst>
                                      </p:cBhvr>
                                      <p:tavLst>
                                        <p:tav tm="100000">
                                          <p:val>
                                            <p:strVal val="#ppt_w+.3"/>
                                          </p:val>
                                        </p:tav>
                                        <p:tav>
                                          <p:val>
                                            <p:strVal val="#ppt_w"/>
                                          </p:val>
                                        </p:tav>
                                      </p:tavLst>
                                    </p:anim>
                                    <p:anim calcmode="lin" valueType="num">
                                      <p:cBhvr additive="repl">
                                        <p:cTn id="66" dur="1000" fill="hold"/>
                                        <p:tgtEl>
                                          <p:spTgt spid="31755"/>
                                        </p:tgtEl>
                                        <p:attrNameLst>
                                          <p:attrName>ppt_h</p:attrName>
                                        </p:attrNameLst>
                                      </p:cBhvr>
                                      <p:tavLst>
                                        <p:tav tm="100000">
                                          <p:val>
                                            <p:strVal val="#ppt_h"/>
                                          </p:val>
                                        </p:tav>
                                        <p:tav>
                                          <p:val>
                                            <p:strVal val="#ppt_h"/>
                                          </p:val>
                                        </p:tav>
                                      </p:tavLst>
                                    </p:anim>
                                    <p:animEffect transition="in" filter="fade">
                                      <p:cBhvr additive="repl">
                                        <p:cTn id="67" dur="1000"/>
                                        <p:tgtEl>
                                          <p:spTgt spid="317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animBg="1"/>
      <p:bldP spid="31749" grpId="0" animBg="1"/>
      <p:bldP spid="31752"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509588" y="3524250"/>
            <a:ext cx="1765300" cy="525463"/>
          </a:xfrm>
          <a:prstGeom prst="rect">
            <a:avLst/>
          </a:prstGeom>
          <a:solidFill>
            <a:srgbClr val="9C9CD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عصر الكنيسة</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2774" name="Text Box 6"/>
          <p:cNvSpPr txBox="1">
            <a:spLocks noChangeArrowheads="1"/>
          </p:cNvSpPr>
          <p:nvPr/>
        </p:nvSpPr>
        <p:spPr bwMode="auto">
          <a:xfrm>
            <a:off x="2484438" y="3524250"/>
            <a:ext cx="2725737" cy="895350"/>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الضيقة</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زك 14 : 1 - 2</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2775" name="Text Box 7"/>
          <p:cNvSpPr txBox="1">
            <a:spLocks noChangeArrowheads="1"/>
          </p:cNvSpPr>
          <p:nvPr/>
        </p:nvSpPr>
        <p:spPr bwMode="auto">
          <a:xfrm>
            <a:off x="5295900" y="3524250"/>
            <a:ext cx="2181225" cy="895350"/>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الحكم الألفي</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زك 14 : 6 - 21</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noFill/>
          <a:ln w="9360">
            <a:solidFill>
              <a:srgbClr val="000000"/>
            </a:solidFill>
            <a:miter lim="800000"/>
            <a:headEnd/>
            <a:tailEnd type="triangle" w="med" len="med"/>
          </a:ln>
        </p:spPr>
      </p:cxnSp>
      <p:sp>
        <p:nvSpPr>
          <p:cNvPr id="32777" name="Text Box 9"/>
          <p:cNvSpPr txBox="1">
            <a:spLocks noChangeArrowheads="1"/>
          </p:cNvSpPr>
          <p:nvPr/>
        </p:nvSpPr>
        <p:spPr bwMode="auto">
          <a:xfrm>
            <a:off x="1258888" y="1809750"/>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الإختطاف</a:t>
            </a:r>
            <a:b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b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1 تس 4 : 13 - 18</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4173538" y="1809750"/>
            <a:ext cx="2009775" cy="895350"/>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المجيء الثاني</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زك 14 : 3 - 5</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p>
        </p:txBody>
      </p:sp>
      <p:sp>
        <p:nvSpPr>
          <p:cNvPr id="32780" name="Text Box 12"/>
          <p:cNvSpPr txBox="1">
            <a:spLocks noChangeArrowheads="1"/>
          </p:cNvSpPr>
          <p:nvPr/>
        </p:nvSpPr>
        <p:spPr bwMode="auto">
          <a:xfrm>
            <a:off x="3340100" y="4895850"/>
            <a:ext cx="1889125" cy="1325563"/>
          </a:xfrm>
          <a:prstGeom prst="rect">
            <a:avLst/>
          </a:prstGeom>
          <a:solidFill>
            <a:srgbClr val="FFCC66"/>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جوج و ماجوج</a:t>
            </a:r>
            <a:br>
              <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br>
            <a:r>
              <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هرمجدون</a:t>
            </a:r>
            <a:r>
              <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br>
              <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b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حز 38 - 39</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2781" name="Text Box 13"/>
          <p:cNvSpPr txBox="1">
            <a:spLocks noChangeArrowheads="1"/>
          </p:cNvSpPr>
          <p:nvPr/>
        </p:nvSpPr>
        <p:spPr bwMode="auto">
          <a:xfrm>
            <a:off x="6178550" y="4914900"/>
            <a:ext cx="2687638" cy="895350"/>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إرجاع جوج و ماجوج</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رؤ 20 : 7 - 10</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p>
        </p:txBody>
      </p:sp>
      <p:sp>
        <p:nvSpPr>
          <p:cNvPr id="32783" name="Line 15"/>
          <p:cNvSpPr>
            <a:spLocks noChangeShapeType="1"/>
          </p:cNvSpPr>
          <p:nvPr/>
        </p:nvSpPr>
        <p:spPr bwMode="auto">
          <a:xfrm flipV="1">
            <a:off x="5189538" y="4037013"/>
            <a:ext cx="1587"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7566025" y="4056063"/>
            <a:ext cx="1588"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1" name="Title 18"/>
          <p:cNvSpPr>
            <a:spLocks noGrp="1"/>
          </p:cNvSpPr>
          <p:nvPr>
            <p:ph type="title" idx="4294967295"/>
          </p:nvPr>
        </p:nvSpPr>
        <p:spPr>
          <a:xfrm>
            <a:off x="0" y="0"/>
            <a:ext cx="9144000" cy="914400"/>
          </a:xfrm>
          <a:solidFill>
            <a:srgbClr val="000000"/>
          </a:solidFill>
        </p:spPr>
        <p:txBody>
          <a:bodyPr/>
          <a:lstStyle/>
          <a:p>
            <a:r>
              <a:rPr lang="ar-JO" sz="3600" b="1">
                <a:solidFill>
                  <a:schemeClr val="bg1"/>
                </a:solidFill>
                <a:latin typeface="Arial" pitchFamily="34" charset="0"/>
                <a:cs typeface="Arial" pitchFamily="34" charset="0"/>
              </a:rPr>
              <a:t>نظرة عامة على المستقبل</a:t>
            </a:r>
            <a:endParaRPr lang="en-US" sz="5400" b="1">
              <a:latin typeface="Arial" pitchFamily="34" charset="0"/>
              <a:cs typeface="Arial" pitchFamily="34" charset="0"/>
            </a:endParaRPr>
          </a:p>
        </p:txBody>
      </p:sp>
      <p:sp>
        <p:nvSpPr>
          <p:cNvPr id="19" name="Line 10"/>
          <p:cNvSpPr>
            <a:spLocks noChangeShapeType="1"/>
          </p:cNvSpPr>
          <p:nvPr/>
        </p:nvSpPr>
        <p:spPr bwMode="auto">
          <a:xfrm>
            <a:off x="779621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2" name="Text Box 14"/>
          <p:cNvSpPr txBox="1">
            <a:spLocks noChangeArrowheads="1"/>
          </p:cNvSpPr>
          <p:nvPr/>
        </p:nvSpPr>
        <p:spPr bwMode="auto">
          <a:xfrm>
            <a:off x="6632575" y="981075"/>
            <a:ext cx="2328863" cy="1755775"/>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الأبيض</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رؤ 20 : 11 - 14</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p>
        </p:txBody>
      </p:sp>
      <p:sp>
        <p:nvSpPr>
          <p:cNvPr id="20" name="Line 15"/>
          <p:cNvSpPr>
            <a:spLocks noChangeShapeType="1"/>
          </p:cNvSpPr>
          <p:nvPr/>
        </p:nvSpPr>
        <p:spPr bwMode="auto">
          <a:xfrm flipV="1">
            <a:off x="2484438" y="2708275"/>
            <a:ext cx="1587"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5" name="Text Box 4"/>
          <p:cNvSpPr txBox="1">
            <a:spLocks noChangeArrowheads="1"/>
          </p:cNvSpPr>
          <p:nvPr/>
        </p:nvSpPr>
        <p:spPr bwMode="auto">
          <a:xfrm>
            <a:off x="8101013" y="0"/>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437</a:t>
            </a:r>
            <a:endParaRPr kumimoji="0" lang="en-GB"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71648" y="2780928"/>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يوم الرب </a:t>
            </a:r>
            <a:endParaRPr kumimoji="0" lang="en-GB"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21972081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nodeType="afterGroup">
                            <p:stCondLst>
                              <p:cond delay="30000"/>
                            </p:stCondLst>
                            <p:childTnLst>
                              <p:par>
                                <p:cTn id="74" presetID="42" presetClass="entr" fill="hold" nodeType="afterEffect">
                                  <p:stCondLst>
                                    <p:cond delay="0"/>
                                  </p:stCondLst>
                                  <p:childTnLst>
                                    <p:set>
                                      <p:cBhvr additive="repl">
                                        <p:cTn id="75" dur="1" fill="hold">
                                          <p:stCondLst>
                                            <p:cond delay="0"/>
                                          </p:stCondLst>
                                        </p:cTn>
                                        <p:tgtEl>
                                          <p:spTgt spid="32784"/>
                                        </p:tgtEl>
                                        <p:attrNameLst>
                                          <p:attrName>style.visibility</p:attrName>
                                        </p:attrNameLst>
                                      </p:cBhvr>
                                      <p:to>
                                        <p:strVal val="visible"/>
                                      </p:to>
                                    </p:set>
                                    <p:animEffect transition="in" filter="fade">
                                      <p:cBhvr additive="repl">
                                        <p:cTn id="76" dur="2000"/>
                                        <p:tgtEl>
                                          <p:spTgt spid="32784"/>
                                        </p:tgtEl>
                                      </p:cBhvr>
                                    </p:animEffect>
                                    <p:anim calcmode="lin" valueType="num">
                                      <p:cBhvr additive="repl">
                                        <p:cTn id="77" dur="2000" fill="hold"/>
                                        <p:tgtEl>
                                          <p:spTgt spid="32784"/>
                                        </p:tgtEl>
                                        <p:attrNameLst>
                                          <p:attrName>ppt_x</p:attrName>
                                        </p:attrNameLst>
                                      </p:cBhvr>
                                      <p:tavLst>
                                        <p:tav tm="100000">
                                          <p:val>
                                            <p:strVal val="#ppt_x"/>
                                          </p:val>
                                        </p:tav>
                                        <p:tav>
                                          <p:val>
                                            <p:strVal val="#ppt_x"/>
                                          </p:val>
                                        </p:tav>
                                      </p:tavLst>
                                    </p:anim>
                                    <p:anim calcmode="lin" valueType="num">
                                      <p:cBhvr additive="repl">
                                        <p:cTn id="78" dur="2000" fill="hold"/>
                                        <p:tgtEl>
                                          <p:spTgt spid="32784"/>
                                        </p:tgtEl>
                                        <p:attrNameLst>
                                          <p:attrName>ppt_y</p:attrName>
                                        </p:attrNameLst>
                                      </p:cBhvr>
                                      <p:tavLst>
                                        <p:tav tm="100000">
                                          <p:val>
                                            <p:strVal val="#ppt_y+.1"/>
                                          </p:val>
                                        </p:tav>
                                        <p:tav>
                                          <p:val>
                                            <p:strVal val="#ppt_y"/>
                                          </p:val>
                                        </p:tav>
                                      </p:tavLst>
                                    </p:anim>
                                  </p:childTnLst>
                                </p:cTn>
                              </p:par>
                            </p:childTnLst>
                          </p:cTn>
                        </p:par>
                        <p:par>
                          <p:cTn id="79" fill="hold" nodeType="afterGroup">
                            <p:stCondLst>
                              <p:cond delay="32000"/>
                            </p:stCondLst>
                            <p:childTnLst>
                              <p:par>
                                <p:cTn id="80" presetID="9" presetClass="entr" fill="hold" nodeType="afterEffect">
                                  <p:stCondLst>
                                    <p:cond delay="0"/>
                                  </p:stCondLst>
                                  <p:childTnLst>
                                    <p:set>
                                      <p:cBhvr additive="repl">
                                        <p:cTn id="81" dur="1" fill="hold">
                                          <p:stCondLst>
                                            <p:cond delay="0"/>
                                          </p:stCondLst>
                                        </p:cTn>
                                        <p:tgtEl>
                                          <p:spTgt spid="32782"/>
                                        </p:tgtEl>
                                        <p:attrNameLst>
                                          <p:attrName>style.visibility</p:attrName>
                                        </p:attrNameLst>
                                      </p:cBhvr>
                                      <p:to>
                                        <p:strVal val="visible"/>
                                      </p:to>
                                    </p:set>
                                    <p:animEffect transition="in" filter="dissolve">
                                      <p:cBhvr additive="repl">
                                        <p:cTn id="82" dur="2000"/>
                                        <p:tgtEl>
                                          <p:spTgt spid="32782"/>
                                        </p:tgtEl>
                                      </p:cBhvr>
                                    </p:animEffect>
                                  </p:childTnLst>
                                </p:cTn>
                              </p:par>
                            </p:childTnLst>
                          </p:cTn>
                        </p:par>
                        <p:par>
                          <p:cTn id="83" fill="hold" nodeType="afterGroup">
                            <p:stCondLst>
                              <p:cond delay="34000"/>
                            </p:stCondLst>
                            <p:childTnLst>
                              <p:par>
                                <p:cTn id="84" presetID="27" presetClass="emph" fill="hold" nodeType="afterEffect">
                                  <p:stCondLst>
                                    <p:cond delay="0"/>
                                  </p:stCondLst>
                                  <p:iterate type="lt">
                                    <p:tmPct val="10000"/>
                                  </p:iterate>
                                  <p:childTnLst>
                                    <p:animClr clrSpc="rgb" dir="cw">
                                      <p:cBhvr additive="repl">
                                        <p:cTn id="85" dur="1000" autoRev="1" fill="hold" masterRel="sameClick"/>
                                        <p:tgtEl>
                                          <p:spTgt spid="32781">
                                            <p:txEl>
                                              <p:pRg st="0" end="0"/>
                                            </p:txEl>
                                          </p:spTgt>
                                        </p:tgtEl>
                                        <p:attrNameLst>
                                          <p:attrName>style.color</p:attrName>
                                        </p:attrNameLst>
                                      </p:cBhvr>
                                      <p:to>
                                        <a:srgbClr val="00FFFF"/>
                                      </p:to>
                                    </p:animClr>
                                    <p:animClr clrSpc="rgb" dir="cw">
                                      <p:cBhvr additive="repl">
                                        <p:cTn id="86" dur="1000" autoRev="1" fill="hold" masterRel="sameClick"/>
                                        <p:tgtEl>
                                          <p:spTgt spid="32781">
                                            <p:txEl>
                                              <p:pRg st="0" end="0"/>
                                            </p:txEl>
                                          </p:spTgt>
                                        </p:tgtEl>
                                        <p:attrNameLst>
                                          <p:attrName>fillColor</p:attrName>
                                        </p:attrNameLst>
                                      </p:cBhvr>
                                      <p:to>
                                        <a:srgbClr val="00FFFF"/>
                                      </p:to>
                                    </p:animClr>
                                    <p:set>
                                      <p:cBhvr additive="repl">
                                        <p:cTn id="87" dur="1000" autoRev="1" fill="hold"/>
                                        <p:tgtEl>
                                          <p:spTgt spid="32781">
                                            <p:txEl>
                                              <p:pRg st="0" end="0"/>
                                            </p:txEl>
                                          </p:spTgt>
                                        </p:tgtEl>
                                        <p:attrNameLst>
                                          <p:attrName>fill.type</p:attrName>
                                        </p:attrNameLst>
                                      </p:cBhvr>
                                      <p:to>
                                        <p:strVal val="solid"/>
                                      </p:to>
                                    </p:set>
                                  </p:childTnLst>
                                </p:cTn>
                              </p:par>
                            </p:childTnLst>
                          </p:cTn>
                        </p:par>
                        <p:par>
                          <p:cTn id="88" fill="hold" nodeType="afterGroup">
                            <p:stCondLst>
                              <p:cond delay="38600"/>
                            </p:stCondLst>
                            <p:childTnLst>
                              <p:par>
                                <p:cTn id="89" presetID="27" presetClass="emph" fill="hold" nodeType="afterEffect">
                                  <p:stCondLst>
                                    <p:cond delay="0"/>
                                  </p:stCondLst>
                                  <p:iterate type="lt">
                                    <p:tmPct val="10000"/>
                                  </p:iterate>
                                  <p:childTnLst>
                                    <p:animClr clrSpc="rgb" dir="cw">
                                      <p:cBhvr additive="repl">
                                        <p:cTn id="90" dur="1000" autoRev="1" fill="hold" masterRel="sameClick"/>
                                        <p:tgtEl>
                                          <p:spTgt spid="32781">
                                            <p:txEl>
                                              <p:pRg st="1" end="1"/>
                                            </p:txEl>
                                          </p:spTgt>
                                        </p:tgtEl>
                                        <p:attrNameLst>
                                          <p:attrName>style.color</p:attrName>
                                        </p:attrNameLst>
                                      </p:cBhvr>
                                      <p:to>
                                        <a:srgbClr val="00FFFF"/>
                                      </p:to>
                                    </p:animClr>
                                    <p:animClr clrSpc="rgb" dir="cw">
                                      <p:cBhvr additive="repl">
                                        <p:cTn id="91" dur="1000" autoRev="1" fill="hold" masterRel="sameClick"/>
                                        <p:tgtEl>
                                          <p:spTgt spid="32781">
                                            <p:txEl>
                                              <p:pRg st="1" end="1"/>
                                            </p:txEl>
                                          </p:spTgt>
                                        </p:tgtEl>
                                        <p:attrNameLst>
                                          <p:attrName>fillColor</p:attrName>
                                        </p:attrNameLst>
                                      </p:cBhvr>
                                      <p:to>
                                        <a:srgbClr val="00FFFF"/>
                                      </p:to>
                                    </p:animClr>
                                    <p:set>
                                      <p:cBhvr additive="repl">
                                        <p:cTn id="92" dur="1000" autoRev="1" fill="hold"/>
                                        <p:tgtEl>
                                          <p:spTgt spid="32781">
                                            <p:txEl>
                                              <p:pRg st="1" end="1"/>
                                            </p:txEl>
                                          </p:spTgt>
                                        </p:tgtEl>
                                        <p:attrNameLst>
                                          <p:attrName>fill.type</p:attrName>
                                        </p:attrNameLst>
                                      </p:cBhvr>
                                      <p:to>
                                        <p:strVal val="solid"/>
                                      </p:to>
                                    </p:set>
                                  </p:childTnLst>
                                </p:cTn>
                              </p:par>
                            </p:childTnLst>
                          </p:cTn>
                        </p:par>
                        <p:par>
                          <p:cTn id="93" fill="hold" nodeType="afterGroup">
                            <p:stCondLst>
                              <p:cond delay="42600"/>
                            </p:stCondLst>
                            <p:childTnLst>
                              <p:par>
                                <p:cTn id="94" presetID="27" presetClass="emph" fill="hold" nodeType="afterEffect">
                                  <p:stCondLst>
                                    <p:cond delay="0"/>
                                  </p:stCondLst>
                                  <p:iterate type="lt">
                                    <p:tmPct val="10000"/>
                                  </p:iterate>
                                  <p:childTnLst>
                                    <p:animClr clrSpc="rgb" dir="cw">
                                      <p:cBhvr additive="repl">
                                        <p:cTn id="95" dur="1000" autoRev="1" fill="hold" masterRel="sameClick"/>
                                        <p:tgtEl>
                                          <p:spTgt spid="32780">
                                            <p:txEl>
                                              <p:pRg st="0" end="0"/>
                                            </p:txEl>
                                          </p:spTgt>
                                        </p:tgtEl>
                                        <p:attrNameLst>
                                          <p:attrName>style.color</p:attrName>
                                        </p:attrNameLst>
                                      </p:cBhvr>
                                      <p:to>
                                        <a:srgbClr val="00FFFF"/>
                                      </p:to>
                                    </p:animClr>
                                    <p:animClr clrSpc="rgb" dir="cw">
                                      <p:cBhvr additive="repl">
                                        <p:cTn id="96" dur="1000" autoRev="1" fill="hold" masterRel="sameClick"/>
                                        <p:tgtEl>
                                          <p:spTgt spid="32780">
                                            <p:txEl>
                                              <p:pRg st="0" end="0"/>
                                            </p:txEl>
                                          </p:spTgt>
                                        </p:tgtEl>
                                        <p:attrNameLst>
                                          <p:attrName>fillColor</p:attrName>
                                        </p:attrNameLst>
                                      </p:cBhvr>
                                      <p:to>
                                        <a:srgbClr val="00FFFF"/>
                                      </p:to>
                                    </p:animClr>
                                    <p:set>
                                      <p:cBhvr additive="repl">
                                        <p:cTn id="97" dur="1000" autoRev="1" fill="hold"/>
                                        <p:tgtEl>
                                          <p:spTgt spid="32780">
                                            <p:txEl>
                                              <p:pRg st="0" end="0"/>
                                            </p:txEl>
                                          </p:spTgt>
                                        </p:tgtEl>
                                        <p:attrNameLst>
                                          <p:attrName>fill.type</p:attrName>
                                        </p:attrNameLst>
                                      </p:cBhvr>
                                      <p:to>
                                        <p:strVal val="solid"/>
                                      </p:to>
                                    </p:set>
                                  </p:childTnLst>
                                </p:cTn>
                              </p:par>
                            </p:childTnLst>
                          </p:cTn>
                        </p:par>
                        <p:par>
                          <p:cTn id="98" fill="hold" nodeType="afterGroup">
                            <p:stCondLst>
                              <p:cond delay="49800"/>
                            </p:stCondLst>
                            <p:childTnLst>
                              <p:par>
                                <p:cTn id="99" presetID="47" presetClass="entr" fill="hold" nodeType="afterEffect">
                                  <p:stCondLst>
                                    <p:cond delay="0"/>
                                  </p:stCondLst>
                                  <p:childTnLst>
                                    <p:set>
                                      <p:cBhvr additive="repl">
                                        <p:cTn id="100" dur="1" fill="hold">
                                          <p:stCondLst>
                                            <p:cond delay="0"/>
                                          </p:stCondLst>
                                        </p:cTn>
                                        <p:tgtEl>
                                          <p:spTgt spid="19"/>
                                        </p:tgtEl>
                                        <p:attrNameLst>
                                          <p:attrName>style.visibility</p:attrName>
                                        </p:attrNameLst>
                                      </p:cBhvr>
                                      <p:to>
                                        <p:strVal val="visible"/>
                                      </p:to>
                                    </p:set>
                                    <p:animEffect transition="in" filter="fade">
                                      <p:cBhvr additive="repl">
                                        <p:cTn id="101" dur="2000"/>
                                        <p:tgtEl>
                                          <p:spTgt spid="19"/>
                                        </p:tgtEl>
                                      </p:cBhvr>
                                    </p:animEffect>
                                    <p:anim calcmode="lin" valueType="num">
                                      <p:cBhvr additive="repl">
                                        <p:cTn id="102" dur="2000" fill="hold"/>
                                        <p:tgtEl>
                                          <p:spTgt spid="19"/>
                                        </p:tgtEl>
                                        <p:attrNameLst>
                                          <p:attrName>ppt_x</p:attrName>
                                        </p:attrNameLst>
                                      </p:cBhvr>
                                      <p:tavLst>
                                        <p:tav tm="100000">
                                          <p:val>
                                            <p:strVal val="#ppt_x"/>
                                          </p:val>
                                        </p:tav>
                                        <p:tav>
                                          <p:val>
                                            <p:strVal val="#ppt_x"/>
                                          </p:val>
                                        </p:tav>
                                      </p:tavLst>
                                    </p:anim>
                                    <p:anim calcmode="lin" valueType="num">
                                      <p:cBhvr additive="repl">
                                        <p:cTn id="103" dur="2000" fill="hold"/>
                                        <p:tgtEl>
                                          <p:spTgt spid="19"/>
                                        </p:tgtEl>
                                        <p:attrNameLst>
                                          <p:attrName>ppt_y</p:attrName>
                                        </p:attrNameLst>
                                      </p:cBhvr>
                                      <p:tavLst>
                                        <p:tav tm="100000">
                                          <p:val>
                                            <p:strVal val="#ppt_y-.1"/>
                                          </p:val>
                                        </p:tav>
                                        <p:tav>
                                          <p:val>
                                            <p:strVal val="#ppt_y"/>
                                          </p:val>
                                        </p:tav>
                                      </p:tavLst>
                                    </p:anim>
                                  </p:childTnLst>
                                </p:cTn>
                              </p:par>
                            </p:childTnLst>
                          </p:cTn>
                        </p:par>
                        <p:par>
                          <p:cTn id="104" fill="hold" nodeType="afterGroup">
                            <p:stCondLst>
                              <p:cond delay="51800"/>
                            </p:stCondLst>
                            <p:childTnLst>
                              <p:par>
                                <p:cTn id="105" presetID="42" presetClass="entr" fill="hold" nodeType="afterEffect">
                                  <p:stCondLst>
                                    <p:cond delay="0"/>
                                  </p:stCondLst>
                                  <p:childTnLst>
                                    <p:set>
                                      <p:cBhvr additive="repl">
                                        <p:cTn id="106" dur="1" fill="hold">
                                          <p:stCondLst>
                                            <p:cond delay="0"/>
                                          </p:stCondLst>
                                        </p:cTn>
                                        <p:tgtEl>
                                          <p:spTgt spid="20"/>
                                        </p:tgtEl>
                                        <p:attrNameLst>
                                          <p:attrName>style.visibility</p:attrName>
                                        </p:attrNameLst>
                                      </p:cBhvr>
                                      <p:to>
                                        <p:strVal val="visible"/>
                                      </p:to>
                                    </p:set>
                                    <p:animEffect transition="in" filter="fade">
                                      <p:cBhvr additive="repl">
                                        <p:cTn id="107" dur="2000"/>
                                        <p:tgtEl>
                                          <p:spTgt spid="20"/>
                                        </p:tgtEl>
                                      </p:cBhvr>
                                    </p:animEffect>
                                    <p:anim calcmode="lin" valueType="num">
                                      <p:cBhvr additive="repl">
                                        <p:cTn id="108" dur="2000" fill="hold"/>
                                        <p:tgtEl>
                                          <p:spTgt spid="20"/>
                                        </p:tgtEl>
                                        <p:attrNameLst>
                                          <p:attrName>ppt_x</p:attrName>
                                        </p:attrNameLst>
                                      </p:cBhvr>
                                      <p:tavLst>
                                        <p:tav tm="100000">
                                          <p:val>
                                            <p:strVal val="#ppt_x"/>
                                          </p:val>
                                        </p:tav>
                                        <p:tav>
                                          <p:val>
                                            <p:strVal val="#ppt_x"/>
                                          </p:val>
                                        </p:tav>
                                      </p:tavLst>
                                    </p:anim>
                                    <p:anim calcmode="lin" valueType="num">
                                      <p:cBhvr additive="repl">
                                        <p:cTn id="109" dur="2000" fill="hold"/>
                                        <p:tgtEl>
                                          <p:spTgt spid="20"/>
                                        </p:tgtEl>
                                        <p:attrNameLst>
                                          <p:attrName>ppt_y</p:attrName>
                                        </p:attrNameLst>
                                      </p:cBhvr>
                                      <p:tavLst>
                                        <p:tav tm="100000">
                                          <p:val>
                                            <p:strVal val="#ppt_y+.1"/>
                                          </p:val>
                                        </p:tav>
                                        <p:tav>
                                          <p:val>
                                            <p:strVal val="#ppt_y"/>
                                          </p:val>
                                        </p:tav>
                                      </p:tavLst>
                                    </p:anim>
                                  </p:childTnLst>
                                </p:cTn>
                              </p:par>
                            </p:childTnLst>
                          </p:cTn>
                        </p:par>
                        <p:par>
                          <p:cTn id="110" fill="hold">
                            <p:stCondLst>
                              <p:cond delay="53800"/>
                            </p:stCondLst>
                            <p:childTnLst>
                              <p:par>
                                <p:cTn id="111" presetID="9" presetClass="entr" fill="hold" nodeType="afterEffect">
                                  <p:stCondLst>
                                    <p:cond delay="0"/>
                                  </p:stCondLst>
                                  <p:childTnLst>
                                    <p:set>
                                      <p:cBhvr additive="repl">
                                        <p:cTn id="112" dur="1" fill="hold">
                                          <p:stCondLst>
                                            <p:cond delay="0"/>
                                          </p:stCondLst>
                                        </p:cTn>
                                        <p:tgtEl>
                                          <p:spTgt spid="22"/>
                                        </p:tgtEl>
                                        <p:attrNameLst>
                                          <p:attrName>style.visibility</p:attrName>
                                        </p:attrNameLst>
                                      </p:cBhvr>
                                      <p:to>
                                        <p:strVal val="visible"/>
                                      </p:to>
                                    </p:set>
                                    <p:animEffect transition="in" filter="dissolve">
                                      <p:cBhvr additive="repl">
                                        <p:cTn id="113" dur="2000"/>
                                        <p:tgtEl>
                                          <p:spTgt spid="2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wipe(left)">
                                      <p:cBhvr>
                                        <p:cTn id="11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774700"/>
            <a:ext cx="7315200" cy="3225800"/>
          </a:xfrm>
        </p:spPr>
        <p:txBody>
          <a:bodyPr/>
          <a:lstStyle/>
          <a:p>
            <a:r>
              <a:rPr lang="ar-SA" sz="4800" dirty="0"/>
              <a:t>"ولكن لا يَسعك أن تأخذ الأرقام حرفياً في سفر الرؤيا. إنه أدب نبوي!"</a:t>
            </a:r>
            <a:endParaRPr lang="en-US" sz="4800" dirty="0"/>
          </a:p>
        </p:txBody>
      </p:sp>
      <p:sp>
        <p:nvSpPr>
          <p:cNvPr id="3" name="Subtitle 2"/>
          <p:cNvSpPr>
            <a:spLocks noGrp="1"/>
          </p:cNvSpPr>
          <p:nvPr>
            <p:ph type="subTitle" idx="1"/>
          </p:nvPr>
        </p:nvSpPr>
        <p:spPr>
          <a:xfrm>
            <a:off x="914400" y="4724400"/>
            <a:ext cx="8013700" cy="1752600"/>
          </a:xfrm>
        </p:spPr>
        <p:txBody>
          <a:bodyPr/>
          <a:lstStyle/>
          <a:p>
            <a:r>
              <a:rPr lang="ar-SA" sz="3600" b="1" dirty="0"/>
              <a:t>حقاً؟ ما هو النص غير </a:t>
            </a:r>
            <a:r>
              <a:rPr lang="ar-JO" sz="3600" b="1" dirty="0"/>
              <a:t>ال</a:t>
            </a:r>
            <a:r>
              <a:rPr lang="ar-SA" sz="3600" b="1" dirty="0"/>
              <a:t>منطقي إذا كانت الأرقام فيه تُفهم بمعناها الطبيعي؟</a:t>
            </a:r>
            <a:endParaRPr lang="en-US" sz="3600" b="1" dirty="0"/>
          </a:p>
        </p:txBody>
      </p:sp>
    </p:spTree>
    <p:extLst>
      <p:ext uri="{BB962C8B-B14F-4D97-AF65-F5344CB8AC3E}">
        <p14:creationId xmlns:p14="http://schemas.microsoft.com/office/powerpoint/2010/main" val="11349927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9.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50917" y="1793233"/>
            <a:ext cx="8275072"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Arial"/>
                <a:ea typeface="ＭＳ Ｐゴシック" charset="-128"/>
                <a:cs typeface="Arial"/>
              </a:rPr>
              <a:t>اتبع التفسير الطبيعي إلا إذا كان عكس ذلك</a:t>
            </a:r>
            <a:endParaRPr kumimoji="0" lang="en-US" sz="3200" b="0" i="0" u="none" strike="noStrike" kern="1200" cap="none" spc="0" normalizeH="0" baseline="0" noProof="0" dirty="0">
              <a:ln>
                <a:noFill/>
              </a:ln>
              <a:solidFill>
                <a:srgbClr val="DAE9FC"/>
              </a:solidFill>
              <a:effectLst/>
              <a:uLnTx/>
              <a:uFillTx/>
              <a:latin typeface="Arial"/>
              <a:ea typeface="ＭＳ Ｐゴシック" charset="-128"/>
              <a:cs typeface="Arial"/>
            </a:endParaRPr>
          </a:p>
        </p:txBody>
      </p:sp>
      <p:sp>
        <p:nvSpPr>
          <p:cNvPr id="693255" name="Text Box 13"/>
          <p:cNvSpPr txBox="1">
            <a:spLocks noChangeArrowheads="1"/>
          </p:cNvSpPr>
          <p:nvPr/>
        </p:nvSpPr>
        <p:spPr bwMode="auto">
          <a:xfrm>
            <a:off x="377892" y="1169345"/>
            <a:ext cx="8348097"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3200" b="1" i="1" u="none" strike="noStrike" kern="1200" cap="none" spc="0" normalizeH="0" baseline="0" noProof="0" dirty="0">
                <a:ln>
                  <a:noFill/>
                </a:ln>
                <a:solidFill>
                  <a:srgbClr val="FFFFFF"/>
                </a:solidFill>
                <a:effectLst>
                  <a:glow rad="292100">
                    <a:srgbClr val="000000">
                      <a:alpha val="75000"/>
                    </a:srgbClr>
                  </a:glow>
                </a:effectLst>
                <a:uLnTx/>
                <a:uFillTx/>
                <a:latin typeface="Arial" charset="0"/>
                <a:ea typeface="ＭＳ Ｐゴシック" charset="0"/>
                <a:cs typeface="Arial" charset="0"/>
              </a:rPr>
              <a:t>المبدأ ١:</a:t>
            </a:r>
            <a:endParaRPr kumimoji="0" lang="en-US" sz="3200" b="1" i="1" u="none" strike="noStrike" kern="1200" cap="none" spc="0" normalizeH="0" baseline="0" noProof="0" dirty="0">
              <a:ln>
                <a:noFill/>
              </a:ln>
              <a:solidFill>
                <a:srgbClr val="FFFFFF"/>
              </a:solidFill>
              <a:effectLst>
                <a:glow rad="292100">
                  <a:srgbClr val="000000">
                    <a:alpha val="75000"/>
                  </a:srgbClr>
                </a:glow>
              </a:effectLst>
              <a:uLnTx/>
              <a:uFillTx/>
              <a:latin typeface="Arial" charset="0"/>
              <a:ea typeface="ＭＳ Ｐゴシック" charset="0"/>
              <a:cs typeface="Arial" charset="0"/>
            </a:endParaRPr>
          </a:p>
        </p:txBody>
      </p:sp>
      <p:sp>
        <p:nvSpPr>
          <p:cNvPr id="693257" name="Rectangle 15"/>
          <p:cNvSpPr>
            <a:spLocks noGrp="1" noChangeArrowheads="1"/>
          </p:cNvSpPr>
          <p:nvPr>
            <p:ph type="title" idx="4294967295"/>
          </p:nvPr>
        </p:nvSpPr>
        <p:spPr>
          <a:xfrm>
            <a:off x="363604" y="137470"/>
            <a:ext cx="7603962" cy="906463"/>
          </a:xfrm>
          <a:solidFill>
            <a:srgbClr val="660066"/>
          </a:solidFill>
          <a:ln w="22225" cap="flat">
            <a:solidFill>
              <a:srgbClr val="FF0000"/>
            </a:solidFill>
            <a:miter lim="800000"/>
            <a:headEnd/>
            <a:tailEnd/>
          </a:ln>
        </p:spPr>
        <p:txBody>
          <a:bodyPr wrap="square" anchor="t">
            <a:spAutoFit/>
          </a:bodyPr>
          <a:lstStyle/>
          <a:p>
            <a:pPr rtl="1">
              <a:spcBef>
                <a:spcPct val="50000"/>
              </a:spcBef>
            </a:pPr>
            <a:r>
              <a:rPr lang="ar-SA" sz="5200" dirty="0">
                <a:latin typeface="Arial" charset="0"/>
                <a:ea typeface="ＭＳ Ｐゴシック" charset="0"/>
              </a:rPr>
              <a:t>٤</a:t>
            </a:r>
            <a:r>
              <a:rPr lang="ar-JO" sz="5200" dirty="0">
                <a:latin typeface="Arial" charset="0"/>
                <a:ea typeface="ＭＳ Ｐゴシック" charset="0"/>
              </a:rPr>
              <a:t> </a:t>
            </a:r>
            <a:r>
              <a:rPr lang="ar-SA" sz="5200" dirty="0">
                <a:latin typeface="Arial" charset="0"/>
                <a:ea typeface="ＭＳ Ｐゴシック" charset="0"/>
              </a:rPr>
              <a:t>مبادئ تفسيرية</a:t>
            </a:r>
            <a:endParaRPr lang="en-US" sz="5200" dirty="0">
              <a:latin typeface="Arial" charset="0"/>
              <a:ea typeface="ＭＳ Ｐゴシック" charset="0"/>
            </a:endParaRPr>
          </a:p>
        </p:txBody>
      </p:sp>
      <p:sp>
        <p:nvSpPr>
          <p:cNvPr id="11" name="Text Box 8"/>
          <p:cNvSpPr txBox="1">
            <a:spLocks noChangeArrowheads="1"/>
          </p:cNvSpPr>
          <p:nvPr/>
        </p:nvSpPr>
        <p:spPr bwMode="auto">
          <a:xfrm>
            <a:off x="1019897" y="2448663"/>
            <a:ext cx="6566519"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١٤٤.٠٠٠ المختومين من بني إسرائيل (٧:٤)</a:t>
            </a:r>
            <a:endPar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endParaRPr>
          </a:p>
        </p:txBody>
      </p:sp>
      <p:sp>
        <p:nvSpPr>
          <p:cNvPr id="12" name="Text Box 10"/>
          <p:cNvSpPr txBox="1">
            <a:spLocks noChangeArrowheads="1"/>
          </p:cNvSpPr>
          <p:nvPr/>
        </p:nvSpPr>
        <p:spPr bwMode="auto">
          <a:xfrm>
            <a:off x="2894116" y="3085796"/>
            <a:ext cx="4668564"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Arial" charset="0"/>
                <a:ea typeface="ＭＳ Ｐゴシック" charset="0"/>
                <a:cs typeface="Arial" charset="0"/>
              </a:rPr>
              <a:t>١٠٠٠ سنة مُلك القديسين (٢٠: ٤)</a:t>
            </a:r>
            <a:endParaRPr kumimoji="0" lang="en-US" sz="3200" b="0" i="0" u="none" strike="noStrike" kern="1200" cap="none" spc="0" normalizeH="0" baseline="0" noProof="0" dirty="0">
              <a:ln>
                <a:noFill/>
              </a:ln>
              <a:solidFill>
                <a:srgbClr val="DAE9FC"/>
              </a:solidFill>
              <a:effectLst/>
              <a:uLnTx/>
              <a:uFillTx/>
              <a:latin typeface="Arial" charset="0"/>
              <a:ea typeface="ＭＳ Ｐゴシック" charset="0"/>
              <a:cs typeface="Arial" charset="0"/>
            </a:endParaRPr>
          </a:p>
        </p:txBody>
      </p:sp>
      <p:sp>
        <p:nvSpPr>
          <p:cNvPr id="13" name="Text Box 11"/>
          <p:cNvSpPr txBox="1">
            <a:spLocks noChangeArrowheads="1"/>
          </p:cNvSpPr>
          <p:nvPr/>
        </p:nvSpPr>
        <p:spPr bwMode="auto">
          <a:xfrm>
            <a:off x="2233749" y="4290294"/>
            <a:ext cx="5328931"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dirty="0">
                <a:ln>
                  <a:noFill/>
                </a:ln>
                <a:solidFill>
                  <a:srgbClr val="DAE9FC"/>
                </a:solidFill>
                <a:effectLst/>
                <a:uLnTx/>
                <a:uFillTx/>
                <a:latin typeface="Arial" charset="0"/>
                <a:ea typeface="ＭＳ Ｐゴシック" charset="0"/>
                <a:cs typeface="Arial" charset="0"/>
              </a:rPr>
              <a:t> </a:t>
            </a:r>
            <a:r>
              <a:rPr kumimoji="0" lang="ar-SA" sz="3200" b="0" i="0" u="none" strike="noStrike" kern="1200" cap="none" spc="0" normalizeH="0" baseline="0" noProof="0" dirty="0">
                <a:ln>
                  <a:noFill/>
                </a:ln>
                <a:solidFill>
                  <a:srgbClr val="DAE9FC"/>
                </a:solidFill>
                <a:effectLst/>
                <a:uLnTx/>
                <a:uFillTx/>
                <a:latin typeface="Arial" charset="0"/>
                <a:ea typeface="ＭＳ Ｐゴシック" charset="0"/>
                <a:cs typeface="Arial" charset="0"/>
              </a:rPr>
              <a:t>٣ </a:t>
            </a:r>
            <a:r>
              <a:rPr kumimoji="0" lang="ar-JO" sz="3200" b="0" i="0" u="none" strike="noStrike" kern="1200" cap="none" spc="0" normalizeH="0" baseline="0" noProof="0" dirty="0">
                <a:ln>
                  <a:noFill/>
                </a:ln>
                <a:solidFill>
                  <a:srgbClr val="DAE9FC"/>
                </a:solidFill>
                <a:effectLst/>
                <a:uLnTx/>
                <a:uFillTx/>
                <a:latin typeface="Arial" charset="0"/>
                <a:ea typeface="ＭＳ Ｐゴシック" charset="0"/>
                <a:cs typeface="Arial" charset="0"/>
              </a:rPr>
              <a:t>و </a:t>
            </a:r>
            <a:r>
              <a:rPr kumimoji="0" lang="ar-SA" sz="3200" b="0" i="0" u="none" strike="noStrike" kern="1200" cap="none" spc="0" normalizeH="0" baseline="0" noProof="0" dirty="0">
                <a:ln>
                  <a:noFill/>
                </a:ln>
                <a:solidFill>
                  <a:srgbClr val="DAE9FC"/>
                </a:solidFill>
                <a:effectLst/>
                <a:uLnTx/>
                <a:uFillTx/>
                <a:latin typeface="Arial" charset="0"/>
                <a:ea typeface="ＭＳ Ｐゴシック" charset="0"/>
                <a:cs typeface="Arial" charset="0"/>
              </a:rPr>
              <a:t>١/٢ يوم من الموت (١١: ٩)</a:t>
            </a:r>
            <a:endParaRPr kumimoji="0" lang="en-US" sz="3200" b="0" i="0" u="none" strike="noStrike" kern="1200" cap="none" spc="0" normalizeH="0" baseline="0" noProof="0" dirty="0">
              <a:ln>
                <a:noFill/>
              </a:ln>
              <a:solidFill>
                <a:srgbClr val="DAE9FC"/>
              </a:solidFill>
              <a:effectLst/>
              <a:uLnTx/>
              <a:uFillTx/>
              <a:latin typeface="Arial" charset="0"/>
              <a:ea typeface="ＭＳ Ｐゴシック" charset="0"/>
              <a:cs typeface="Arial" charset="0"/>
            </a:endParaRPr>
          </a:p>
        </p:txBody>
      </p:sp>
      <p:sp>
        <p:nvSpPr>
          <p:cNvPr id="14" name="Text Box 12"/>
          <p:cNvSpPr txBox="1">
            <a:spLocks noChangeArrowheads="1"/>
          </p:cNvSpPr>
          <p:nvPr/>
        </p:nvSpPr>
        <p:spPr bwMode="auto">
          <a:xfrm>
            <a:off x="2929074" y="3691650"/>
            <a:ext cx="4657342"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١٢٦٠ يوماً من النبوءة (١١: ٣)</a:t>
            </a:r>
            <a:endPar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endParaRPr>
          </a:p>
        </p:txBody>
      </p:sp>
      <p:sp>
        <p:nvSpPr>
          <p:cNvPr id="15" name="Text Box 14"/>
          <p:cNvSpPr txBox="1">
            <a:spLocks noChangeArrowheads="1"/>
          </p:cNvSpPr>
          <p:nvPr/>
        </p:nvSpPr>
        <p:spPr bwMode="auto">
          <a:xfrm>
            <a:off x="3377915" y="4934637"/>
            <a:ext cx="4208501"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نهر الفرات ينشف (١٦: ١٢)</a:t>
            </a:r>
            <a:endPar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endParaRPr>
          </a:p>
        </p:txBody>
      </p:sp>
      <p:sp>
        <p:nvSpPr>
          <p:cNvPr id="10"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٣٢٧</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823809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1" grpId="0" animBg="1"/>
      <p:bldP spid="12" grpId="0" animBg="1"/>
      <p:bldP spid="13" grpId="0" animBg="1"/>
      <p:bldP spid="14" grpId="0" animBg="1"/>
      <p:bldP spid="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157662"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الإنتقال؟</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الشؤون المالية؟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الأمور الجسدية؟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الأمور العلائقية؟</a:t>
            </a:r>
            <a:endPar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80228" name="Title 1"/>
          <p:cNvSpPr>
            <a:spLocks noGrp="1"/>
          </p:cNvSpPr>
          <p:nvPr>
            <p:ph type="title"/>
          </p:nvPr>
        </p:nvSpPr>
        <p:spPr>
          <a:xfrm>
            <a:off x="0" y="0"/>
            <a:ext cx="4859338" cy="692150"/>
          </a:xfrm>
        </p:spPr>
        <p:txBody>
          <a:bodyPr/>
          <a:lstStyle/>
          <a:p>
            <a:r>
              <a:rPr lang="ar-JO" b="1" dirty="0">
                <a:solidFill>
                  <a:schemeClr val="tx1"/>
                </a:solidFill>
                <a:latin typeface="Arial" charset="0"/>
              </a:rPr>
              <a:t>ما الذي يسبب لك</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Tx/>
              <a:buNone/>
              <a:tabLst/>
              <a:defRPr/>
            </a:pPr>
            <a:r>
              <a:rPr kumimoji="0" lang="ar-JO"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أن تنظر إلى أسفل؟</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p>
        </p:txBody>
      </p:sp>
    </p:spTree>
    <p:extLst>
      <p:ext uri="{BB962C8B-B14F-4D97-AF65-F5344CB8AC3E}">
        <p14:creationId xmlns:p14="http://schemas.microsoft.com/office/powerpoint/2010/main" val="31494089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52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457200"/>
            <a:ext cx="8401050" cy="595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4284663" y="2708275"/>
            <a:ext cx="4462462" cy="3241675"/>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SA"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رؤيا١٦</a:t>
            </a: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SA"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١٢</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0" i="0" u="none" strike="noStrike" kern="1200" cap="none" spc="0" normalizeH="0" baseline="0" noProof="0" dirty="0">
                <a:ln>
                  <a:noFill/>
                </a:ln>
                <a:solidFill>
                  <a:srgbClr val="000000"/>
                </a:solidFill>
                <a:effectLst/>
                <a:uLnTx/>
                <a:uFillTx/>
                <a:latin typeface="amiriregular"/>
                <a:ea typeface="+mn-ea"/>
                <a:cs typeface="+mn-cs"/>
              </a:rPr>
              <a:t>ث</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a:t>
            </a:r>
            <a:r>
              <a:rPr kumimoji="0" lang="ar-JO" sz="2800" b="0" i="0" u="none" strike="noStrike" kern="1200" cap="none" spc="0" normalizeH="0" baseline="0" noProof="0" dirty="0">
                <a:ln>
                  <a:noFill/>
                </a:ln>
                <a:solidFill>
                  <a:srgbClr val="FFFFFF"/>
                </a:solidFill>
                <a:effectLst/>
                <a:uLnTx/>
                <a:uFillTx/>
                <a:latin typeface="amiriregular"/>
                <a:ea typeface="+mn-ea"/>
                <a:cs typeface="+mn-cs"/>
              </a:rPr>
              <a:t>ثم</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 سَكَبَ ٱلْمَلَاكُ ٱلسَّادِسُ جَامَهُ عَلَى ٱلنَّهْرِ ٱلْكَبِيرِ </a:t>
            </a:r>
            <a:r>
              <a:rPr kumimoji="0" lang="ar-SA" sz="2800" b="0" i="0" u="none" strike="noStrike" kern="1200" cap="none" spc="0" normalizeH="0" baseline="0" noProof="0" dirty="0">
                <a:ln>
                  <a:noFill/>
                </a:ln>
                <a:solidFill>
                  <a:srgbClr val="FFFF00"/>
                </a:solidFill>
                <a:effectLst/>
                <a:uLnTx/>
                <a:uFillTx/>
                <a:latin typeface="amiriregular"/>
                <a:ea typeface="+mn-ea"/>
                <a:cs typeface="+mn-cs"/>
              </a:rPr>
              <a:t>ٱلْفُرَاتِ</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 </a:t>
            </a:r>
            <a:r>
              <a:rPr kumimoji="0" lang="ar-SA" sz="2800" b="0" i="0" u="none" strike="noStrike" kern="1200" cap="none" spc="0" normalizeH="0" baseline="0" noProof="0" dirty="0">
                <a:ln>
                  <a:noFill/>
                </a:ln>
                <a:solidFill>
                  <a:srgbClr val="FFFF00"/>
                </a:solidFill>
                <a:effectLst/>
                <a:uLnTx/>
                <a:uFillTx/>
                <a:latin typeface="amiriregular"/>
                <a:ea typeface="+mn-ea"/>
                <a:cs typeface="+mn-cs"/>
              </a:rPr>
              <a:t>فَنَشِفَ</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 مَاؤُهُ لِكَيْ يُعَدَّ طَرِيقُ ٱلْمُلُوكِ ٱلَّذِينَ مِنْ مَشْرِقِ ٱلشَّمْسِ</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15430" name="Freeform 6"/>
          <p:cNvSpPr>
            <a:spLocks/>
          </p:cNvSpPr>
          <p:nvPr/>
        </p:nvSpPr>
        <p:spPr bwMode="auto">
          <a:xfrm rot="1694376">
            <a:off x="73660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5433" name="Text Box 9"/>
          <p:cNvSpPr txBox="1">
            <a:spLocks noChangeArrowheads="1"/>
          </p:cNvSpPr>
          <p:nvPr/>
        </p:nvSpPr>
        <p:spPr bwMode="auto">
          <a:xfrm>
            <a:off x="539750" y="4484688"/>
            <a:ext cx="1268594" cy="463846"/>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١٠٠ تعليق</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15434" name="Text Box 10"/>
          <p:cNvSpPr txBox="1">
            <a:spLocks noChangeArrowheads="1"/>
          </p:cNvSpPr>
          <p:nvPr/>
        </p:nvSpPr>
        <p:spPr bwMode="auto">
          <a:xfrm>
            <a:off x="539750" y="5084763"/>
            <a:ext cx="1220504" cy="463846"/>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٥٧ تفسير!</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15435"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5436" name="Freeform 12"/>
          <p:cNvSpPr>
            <a:spLocks/>
          </p:cNvSpPr>
          <p:nvPr/>
        </p:nvSpPr>
        <p:spPr bwMode="auto">
          <a:xfrm>
            <a:off x="56197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type="none"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95304" name="Rectangle 18"/>
          <p:cNvSpPr>
            <a:spLocks noGrp="1" noChangeArrowheads="1"/>
          </p:cNvSpPr>
          <p:nvPr>
            <p:ph type="title" idx="4294967295"/>
          </p:nvPr>
        </p:nvSpPr>
        <p:spPr>
          <a:xfrm>
            <a:off x="381000" y="457200"/>
            <a:ext cx="8401050" cy="1295400"/>
          </a:xfrm>
          <a:solidFill>
            <a:srgbClr val="000066"/>
          </a:solidFill>
        </p:spPr>
        <p:txBody>
          <a:bodyPr/>
          <a:lstStyle/>
          <a:p>
            <a:r>
              <a:rPr lang="ar-SA" sz="4000" dirty="0">
                <a:solidFill>
                  <a:srgbClr val="FFFF66"/>
                </a:solidFill>
                <a:latin typeface="Arial" charset="0"/>
                <a:ea typeface="ＭＳ Ｐゴシック" charset="0"/>
              </a:rPr>
              <a:t>ماذا يحدث عندما لا يتبع ال</a:t>
            </a:r>
            <a:r>
              <a:rPr lang="ar-JO" sz="4000" dirty="0">
                <a:solidFill>
                  <a:srgbClr val="FFFF66"/>
                </a:solidFill>
                <a:latin typeface="Arial" charset="0"/>
                <a:ea typeface="ＭＳ Ｐゴシック" charset="0"/>
              </a:rPr>
              <a:t>إ</a:t>
            </a:r>
            <a:r>
              <a:rPr lang="ar-SA" sz="4000" dirty="0">
                <a:solidFill>
                  <a:srgbClr val="FFFF66"/>
                </a:solidFill>
                <a:latin typeface="Arial" charset="0"/>
                <a:ea typeface="ＭＳ Ｐゴシック" charset="0"/>
              </a:rPr>
              <a:t>ستخدام ال</a:t>
            </a:r>
            <a:r>
              <a:rPr lang="ar-JO" sz="4000" dirty="0">
                <a:solidFill>
                  <a:srgbClr val="FFFF66"/>
                </a:solidFill>
                <a:latin typeface="Arial" charset="0"/>
                <a:ea typeface="ＭＳ Ｐゴシック" charset="0"/>
              </a:rPr>
              <a:t>طبيع</a:t>
            </a:r>
            <a:r>
              <a:rPr lang="ar-SA" sz="4000" dirty="0">
                <a:solidFill>
                  <a:srgbClr val="FFFF66"/>
                </a:solidFill>
                <a:latin typeface="Arial" charset="0"/>
                <a:ea typeface="ＭＳ Ｐゴシック" charset="0"/>
              </a:rPr>
              <a:t>ي للغة؟</a:t>
            </a:r>
            <a:endParaRPr lang="en-US" sz="4000" dirty="0">
              <a:solidFill>
                <a:srgbClr val="FFFF66"/>
              </a:solidFill>
              <a:latin typeface="Arial" charset="0"/>
              <a:ea typeface="ＭＳ Ｐゴシック" charset="0"/>
            </a:endParaRPr>
          </a:p>
        </p:txBody>
      </p:sp>
      <p:sp>
        <p:nvSpPr>
          <p:cNvPr id="695305" name="Text Box 19"/>
          <p:cNvSpPr txBox="1">
            <a:spLocks noChangeArrowheads="1"/>
          </p:cNvSpPr>
          <p:nvPr/>
        </p:nvSpPr>
        <p:spPr bwMode="auto">
          <a:xfrm>
            <a:off x="7745476" y="0"/>
            <a:ext cx="1398524"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٣٢٧</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٣٩٣</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285515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615430"/>
                                        </p:tgtEl>
                                        <p:attrNameLst>
                                          <p:attrName>style.visibility</p:attrName>
                                        </p:attrNameLst>
                                      </p:cBhvr>
                                      <p:to>
                                        <p:strVal val="visible"/>
                                      </p:to>
                                    </p:set>
                                    <p:animEffect transition="in" filter="wipe(up)">
                                      <p:cBhvr>
                                        <p:cTn id="17" dur="500"/>
                                        <p:tgtEl>
                                          <p:spTgt spid="6154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xit" presetSubtype="1" fill="hold" grpId="1" nodeType="clickEffect">
                                  <p:stCondLst>
                                    <p:cond delay="0"/>
                                  </p:stCondLst>
                                  <p:childTnLst>
                                    <p:animEffect transition="out" filter="wipe(up)">
                                      <p:cBhvr>
                                        <p:cTn id="21" dur="500"/>
                                        <p:tgtEl>
                                          <p:spTgt spid="615430"/>
                                        </p:tgtEl>
                                      </p:cBhvr>
                                    </p:animEffect>
                                    <p:set>
                                      <p:cBhvr>
                                        <p:cTn id="22" dur="1" fill="hold">
                                          <p:stCondLst>
                                            <p:cond delay="499"/>
                                          </p:stCondLst>
                                        </p:cTn>
                                        <p:tgtEl>
                                          <p:spTgt spid="615430"/>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615433"/>
                                        </p:tgtEl>
                                        <p:attrNameLst>
                                          <p:attrName>style.visibility</p:attrName>
                                        </p:attrNameLst>
                                      </p:cBhvr>
                                      <p:to>
                                        <p:strVal val="visible"/>
                                      </p:to>
                                    </p:set>
                                    <p:animEffect transition="in" filter="wipe(down)">
                                      <p:cBhvr>
                                        <p:cTn id="27" dur="580">
                                          <p:stCondLst>
                                            <p:cond delay="0"/>
                                          </p:stCondLst>
                                        </p:cTn>
                                        <p:tgtEl>
                                          <p:spTgt spid="615433"/>
                                        </p:tgtEl>
                                      </p:cBhvr>
                                    </p:animEffect>
                                    <p:anim calcmode="lin" valueType="num">
                                      <p:cBhvr>
                                        <p:cTn id="28" dur="1822" tmFilter="0,0; 0.14,0.36; 0.43,0.73; 0.71,0.91; 1.0,1.0">
                                          <p:stCondLst>
                                            <p:cond delay="0"/>
                                          </p:stCondLst>
                                        </p:cTn>
                                        <p:tgtEl>
                                          <p:spTgt spid="615433"/>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615433"/>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615433"/>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615433"/>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615433"/>
                                        </p:tgtEl>
                                        <p:attrNameLst>
                                          <p:attrName>ppt_y</p:attrName>
                                        </p:attrNameLst>
                                      </p:cBhvr>
                                      <p:tavLst>
                                        <p:tav tm="0" fmla="#ppt_y-sin(pi*$)/81">
                                          <p:val>
                                            <p:fltVal val="0"/>
                                          </p:val>
                                        </p:tav>
                                        <p:tav tm="100000">
                                          <p:val>
                                            <p:fltVal val="1"/>
                                          </p:val>
                                        </p:tav>
                                      </p:tavLst>
                                    </p:anim>
                                    <p:animScale>
                                      <p:cBhvr>
                                        <p:cTn id="33" dur="26">
                                          <p:stCondLst>
                                            <p:cond delay="650"/>
                                          </p:stCondLst>
                                        </p:cTn>
                                        <p:tgtEl>
                                          <p:spTgt spid="615433"/>
                                        </p:tgtEl>
                                      </p:cBhvr>
                                      <p:to x="100000" y="60000"/>
                                    </p:animScale>
                                    <p:animScale>
                                      <p:cBhvr>
                                        <p:cTn id="34" dur="166" decel="50000">
                                          <p:stCondLst>
                                            <p:cond delay="676"/>
                                          </p:stCondLst>
                                        </p:cTn>
                                        <p:tgtEl>
                                          <p:spTgt spid="615433"/>
                                        </p:tgtEl>
                                      </p:cBhvr>
                                      <p:to x="100000" y="100000"/>
                                    </p:animScale>
                                    <p:animScale>
                                      <p:cBhvr>
                                        <p:cTn id="35" dur="26">
                                          <p:stCondLst>
                                            <p:cond delay="1312"/>
                                          </p:stCondLst>
                                        </p:cTn>
                                        <p:tgtEl>
                                          <p:spTgt spid="615433"/>
                                        </p:tgtEl>
                                      </p:cBhvr>
                                      <p:to x="100000" y="80000"/>
                                    </p:animScale>
                                    <p:animScale>
                                      <p:cBhvr>
                                        <p:cTn id="36" dur="166" decel="50000">
                                          <p:stCondLst>
                                            <p:cond delay="1338"/>
                                          </p:stCondLst>
                                        </p:cTn>
                                        <p:tgtEl>
                                          <p:spTgt spid="615433"/>
                                        </p:tgtEl>
                                      </p:cBhvr>
                                      <p:to x="100000" y="100000"/>
                                    </p:animScale>
                                    <p:animScale>
                                      <p:cBhvr>
                                        <p:cTn id="37" dur="26">
                                          <p:stCondLst>
                                            <p:cond delay="1642"/>
                                          </p:stCondLst>
                                        </p:cTn>
                                        <p:tgtEl>
                                          <p:spTgt spid="615433"/>
                                        </p:tgtEl>
                                      </p:cBhvr>
                                      <p:to x="100000" y="90000"/>
                                    </p:animScale>
                                    <p:animScale>
                                      <p:cBhvr>
                                        <p:cTn id="38" dur="166" decel="50000">
                                          <p:stCondLst>
                                            <p:cond delay="1668"/>
                                          </p:stCondLst>
                                        </p:cTn>
                                        <p:tgtEl>
                                          <p:spTgt spid="615433"/>
                                        </p:tgtEl>
                                      </p:cBhvr>
                                      <p:to x="100000" y="100000"/>
                                    </p:animScale>
                                    <p:animScale>
                                      <p:cBhvr>
                                        <p:cTn id="39" dur="26">
                                          <p:stCondLst>
                                            <p:cond delay="1808"/>
                                          </p:stCondLst>
                                        </p:cTn>
                                        <p:tgtEl>
                                          <p:spTgt spid="615433"/>
                                        </p:tgtEl>
                                      </p:cBhvr>
                                      <p:to x="100000" y="95000"/>
                                    </p:animScale>
                                    <p:animScale>
                                      <p:cBhvr>
                                        <p:cTn id="40" dur="166" decel="50000">
                                          <p:stCondLst>
                                            <p:cond delay="1834"/>
                                          </p:stCondLst>
                                        </p:cTn>
                                        <p:tgtEl>
                                          <p:spTgt spid="615433"/>
                                        </p:tgtEl>
                                      </p:cBhvr>
                                      <p:to x="100000" y="100000"/>
                                    </p:animScale>
                                  </p:childTnLst>
                                </p:cTn>
                              </p:par>
                            </p:childTnLst>
                          </p:cTn>
                        </p:par>
                        <p:par>
                          <p:cTn id="41" fill="hold" nodeType="afterGroup">
                            <p:stCondLst>
                              <p:cond delay="2000"/>
                            </p:stCondLst>
                            <p:childTnLst>
                              <p:par>
                                <p:cTn id="42" presetID="26" presetClass="entr" presetSubtype="0" fill="hold" grpId="0" nodeType="afterEffect">
                                  <p:stCondLst>
                                    <p:cond delay="0"/>
                                  </p:stCondLst>
                                  <p:childTnLst>
                                    <p:set>
                                      <p:cBhvr>
                                        <p:cTn id="43" dur="1" fill="hold">
                                          <p:stCondLst>
                                            <p:cond delay="0"/>
                                          </p:stCondLst>
                                        </p:cTn>
                                        <p:tgtEl>
                                          <p:spTgt spid="615434"/>
                                        </p:tgtEl>
                                        <p:attrNameLst>
                                          <p:attrName>style.visibility</p:attrName>
                                        </p:attrNameLst>
                                      </p:cBhvr>
                                      <p:to>
                                        <p:strVal val="visible"/>
                                      </p:to>
                                    </p:set>
                                    <p:animEffect transition="in" filter="wipe(down)">
                                      <p:cBhvr>
                                        <p:cTn id="44" dur="580">
                                          <p:stCondLst>
                                            <p:cond delay="0"/>
                                          </p:stCondLst>
                                        </p:cTn>
                                        <p:tgtEl>
                                          <p:spTgt spid="615434"/>
                                        </p:tgtEl>
                                      </p:cBhvr>
                                    </p:animEffect>
                                    <p:anim calcmode="lin" valueType="num">
                                      <p:cBhvr>
                                        <p:cTn id="45" dur="1822" tmFilter="0,0; 0.14,0.36; 0.43,0.73; 0.71,0.91; 1.0,1.0">
                                          <p:stCondLst>
                                            <p:cond delay="0"/>
                                          </p:stCondLst>
                                        </p:cTn>
                                        <p:tgtEl>
                                          <p:spTgt spid="615434"/>
                                        </p:tgtEl>
                                        <p:attrNameLst>
                                          <p:attrName>ppt_x</p:attrName>
                                        </p:attrNameLst>
                                      </p:cBhvr>
                                      <p:tavLst>
                                        <p:tav tm="0">
                                          <p:val>
                                            <p:strVal val="#ppt_x-0.25"/>
                                          </p:val>
                                        </p:tav>
                                        <p:tav tm="100000">
                                          <p:val>
                                            <p:strVal val="#ppt_x"/>
                                          </p:val>
                                        </p:tav>
                                      </p:tavLst>
                                    </p:anim>
                                    <p:anim calcmode="lin" valueType="num">
                                      <p:cBhvr>
                                        <p:cTn id="46" dur="664" tmFilter="0.0,0.0; 0.25,0.07; 0.50,0.2; 0.75,0.467; 1.0,1.0">
                                          <p:stCondLst>
                                            <p:cond delay="0"/>
                                          </p:stCondLst>
                                        </p:cTn>
                                        <p:tgtEl>
                                          <p:spTgt spid="615434"/>
                                        </p:tgtEl>
                                        <p:attrNameLst>
                                          <p:attrName>ppt_y</p:attrName>
                                        </p:attrNameLst>
                                      </p:cBhvr>
                                      <p:tavLst>
                                        <p:tav tm="0" fmla="#ppt_y-sin(pi*$)/3">
                                          <p:val>
                                            <p:fltVal val="0.5"/>
                                          </p:val>
                                        </p:tav>
                                        <p:tav tm="100000">
                                          <p:val>
                                            <p:fltVal val="1"/>
                                          </p:val>
                                        </p:tav>
                                      </p:tavLst>
                                    </p:anim>
                                    <p:anim calcmode="lin" valueType="num">
                                      <p:cBhvr>
                                        <p:cTn id="47" dur="664" tmFilter="0, 0; 0.125,0.2665; 0.25,0.4; 0.375,0.465; 0.5,0.5;  0.625,0.535; 0.75,0.6; 0.875,0.7335; 1,1">
                                          <p:stCondLst>
                                            <p:cond delay="664"/>
                                          </p:stCondLst>
                                        </p:cTn>
                                        <p:tgtEl>
                                          <p:spTgt spid="615434"/>
                                        </p:tgtEl>
                                        <p:attrNameLst>
                                          <p:attrName>ppt_y</p:attrName>
                                        </p:attrNameLst>
                                      </p:cBhvr>
                                      <p:tavLst>
                                        <p:tav tm="0" fmla="#ppt_y-sin(pi*$)/9">
                                          <p:val>
                                            <p:fltVal val="0"/>
                                          </p:val>
                                        </p:tav>
                                        <p:tav tm="100000">
                                          <p:val>
                                            <p:fltVal val="1"/>
                                          </p:val>
                                        </p:tav>
                                      </p:tavLst>
                                    </p:anim>
                                    <p:anim calcmode="lin" valueType="num">
                                      <p:cBhvr>
                                        <p:cTn id="48" dur="332" tmFilter="0, 0; 0.125,0.2665; 0.25,0.4; 0.375,0.465; 0.5,0.5;  0.625,0.535; 0.75,0.6; 0.875,0.7335; 1,1">
                                          <p:stCondLst>
                                            <p:cond delay="1324"/>
                                          </p:stCondLst>
                                        </p:cTn>
                                        <p:tgtEl>
                                          <p:spTgt spid="615434"/>
                                        </p:tgtEl>
                                        <p:attrNameLst>
                                          <p:attrName>ppt_y</p:attrName>
                                        </p:attrNameLst>
                                      </p:cBhvr>
                                      <p:tavLst>
                                        <p:tav tm="0" fmla="#ppt_y-sin(pi*$)/27">
                                          <p:val>
                                            <p:fltVal val="0"/>
                                          </p:val>
                                        </p:tav>
                                        <p:tav tm="100000">
                                          <p:val>
                                            <p:fltVal val="1"/>
                                          </p:val>
                                        </p:tav>
                                      </p:tavLst>
                                    </p:anim>
                                    <p:anim calcmode="lin" valueType="num">
                                      <p:cBhvr>
                                        <p:cTn id="49" dur="164" tmFilter="0, 0; 0.125,0.2665; 0.25,0.4; 0.375,0.465; 0.5,0.5;  0.625,0.535; 0.75,0.6; 0.875,0.7335; 1,1">
                                          <p:stCondLst>
                                            <p:cond delay="1656"/>
                                          </p:stCondLst>
                                        </p:cTn>
                                        <p:tgtEl>
                                          <p:spTgt spid="615434"/>
                                        </p:tgtEl>
                                        <p:attrNameLst>
                                          <p:attrName>ppt_y</p:attrName>
                                        </p:attrNameLst>
                                      </p:cBhvr>
                                      <p:tavLst>
                                        <p:tav tm="0" fmla="#ppt_y-sin(pi*$)/81">
                                          <p:val>
                                            <p:fltVal val="0"/>
                                          </p:val>
                                        </p:tav>
                                        <p:tav tm="100000">
                                          <p:val>
                                            <p:fltVal val="1"/>
                                          </p:val>
                                        </p:tav>
                                      </p:tavLst>
                                    </p:anim>
                                    <p:animScale>
                                      <p:cBhvr>
                                        <p:cTn id="50" dur="26">
                                          <p:stCondLst>
                                            <p:cond delay="650"/>
                                          </p:stCondLst>
                                        </p:cTn>
                                        <p:tgtEl>
                                          <p:spTgt spid="615434"/>
                                        </p:tgtEl>
                                      </p:cBhvr>
                                      <p:to x="100000" y="60000"/>
                                    </p:animScale>
                                    <p:animScale>
                                      <p:cBhvr>
                                        <p:cTn id="51" dur="166" decel="50000">
                                          <p:stCondLst>
                                            <p:cond delay="676"/>
                                          </p:stCondLst>
                                        </p:cTn>
                                        <p:tgtEl>
                                          <p:spTgt spid="615434"/>
                                        </p:tgtEl>
                                      </p:cBhvr>
                                      <p:to x="100000" y="100000"/>
                                    </p:animScale>
                                    <p:animScale>
                                      <p:cBhvr>
                                        <p:cTn id="52" dur="26">
                                          <p:stCondLst>
                                            <p:cond delay="1312"/>
                                          </p:stCondLst>
                                        </p:cTn>
                                        <p:tgtEl>
                                          <p:spTgt spid="615434"/>
                                        </p:tgtEl>
                                      </p:cBhvr>
                                      <p:to x="100000" y="80000"/>
                                    </p:animScale>
                                    <p:animScale>
                                      <p:cBhvr>
                                        <p:cTn id="53" dur="166" decel="50000">
                                          <p:stCondLst>
                                            <p:cond delay="1338"/>
                                          </p:stCondLst>
                                        </p:cTn>
                                        <p:tgtEl>
                                          <p:spTgt spid="615434"/>
                                        </p:tgtEl>
                                      </p:cBhvr>
                                      <p:to x="100000" y="100000"/>
                                    </p:animScale>
                                    <p:animScale>
                                      <p:cBhvr>
                                        <p:cTn id="54" dur="26">
                                          <p:stCondLst>
                                            <p:cond delay="1642"/>
                                          </p:stCondLst>
                                        </p:cTn>
                                        <p:tgtEl>
                                          <p:spTgt spid="615434"/>
                                        </p:tgtEl>
                                      </p:cBhvr>
                                      <p:to x="100000" y="90000"/>
                                    </p:animScale>
                                    <p:animScale>
                                      <p:cBhvr>
                                        <p:cTn id="55" dur="166" decel="50000">
                                          <p:stCondLst>
                                            <p:cond delay="1668"/>
                                          </p:stCondLst>
                                        </p:cTn>
                                        <p:tgtEl>
                                          <p:spTgt spid="615434"/>
                                        </p:tgtEl>
                                      </p:cBhvr>
                                      <p:to x="100000" y="100000"/>
                                    </p:animScale>
                                    <p:animScale>
                                      <p:cBhvr>
                                        <p:cTn id="56" dur="26">
                                          <p:stCondLst>
                                            <p:cond delay="1808"/>
                                          </p:stCondLst>
                                        </p:cTn>
                                        <p:tgtEl>
                                          <p:spTgt spid="615434"/>
                                        </p:tgtEl>
                                      </p:cBhvr>
                                      <p:to x="100000" y="95000"/>
                                    </p:animScale>
                                    <p:animScale>
                                      <p:cBhvr>
                                        <p:cTn id="57" dur="166" decel="50000">
                                          <p:stCondLst>
                                            <p:cond delay="1834"/>
                                          </p:stCondLst>
                                        </p:cTn>
                                        <p:tgtEl>
                                          <p:spTgt spid="615434"/>
                                        </p:tgtEl>
                                      </p:cBhvr>
                                      <p:to x="100000" y="100000"/>
                                    </p:animScale>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grpId="2" nodeType="clickEffect">
                                  <p:stCondLst>
                                    <p:cond delay="0"/>
                                  </p:stCondLst>
                                  <p:childTnLst>
                                    <p:set>
                                      <p:cBhvr>
                                        <p:cTn id="61" dur="1" fill="hold">
                                          <p:stCondLst>
                                            <p:cond delay="0"/>
                                          </p:stCondLst>
                                        </p:cTn>
                                        <p:tgtEl>
                                          <p:spTgt spid="615430"/>
                                        </p:tgtEl>
                                        <p:attrNameLst>
                                          <p:attrName>style.visibility</p:attrName>
                                        </p:attrNameLst>
                                      </p:cBhvr>
                                      <p:to>
                                        <p:strVal val="visible"/>
                                      </p:to>
                                    </p:set>
                                    <p:animEffect transition="in" filter="wipe(up)">
                                      <p:cBhvr>
                                        <p:cTn id="62" dur="500"/>
                                        <p:tgtEl>
                                          <p:spTgt spid="61543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5" presetClass="entr" presetSubtype="0" fill="hold" grpId="0" nodeType="clickEffect">
                                  <p:stCondLst>
                                    <p:cond delay="0"/>
                                  </p:stCondLst>
                                  <p:childTnLst>
                                    <p:set>
                                      <p:cBhvr>
                                        <p:cTn id="66" dur="1" fill="hold">
                                          <p:stCondLst>
                                            <p:cond delay="0"/>
                                          </p:stCondLst>
                                        </p:cTn>
                                        <p:tgtEl>
                                          <p:spTgt spid="615435"/>
                                        </p:tgtEl>
                                        <p:attrNameLst>
                                          <p:attrName>style.visibility</p:attrName>
                                        </p:attrNameLst>
                                      </p:cBhvr>
                                      <p:to>
                                        <p:strVal val="visible"/>
                                      </p:to>
                                    </p:set>
                                    <p:anim calcmode="lin" valueType="num">
                                      <p:cBhvr>
                                        <p:cTn id="67" dur="1000" fill="hold"/>
                                        <p:tgtEl>
                                          <p:spTgt spid="615435"/>
                                        </p:tgtEl>
                                        <p:attrNameLst>
                                          <p:attrName>ppt_w</p:attrName>
                                        </p:attrNameLst>
                                      </p:cBhvr>
                                      <p:tavLst>
                                        <p:tav tm="0">
                                          <p:val>
                                            <p:strVal val="#ppt_w*0.70"/>
                                          </p:val>
                                        </p:tav>
                                        <p:tav tm="100000">
                                          <p:val>
                                            <p:strVal val="#ppt_w"/>
                                          </p:val>
                                        </p:tav>
                                      </p:tavLst>
                                    </p:anim>
                                    <p:anim calcmode="lin" valueType="num">
                                      <p:cBhvr>
                                        <p:cTn id="68" dur="1000" fill="hold"/>
                                        <p:tgtEl>
                                          <p:spTgt spid="615435"/>
                                        </p:tgtEl>
                                        <p:attrNameLst>
                                          <p:attrName>ppt_h</p:attrName>
                                        </p:attrNameLst>
                                      </p:cBhvr>
                                      <p:tavLst>
                                        <p:tav tm="0">
                                          <p:val>
                                            <p:strVal val="#ppt_h"/>
                                          </p:val>
                                        </p:tav>
                                        <p:tav tm="100000">
                                          <p:val>
                                            <p:strVal val="#ppt_h"/>
                                          </p:val>
                                        </p:tav>
                                      </p:tavLst>
                                    </p:anim>
                                    <p:animEffect transition="in" filter="fade">
                                      <p:cBhvr>
                                        <p:cTn id="69" dur="1000"/>
                                        <p:tgtEl>
                                          <p:spTgt spid="615435"/>
                                        </p:tgtEl>
                                      </p:cBhvr>
                                    </p:animEffect>
                                  </p:childTnLst>
                                </p:cTn>
                              </p:par>
                              <p:par>
                                <p:cTn id="70" presetID="22" presetClass="exit" presetSubtype="1" fill="hold" grpId="3" nodeType="withEffect">
                                  <p:stCondLst>
                                    <p:cond delay="0"/>
                                  </p:stCondLst>
                                  <p:childTnLst>
                                    <p:animEffect transition="out" filter="wipe(up)">
                                      <p:cBhvr>
                                        <p:cTn id="71" dur="500"/>
                                        <p:tgtEl>
                                          <p:spTgt spid="615430"/>
                                        </p:tgtEl>
                                      </p:cBhvr>
                                    </p:animEffect>
                                    <p:set>
                                      <p:cBhvr>
                                        <p:cTn id="72" dur="1" fill="hold">
                                          <p:stCondLst>
                                            <p:cond delay="499"/>
                                          </p:stCondLst>
                                        </p:cTn>
                                        <p:tgtEl>
                                          <p:spTgt spid="615430"/>
                                        </p:tgtEl>
                                        <p:attrNameLst>
                                          <p:attrName>style.visibility</p:attrName>
                                        </p:attrNameLst>
                                      </p:cBhvr>
                                      <p:to>
                                        <p:strVal val="hidden"/>
                                      </p:to>
                                    </p:set>
                                  </p:childTnLst>
                                </p:cTn>
                              </p:par>
                              <p:par>
                                <p:cTn id="73" presetID="22" presetClass="entr" presetSubtype="4" fill="hold" grpId="0" nodeType="withEffect">
                                  <p:stCondLst>
                                    <p:cond delay="0"/>
                                  </p:stCondLst>
                                  <p:childTnLst>
                                    <p:set>
                                      <p:cBhvr>
                                        <p:cTn id="74" dur="1" fill="hold">
                                          <p:stCondLst>
                                            <p:cond delay="0"/>
                                          </p:stCondLst>
                                        </p:cTn>
                                        <p:tgtEl>
                                          <p:spTgt spid="615436"/>
                                        </p:tgtEl>
                                        <p:attrNameLst>
                                          <p:attrName>style.visibility</p:attrName>
                                        </p:attrNameLst>
                                      </p:cBhvr>
                                      <p:to>
                                        <p:strVal val="visible"/>
                                      </p:to>
                                    </p:set>
                                    <p:animEffect transition="in" filter="wipe(down)">
                                      <p:cBhvr>
                                        <p:cTn id="75"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0" grpId="1" animBg="1"/>
      <p:bldP spid="615430" grpId="2" animBg="1"/>
      <p:bldP spid="615430" grpId="3" animBg="1"/>
      <p:bldP spid="615433" grpId="0" animBg="1"/>
      <p:bldP spid="615434" grpId="0" animBg="1"/>
      <p:bldP spid="615435" grpId="0" animBg="1"/>
      <p:bldP spid="615436"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7345"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7950" y="457200"/>
            <a:ext cx="8401050" cy="595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3924300" y="0"/>
            <a:ext cx="5219700" cy="6858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رؤيا ٩: ١٣-١٦</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١٣ </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وَرَأَيْتُ مِنْ فَمِ ٱلتِّنِّينِ، وَمِنْ فَمِ ٱلْوَحْشِ، وَمِنْ فَمِ ٱلنَّبِيِّ ٱلْكَذَّابِ، ثَلَاثَةَ أَرْوَاحٍ نَجِسَةٍ شِبْهَ ضَفَادِعَ، </a:t>
            </a: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١٤ </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فَإِنَّهُمْ أَرْوَاحُ شَيَاطِينَ صَانِعَةٌ آيَاتٍ، تَخْرُجُ عَلَى مُلُوكِ ٱلْعَالَمِ وَكُلِّ ٱلْمَسْكُونَةِ، لِتَجْمَعَهُمْ لِقِتَالِ ذَلِكَ ٱلْيَوْمِ ٱلْعَظِيمِ، يَوْمِ ٱللهِ ٱلْقَادِرِ عَلَى كُلِّ شَيْءٍ. </a:t>
            </a: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١٥ </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«هَا أَنَا آتِي كَلِصٍّ! طُوبَى لِمَنْ يَسْهَرُ وَيَحْفَظُ ثِيَابَهُ لِئَلَّا يَمْشِيَ عُرْيَانًا فَيَرَوْا عُرْيَتَهُ». </a:t>
            </a: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١٦</a:t>
            </a:r>
            <a:r>
              <a:rPr kumimoji="0" lang="ar-SA" sz="2800" b="0" i="0" u="none" strike="noStrike" kern="1200" cap="none" spc="0" normalizeH="0" baseline="30000" noProof="0" dirty="0">
                <a:ln>
                  <a:noFill/>
                </a:ln>
                <a:solidFill>
                  <a:srgbClr val="FFFF00"/>
                </a:solidFill>
                <a:effectLst/>
                <a:uLnTx/>
                <a:uFillTx/>
                <a:latin typeface="amiriregular"/>
                <a:ea typeface="+mn-ea"/>
                <a:cs typeface="+mn-cs"/>
              </a:rPr>
              <a:t> </a:t>
            </a:r>
            <a:r>
              <a:rPr kumimoji="0" lang="ar-SA" sz="2800" b="0" i="0" u="none" strike="noStrike" kern="1200" cap="none" spc="0" normalizeH="0" baseline="0" noProof="0" dirty="0">
                <a:ln>
                  <a:noFill/>
                </a:ln>
                <a:solidFill>
                  <a:srgbClr val="FFFF00"/>
                </a:solidFill>
                <a:effectLst/>
                <a:uLnTx/>
                <a:uFillTx/>
                <a:latin typeface="amiriregular"/>
                <a:ea typeface="+mn-ea"/>
                <a:cs typeface="+mn-cs"/>
              </a:rPr>
              <a:t>فَجَمَعَهُمْ إِلَى ٱلْمَوْضِعِ ٱلَّذِي يُدْعَى بِٱلْعِبْرَانِيَّةِ «هَرْمَجَدُّونَ</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15430" name="Freeform 6"/>
          <p:cNvSpPr>
            <a:spLocks/>
          </p:cNvSpPr>
          <p:nvPr/>
        </p:nvSpPr>
        <p:spPr bwMode="auto">
          <a:xfrm rot="1694376">
            <a:off x="46355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97348" name="Line 11"/>
          <p:cNvSpPr>
            <a:spLocks noChangeShapeType="1"/>
          </p:cNvSpPr>
          <p:nvPr/>
        </p:nvSpPr>
        <p:spPr bwMode="auto">
          <a:xfrm>
            <a:off x="842963" y="1989138"/>
            <a:ext cx="0"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5436" name="Freeform 12"/>
          <p:cNvSpPr>
            <a:spLocks/>
          </p:cNvSpPr>
          <p:nvPr/>
        </p:nvSpPr>
        <p:spPr bwMode="auto">
          <a:xfrm>
            <a:off x="28892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type="none"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97350" name="Rectangle 18"/>
          <p:cNvSpPr>
            <a:spLocks noGrp="1" noChangeArrowheads="1"/>
          </p:cNvSpPr>
          <p:nvPr>
            <p:ph type="title" idx="4294967295"/>
          </p:nvPr>
        </p:nvSpPr>
        <p:spPr>
          <a:xfrm>
            <a:off x="0" y="457200"/>
            <a:ext cx="3276600" cy="1143000"/>
          </a:xfrm>
          <a:solidFill>
            <a:srgbClr val="800000"/>
          </a:solidFill>
        </p:spPr>
        <p:txBody>
          <a:bodyPr/>
          <a:lstStyle/>
          <a:p>
            <a:r>
              <a:rPr lang="ar-SA" sz="4000" b="1">
                <a:latin typeface="Arial" charset="0"/>
                <a:ea typeface="ＭＳ Ｐゴシック" charset="0"/>
              </a:rPr>
              <a:t>٢٠٠ مليون جندي!</a:t>
            </a:r>
            <a:endParaRPr lang="en-US" sz="4000" b="1">
              <a:latin typeface="Arial" charset="0"/>
              <a:ea typeface="ＭＳ Ｐゴシック" charset="0"/>
            </a:endParaRPr>
          </a:p>
        </p:txBody>
      </p:sp>
      <p:sp>
        <p:nvSpPr>
          <p:cNvPr id="697351" name="Text Box 19"/>
          <p:cNvSpPr txBox="1">
            <a:spLocks noChangeArrowheads="1"/>
          </p:cNvSpPr>
          <p:nvPr/>
        </p:nvSpPr>
        <p:spPr bwMode="auto">
          <a:xfrm>
            <a:off x="8382000" y="15875"/>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٣٣٩</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5320026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par>
                                <p:cTn id="13" presetID="22" presetClass="exit" presetSubtype="1" fill="hold" grpId="0" nodeType="withEffect">
                                  <p:stCondLst>
                                    <p:cond delay="0"/>
                                  </p:stCondLst>
                                  <p:childTnLst>
                                    <p:animEffect transition="out" filter="wipe(up)">
                                      <p:cBhvr>
                                        <p:cTn id="14" dur="500"/>
                                        <p:tgtEl>
                                          <p:spTgt spid="615430"/>
                                        </p:tgtEl>
                                      </p:cBhvr>
                                    </p:animEffect>
                                    <p:set>
                                      <p:cBhvr>
                                        <p:cTn id="15" dur="1" fill="hold">
                                          <p:stCondLst>
                                            <p:cond delay="499"/>
                                          </p:stCondLst>
                                        </p:cTn>
                                        <p:tgtEl>
                                          <p:spTgt spid="615430"/>
                                        </p:tgtEl>
                                        <p:attrNameLst>
                                          <p:attrName>style.visibility</p:attrName>
                                        </p:attrNameLst>
                                      </p:cBhvr>
                                      <p:to>
                                        <p:strVal val="hidden"/>
                                      </p:to>
                                    </p:set>
                                  </p:childTnLst>
                                </p:cTn>
                              </p:par>
                              <p:par>
                                <p:cTn id="16" presetID="22" presetClass="entr" presetSubtype="4" fill="hold" grpId="0" nodeType="withEffect">
                                  <p:stCondLst>
                                    <p:cond delay="0"/>
                                  </p:stCondLst>
                                  <p:childTnLst>
                                    <p:set>
                                      <p:cBhvr>
                                        <p:cTn id="17" dur="1" fill="hold">
                                          <p:stCondLst>
                                            <p:cond delay="0"/>
                                          </p:stCondLst>
                                        </p:cTn>
                                        <p:tgtEl>
                                          <p:spTgt spid="615436"/>
                                        </p:tgtEl>
                                        <p:attrNameLst>
                                          <p:attrName>style.visibility</p:attrName>
                                        </p:attrNameLst>
                                      </p:cBhvr>
                                      <p:to>
                                        <p:strVal val="visible"/>
                                      </p:to>
                                    </p:set>
                                    <p:animEffect transition="in" filter="wipe(down)">
                                      <p:cBhvr>
                                        <p:cTn id="18"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6" grpId="0" animBg="1"/>
    </p:bldLst>
  </p:timing>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68313" y="1713503"/>
            <a:ext cx="827073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Arial"/>
                <a:ea typeface="ＭＳ Ｐゴシック" charset="-128"/>
                <a:cs typeface="Arial"/>
              </a:rPr>
              <a:t>اتبع التفسير الطبيعي إلا إذا كان عكس ذلك</a:t>
            </a:r>
            <a:endParaRPr kumimoji="0" lang="en-US" sz="3200" b="0" i="0" u="none" strike="noStrike" kern="1200" cap="none" spc="0" normalizeH="0" baseline="0" noProof="0" dirty="0">
              <a:ln>
                <a:noFill/>
              </a:ln>
              <a:solidFill>
                <a:srgbClr val="DAE9FC"/>
              </a:solidFill>
              <a:effectLst/>
              <a:uLnTx/>
              <a:uFillTx/>
              <a:latin typeface="Arial"/>
              <a:ea typeface="ＭＳ Ｐゴシック" charset="-128"/>
              <a:cs typeface="Arial"/>
            </a:endParaRPr>
          </a:p>
        </p:txBody>
      </p:sp>
      <p:sp>
        <p:nvSpPr>
          <p:cNvPr id="693257" name="Rectangle 15"/>
          <p:cNvSpPr>
            <a:spLocks noGrp="1" noChangeArrowheads="1"/>
          </p:cNvSpPr>
          <p:nvPr>
            <p:ph type="title" idx="4294967295"/>
          </p:nvPr>
        </p:nvSpPr>
        <p:spPr>
          <a:xfrm>
            <a:off x="381000" y="57740"/>
            <a:ext cx="7603963" cy="906463"/>
          </a:xfrm>
          <a:solidFill>
            <a:srgbClr val="660066"/>
          </a:solidFill>
          <a:ln w="22225" cap="flat">
            <a:solidFill>
              <a:srgbClr val="FF0000"/>
            </a:solidFill>
            <a:miter lim="800000"/>
            <a:headEnd/>
            <a:tailEnd/>
          </a:ln>
        </p:spPr>
        <p:txBody>
          <a:bodyPr vert="horz" wrap="square" lIns="91440" tIns="45720" rIns="91440" bIns="45720" numCol="1" anchor="t" anchorCtr="0" compatLnSpc="1">
            <a:prstTxWarp prst="textNoShape">
              <a:avLst/>
            </a:prstTxWarp>
            <a:spAutoFit/>
          </a:bodyPr>
          <a:lstStyle/>
          <a:p>
            <a:pPr rtl="1">
              <a:spcBef>
                <a:spcPct val="50000"/>
              </a:spcBef>
            </a:pPr>
            <a:r>
              <a:rPr lang="ar-SA" sz="5200" dirty="0">
                <a:latin typeface="Arial" charset="0"/>
                <a:ea typeface="ＭＳ Ｐゴシック" charset="0"/>
              </a:rPr>
              <a:t>٤</a:t>
            </a:r>
            <a:r>
              <a:rPr lang="ar-JO" sz="5200" dirty="0">
                <a:latin typeface="Arial" charset="0"/>
                <a:ea typeface="ＭＳ Ｐゴシック" charset="0"/>
              </a:rPr>
              <a:t> </a:t>
            </a:r>
            <a:r>
              <a:rPr lang="ar-SA" sz="5200" dirty="0">
                <a:latin typeface="Arial" charset="0"/>
                <a:ea typeface="ＭＳ Ｐゴシック" charset="0"/>
              </a:rPr>
              <a:t>مبادئ تفسيرية</a:t>
            </a:r>
            <a:endParaRPr lang="en-US" sz="5200" dirty="0">
              <a:latin typeface="Arial" charset="0"/>
              <a:ea typeface="ＭＳ Ｐゴシック" charset="0"/>
            </a:endParaRPr>
          </a:p>
        </p:txBody>
      </p:sp>
      <p:sp>
        <p:nvSpPr>
          <p:cNvPr id="10" name="Text Box 14"/>
          <p:cNvSpPr txBox="1">
            <a:spLocks noChangeArrowheads="1"/>
          </p:cNvSpPr>
          <p:nvPr/>
        </p:nvSpPr>
        <p:spPr bwMode="auto">
          <a:xfrm>
            <a:off x="4327025" y="5364458"/>
            <a:ext cx="308319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ثقل وزنة (١٦: ٢١)</a:t>
            </a:r>
            <a:endPar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endParaRPr>
          </a:p>
        </p:txBody>
      </p:sp>
      <p:sp>
        <p:nvSpPr>
          <p:cNvPr id="12" name="Text Box 8"/>
          <p:cNvSpPr txBox="1">
            <a:spLocks noChangeArrowheads="1"/>
          </p:cNvSpPr>
          <p:nvPr/>
        </p:nvSpPr>
        <p:spPr bwMode="auto">
          <a:xfrm>
            <a:off x="1019897" y="2448663"/>
            <a:ext cx="6362937"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١٤٤.٠٠٠ المختومين من بني إسرائيل (٧:٤)</a:t>
            </a:r>
            <a:endPar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endParaRPr>
          </a:p>
        </p:txBody>
      </p:sp>
      <p:sp>
        <p:nvSpPr>
          <p:cNvPr id="13" name="Text Box 10"/>
          <p:cNvSpPr txBox="1">
            <a:spLocks noChangeArrowheads="1"/>
          </p:cNvSpPr>
          <p:nvPr/>
        </p:nvSpPr>
        <p:spPr bwMode="auto">
          <a:xfrm>
            <a:off x="2456188" y="2987769"/>
            <a:ext cx="4926646"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١٠٠٠ سنة مُلك القديسين (٢٠: ٤)</a:t>
            </a:r>
            <a:endPar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endParaRPr>
          </a:p>
        </p:txBody>
      </p:sp>
      <p:sp>
        <p:nvSpPr>
          <p:cNvPr id="14" name="Text Box 11"/>
          <p:cNvSpPr txBox="1">
            <a:spLocks noChangeArrowheads="1"/>
          </p:cNvSpPr>
          <p:nvPr/>
        </p:nvSpPr>
        <p:spPr bwMode="auto">
          <a:xfrm>
            <a:off x="2616486" y="4200039"/>
            <a:ext cx="4793732"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dirty="0">
                <a:ln>
                  <a:noFill/>
                </a:ln>
                <a:solidFill>
                  <a:srgbClr val="DAE9FC"/>
                </a:solidFill>
                <a:effectLst/>
                <a:uLnTx/>
                <a:uFillTx/>
                <a:latin typeface="Arial" charset="0"/>
                <a:ea typeface="ＭＳ Ｐゴシック" charset="0"/>
                <a:cs typeface="Arial" charset="0"/>
              </a:rPr>
              <a:t> </a:t>
            </a:r>
            <a:r>
              <a:rPr kumimoji="0" lang="ar-SA" sz="3200" b="0" i="0" u="none" strike="noStrike" kern="1200" cap="none" spc="0" normalizeH="0" baseline="0" noProof="0" dirty="0">
                <a:ln>
                  <a:noFill/>
                </a:ln>
                <a:solidFill>
                  <a:srgbClr val="DAE9FC"/>
                </a:solidFill>
                <a:effectLst/>
                <a:uLnTx/>
                <a:uFillTx/>
                <a:latin typeface="Arial" charset="0"/>
                <a:ea typeface="ＭＳ Ｐゴシック" charset="0"/>
                <a:cs typeface="Arial" charset="0"/>
              </a:rPr>
              <a:t>٣ ١/٢ يوم من الموت (١١:٩)</a:t>
            </a:r>
            <a:endParaRPr kumimoji="0" lang="en-US" sz="3200" b="0" i="0" u="none" strike="noStrike" kern="1200" cap="none" spc="0" normalizeH="0" baseline="0" noProof="0" dirty="0">
              <a:ln>
                <a:noFill/>
              </a:ln>
              <a:solidFill>
                <a:srgbClr val="DAE9FC"/>
              </a:solidFill>
              <a:effectLst/>
              <a:uLnTx/>
              <a:uFillTx/>
              <a:latin typeface="Arial" charset="0"/>
              <a:ea typeface="ＭＳ Ｐゴシック" charset="0"/>
              <a:cs typeface="Arial" charset="0"/>
            </a:endParaRPr>
          </a:p>
        </p:txBody>
      </p:sp>
      <p:sp>
        <p:nvSpPr>
          <p:cNvPr id="15" name="Text Box 12"/>
          <p:cNvSpPr txBox="1">
            <a:spLocks noChangeArrowheads="1"/>
          </p:cNvSpPr>
          <p:nvPr/>
        </p:nvSpPr>
        <p:spPr bwMode="auto">
          <a:xfrm>
            <a:off x="2725492" y="3562906"/>
            <a:ext cx="4657342"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١٢٦٠ يوماً من النبوءة (١١: ٣)</a:t>
            </a:r>
            <a:endPar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endParaRPr>
          </a:p>
        </p:txBody>
      </p:sp>
      <p:sp>
        <p:nvSpPr>
          <p:cNvPr id="16" name="Text Box 14"/>
          <p:cNvSpPr txBox="1">
            <a:spLocks noChangeArrowheads="1"/>
          </p:cNvSpPr>
          <p:nvPr/>
        </p:nvSpPr>
        <p:spPr bwMode="auto">
          <a:xfrm>
            <a:off x="3201717" y="4786996"/>
            <a:ext cx="4208501"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نهر الفرات ينشف (١٦: ١٢)</a:t>
            </a:r>
            <a:endPar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endParaRPr>
          </a:p>
        </p:txBody>
      </p:sp>
      <p:sp>
        <p:nvSpPr>
          <p:cNvPr id="11" name="Text Box 13"/>
          <p:cNvSpPr txBox="1">
            <a:spLocks noChangeArrowheads="1"/>
          </p:cNvSpPr>
          <p:nvPr/>
        </p:nvSpPr>
        <p:spPr bwMode="auto">
          <a:xfrm>
            <a:off x="377892" y="1169345"/>
            <a:ext cx="8361159"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3200" b="1" i="1" u="none" strike="noStrike" kern="1200" cap="none" spc="0" normalizeH="0" baseline="0" noProof="0" dirty="0">
                <a:ln>
                  <a:noFill/>
                </a:ln>
                <a:solidFill>
                  <a:srgbClr val="FFFFFF"/>
                </a:solidFill>
                <a:effectLst>
                  <a:glow rad="292100">
                    <a:srgbClr val="000000">
                      <a:alpha val="75000"/>
                    </a:srgbClr>
                  </a:glow>
                </a:effectLst>
                <a:uLnTx/>
                <a:uFillTx/>
                <a:latin typeface="Arial" charset="0"/>
                <a:ea typeface="ＭＳ Ｐゴシック" charset="0"/>
                <a:cs typeface="Arial" charset="0"/>
              </a:rPr>
              <a:t>المبدأ ١:</a:t>
            </a:r>
            <a:endParaRPr kumimoji="0" lang="en-US" sz="3200" b="1" i="1" u="none" strike="noStrike" kern="1200" cap="none" spc="0" normalizeH="0" baseline="0" noProof="0" dirty="0">
              <a:ln>
                <a:noFill/>
              </a:ln>
              <a:solidFill>
                <a:srgbClr val="FFFFFF"/>
              </a:solidFill>
              <a:effectLst>
                <a:glow rad="292100">
                  <a:srgbClr val="000000">
                    <a:alpha val="75000"/>
                  </a:srgbClr>
                </a:glow>
              </a:effectLst>
              <a:uLnTx/>
              <a:uFillTx/>
              <a:latin typeface="Arial" charset="0"/>
              <a:ea typeface="ＭＳ Ｐゴシック" charset="0"/>
              <a:cs typeface="Arial" charset="0"/>
            </a:endParaRPr>
          </a:p>
        </p:txBody>
      </p:sp>
      <p:sp>
        <p:nvSpPr>
          <p:cNvPr id="17"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٣٢٧</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945994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9396" name="Picture 6" descr="28_Hail_sto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1571625"/>
            <a:ext cx="3581400" cy="2390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9393" name="Rectangle 2"/>
          <p:cNvSpPr>
            <a:spLocks noGrp="1" noChangeArrowheads="1"/>
          </p:cNvSpPr>
          <p:nvPr>
            <p:ph type="ctrTitle"/>
          </p:nvPr>
        </p:nvSpPr>
        <p:spPr>
          <a:xfrm>
            <a:off x="76200" y="76200"/>
            <a:ext cx="3886200" cy="1371600"/>
          </a:xfrm>
        </p:spPr>
        <p:txBody>
          <a:bodyPr/>
          <a:lstStyle/>
          <a:p>
            <a:r>
              <a:rPr lang="ar-SA" b="1">
                <a:latin typeface="Arial" charset="0"/>
                <a:ea typeface="ＭＳ Ｐゴシック" charset="0"/>
              </a:rPr>
              <a:t>٧٥ رطل أحجار البرد</a:t>
            </a:r>
            <a:endParaRPr lang="en-US" b="1">
              <a:latin typeface="Arial" charset="0"/>
              <a:ea typeface="ＭＳ Ｐゴシック" charset="0"/>
            </a:endParaRPr>
          </a:p>
        </p:txBody>
      </p:sp>
      <p:pic>
        <p:nvPicPr>
          <p:cNvPr id="699394" name="Picture 4" descr="hailston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15000" y="4267200"/>
            <a:ext cx="3200400" cy="2319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3886200" y="0"/>
            <a:ext cx="5257800" cy="35052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رؤيا ١٦: ٢١ (الجامة رقم ٧)</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dirty="0">
                <a:ln>
                  <a:noFill/>
                </a:ln>
                <a:solidFill>
                  <a:srgbClr val="FFFFFF"/>
                </a:solidFill>
                <a:effectLst/>
                <a:uLnTx/>
                <a:uFillTx/>
                <a:latin typeface="Segoe UI Web (Arabic)"/>
                <a:ea typeface="+mn-ea"/>
                <a:cs typeface="+mn-cs"/>
              </a:rPr>
              <a:t>كانت هناك عاصفة برد رهيبة، وسقطت أحجار البرد التي تزن خمسة وسبعين رطلاً من السماء على الناس أدناه. لقد لعنوا الله بسبب الطاعون الرهيب لعاصفة البرد.</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699397" name="Picture 7" descr="31_hail_stone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34200" y="2922588"/>
            <a:ext cx="2209800" cy="1497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9398" name="Rectangle 8"/>
          <p:cNvSpPr>
            <a:spLocks noChangeArrowheads="1"/>
          </p:cNvSpPr>
          <p:nvPr/>
        </p:nvSpPr>
        <p:spPr bwMode="auto">
          <a:xfrm>
            <a:off x="0" y="3962400"/>
            <a:ext cx="5715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0" lang="ar-SA" sz="2400" b="0" i="0" u="none" strike="noStrike" kern="1200" cap="none" spc="0" normalizeH="0" baseline="0" noProof="0" dirty="0">
                <a:ln>
                  <a:noFill/>
                </a:ln>
                <a:solidFill>
                  <a:srgbClr val="FFFFFF"/>
                </a:solidFill>
                <a:effectLst/>
                <a:uLnTx/>
                <a:uFillTx/>
                <a:latin typeface="Segoe UI Web (Arabic)"/>
                <a:ea typeface="+mn-ea"/>
                <a:cs typeface="+mn-cs"/>
              </a:rPr>
              <a:t>وكان أكبر حجر برد واحد تم تسجيله في الولايات المتحدة هو 7 بوصات في القطر، و١٨.٧٥ بوصة حولها، ويزن أقل بقليل من رطل واحد. تخيل شمام كبيرة تسقط من السماء بسرعة تقرب من ١٠٠ ميل في الساعة! حجر البرد سقط خلال عاصفة في أورورا، نبراسكا. وكان أثقل حجر برد في الولايات المتحدة ١.٦٧ جنيه وسقط في </a:t>
            </a:r>
            <a:r>
              <a:rPr kumimoji="0" lang="ar-SA" sz="2400" b="0" i="0" u="none" strike="noStrike" kern="1200" cap="none" spc="0" normalizeH="0" baseline="0" noProof="0" dirty="0" err="1">
                <a:ln>
                  <a:noFill/>
                </a:ln>
                <a:solidFill>
                  <a:srgbClr val="FFFFFF"/>
                </a:solidFill>
                <a:effectLst/>
                <a:uLnTx/>
                <a:uFillTx/>
                <a:latin typeface="Segoe UI Web (Arabic)"/>
                <a:ea typeface="+mn-ea"/>
                <a:cs typeface="+mn-cs"/>
              </a:rPr>
              <a:t>كوفيفيل</a:t>
            </a:r>
            <a:r>
              <a:rPr kumimoji="0" lang="ar-SA" sz="2400" b="0" i="0" u="none" strike="noStrike" kern="1200" cap="none" spc="0" normalizeH="0" baseline="0" noProof="0" dirty="0">
                <a:ln>
                  <a:noFill/>
                </a:ln>
                <a:solidFill>
                  <a:srgbClr val="FFFFFF"/>
                </a:solidFill>
                <a:effectLst/>
                <a:uLnTx/>
                <a:uFillTx/>
                <a:latin typeface="Segoe UI Web (Arabic)"/>
                <a:ea typeface="+mn-ea"/>
                <a:cs typeface="+mn-cs"/>
              </a:rPr>
              <a:t>، </a:t>
            </a:r>
            <a:r>
              <a:rPr kumimoji="0" lang="ar-SA" sz="2400" b="0" i="0" u="none" strike="noStrike" kern="1200" cap="none" spc="0" normalizeH="0" baseline="0" noProof="0" dirty="0" err="1">
                <a:ln>
                  <a:noFill/>
                </a:ln>
                <a:solidFill>
                  <a:srgbClr val="FFFFFF"/>
                </a:solidFill>
                <a:effectLst/>
                <a:uLnTx/>
                <a:uFillTx/>
                <a:latin typeface="Segoe UI Web (Arabic)"/>
                <a:ea typeface="+mn-ea"/>
                <a:cs typeface="+mn-cs"/>
              </a:rPr>
              <a:t>كانساس</a:t>
            </a:r>
            <a:r>
              <a:rPr kumimoji="0" lang="ar-SA" sz="2400" b="0" i="0" u="none" strike="noStrike" kern="1200" cap="none" spc="0" normalizeH="0" baseline="0" noProof="0" dirty="0">
                <a:ln>
                  <a:noFill/>
                </a:ln>
                <a:solidFill>
                  <a:srgbClr val="FFFFFF"/>
                </a:solidFill>
                <a:effectLst/>
                <a:uLnTx/>
                <a:uFillTx/>
                <a:latin typeface="Segoe UI Web (Arabic)"/>
                <a:ea typeface="+mn-ea"/>
                <a:cs typeface="+mn-cs"/>
              </a:rPr>
              <a:t> في عام ١٩٧٠</a:t>
            </a:r>
            <a:r>
              <a:rPr kumimoji="0" lang="ar-SA" sz="2800" b="0" i="0" u="none" strike="noStrike" kern="1200" cap="none" spc="0" normalizeH="0" baseline="0" noProof="0" dirty="0">
                <a:ln>
                  <a:noFill/>
                </a:ln>
                <a:solidFill>
                  <a:srgbClr val="FFFFFF"/>
                </a:solidFill>
                <a:effectLst/>
                <a:uLnTx/>
                <a:uFillTx/>
                <a:latin typeface="Segoe UI Web (Arabic)"/>
                <a:ea typeface="+mn-ea"/>
                <a:cs typeface="+mn-cs"/>
              </a:rPr>
              <a:t>.</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15781939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Lst>
  </p:timing>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2702308" y="1756720"/>
            <a:ext cx="563196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a:ln>
                  <a:noFill/>
                </a:ln>
                <a:solidFill>
                  <a:srgbClr val="DAE9FC"/>
                </a:solidFill>
                <a:effectLst/>
                <a:uLnTx/>
                <a:uFillTx/>
                <a:latin typeface="Arial"/>
                <a:ea typeface="ＭＳ Ｐゴシック" charset="-128"/>
                <a:cs typeface="Arial"/>
              </a:rPr>
              <a:t>اتبع التفسير الطبيعي إلا إذا كان عكس ذلك</a:t>
            </a:r>
            <a:endParaRPr kumimoji="0" lang="en-US" sz="3200" b="0" i="0" u="none" strike="noStrike" kern="1200" cap="none" spc="0" normalizeH="0" baseline="0" noProof="0">
              <a:ln>
                <a:noFill/>
              </a:ln>
              <a:solidFill>
                <a:srgbClr val="DAE9FC"/>
              </a:solidFill>
              <a:effectLst/>
              <a:uLnTx/>
              <a:uFillTx/>
              <a:latin typeface="Arial"/>
              <a:ea typeface="ＭＳ Ｐゴシック" charset="-128"/>
              <a:cs typeface="Arial"/>
            </a:endParaRPr>
          </a:p>
        </p:txBody>
      </p:sp>
      <p:sp>
        <p:nvSpPr>
          <p:cNvPr id="12296" name="Text Box 8"/>
          <p:cNvSpPr txBox="1">
            <a:spLocks noChangeArrowheads="1"/>
          </p:cNvSpPr>
          <p:nvPr/>
        </p:nvSpPr>
        <p:spPr bwMode="auto">
          <a:xfrm>
            <a:off x="1019897" y="2448663"/>
            <a:ext cx="6362937" cy="1079399"/>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١٤٤.٠٠٠ المختومين من بني إسرائيل (٧:٤)</a:t>
            </a:r>
            <a:endPar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0"/>
              </a:spcBef>
              <a:spcAft>
                <a:spcPct val="0"/>
              </a:spcAft>
              <a:buClrTx/>
              <a:buSzTx/>
              <a:buFontTx/>
              <a:buChar char="•"/>
              <a:tabLst/>
              <a:defRPr/>
            </a:pPr>
            <a:endPar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2298" name="Text Box 10"/>
          <p:cNvSpPr txBox="1">
            <a:spLocks noChangeArrowheads="1"/>
          </p:cNvSpPr>
          <p:nvPr/>
        </p:nvSpPr>
        <p:spPr bwMode="auto">
          <a:xfrm>
            <a:off x="2466267" y="3331808"/>
            <a:ext cx="4926646"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١٠٠٠ سنة مُلك القديسين (٢٠: ٤)</a:t>
            </a:r>
            <a:endPar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2299" name="Text Box 11"/>
          <p:cNvSpPr txBox="1">
            <a:spLocks noChangeArrowheads="1"/>
          </p:cNvSpPr>
          <p:nvPr/>
        </p:nvSpPr>
        <p:spPr bwMode="auto">
          <a:xfrm>
            <a:off x="2952376" y="4555898"/>
            <a:ext cx="4407274" cy="1079399"/>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SA"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٣ ١/٢ يوم من الموت (١١:٩)
</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2300" name="Text Box 12"/>
          <p:cNvSpPr txBox="1">
            <a:spLocks noChangeArrowheads="1"/>
          </p:cNvSpPr>
          <p:nvPr/>
        </p:nvSpPr>
        <p:spPr bwMode="auto">
          <a:xfrm>
            <a:off x="2702308" y="3968941"/>
            <a:ext cx="4657342"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١٢٦٠ يوماً من النبوءة (١١: ٣)</a:t>
            </a:r>
            <a:endPar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2302" name="Text Box 14"/>
          <p:cNvSpPr txBox="1">
            <a:spLocks noChangeArrowheads="1"/>
          </p:cNvSpPr>
          <p:nvPr/>
        </p:nvSpPr>
        <p:spPr bwMode="auto">
          <a:xfrm>
            <a:off x="3037335" y="5151777"/>
            <a:ext cx="4322315"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نهر الفرات ينشف (١٦: ١٢)</a:t>
            </a:r>
            <a:endParaRPr kumimoji="0" lang="en-US" sz="3200" b="0" i="0" u="none" strike="noStrike" kern="1200" cap="none" spc="0" normalizeH="0" baseline="0" noProof="0">
              <a:ln>
                <a:noFill/>
              </a:ln>
              <a:solidFill>
                <a:srgbClr val="DAE9FC"/>
              </a:solidFill>
              <a:effectLst/>
              <a:uLnTx/>
              <a:uFillTx/>
              <a:latin typeface="Arial" charset="0"/>
              <a:ea typeface="ＭＳ Ｐゴシック" charset="0"/>
              <a:cs typeface="Arial" charset="0"/>
            </a:endParaRPr>
          </a:p>
        </p:txBody>
      </p:sp>
      <p:sp>
        <p:nvSpPr>
          <p:cNvPr id="693257" name="Rectangle 15"/>
          <p:cNvSpPr>
            <a:spLocks noGrp="1" noChangeArrowheads="1"/>
          </p:cNvSpPr>
          <p:nvPr>
            <p:ph type="title" idx="4294967295"/>
          </p:nvPr>
        </p:nvSpPr>
        <p:spPr>
          <a:xfrm>
            <a:off x="986194" y="164241"/>
            <a:ext cx="7359650" cy="906463"/>
          </a:xfrm>
          <a:solidFill>
            <a:srgbClr val="660066"/>
          </a:solidFill>
          <a:ln w="22225" cap="flat">
            <a:solidFill>
              <a:srgbClr val="FF0000"/>
            </a:solidFill>
            <a:miter lim="800000"/>
            <a:headEnd/>
            <a:tailEnd/>
          </a:ln>
        </p:spPr>
        <p:txBody>
          <a:bodyPr wrap="square" anchor="t">
            <a:spAutoFit/>
          </a:bodyPr>
          <a:lstStyle/>
          <a:p>
            <a:pPr rtl="1">
              <a:spcBef>
                <a:spcPct val="50000"/>
              </a:spcBef>
            </a:pPr>
            <a:r>
              <a:rPr lang="ar-SA" sz="5200" dirty="0">
                <a:latin typeface="Arial" charset="0"/>
                <a:ea typeface="ＭＳ Ｐゴシック" charset="0"/>
              </a:rPr>
              <a:t>٤</a:t>
            </a:r>
            <a:r>
              <a:rPr lang="ar-JO" sz="5200" dirty="0">
                <a:latin typeface="Arial" charset="0"/>
                <a:ea typeface="ＭＳ Ｐゴシック" charset="0"/>
              </a:rPr>
              <a:t> </a:t>
            </a:r>
            <a:r>
              <a:rPr lang="ar-SA" sz="5200" dirty="0">
                <a:latin typeface="Arial" charset="0"/>
                <a:ea typeface="ＭＳ Ｐゴシック" charset="0"/>
              </a:rPr>
              <a:t>مبادئ تفسيرية</a:t>
            </a:r>
            <a:endParaRPr lang="en-US" sz="5200" dirty="0">
              <a:solidFill>
                <a:srgbClr val="FFFFFF"/>
              </a:solidFill>
              <a:latin typeface="Arial" charset="0"/>
              <a:ea typeface="ＭＳ Ｐゴシック" charset="0"/>
            </a:endParaRPr>
          </a:p>
        </p:txBody>
      </p:sp>
      <p:sp>
        <p:nvSpPr>
          <p:cNvPr id="10" name="Text Box 14"/>
          <p:cNvSpPr txBox="1">
            <a:spLocks noChangeArrowheads="1"/>
          </p:cNvSpPr>
          <p:nvPr/>
        </p:nvSpPr>
        <p:spPr bwMode="auto">
          <a:xfrm>
            <a:off x="1774169" y="5693713"/>
            <a:ext cx="5585481"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ar-SA" sz="3200" b="0" i="0" u="none" strike="noStrike" kern="1200" cap="none" spc="0" normalizeH="0" baseline="0" noProof="0">
                <a:ln>
                  <a:noFill/>
                </a:ln>
                <a:solidFill>
                  <a:srgbClr val="DAE9FC"/>
                </a:solidFill>
                <a:effectLst/>
                <a:uLnTx/>
                <a:uFillTx/>
                <a:latin typeface="Arial" charset="0"/>
                <a:ea typeface="ＭＳ Ｐゴシック" charset="0"/>
                <a:cs typeface="Arial" charset="0"/>
              </a:rPr>
              <a:t>ثقل وزنة (١٦: ٢١) والمدى (٢١: ١٦)</a:t>
            </a:r>
            <a:endPar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 name="Text Box 14"/>
          <p:cNvSpPr txBox="1">
            <a:spLocks noChangeArrowheads="1"/>
          </p:cNvSpPr>
          <p:nvPr/>
        </p:nvSpPr>
        <p:spPr bwMode="auto">
          <a:xfrm>
            <a:off x="3571699" y="6261293"/>
            <a:ext cx="3798132"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ar-SA"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رقم ٧ (١: ٤،١٢،١٦،الخ)</a:t>
            </a:r>
            <a:endPar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2" name="Text Box 13"/>
          <p:cNvSpPr txBox="1">
            <a:spLocks noChangeArrowheads="1"/>
          </p:cNvSpPr>
          <p:nvPr/>
        </p:nvSpPr>
        <p:spPr bwMode="auto">
          <a:xfrm>
            <a:off x="4406553" y="1064359"/>
            <a:ext cx="3671887"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SA" sz="3200" b="1" i="1" u="none" strike="noStrike" kern="1200" cap="none" spc="0" normalizeH="0" baseline="0" noProof="0" dirty="0">
                <a:ln>
                  <a:noFill/>
                </a:ln>
                <a:solidFill>
                  <a:srgbClr val="FFFFFF"/>
                </a:solidFill>
                <a:effectLst>
                  <a:glow rad="292100">
                    <a:srgbClr val="000000">
                      <a:alpha val="75000"/>
                    </a:srgbClr>
                  </a:glow>
                </a:effectLst>
                <a:uLnTx/>
                <a:uFillTx/>
                <a:latin typeface="Arial" charset="0"/>
                <a:ea typeface="ＭＳ Ｐゴシック" charset="0"/>
                <a:cs typeface="Arial" charset="0"/>
              </a:rPr>
              <a:t>المبدأ ١:</a:t>
            </a:r>
            <a:endParaRPr kumimoji="0" lang="en-US" sz="3200" b="1" i="1" u="none" strike="noStrike" kern="1200" cap="none" spc="0" normalizeH="0" baseline="0" noProof="0" dirty="0">
              <a:ln>
                <a:noFill/>
              </a:ln>
              <a:solidFill>
                <a:srgbClr val="FFFFFF"/>
              </a:solidFill>
              <a:effectLst>
                <a:glow rad="292100">
                  <a:srgbClr val="000000">
                    <a:alpha val="75000"/>
                  </a:srgbClr>
                </a:glow>
              </a:effectLst>
              <a:uLnTx/>
              <a:uFillTx/>
              <a:latin typeface="Arial" charset="0"/>
              <a:ea typeface="ＭＳ Ｐゴシック" charset="0"/>
              <a:cs typeface="Arial" charset="0"/>
            </a:endParaRPr>
          </a:p>
        </p:txBody>
      </p:sp>
      <p:sp>
        <p:nvSpPr>
          <p:cNvPr id="13" name="Text Box 5"/>
          <p:cNvSpPr txBox="1">
            <a:spLocks noChangeArrowheads="1"/>
          </p:cNvSpPr>
          <p:nvPr/>
        </p:nvSpPr>
        <p:spPr bwMode="auto">
          <a:xfrm>
            <a:off x="8427517"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٣٢٧</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327968557"/>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FFFFF">
                  <a:lumMod val="95000"/>
                </a:srgbClr>
              </a:solidFill>
              <a:effectLst/>
              <a:uLnTx/>
              <a:uFillTx/>
              <a:latin typeface="Arial"/>
              <a:ea typeface="ＭＳ Ｐゴシック" pitchFamily="-108" charset="-128"/>
              <a:cs typeface="Arial"/>
            </a:endParaRPr>
          </a:p>
        </p:txBody>
      </p:sp>
      <p:sp>
        <p:nvSpPr>
          <p:cNvPr id="2" name="Title 1"/>
          <p:cNvSpPr>
            <a:spLocks noGrp="1"/>
          </p:cNvSpPr>
          <p:nvPr>
            <p:ph type="title"/>
          </p:nvPr>
        </p:nvSpPr>
        <p:spPr>
          <a:xfrm>
            <a:off x="179388" y="333375"/>
            <a:ext cx="4392612" cy="792163"/>
          </a:xfrm>
        </p:spPr>
        <p:txBody>
          <a:bodyPr anchor="t"/>
          <a:lstStyle/>
          <a:p>
            <a:pPr>
              <a:defRPr/>
            </a:pPr>
            <a:r>
              <a:rPr lang="ar-SA" b="1">
                <a:solidFill>
                  <a:schemeClr val="bg1">
                    <a:lumMod val="95000"/>
                  </a:schemeClr>
                </a:solidFill>
              </a:rPr>
              <a:t>رقم</a:t>
            </a:r>
            <a:endParaRPr lang="en-US" b="1">
              <a:solidFill>
                <a:schemeClr val="bg1">
                  <a:lumMod val="95000"/>
                </a:schemeClr>
              </a:solidFill>
            </a:endParaRPr>
          </a:p>
        </p:txBody>
      </p:sp>
      <p:pic>
        <p:nvPicPr>
          <p:cNvPr id="769028" name="Picture 6" descr="Meet-Me-On-Monday-lucky-number-7.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الخلق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تك ٢:٢</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المطر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تك ٧: ٤</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السبت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خر٢٠: ١٠</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أريحا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يش ٦: ٤</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أبناء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أي ٢: ١؛ را ٤: ١٥</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نبوءة </a:t>
            </a:r>
            <a:r>
              <a:rPr kumimoji="0" lang="ar-SA" sz="2400" b="0" i="0" u="none" strike="noStrike" kern="1200" cap="none" spc="0" normalizeH="0" baseline="0" noProof="0" err="1">
                <a:ln>
                  <a:noFill/>
                </a:ln>
                <a:solidFill>
                  <a:srgbClr val="F2F2F2"/>
                </a:solidFill>
                <a:effectLst/>
                <a:uLnTx/>
                <a:uFillTx/>
                <a:latin typeface="Arial" charset="0"/>
                <a:ea typeface="ＭＳ Ｐゴシック" charset="0"/>
                <a:cs typeface="Arial" charset="0"/>
              </a:rPr>
              <a:t>دا</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 ٩: ٢٤</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أغفر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مت ١٨: ٢١</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p:txBody>
      </p:sp>
      <p:sp>
        <p:nvSpPr>
          <p:cNvPr id="10" name="Title 1"/>
          <p:cNvSpPr txBox="1">
            <a:spLocks/>
          </p:cNvSpPr>
          <p:nvPr/>
        </p:nvSpPr>
        <p:spPr bwMode="auto">
          <a:xfrm>
            <a:off x="179388" y="981075"/>
            <a:ext cx="4392612" cy="79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a:ln>
                  <a:noFill/>
                </a:ln>
                <a:solidFill>
                  <a:srgbClr val="FFFFFF">
                    <a:lumMod val="95000"/>
                  </a:srgbClr>
                </a:solidFill>
                <a:effectLst/>
                <a:uLnTx/>
                <a:uFillTx/>
                <a:latin typeface="Arial"/>
                <a:ea typeface="ＭＳ Ｐゴシック" pitchFamily="-108" charset="-128"/>
                <a:cs typeface="Arial"/>
              </a:rPr>
              <a:t>الكمال</a:t>
            </a:r>
            <a:endParaRPr kumimoji="0" lang="en-US" sz="4400" b="1" i="0" u="none" strike="noStrike" kern="1200" cap="none" spc="0" normalizeH="0" baseline="0" noProof="0">
              <a:ln>
                <a:noFill/>
              </a:ln>
              <a:solidFill>
                <a:srgbClr val="FFFFFF">
                  <a:lumMod val="95000"/>
                </a:srgbClr>
              </a:solidFill>
              <a:effectLst/>
              <a:uLnTx/>
              <a:uFillTx/>
              <a:latin typeface="Arial"/>
              <a:ea typeface="ＭＳ Ｐゴシック" pitchFamily="-108" charset="-128"/>
              <a:cs typeface="Arial"/>
            </a:endParaRPr>
          </a:p>
        </p:txBody>
      </p:sp>
      <p:sp>
        <p:nvSpPr>
          <p:cNvPr id="7" name="Text Box 5"/>
          <p:cNvSpPr txBox="1">
            <a:spLocks noChangeArrowheads="1"/>
          </p:cNvSpPr>
          <p:nvPr/>
        </p:nvSpPr>
        <p:spPr bwMode="auto">
          <a:xfrm>
            <a:off x="8427517"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٣٢٧</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4789492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13" dur="500"/>
                                        <p:tgtEl>
                                          <p:spTgt spid="3">
                                            <p:txEl>
                                              <p:pRg st="0" end="0"/>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2" presetClass="entr" presetSubtype="4" fill="hold" nodeType="click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 calcmode="lin" valueType="num">
                                      <p:cBhvr additive="base">
                                        <p:cTn id="18"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9" dur="500"/>
                                        <p:tgtEl>
                                          <p:spTgt spid="3">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2" presetClass="entr" presetSubtype="4" fill="hold"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 calcmode="lin" valueType="num">
                                      <p:cBhvr additive="base">
                                        <p:cTn id="24"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5" dur="500"/>
                                        <p:tgtEl>
                                          <p:spTgt spid="3">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2" presetClass="entr" presetSubtype="4" fill="hold" nodeType="clickEffect">
                                  <p:stCondLst>
                                    <p:cond delay="0"/>
                                  </p:stCondLst>
                                  <p:childTnLst>
                                    <p:set>
                                      <p:cBhvr>
                                        <p:cTn id="29" dur="1" fill="hold">
                                          <p:stCondLst>
                                            <p:cond delay="0"/>
                                          </p:stCondLst>
                                        </p:cTn>
                                        <p:tgtEl>
                                          <p:spTgt spid="3">
                                            <p:txEl>
                                              <p:pRg st="3" end="3"/>
                                            </p:txEl>
                                          </p:spTgt>
                                        </p:tgtEl>
                                        <p:attrNameLst>
                                          <p:attrName>style.visibility</p:attrName>
                                        </p:attrNameLst>
                                      </p:cBhvr>
                                      <p:to>
                                        <p:strVal val="visible"/>
                                      </p:to>
                                    </p:set>
                                    <p:anim calcmode="lin" valueType="num">
                                      <p:cBhvr additive="base">
                                        <p:cTn id="30"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31" dur="500"/>
                                        <p:tgtEl>
                                          <p:spTgt spid="3">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2" presetClass="entr" presetSubtype="4" fill="hold" nodeType="clickEffect">
                                  <p:stCondLst>
                                    <p:cond delay="0"/>
                                  </p:stCondLst>
                                  <p:childTnLst>
                                    <p:set>
                                      <p:cBhvr>
                                        <p:cTn id="35" dur="1" fill="hold">
                                          <p:stCondLst>
                                            <p:cond delay="0"/>
                                          </p:stCondLst>
                                        </p:cTn>
                                        <p:tgtEl>
                                          <p:spTgt spid="3">
                                            <p:txEl>
                                              <p:pRg st="4" end="4"/>
                                            </p:txEl>
                                          </p:spTgt>
                                        </p:tgtEl>
                                        <p:attrNameLst>
                                          <p:attrName>style.visibility</p:attrName>
                                        </p:attrNameLst>
                                      </p:cBhvr>
                                      <p:to>
                                        <p:strVal val="visible"/>
                                      </p:to>
                                    </p:set>
                                    <p:anim calcmode="lin" valueType="num">
                                      <p:cBhvr additive="base">
                                        <p:cTn id="36"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7" dur="500"/>
                                        <p:tgtEl>
                                          <p:spTgt spid="3">
                                            <p:txEl>
                                              <p:pRg st="4" end="4"/>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2" presetClass="entr" presetSubtype="4"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additive="base">
                                        <p:cTn id="4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43" dur="500"/>
                                        <p:tgtEl>
                                          <p:spTgt spid="3">
                                            <p:txEl>
                                              <p:pRg st="5" end="5"/>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4" fill="hold" nodeType="clickEffect">
                                  <p:stCondLst>
                                    <p:cond delay="0"/>
                                  </p:stCondLst>
                                  <p:childTnLst>
                                    <p:set>
                                      <p:cBhvr>
                                        <p:cTn id="47" dur="1" fill="hold">
                                          <p:stCondLst>
                                            <p:cond delay="0"/>
                                          </p:stCondLst>
                                        </p:cTn>
                                        <p:tgtEl>
                                          <p:spTgt spid="3">
                                            <p:txEl>
                                              <p:pRg st="6" end="6"/>
                                            </p:txEl>
                                          </p:spTgt>
                                        </p:tgtEl>
                                        <p:attrNameLst>
                                          <p:attrName>style.visibility</p:attrName>
                                        </p:attrNameLst>
                                      </p:cBhvr>
                                      <p:to>
                                        <p:strVal val="visible"/>
                                      </p:to>
                                    </p:set>
                                    <p:anim calcmode="lin" valueType="num">
                                      <p:cBhvr additive="base">
                                        <p:cTn id="48"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9" dur="500"/>
                                        <p:tgtEl>
                                          <p:spTgt spid="3">
                                            <p:txEl>
                                              <p:pRg st="6" end="6"/>
                                            </p:txEl>
                                          </p:spTgt>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2" presetClass="entr" presetSubtype="4" fill="hold" grpId="0" nodeType="clickEffect">
                                  <p:stCondLst>
                                    <p:cond delay="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500"/>
                                        <p:tgtEl>
                                          <p:spTgt spid="2"/>
                                        </p:tgtEl>
                                        <p:attrNameLst>
                                          <p:attrName>ppt_y</p:attrName>
                                        </p:attrNameLst>
                                      </p:cBhvr>
                                      <p:tavLst>
                                        <p:tav tm="0">
                                          <p:val>
                                            <p:strVal val="#ppt_y+#ppt_h*1.125000"/>
                                          </p:val>
                                        </p:tav>
                                        <p:tav tm="100000">
                                          <p:val>
                                            <p:strVal val="#ppt_y"/>
                                          </p:val>
                                        </p:tav>
                                      </p:tavLst>
                                    </p:anim>
                                    <p:animEffect transition="in" filter="wipe(up)">
                                      <p:cBhvr>
                                        <p:cTn id="55" dur="500"/>
                                        <p:tgtEl>
                                          <p:spTgt spid="2"/>
                                        </p:tgtEl>
                                      </p:cBhvr>
                                    </p:animEffect>
                                  </p:childTnLst>
                                </p:cTn>
                              </p:par>
                            </p:childTnLst>
                          </p:cTn>
                        </p:par>
                        <p:par>
                          <p:cTn id="56" fill="hold" nodeType="afterGroup">
                            <p:stCondLst>
                              <p:cond delay="500"/>
                            </p:stCondLst>
                            <p:childTnLst>
                              <p:par>
                                <p:cTn id="57" presetID="12" presetClass="entr" presetSubtype="4" fill="hold" grpId="0" nodeType="afterEffect">
                                  <p:stCondLst>
                                    <p:cond delay="0"/>
                                  </p:stCondLst>
                                  <p:iterate type="lt">
                                    <p:tmPct val="0"/>
                                  </p:iterate>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p:tgtEl>
                                          <p:spTgt spid="10"/>
                                        </p:tgtEl>
                                        <p:attrNameLst>
                                          <p:attrName>ppt_y</p:attrName>
                                        </p:attrNameLst>
                                      </p:cBhvr>
                                      <p:tavLst>
                                        <p:tav tm="0">
                                          <p:val>
                                            <p:strVal val="#ppt_y+#ppt_h*1.125000"/>
                                          </p:val>
                                        </p:tav>
                                        <p:tav tm="100000">
                                          <p:val>
                                            <p:strVal val="#ppt_y"/>
                                          </p:val>
                                        </p:tav>
                                      </p:tavLst>
                                    </p:anim>
                                    <p:animEffect transition="in" filter="wipe(up)">
                                      <p:cBhvr>
                                        <p:cTn id="60" dur="500"/>
                                        <p:tgtEl>
                                          <p:spTgt spid="10"/>
                                        </p:tgtEl>
                                      </p:cBhvr>
                                    </p:animEffect>
                                  </p:childTnLst>
                                </p:cTn>
                              </p:par>
                            </p:childTnLst>
                          </p:cTn>
                        </p:par>
                        <p:par>
                          <p:cTn id="61" fill="hold" nodeType="afterGroup">
                            <p:stCondLst>
                              <p:cond delay="1000"/>
                            </p:stCondLst>
                            <p:childTnLst>
                              <p:par>
                                <p:cTn id="62" presetID="3" presetClass="emph" presetSubtype="2" fill="hold" grpId="1" nodeType="afterEffect">
                                  <p:stCondLst>
                                    <p:cond delay="0"/>
                                  </p:stCondLst>
                                  <p:iterate type="lt">
                                    <p:tmPct val="0"/>
                                  </p:iterate>
                                  <p:childTnLst>
                                    <p:animClr clrSpc="rgb" dir="cw">
                                      <p:cBhvr override="childStyle">
                                        <p:cTn id="63" dur="2000" fill="hold"/>
                                        <p:tgtEl>
                                          <p:spTgt spid="10"/>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10" grpId="0"/>
      <p:bldP spid="10" grpId="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FFFFF">
                  <a:lumMod val="95000"/>
                </a:srgbClr>
              </a:solidFill>
              <a:effectLst/>
              <a:uLnTx/>
              <a:uFillTx/>
              <a:latin typeface="Arial"/>
              <a:ea typeface="ＭＳ Ｐゴシック" pitchFamily="-108" charset="-128"/>
              <a:cs typeface="Arial"/>
            </a:endParaRPr>
          </a:p>
        </p:txBody>
      </p:sp>
      <p:sp>
        <p:nvSpPr>
          <p:cNvPr id="2" name="Title 1"/>
          <p:cNvSpPr>
            <a:spLocks noGrp="1"/>
          </p:cNvSpPr>
          <p:nvPr>
            <p:ph type="title"/>
          </p:nvPr>
        </p:nvSpPr>
        <p:spPr>
          <a:xfrm>
            <a:off x="179388" y="333375"/>
            <a:ext cx="4392612" cy="1582738"/>
          </a:xfrm>
        </p:spPr>
        <p:txBody>
          <a:bodyPr anchor="t"/>
          <a:lstStyle/>
          <a:p>
            <a:pPr>
              <a:defRPr/>
            </a:pPr>
            <a:r>
              <a:rPr lang="ar-SA" b="1">
                <a:solidFill>
                  <a:srgbClr val="FFFF00"/>
                </a:solidFill>
              </a:rPr>
              <a:t>الكمال </a:t>
            </a:r>
            <a:br>
              <a:rPr lang="ar-SA" b="1">
                <a:solidFill>
                  <a:srgbClr val="FFFF00"/>
                </a:solidFill>
              </a:rPr>
            </a:br>
            <a:r>
              <a:rPr lang="ar-SA" b="1"/>
              <a:t>في سفر رؤيا</a:t>
            </a:r>
            <a:br>
              <a:rPr lang="ar-SA" b="1">
                <a:solidFill>
                  <a:srgbClr val="FFFF00"/>
                </a:solidFill>
              </a:rPr>
            </a:br>
            <a:br>
              <a:rPr lang="ar-SA" b="1">
                <a:solidFill>
                  <a:srgbClr val="FFFF00"/>
                </a:solidFill>
              </a:rPr>
            </a:br>
            <a:endParaRPr lang="en-US" b="1">
              <a:solidFill>
                <a:srgbClr val="FFFF00"/>
              </a:solidFill>
            </a:endParaRPr>
          </a:p>
        </p:txBody>
      </p:sp>
      <p:pic>
        <p:nvPicPr>
          <p:cNvPr id="770052"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الكنائس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١: ٤أ</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أرواح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١: ٤ب</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err="1">
                <a:ln>
                  <a:noFill/>
                </a:ln>
                <a:solidFill>
                  <a:srgbClr val="F2F2F2"/>
                </a:solidFill>
                <a:effectLst/>
                <a:uLnTx/>
                <a:uFillTx/>
                <a:latin typeface="Arial" charset="0"/>
                <a:ea typeface="ＭＳ Ｐゴシック" charset="0"/>
                <a:cs typeface="Arial" charset="0"/>
              </a:rPr>
              <a:t>مناير</a:t>
            </a: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١: ١٢</a:t>
            </a:r>
            <a:endParaRPr kumimoji="0" lang="en-US" sz="24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نجوم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١: ١٦</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ختوم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٥: ١</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عيون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٥: ٦</a:t>
            </a:r>
            <a:endParaRPr kumimoji="0" lang="en-US" sz="24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ملائكة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٨: ٢</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p:txBody>
      </p:sp>
      <p:sp>
        <p:nvSpPr>
          <p:cNvPr id="6" name="Text Box 5"/>
          <p:cNvSpPr txBox="1">
            <a:spLocks noChangeArrowheads="1"/>
          </p:cNvSpPr>
          <p:nvPr/>
        </p:nvSpPr>
        <p:spPr bwMode="auto">
          <a:xfrm>
            <a:off x="8427517"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٣٢٨</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4169008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FFFFF">
                  <a:lumMod val="95000"/>
                </a:srgbClr>
              </a:solidFill>
              <a:effectLst/>
              <a:uLnTx/>
              <a:uFillTx/>
              <a:latin typeface="Arial"/>
              <a:ea typeface="ＭＳ Ｐゴシック" pitchFamily="-108" charset="-128"/>
              <a:cs typeface="Arial"/>
            </a:endParaRPr>
          </a:p>
        </p:txBody>
      </p:sp>
      <p:sp>
        <p:nvSpPr>
          <p:cNvPr id="2" name="Title 1"/>
          <p:cNvSpPr>
            <a:spLocks noGrp="1"/>
          </p:cNvSpPr>
          <p:nvPr>
            <p:ph type="title"/>
          </p:nvPr>
        </p:nvSpPr>
        <p:spPr>
          <a:xfrm>
            <a:off x="179388" y="333375"/>
            <a:ext cx="4392612" cy="1582738"/>
          </a:xfrm>
        </p:spPr>
        <p:txBody>
          <a:bodyPr anchor="t"/>
          <a:lstStyle/>
          <a:p>
            <a:pPr>
              <a:defRPr/>
            </a:pPr>
            <a:r>
              <a:rPr lang="ar-SA" b="1">
                <a:solidFill>
                  <a:srgbClr val="FFFF00"/>
                </a:solidFill>
              </a:rPr>
              <a:t>الكمال </a:t>
            </a:r>
            <a:br>
              <a:rPr lang="ar-SA" b="1">
                <a:solidFill>
                  <a:srgbClr val="FFFF00"/>
                </a:solidFill>
              </a:rPr>
            </a:br>
            <a:r>
              <a:rPr lang="ar-SA" b="1"/>
              <a:t>في سفر رؤيا</a:t>
            </a:r>
            <a:endParaRPr lang="en-US" b="1">
              <a:solidFill>
                <a:srgbClr val="FFFF00"/>
              </a:solidFill>
            </a:endParaRPr>
          </a:p>
        </p:txBody>
      </p:sp>
      <p:pic>
        <p:nvPicPr>
          <p:cNvPr id="772100"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أبواق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٨: ٢</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رعود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١٠: ٣</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٧٠٠٠ قتيل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١١: ١٣</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رؤوس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١٢: ٣أ</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تيجان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١٢: ٣ب</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ضربات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١٥: ١</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جامات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١٥: ٧</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p:txBody>
      </p:sp>
      <p:sp>
        <p:nvSpPr>
          <p:cNvPr id="6"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٣٢٨</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241640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FFFFF">
                  <a:lumMod val="95000"/>
                </a:srgbClr>
              </a:solidFill>
              <a:effectLst/>
              <a:uLnTx/>
              <a:uFillTx/>
              <a:latin typeface="Arial"/>
              <a:ea typeface="ＭＳ Ｐゴシック" pitchFamily="-108" charset="-128"/>
              <a:cs typeface="Arial"/>
            </a:endParaRPr>
          </a:p>
        </p:txBody>
      </p:sp>
      <p:sp>
        <p:nvSpPr>
          <p:cNvPr id="2" name="Title 1"/>
          <p:cNvSpPr>
            <a:spLocks noGrp="1"/>
          </p:cNvSpPr>
          <p:nvPr>
            <p:ph type="title"/>
          </p:nvPr>
        </p:nvSpPr>
        <p:spPr>
          <a:xfrm>
            <a:off x="179388" y="333375"/>
            <a:ext cx="4392612" cy="1582738"/>
          </a:xfrm>
        </p:spPr>
        <p:txBody>
          <a:bodyPr anchor="t"/>
          <a:lstStyle/>
          <a:p>
            <a:pPr>
              <a:defRPr/>
            </a:pPr>
            <a:r>
              <a:rPr lang="ar-SA" b="1">
                <a:solidFill>
                  <a:srgbClr val="FFFF00"/>
                </a:solidFill>
              </a:rPr>
              <a:t>الكمال </a:t>
            </a:r>
            <a:br>
              <a:rPr lang="ar-SA" b="1">
                <a:solidFill>
                  <a:srgbClr val="FFFF00"/>
                </a:solidFill>
              </a:rPr>
            </a:br>
            <a:r>
              <a:rPr lang="ar-SA" b="1"/>
              <a:t>في سفر رؤيا</a:t>
            </a:r>
            <a:endParaRPr lang="en-US" b="1">
              <a:solidFill>
                <a:srgbClr val="FFFF00"/>
              </a:solidFill>
            </a:endParaRPr>
          </a:p>
        </p:txBody>
      </p:sp>
      <p:pic>
        <p:nvPicPr>
          <p:cNvPr id="774148"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55600" marR="0" lvl="0" indent="-355600"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جبال ١٧: ٩</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55600" marR="0" lvl="0" indent="-355600"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ملوك ١٧: ١٠</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a:p>
            <a:pPr marL="355600" marR="0" lvl="0" indent="-355600"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0" i="0" u="none" strike="noStrike" kern="1200" cap="none" spc="0" normalizeH="0" baseline="0" noProof="0">
                <a:ln>
                  <a:noFill/>
                </a:ln>
                <a:solidFill>
                  <a:srgbClr val="F2F2F2"/>
                </a:solidFill>
                <a:effectLst/>
                <a:uLnTx/>
                <a:uFillTx/>
                <a:latin typeface="Arial" charset="0"/>
                <a:ea typeface="ＭＳ Ｐゴシック" charset="0"/>
                <a:cs typeface="Arial" charset="0"/>
              </a:rPr>
              <a:t>تطويبات </a:t>
            </a:r>
            <a:r>
              <a:rPr kumimoji="0" lang="ar-SA" sz="2400" b="0" i="0" u="none" strike="noStrike" kern="1200" cap="none" spc="0" normalizeH="0" baseline="0" noProof="0">
                <a:ln>
                  <a:noFill/>
                </a:ln>
                <a:solidFill>
                  <a:srgbClr val="F2F2F2"/>
                </a:solidFill>
                <a:effectLst/>
                <a:uLnTx/>
                <a:uFillTx/>
                <a:latin typeface="Arial" charset="0"/>
                <a:ea typeface="ＭＳ Ｐゴシック" charset="0"/>
                <a:cs typeface="Arial" charset="0"/>
              </a:rPr>
              <a:t>١:٣؛١٤: ١٣؛١٦: ١٥؛١٩: ٩؛ ٢٠: ٦؛ ٢٢: ٧،١٤</a:t>
            </a:r>
            <a:endParaRPr kumimoji="0" lang="en-US" sz="4000" b="0" i="0" u="none" strike="noStrike" kern="1200" cap="none" spc="0" normalizeH="0" baseline="0" noProof="0">
              <a:ln>
                <a:noFill/>
              </a:ln>
              <a:solidFill>
                <a:srgbClr val="F2F2F2"/>
              </a:solidFill>
              <a:effectLst/>
              <a:uLnTx/>
              <a:uFillTx/>
              <a:latin typeface="Arial" charset="0"/>
              <a:ea typeface="ＭＳ Ｐゴシック" charset="0"/>
              <a:cs typeface="Arial" charset="0"/>
            </a:endParaRPr>
          </a:p>
        </p:txBody>
      </p:sp>
      <p:sp>
        <p:nvSpPr>
          <p:cNvPr id="6"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٣٢٨</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481580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74083" name="Text Box 3"/>
          <p:cNvSpPr txBox="1">
            <a:spLocks noChangeArrowheads="1"/>
          </p:cNvSpPr>
          <p:nvPr/>
        </p:nvSpPr>
        <p:spPr bwMode="auto">
          <a:xfrm>
            <a:off x="461964" y="1550988"/>
            <a:ext cx="8069261" cy="584775"/>
          </a:xfrm>
          <a:prstGeom prst="rect">
            <a:avLst/>
          </a:prstGeom>
          <a:solidFill>
            <a:srgbClr val="FFFF99"/>
          </a:solidFill>
          <a:ln w="95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0" i="0" u="none" strike="noStrike" kern="1200" cap="none" spc="0" normalizeH="0" baseline="0" noProof="0">
                <a:ln>
                  <a:noFill/>
                </a:ln>
                <a:solidFill>
                  <a:srgbClr val="000000"/>
                </a:solidFill>
                <a:effectLst/>
                <a:uLnTx/>
                <a:uFillTx/>
                <a:latin typeface="Arial" charset="0"/>
                <a:ea typeface="ＭＳ Ｐゴシック" charset="0"/>
                <a:cs typeface="Arial" charset="0"/>
              </a:rPr>
              <a:t>أحداث القرن الأول- تفسير احداث القرن الأول في التاريخ</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4084" name="Text Box 4"/>
          <p:cNvSpPr txBox="1">
            <a:spLocks noChangeArrowheads="1"/>
          </p:cNvSpPr>
          <p:nvPr/>
        </p:nvSpPr>
        <p:spPr bwMode="auto">
          <a:xfrm>
            <a:off x="44450" y="3859213"/>
            <a:ext cx="9099550" cy="585787"/>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0" i="0" u="none" strike="noStrike" kern="1200" cap="none" spc="0" normalizeH="0" baseline="0" noProof="0">
                <a:ln>
                  <a:noFill/>
                </a:ln>
                <a:solidFill>
                  <a:srgbClr val="000000"/>
                </a:solidFill>
                <a:effectLst/>
                <a:uLnTx/>
                <a:uFillTx/>
                <a:latin typeface="Arial" charset="0"/>
                <a:ea typeface="ＭＳ Ｐゴシック" charset="0"/>
                <a:cs typeface="Arial" charset="0"/>
              </a:rPr>
              <a:t>التاريخي – عن تاريخ الكنيسة حتى الآن</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4085" name="Text Box 5"/>
          <p:cNvSpPr txBox="1">
            <a:spLocks noChangeArrowheads="1"/>
          </p:cNvSpPr>
          <p:nvPr/>
        </p:nvSpPr>
        <p:spPr bwMode="auto">
          <a:xfrm>
            <a:off x="655638" y="2705100"/>
            <a:ext cx="7875587" cy="646113"/>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0" i="0" u="none" strike="noStrike" kern="1200" cap="none" spc="0" normalizeH="0" baseline="0" noProof="0">
                <a:ln>
                  <a:noFill/>
                </a:ln>
                <a:solidFill>
                  <a:srgbClr val="000000"/>
                </a:solidFill>
                <a:effectLst/>
                <a:uLnTx/>
                <a:uFillTx/>
                <a:latin typeface="Arial" charset="0"/>
                <a:ea typeface="ＭＳ Ｐゴシック" charset="0"/>
                <a:cs typeface="Arial" charset="0"/>
              </a:rPr>
              <a:t>المستقبلي- عن تاريخ نهاية الزمن</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4086" name="Text Box 6"/>
          <p:cNvSpPr txBox="1">
            <a:spLocks noChangeArrowheads="1"/>
          </p:cNvSpPr>
          <p:nvPr/>
        </p:nvSpPr>
        <p:spPr bwMode="auto">
          <a:xfrm>
            <a:off x="461963" y="4953000"/>
            <a:ext cx="8264525" cy="584775"/>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المثالي- عن الخير على الشر في جميع الأوقات</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4087" name="Text Box 7"/>
          <p:cNvSpPr txBox="1">
            <a:spLocks noChangeArrowheads="1"/>
          </p:cNvSpPr>
          <p:nvPr/>
        </p:nvSpPr>
        <p:spPr bwMode="auto">
          <a:xfrm rot="-1171354">
            <a:off x="-125370" y="3008251"/>
            <a:ext cx="9331325" cy="588962"/>
          </a:xfrm>
          <a:prstGeom prst="rect">
            <a:avLst/>
          </a:prstGeom>
          <a:solidFill>
            <a:schemeClr val="bg1"/>
          </a:solidFill>
          <a:ln w="9525">
            <a:solidFill>
              <a:srgbClr val="FF0000"/>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الدكتور هنري بالدوين- كومبو #١،#٢،#٤</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01448" name="Rectangle 9"/>
          <p:cNvSpPr>
            <a:spLocks noGrp="1" noChangeArrowheads="1"/>
          </p:cNvSpPr>
          <p:nvPr>
            <p:ph type="title" idx="4294967295"/>
          </p:nvPr>
        </p:nvSpPr>
        <p:spPr>
          <a:xfrm>
            <a:off x="708025" y="457200"/>
            <a:ext cx="7772400" cy="584200"/>
          </a:xfrm>
          <a:solidFill>
            <a:schemeClr val="tx1"/>
          </a:solidFill>
          <a:ln w="57150" cap="flat">
            <a:solidFill>
              <a:schemeClr val="tx2"/>
            </a:solidFill>
            <a:miter lim="800000"/>
            <a:headEnd/>
            <a:tailEnd/>
          </a:ln>
        </p:spPr>
        <p:txBody>
          <a:bodyPr anchor="t">
            <a:spAutoFit/>
          </a:bodyPr>
          <a:lstStyle/>
          <a:p>
            <a:pPr>
              <a:spcBef>
                <a:spcPct val="50000"/>
              </a:spcBef>
            </a:pPr>
            <a:r>
              <a:rPr lang="ar-SA" sz="3200" b="1">
                <a:solidFill>
                  <a:srgbClr val="FFFFFF"/>
                </a:solidFill>
                <a:latin typeface="Arial" charset="0"/>
                <a:ea typeface="ＭＳ Ｐゴシック" charset="0"/>
              </a:rPr>
              <a:t>المناهج التفسيرية الأربعة الأكثر شيوعاً</a:t>
            </a:r>
            <a:endParaRPr lang="en-US" sz="3200" b="1">
              <a:solidFill>
                <a:srgbClr val="FFFFFF"/>
              </a:solidFill>
              <a:latin typeface="Arial" charset="0"/>
              <a:ea typeface="ＭＳ Ｐゴシック" charset="0"/>
            </a:endParaRPr>
          </a:p>
        </p:txBody>
      </p:sp>
      <p:sp>
        <p:nvSpPr>
          <p:cNvPr id="9" name="Text Box 5"/>
          <p:cNvSpPr txBox="1">
            <a:spLocks noChangeArrowheads="1"/>
          </p:cNvSpPr>
          <p:nvPr/>
        </p:nvSpPr>
        <p:spPr bwMode="auto">
          <a:xfrm>
            <a:off x="8427518" y="79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٣٢٦</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9634340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74083"/>
                                        </p:tgtEl>
                                        <p:attrNameLst>
                                          <p:attrName>style.visibility</p:attrName>
                                        </p:attrNameLst>
                                      </p:cBhvr>
                                      <p:to>
                                        <p:strVal val="visible"/>
                                      </p:to>
                                    </p:set>
                                    <p:anim calcmode="lin" valueType="num">
                                      <p:cBhvr>
                                        <p:cTn id="7" dur="500" fill="hold"/>
                                        <p:tgtEl>
                                          <p:spTgt spid="174083"/>
                                        </p:tgtEl>
                                        <p:attrNameLst>
                                          <p:attrName>ppt_w</p:attrName>
                                        </p:attrNameLst>
                                      </p:cBhvr>
                                      <p:tavLst>
                                        <p:tav tm="0">
                                          <p:val>
                                            <p:strVal val="2/3*#ppt_w"/>
                                          </p:val>
                                        </p:tav>
                                        <p:tav tm="100000">
                                          <p:val>
                                            <p:strVal val="#ppt_w"/>
                                          </p:val>
                                        </p:tav>
                                      </p:tavLst>
                                    </p:anim>
                                    <p:anim calcmode="lin" valueType="num">
                                      <p:cBhvr>
                                        <p:cTn id="8" dur="500" fill="hold"/>
                                        <p:tgtEl>
                                          <p:spTgt spid="174083"/>
                                        </p:tgtEl>
                                        <p:attrNameLst>
                                          <p:attrName>ppt_h</p:attrName>
                                        </p:attrNameLst>
                                      </p:cBhvr>
                                      <p:tavLst>
                                        <p:tav tm="0">
                                          <p:val>
                                            <p:strVal val="2/3*#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272" fill="hold" grpId="0" nodeType="clickEffect">
                                  <p:stCondLst>
                                    <p:cond delay="0"/>
                                  </p:stCondLst>
                                  <p:childTnLst>
                                    <p:set>
                                      <p:cBhvr>
                                        <p:cTn id="12" dur="1" fill="hold">
                                          <p:stCondLst>
                                            <p:cond delay="0"/>
                                          </p:stCondLst>
                                        </p:cTn>
                                        <p:tgtEl>
                                          <p:spTgt spid="174085"/>
                                        </p:tgtEl>
                                        <p:attrNameLst>
                                          <p:attrName>style.visibility</p:attrName>
                                        </p:attrNameLst>
                                      </p:cBhvr>
                                      <p:to>
                                        <p:strVal val="visible"/>
                                      </p:to>
                                    </p:set>
                                    <p:anim calcmode="lin" valueType="num">
                                      <p:cBhvr>
                                        <p:cTn id="13" dur="500" fill="hold"/>
                                        <p:tgtEl>
                                          <p:spTgt spid="174085"/>
                                        </p:tgtEl>
                                        <p:attrNameLst>
                                          <p:attrName>ppt_w</p:attrName>
                                        </p:attrNameLst>
                                      </p:cBhvr>
                                      <p:tavLst>
                                        <p:tav tm="0">
                                          <p:val>
                                            <p:strVal val="2/3*#ppt_w"/>
                                          </p:val>
                                        </p:tav>
                                        <p:tav tm="100000">
                                          <p:val>
                                            <p:strVal val="#ppt_w"/>
                                          </p:val>
                                        </p:tav>
                                      </p:tavLst>
                                    </p:anim>
                                    <p:anim calcmode="lin" valueType="num">
                                      <p:cBhvr>
                                        <p:cTn id="14" dur="500" fill="hold"/>
                                        <p:tgtEl>
                                          <p:spTgt spid="174085"/>
                                        </p:tgtEl>
                                        <p:attrNameLst>
                                          <p:attrName>ppt_h</p:attrName>
                                        </p:attrNameLst>
                                      </p:cBhvr>
                                      <p:tavLst>
                                        <p:tav tm="0">
                                          <p:val>
                                            <p:strVal val="2/3*#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272" fill="hold" grpId="0" nodeType="clickEffect">
                                  <p:stCondLst>
                                    <p:cond delay="0"/>
                                  </p:stCondLst>
                                  <p:childTnLst>
                                    <p:set>
                                      <p:cBhvr>
                                        <p:cTn id="18" dur="1" fill="hold">
                                          <p:stCondLst>
                                            <p:cond delay="0"/>
                                          </p:stCondLst>
                                        </p:cTn>
                                        <p:tgtEl>
                                          <p:spTgt spid="174084"/>
                                        </p:tgtEl>
                                        <p:attrNameLst>
                                          <p:attrName>style.visibility</p:attrName>
                                        </p:attrNameLst>
                                      </p:cBhvr>
                                      <p:to>
                                        <p:strVal val="visible"/>
                                      </p:to>
                                    </p:set>
                                    <p:anim calcmode="lin" valueType="num">
                                      <p:cBhvr>
                                        <p:cTn id="19" dur="500" fill="hold"/>
                                        <p:tgtEl>
                                          <p:spTgt spid="174084"/>
                                        </p:tgtEl>
                                        <p:attrNameLst>
                                          <p:attrName>ppt_w</p:attrName>
                                        </p:attrNameLst>
                                      </p:cBhvr>
                                      <p:tavLst>
                                        <p:tav tm="0">
                                          <p:val>
                                            <p:strVal val="2/3*#ppt_w"/>
                                          </p:val>
                                        </p:tav>
                                        <p:tav tm="100000">
                                          <p:val>
                                            <p:strVal val="#ppt_w"/>
                                          </p:val>
                                        </p:tav>
                                      </p:tavLst>
                                    </p:anim>
                                    <p:anim calcmode="lin" valueType="num">
                                      <p:cBhvr>
                                        <p:cTn id="20" dur="500" fill="hold"/>
                                        <p:tgtEl>
                                          <p:spTgt spid="174084"/>
                                        </p:tgtEl>
                                        <p:attrNameLst>
                                          <p:attrName>ppt_h</p:attrName>
                                        </p:attrNameLst>
                                      </p:cBhvr>
                                      <p:tavLst>
                                        <p:tav tm="0">
                                          <p:val>
                                            <p:strVal val="2/3*#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272" fill="hold" grpId="0" nodeType="clickEffect">
                                  <p:stCondLst>
                                    <p:cond delay="0"/>
                                  </p:stCondLst>
                                  <p:childTnLst>
                                    <p:set>
                                      <p:cBhvr>
                                        <p:cTn id="24" dur="1" fill="hold">
                                          <p:stCondLst>
                                            <p:cond delay="0"/>
                                          </p:stCondLst>
                                        </p:cTn>
                                        <p:tgtEl>
                                          <p:spTgt spid="174086"/>
                                        </p:tgtEl>
                                        <p:attrNameLst>
                                          <p:attrName>style.visibility</p:attrName>
                                        </p:attrNameLst>
                                      </p:cBhvr>
                                      <p:to>
                                        <p:strVal val="visible"/>
                                      </p:to>
                                    </p:set>
                                    <p:anim calcmode="lin" valueType="num">
                                      <p:cBhvr>
                                        <p:cTn id="25" dur="500" fill="hold"/>
                                        <p:tgtEl>
                                          <p:spTgt spid="174086"/>
                                        </p:tgtEl>
                                        <p:attrNameLst>
                                          <p:attrName>ppt_w</p:attrName>
                                        </p:attrNameLst>
                                      </p:cBhvr>
                                      <p:tavLst>
                                        <p:tav tm="0">
                                          <p:val>
                                            <p:strVal val="2/3*#ppt_w"/>
                                          </p:val>
                                        </p:tav>
                                        <p:tav tm="100000">
                                          <p:val>
                                            <p:strVal val="#ppt_w"/>
                                          </p:val>
                                        </p:tav>
                                      </p:tavLst>
                                    </p:anim>
                                    <p:anim calcmode="lin" valueType="num">
                                      <p:cBhvr>
                                        <p:cTn id="26" dur="500" fill="hold"/>
                                        <p:tgtEl>
                                          <p:spTgt spid="174086"/>
                                        </p:tgtEl>
                                        <p:attrNameLst>
                                          <p:attrName>ppt_h</p:attrName>
                                        </p:attrNameLst>
                                      </p:cBhvr>
                                      <p:tavLst>
                                        <p:tav tm="0">
                                          <p:val>
                                            <p:strVal val="2/3*#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52" presetClass="entr" presetSubtype="0" fill="hold" grpId="0" nodeType="clickEffect">
                                  <p:stCondLst>
                                    <p:cond delay="0"/>
                                  </p:stCondLst>
                                  <p:childTnLst>
                                    <p:set>
                                      <p:cBhvr>
                                        <p:cTn id="30" dur="1" fill="hold">
                                          <p:stCondLst>
                                            <p:cond delay="0"/>
                                          </p:stCondLst>
                                        </p:cTn>
                                        <p:tgtEl>
                                          <p:spTgt spid="174087"/>
                                        </p:tgtEl>
                                        <p:attrNameLst>
                                          <p:attrName>style.visibility</p:attrName>
                                        </p:attrNameLst>
                                      </p:cBhvr>
                                      <p:to>
                                        <p:strVal val="visible"/>
                                      </p:to>
                                    </p:set>
                                    <p:animScale>
                                      <p:cBhvr>
                                        <p:cTn id="31" dur="1000" decel="50000" fill="hold">
                                          <p:stCondLst>
                                            <p:cond delay="0"/>
                                          </p:stCondLst>
                                        </p:cTn>
                                        <p:tgtEl>
                                          <p:spTgt spid="17408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1000" decel="50000" fill="hold">
                                          <p:stCondLst>
                                            <p:cond delay="0"/>
                                          </p:stCondLst>
                                        </p:cTn>
                                        <p:tgtEl>
                                          <p:spTgt spid="174087"/>
                                        </p:tgtEl>
                                        <p:attrNameLst>
                                          <p:attrName>ppt_x</p:attrName>
                                          <p:attrName>ppt_y</p:attrName>
                                        </p:attrNameLst>
                                      </p:cBhvr>
                                    </p:animMotion>
                                    <p:animEffect transition="in" filter="fade">
                                      <p:cBhvr>
                                        <p:cTn id="33" dur="1000"/>
                                        <p:tgtEl>
                                          <p:spTgt spid="174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 grpId="0" animBg="1" autoUpdateAnimBg="0"/>
      <p:bldP spid="174084" grpId="0" animBg="1" autoUpdateAnimBg="0"/>
      <p:bldP spid="174085" grpId="0" animBg="1" autoUpdateAnimBg="0"/>
      <p:bldP spid="174086" grpId="0" animBg="1" autoUpdateAnimBg="0"/>
      <p:bldP spid="17408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b="1"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p:cNvGrpSpPr/>
          <p:nvPr/>
        </p:nvGrpSpPr>
        <p:grpSpPr>
          <a:xfrm>
            <a:off x="4698382" y="263572"/>
            <a:ext cx="4320034" cy="4055675"/>
            <a:chOff x="4644008" y="404664"/>
            <a:chExt cx="4320034" cy="405567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1. الصراعات الداخلية في الكنائس (2: 4، 14-15، 21-24؛ 3: 1، 15-17)</a:t>
              </a:r>
            </a:p>
          </p:txBody>
        </p:sp>
      </p:grpSp>
      <p:grpSp>
        <p:nvGrpSpPr>
          <p:cNvPr id="4" name="Group 3"/>
          <p:cNvGrpSpPr/>
          <p:nvPr/>
        </p:nvGrpSpPr>
        <p:grpSpPr>
          <a:xfrm>
            <a:off x="32857" y="170947"/>
            <a:ext cx="6192611" cy="3162226"/>
            <a:chOff x="-36435" y="260648"/>
            <a:chExt cx="6192611" cy="3162226"/>
          </a:xfrm>
        </p:grpSpPr>
        <p:sp>
          <p:nvSpPr>
            <p:cNvPr id="173061" name="Text Box 5"/>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2. الإضطهاد الخارجي من روما (1: 9؛ 2: 9-10؛ 3:10)</a:t>
              </a: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صفحة العنوان</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b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p>
        </p:txBody>
      </p:sp>
    </p:spTree>
    <p:extLst>
      <p:ext uri="{BB962C8B-B14F-4D97-AF65-F5344CB8AC3E}">
        <p14:creationId xmlns:p14="http://schemas.microsoft.com/office/powerpoint/2010/main" val="729314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3490" name="Rectangle 1051"/>
          <p:cNvSpPr>
            <a:spLocks noGrp="1" noChangeArrowheads="1"/>
          </p:cNvSpPr>
          <p:nvPr>
            <p:ph type="title"/>
          </p:nvPr>
        </p:nvSpPr>
        <p:spPr>
          <a:xfrm>
            <a:off x="2133600" y="2209800"/>
            <a:ext cx="6019800" cy="762000"/>
          </a:xfrm>
        </p:spPr>
        <p:txBody>
          <a:bodyPr/>
          <a:lstStyle/>
          <a:p>
            <a:r>
              <a:rPr lang="en-US">
                <a:latin typeface="Times New Roman" charset="0"/>
                <a:ea typeface="ＭＳ Ｐゴシック" charset="0"/>
                <a:cs typeface="ＭＳ Ｐゴシック" charset="0"/>
              </a:rPr>
              <a:t>Revelation 11</a:t>
            </a:r>
          </a:p>
        </p:txBody>
      </p:sp>
      <p:pic>
        <p:nvPicPr>
          <p:cNvPr id="703493" name="Picture 1047" descr="leverdoor">
            <a:hlinkClick r:id="rId4"/>
          </p:cNvPr>
          <p:cNvPicPr>
            <a:picLocks noGrp="1" noChangeAspect="1" noChangeArrowheads="1"/>
          </p:cNvPicPr>
          <p:nvPr>
            <p:ph sz="half" idx="1"/>
          </p:nvPr>
        </p:nvPicPr>
        <p:blipFill>
          <a:blip r:embed="rId5">
            <a:extLst>
              <a:ext uri="{28A0092B-C50C-407E-A947-70E740481C1C}">
                <a14:useLocalDpi xmlns:a14="http://schemas.microsoft.com/office/drawing/2010/main"/>
              </a:ext>
            </a:extLst>
          </a:blip>
          <a:srcRect/>
          <a:stretch>
            <a:fillRect/>
          </a:stretch>
        </p:blipFill>
        <p:spPr>
          <a:xfrm>
            <a:off x="-36513" y="-26988"/>
            <a:ext cx="1446213" cy="2663826"/>
          </a:xfrm>
        </p:spPr>
      </p:pic>
      <p:sp>
        <p:nvSpPr>
          <p:cNvPr id="703491" name="WordArt 1043"/>
          <p:cNvSpPr>
            <a:spLocks noChangeArrowheads="1" noChangeShapeType="1" noTextEdit="1"/>
          </p:cNvSpPr>
          <p:nvPr/>
        </p:nvSpPr>
        <p:spPr bwMode="auto">
          <a:xfrm>
            <a:off x="2773363" y="188913"/>
            <a:ext cx="35131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a:ln w="9525">
                  <a:solidFill>
                    <a:srgbClr val="000000"/>
                  </a:solidFill>
                  <a:round/>
                  <a:headEnd/>
                  <a:tailEnd type="none" w="lg" len="lg"/>
                </a:ln>
                <a:solidFill>
                  <a:srgbClr val="FFFFFF"/>
                </a:solidFill>
                <a:effectLst/>
                <a:uLnTx/>
                <a:uFillTx/>
                <a:latin typeface="Arial Black"/>
                <a:ea typeface="Arial Black"/>
                <a:cs typeface="Arial Black"/>
              </a:rPr>
              <a:t>رؤيا ١١</a:t>
            </a:r>
            <a:endParaRPr kumimoji="0" lang="en-US" sz="3600" b="0" i="0" u="none" strike="noStrike" kern="10" cap="none" spc="0" normalizeH="0" baseline="0" noProof="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03492" name="Text Box 1045"/>
          <p:cNvSpPr txBox="1">
            <a:spLocks noChangeArrowheads="1"/>
          </p:cNvSpPr>
          <p:nvPr/>
        </p:nvSpPr>
        <p:spPr bwMode="auto">
          <a:xfrm>
            <a:off x="1439863" y="984250"/>
            <a:ext cx="6445250" cy="649288"/>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حالة </a:t>
            </a:r>
            <a:r>
              <a:rPr kumimoji="0" lang="ar-SA" sz="3600" b="0"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أختبار</a:t>
            </a:r>
            <a:r>
              <a:rPr kumimoji="0" lang="ar-SA"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قضية تفسيرية</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03494" name="Text Box 1050"/>
          <p:cNvSpPr txBox="1">
            <a:spLocks noChangeArrowheads="1"/>
          </p:cNvSpPr>
          <p:nvPr/>
        </p:nvSpPr>
        <p:spPr bwMode="auto">
          <a:xfrm>
            <a:off x="8396561" y="-26988"/>
            <a:ext cx="701131" cy="46384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٣٢٩</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66919" name="Rectangle 1044"/>
          <p:cNvSpPr txBox="1">
            <a:spLocks noChangeArrowheads="1"/>
          </p:cNvSpPr>
          <p:nvPr/>
        </p:nvSpPr>
        <p:spPr bwMode="auto">
          <a:xfrm>
            <a:off x="1447800" y="1905000"/>
            <a:ext cx="7632700" cy="4953000"/>
          </a:xfrm>
          <a:prstGeom prst="rect">
            <a:avLst/>
          </a:prstGeom>
          <a:solidFill>
            <a:schemeClr val="accent2">
              <a:lumMod val="50000"/>
            </a:schemeClr>
          </a:solidFill>
          <a:ln w="9525">
            <a:noFill/>
            <a:miter lim="800000"/>
            <a:headEnd/>
            <a:tailEnd/>
          </a:ln>
        </p:spPr>
        <p:txBody>
          <a:bodyPr/>
          <a:lstStyle/>
          <a:p>
            <a:pPr marL="174625" marR="0" lvl="0" indent="7938" algn="just" defTabSz="914400" rtl="1" eaLnBrk="0" fontAlgn="base" latinLnBrk="0" hangingPunct="0">
              <a:lnSpc>
                <a:spcPct val="100000"/>
              </a:lnSpc>
              <a:spcBef>
                <a:spcPct val="20000"/>
              </a:spcBef>
              <a:spcAft>
                <a:spcPct val="0"/>
              </a:spcAft>
              <a:buClrTx/>
              <a:buSzTx/>
              <a:buFontTx/>
              <a:buNone/>
              <a:tabLst/>
              <a:defRPr/>
            </a:pPr>
            <a:r>
              <a:rPr kumimoji="0" lang="ar-SA" sz="3200" b="0" i="0" u="none" strike="noStrike" kern="1200" cap="none" spc="0" normalizeH="0" baseline="0" noProof="0">
                <a:ln>
                  <a:noFill/>
                </a:ln>
                <a:solidFill>
                  <a:srgbClr val="FFFFFF"/>
                </a:solidFill>
                <a:effectLst/>
                <a:uLnTx/>
                <a:uFillTx/>
                <a:latin typeface="Arial"/>
                <a:ea typeface="ヒラギノ角ゴ Pro W3"/>
              </a:rPr>
              <a:t>ثُمَّ أُعْطِيتُ قَصَبَةً شِبْهَ عَصًا، وَوَقَفَ </a:t>
            </a:r>
            <a:r>
              <a:rPr kumimoji="0" lang="ar-SA" sz="3200" b="0" i="0" u="none" strike="noStrike" kern="1200" cap="none" spc="0" normalizeH="0" baseline="0" noProof="0" err="1">
                <a:ln>
                  <a:noFill/>
                </a:ln>
                <a:solidFill>
                  <a:srgbClr val="FFFFFF"/>
                </a:solidFill>
                <a:effectLst/>
                <a:uLnTx/>
                <a:uFillTx/>
                <a:latin typeface="Arial"/>
                <a:ea typeface="ヒラギノ角ゴ Pro W3"/>
              </a:rPr>
              <a:t>ٱلْمَلَاكُ</a:t>
            </a:r>
            <a:r>
              <a:rPr kumimoji="0" lang="ar-SA" sz="3200" b="0" i="0" u="none" strike="noStrike" kern="1200" cap="none" spc="0" normalizeH="0" baseline="0" noProof="0">
                <a:ln>
                  <a:noFill/>
                </a:ln>
                <a:solidFill>
                  <a:srgbClr val="FFFFFF"/>
                </a:solidFill>
                <a:effectLst/>
                <a:uLnTx/>
                <a:uFillTx/>
                <a:latin typeface="Arial"/>
                <a:ea typeface="ヒラギノ角ゴ Pro W3"/>
              </a:rPr>
              <a:t> قَائِلًا لِي: «قُمْ وَقِسْ هَيْكَلَ </a:t>
            </a:r>
            <a:r>
              <a:rPr kumimoji="0" lang="ar-SA" sz="3200" b="0" i="0" u="none" strike="noStrike" kern="1200" cap="none" spc="0" normalizeH="0" baseline="0" noProof="0" err="1">
                <a:ln>
                  <a:noFill/>
                </a:ln>
                <a:solidFill>
                  <a:srgbClr val="FFFFFF"/>
                </a:solidFill>
                <a:effectLst/>
                <a:uLnTx/>
                <a:uFillTx/>
                <a:latin typeface="Arial"/>
                <a:ea typeface="ヒラギノ角ゴ Pro W3"/>
              </a:rPr>
              <a:t>ٱللهِ</a:t>
            </a:r>
            <a:r>
              <a:rPr kumimoji="0" lang="ar-SA" sz="3200" b="0" i="0" u="none" strike="noStrike" kern="1200" cap="none" spc="0" normalizeH="0" baseline="0" noProof="0">
                <a:ln>
                  <a:noFill/>
                </a:ln>
                <a:solidFill>
                  <a:srgbClr val="FFFFFF"/>
                </a:solidFill>
                <a:effectLst/>
                <a:uLnTx/>
                <a:uFillTx/>
                <a:latin typeface="Arial"/>
                <a:ea typeface="ヒラギノ角ゴ Pro W3"/>
              </a:rPr>
              <a:t> </a:t>
            </a:r>
            <a:r>
              <a:rPr kumimoji="0" lang="ar-SA" sz="3200" b="0" i="0" u="none" strike="noStrike" kern="1200" cap="none" spc="0" normalizeH="0" baseline="0" noProof="0" err="1">
                <a:ln>
                  <a:noFill/>
                </a:ln>
                <a:solidFill>
                  <a:srgbClr val="FFFFFF"/>
                </a:solidFill>
                <a:effectLst/>
                <a:uLnTx/>
                <a:uFillTx/>
                <a:latin typeface="Arial"/>
                <a:ea typeface="ヒラギノ角ゴ Pro W3"/>
              </a:rPr>
              <a:t>وَٱلْمَذْبَحَ</a:t>
            </a:r>
            <a:r>
              <a:rPr kumimoji="0" lang="ar-SA" sz="3200" b="0" i="0" u="none" strike="noStrike" kern="1200" cap="none" spc="0" normalizeH="0" baseline="0" noProof="0">
                <a:ln>
                  <a:noFill/>
                </a:ln>
                <a:solidFill>
                  <a:srgbClr val="FFFFFF"/>
                </a:solidFill>
                <a:effectLst/>
                <a:uLnTx/>
                <a:uFillTx/>
                <a:latin typeface="Arial"/>
                <a:ea typeface="ヒラギノ角ゴ Pro W3"/>
              </a:rPr>
              <a:t> </a:t>
            </a:r>
            <a:r>
              <a:rPr kumimoji="0" lang="ar-SA" sz="3200" b="0" i="0" u="none" strike="noStrike" kern="1200" cap="none" spc="0" normalizeH="0" baseline="0" noProof="0" err="1">
                <a:ln>
                  <a:noFill/>
                </a:ln>
                <a:solidFill>
                  <a:srgbClr val="FFFFFF"/>
                </a:solidFill>
                <a:effectLst/>
                <a:uLnTx/>
                <a:uFillTx/>
                <a:latin typeface="Arial"/>
                <a:ea typeface="ヒラギノ角ゴ Pro W3"/>
              </a:rPr>
              <a:t>وَٱلسَّاجِدِينَ</a:t>
            </a:r>
            <a:r>
              <a:rPr kumimoji="0" lang="ar-SA" sz="3200" b="0" i="0" u="none" strike="noStrike" kern="1200" cap="none" spc="0" normalizeH="0" baseline="0" noProof="0">
                <a:ln>
                  <a:noFill/>
                </a:ln>
                <a:solidFill>
                  <a:srgbClr val="FFFFFF"/>
                </a:solidFill>
                <a:effectLst/>
                <a:uLnTx/>
                <a:uFillTx/>
                <a:latin typeface="Arial"/>
                <a:ea typeface="ヒラギノ角ゴ Pro W3"/>
              </a:rPr>
              <a:t> فِيهِ. </a:t>
            </a:r>
            <a:r>
              <a:rPr kumimoji="0" lang="ar-SA" sz="3200" b="0" i="0" u="none" strike="noStrike" kern="1200" cap="none" spc="0" normalizeH="0" baseline="30000" noProof="0">
                <a:ln>
                  <a:noFill/>
                </a:ln>
                <a:solidFill>
                  <a:srgbClr val="FFFFFF"/>
                </a:solidFill>
                <a:effectLst/>
                <a:uLnTx/>
                <a:uFillTx/>
                <a:latin typeface="Arial"/>
                <a:ea typeface="ヒラギノ角ゴ Pro W3"/>
              </a:rPr>
              <a:t>٢ </a:t>
            </a:r>
            <a:r>
              <a:rPr kumimoji="0" lang="ar-SA" sz="3200" b="0" i="0" u="none" strike="noStrike" kern="1200" cap="none" spc="0" normalizeH="0" baseline="0" noProof="0">
                <a:ln>
                  <a:noFill/>
                </a:ln>
                <a:solidFill>
                  <a:srgbClr val="FFFFFF"/>
                </a:solidFill>
                <a:effectLst/>
                <a:uLnTx/>
                <a:uFillTx/>
                <a:latin typeface="Arial"/>
                <a:ea typeface="ヒラギノ角ゴ Pro W3"/>
              </a:rPr>
              <a:t>وَأَمَّا </a:t>
            </a:r>
            <a:r>
              <a:rPr kumimoji="0" lang="ar-SA" sz="3200" b="0" i="0" u="none" strike="noStrike" kern="1200" cap="none" spc="0" normalizeH="0" baseline="0" noProof="0" err="1">
                <a:ln>
                  <a:noFill/>
                </a:ln>
                <a:solidFill>
                  <a:srgbClr val="FFFFFF"/>
                </a:solidFill>
                <a:effectLst/>
                <a:uLnTx/>
                <a:uFillTx/>
                <a:latin typeface="Arial"/>
                <a:ea typeface="ヒラギノ角ゴ Pro W3"/>
              </a:rPr>
              <a:t>ٱلدَّارُ</a:t>
            </a:r>
            <a:r>
              <a:rPr kumimoji="0" lang="ar-SA" sz="3200" b="0" i="0" u="none" strike="noStrike" kern="1200" cap="none" spc="0" normalizeH="0" baseline="0" noProof="0">
                <a:ln>
                  <a:noFill/>
                </a:ln>
                <a:solidFill>
                  <a:srgbClr val="FFFFFF"/>
                </a:solidFill>
                <a:effectLst/>
                <a:uLnTx/>
                <a:uFillTx/>
                <a:latin typeface="Arial"/>
                <a:ea typeface="ヒラギノ角ゴ Pro W3"/>
              </a:rPr>
              <a:t> </a:t>
            </a:r>
            <a:r>
              <a:rPr kumimoji="0" lang="ar-SA" sz="3200" b="0" i="0" u="none" strike="noStrike" kern="1200" cap="none" spc="0" normalizeH="0" baseline="0" noProof="0" err="1">
                <a:ln>
                  <a:noFill/>
                </a:ln>
                <a:solidFill>
                  <a:srgbClr val="FFFFFF"/>
                </a:solidFill>
                <a:effectLst/>
                <a:uLnTx/>
                <a:uFillTx/>
                <a:latin typeface="Arial"/>
                <a:ea typeface="ヒラギノ角ゴ Pro W3"/>
              </a:rPr>
              <a:t>ٱلَّتِي</a:t>
            </a:r>
            <a:r>
              <a:rPr kumimoji="0" lang="ar-SA" sz="3200" b="0" i="0" u="none" strike="noStrike" kern="1200" cap="none" spc="0" normalizeH="0" baseline="0" noProof="0">
                <a:ln>
                  <a:noFill/>
                </a:ln>
                <a:solidFill>
                  <a:srgbClr val="FFFFFF"/>
                </a:solidFill>
                <a:effectLst/>
                <a:uLnTx/>
                <a:uFillTx/>
                <a:latin typeface="Arial"/>
                <a:ea typeface="ヒラギノ角ゴ Pro W3"/>
              </a:rPr>
              <a:t> هِيَ خَارِجَ </a:t>
            </a:r>
            <a:r>
              <a:rPr kumimoji="0" lang="ar-SA" sz="3200" b="0" i="0" u="none" strike="noStrike" kern="1200" cap="none" spc="0" normalizeH="0" baseline="0" noProof="0" err="1">
                <a:ln>
                  <a:noFill/>
                </a:ln>
                <a:solidFill>
                  <a:srgbClr val="FFFFFF"/>
                </a:solidFill>
                <a:effectLst/>
                <a:uLnTx/>
                <a:uFillTx/>
                <a:latin typeface="Arial"/>
                <a:ea typeface="ヒラギノ角ゴ Pro W3"/>
              </a:rPr>
              <a:t>ٱلْهَيْكَلِ</a:t>
            </a:r>
            <a:r>
              <a:rPr kumimoji="0" lang="ar-SA" sz="3200" b="0" i="0" u="none" strike="noStrike" kern="1200" cap="none" spc="0" normalizeH="0" baseline="0" noProof="0">
                <a:ln>
                  <a:noFill/>
                </a:ln>
                <a:solidFill>
                  <a:srgbClr val="FFFFFF"/>
                </a:solidFill>
                <a:effectLst/>
                <a:uLnTx/>
                <a:uFillTx/>
                <a:latin typeface="Arial"/>
                <a:ea typeface="ヒラギノ角ゴ Pro W3"/>
              </a:rPr>
              <a:t>، </a:t>
            </a:r>
            <a:r>
              <a:rPr kumimoji="0" lang="ar-SA" sz="3200" b="0" i="0" u="none" strike="noStrike" kern="1200" cap="none" spc="0" normalizeH="0" baseline="0" noProof="0" err="1">
                <a:ln>
                  <a:noFill/>
                </a:ln>
                <a:solidFill>
                  <a:srgbClr val="FFFFFF"/>
                </a:solidFill>
                <a:effectLst/>
                <a:uLnTx/>
                <a:uFillTx/>
                <a:latin typeface="Arial"/>
                <a:ea typeface="ヒラギノ角ゴ Pro W3"/>
              </a:rPr>
              <a:t>فَٱطْرَحْهَا</a:t>
            </a:r>
            <a:r>
              <a:rPr kumimoji="0" lang="ar-SA" sz="3200" b="0" i="0" u="none" strike="noStrike" kern="1200" cap="none" spc="0" normalizeH="0" baseline="0" noProof="0">
                <a:ln>
                  <a:noFill/>
                </a:ln>
                <a:solidFill>
                  <a:srgbClr val="FFFFFF"/>
                </a:solidFill>
                <a:effectLst/>
                <a:uLnTx/>
                <a:uFillTx/>
                <a:latin typeface="Arial"/>
                <a:ea typeface="ヒラギノ角ゴ Pro W3"/>
              </a:rPr>
              <a:t> خَارِجًا وَلَا تَقِسْهَا، لِأَنَّهَا قَدْ أُعْطِيَتْ لِلْأُمَمِ، وَسَيَدُوسُونَ </a:t>
            </a:r>
            <a:r>
              <a:rPr kumimoji="0" lang="ar-SA" sz="3200" b="0" i="0" u="none" strike="noStrike" kern="1200" cap="none" spc="0" normalizeH="0" baseline="0" noProof="0" err="1">
                <a:ln>
                  <a:noFill/>
                </a:ln>
                <a:solidFill>
                  <a:srgbClr val="FFFFFF"/>
                </a:solidFill>
                <a:effectLst/>
                <a:uLnTx/>
                <a:uFillTx/>
                <a:latin typeface="Arial"/>
                <a:ea typeface="ヒラギノ角ゴ Pro W3"/>
              </a:rPr>
              <a:t>ٱلْمَدِينَةَ</a:t>
            </a:r>
            <a:r>
              <a:rPr kumimoji="0" lang="ar-SA" sz="3200" b="0" i="0" u="none" strike="noStrike" kern="1200" cap="none" spc="0" normalizeH="0" baseline="0" noProof="0">
                <a:ln>
                  <a:noFill/>
                </a:ln>
                <a:solidFill>
                  <a:srgbClr val="FFFFFF"/>
                </a:solidFill>
                <a:effectLst/>
                <a:uLnTx/>
                <a:uFillTx/>
                <a:latin typeface="Arial"/>
                <a:ea typeface="ヒラギノ角ゴ Pro W3"/>
              </a:rPr>
              <a:t> </a:t>
            </a:r>
            <a:r>
              <a:rPr kumimoji="0" lang="ar-SA" sz="3200" b="0" i="0" u="none" strike="noStrike" kern="1200" cap="none" spc="0" normalizeH="0" baseline="0" noProof="0" err="1">
                <a:ln>
                  <a:noFill/>
                </a:ln>
                <a:solidFill>
                  <a:srgbClr val="FFFFFF"/>
                </a:solidFill>
                <a:effectLst/>
                <a:uLnTx/>
                <a:uFillTx/>
                <a:latin typeface="Arial"/>
                <a:ea typeface="ヒラギノ角ゴ Pro W3"/>
              </a:rPr>
              <a:t>ٱلْمُقَدَّسَةَ</a:t>
            </a:r>
            <a:r>
              <a:rPr kumimoji="0" lang="ar-SA" sz="3200" b="0" i="0" u="none" strike="noStrike" kern="1200" cap="none" spc="0" normalizeH="0" baseline="0" noProof="0">
                <a:ln>
                  <a:noFill/>
                </a:ln>
                <a:solidFill>
                  <a:srgbClr val="FFFFFF"/>
                </a:solidFill>
                <a:effectLst/>
                <a:uLnTx/>
                <a:uFillTx/>
                <a:latin typeface="Arial"/>
                <a:ea typeface="ヒラギノ角ゴ Pro W3"/>
              </a:rPr>
              <a:t> </a:t>
            </a:r>
            <a:r>
              <a:rPr kumimoji="0" lang="ar-SA" sz="3200" b="0" i="0" u="none" strike="noStrike" kern="1200" cap="none" spc="0" normalizeH="0" baseline="0" noProof="0" err="1">
                <a:ln>
                  <a:noFill/>
                </a:ln>
                <a:solidFill>
                  <a:srgbClr val="FFFFFF"/>
                </a:solidFill>
                <a:effectLst/>
                <a:uLnTx/>
                <a:uFillTx/>
                <a:latin typeface="Arial"/>
                <a:ea typeface="ヒラギノ角ゴ Pro W3"/>
              </a:rPr>
              <a:t>ٱثْنَيْنِ</a:t>
            </a:r>
            <a:r>
              <a:rPr kumimoji="0" lang="ar-SA" sz="3200" b="0" i="0" u="none" strike="noStrike" kern="1200" cap="none" spc="0" normalizeH="0" baseline="0" noProof="0">
                <a:ln>
                  <a:noFill/>
                </a:ln>
                <a:solidFill>
                  <a:srgbClr val="FFFFFF"/>
                </a:solidFill>
                <a:effectLst/>
                <a:uLnTx/>
                <a:uFillTx/>
                <a:latin typeface="Arial"/>
                <a:ea typeface="ヒラギノ角ゴ Pro W3"/>
              </a:rPr>
              <a:t> وَأَرْبَعِينَ شَهْرًا. </a:t>
            </a:r>
            <a:r>
              <a:rPr kumimoji="0" lang="ar-SA" sz="3200" b="0" i="0" u="none" strike="noStrike" kern="1200" cap="none" spc="0" normalizeH="0" baseline="30000" noProof="0">
                <a:ln>
                  <a:noFill/>
                </a:ln>
                <a:solidFill>
                  <a:srgbClr val="FFFFFF"/>
                </a:solidFill>
                <a:effectLst/>
                <a:uLnTx/>
                <a:uFillTx/>
                <a:latin typeface="Arial"/>
                <a:ea typeface="ヒラギノ角ゴ Pro W3"/>
              </a:rPr>
              <a:t>٣ </a:t>
            </a:r>
            <a:r>
              <a:rPr kumimoji="0" lang="ar-SA" sz="3200" b="0" i="0" u="none" strike="noStrike" kern="1200" cap="none" spc="0" normalizeH="0" baseline="0" noProof="0">
                <a:ln>
                  <a:noFill/>
                </a:ln>
                <a:solidFill>
                  <a:srgbClr val="FFFFFF"/>
                </a:solidFill>
                <a:effectLst/>
                <a:uLnTx/>
                <a:uFillTx/>
                <a:latin typeface="Arial"/>
                <a:ea typeface="ヒラギノ角ゴ Pro W3"/>
              </a:rPr>
              <a:t>وَسَأُعْطِي لِشَاهِدَيَّ، فَيَتَنَبَّآنِ أَلْفًا وَمِئَتَيْنِ وَسِتِّينَ يَوْمًا، لَابِسَيْنِ مُسُوحًا»</a:t>
            </a:r>
            <a:endParaRPr kumimoji="0" lang="en-US" sz="3200" b="0" i="0" u="none" strike="noStrike" kern="1200" cap="none" spc="0" normalizeH="0" baseline="0" noProof="0">
              <a:ln>
                <a:noFill/>
              </a:ln>
              <a:solidFill>
                <a:srgbClr val="FFFFFF"/>
              </a:solidFill>
              <a:effectLst/>
              <a:uLnTx/>
              <a:uFillTx/>
              <a:latin typeface="Arial"/>
              <a:ea typeface="Arial" charset="0"/>
              <a:cs typeface="Arial" charset="0"/>
            </a:endParaRPr>
          </a:p>
        </p:txBody>
      </p:sp>
    </p:spTree>
    <p:extLst>
      <p:ext uri="{BB962C8B-B14F-4D97-AF65-F5344CB8AC3E}">
        <p14:creationId xmlns:p14="http://schemas.microsoft.com/office/powerpoint/2010/main" val="2856867730"/>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5538" name="Rectangle 99"/>
          <p:cNvSpPr>
            <a:spLocks noGrp="1" noChangeArrowheads="1"/>
          </p:cNvSpPr>
          <p:nvPr>
            <p:ph type="title"/>
          </p:nvPr>
        </p:nvSpPr>
        <p:spPr>
          <a:xfrm>
            <a:off x="685800" y="917575"/>
            <a:ext cx="7772400" cy="1143000"/>
          </a:xfrm>
        </p:spPr>
        <p:txBody>
          <a:bodyPr/>
          <a:lstStyle/>
          <a:p>
            <a:r>
              <a:rPr lang="en-US">
                <a:latin typeface="Times New Roman" charset="0"/>
                <a:ea typeface="ＭＳ Ｐゴシック" charset="0"/>
                <a:cs typeface="ＭＳ Ｐゴシック" charset="0"/>
              </a:rPr>
              <a:t>11:1 Measure</a:t>
            </a:r>
          </a:p>
        </p:txBody>
      </p:sp>
      <p:graphicFrame>
        <p:nvGraphicFramePr>
          <p:cNvPr id="120855" name="Group 23"/>
          <p:cNvGraphicFramePr>
            <a:graphicFrameLocks noGrp="1"/>
          </p:cNvGraphicFramePr>
          <p:nvPr>
            <p:ph sz="half" idx="1"/>
          </p:nvPr>
        </p:nvGraphicFramePr>
        <p:xfrm>
          <a:off x="34925" y="1125538"/>
          <a:ext cx="9109076" cy="5688012"/>
        </p:xfrm>
        <a:graphic>
          <a:graphicData uri="http://schemas.openxmlformats.org/drawingml/2006/table">
            <a:tbl>
              <a:tblPr/>
              <a:tblGrid>
                <a:gridCol w="2277269">
                  <a:extLst>
                    <a:ext uri="{9D8B030D-6E8A-4147-A177-3AD203B41FA5}">
                      <a16:colId xmlns:a16="http://schemas.microsoft.com/office/drawing/2014/main" val="20000"/>
                    </a:ext>
                  </a:extLst>
                </a:gridCol>
                <a:gridCol w="2278934">
                  <a:extLst>
                    <a:ext uri="{9D8B030D-6E8A-4147-A177-3AD203B41FA5}">
                      <a16:colId xmlns:a16="http://schemas.microsoft.com/office/drawing/2014/main" val="20001"/>
                    </a:ext>
                  </a:extLst>
                </a:gridCol>
                <a:gridCol w="2275604">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8838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مصطلح او تعبير</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بيل</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dirty="0">
                          <a:ln>
                            <a:noFill/>
                          </a:ln>
                          <a:solidFill>
                            <a:schemeClr val="bg1"/>
                          </a:solidFill>
                          <a:effectLst/>
                          <a:latin typeface="Arial"/>
                          <a:ea typeface="ＭＳ Ｐゴシック" charset="0"/>
                          <a:cs typeface="Arial"/>
                        </a:rPr>
                        <a:t>رمزي</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a:ea typeface="ＭＳ Ｐゴシック" charset="0"/>
                          <a:cs typeface="Arial"/>
                        </a:rPr>
                        <a:t>اوزبورن</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dirty="0">
                          <a:ln>
                            <a:noFill/>
                          </a:ln>
                          <a:solidFill>
                            <a:schemeClr val="bg1"/>
                          </a:solidFill>
                          <a:effectLst/>
                          <a:latin typeface="Arial"/>
                          <a:ea typeface="ＭＳ Ｐゴシック" charset="0"/>
                          <a:cs typeface="Arial"/>
                        </a:rPr>
                        <a:t>رمزي - حرفي</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a:ea typeface="ＭＳ Ｐゴシック" charset="0"/>
                          <a:cs typeface="Arial"/>
                        </a:rPr>
                        <a:t>توماس</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dirty="0">
                          <a:ln>
                            <a:noFill/>
                          </a:ln>
                          <a:solidFill>
                            <a:schemeClr val="bg1"/>
                          </a:solidFill>
                          <a:effectLst/>
                          <a:latin typeface="Arial"/>
                          <a:ea typeface="ＭＳ Ｐゴシック" charset="0"/>
                          <a:cs typeface="Arial"/>
                        </a:rPr>
                        <a:t>حرفي</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19962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a:ln>
                            <a:noFill/>
                          </a:ln>
                          <a:solidFill>
                            <a:schemeClr val="bg1"/>
                          </a:solidFill>
                          <a:effectLst/>
                          <a:latin typeface="Arial"/>
                          <a:ea typeface="ＭＳ Ｐゴシック" charset="0"/>
                          <a:cs typeface="Arial"/>
                        </a:rPr>
                        <a:t>١</a:t>
                      </a:r>
                      <a:endParaRPr kumimoji="0" lang="en-US" altLang="zh-CN" sz="2400" b="1" i="0"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a:ln>
                            <a:noFill/>
                          </a:ln>
                          <a:solidFill>
                            <a:schemeClr val="bg1"/>
                          </a:solidFill>
                          <a:effectLst/>
                          <a:latin typeface="+mn-lt"/>
                          <a:ea typeface="ＭＳ Ｐゴシック" charset="0"/>
                          <a:cs typeface="Arial"/>
                        </a:rPr>
                        <a:t>"قياس" 
</a:t>
                      </a:r>
                      <a:r>
                        <a:rPr kumimoji="0" lang="en-US" altLang="zh-CN" sz="2400" b="1" i="0" u="none" strike="noStrike" cap="none" normalizeH="0" baseline="0">
                          <a:ln>
                            <a:noFill/>
                          </a:ln>
                          <a:solidFill>
                            <a:schemeClr val="bg1"/>
                          </a:solidFill>
                          <a:effectLst/>
                          <a:latin typeface="Arial"/>
                          <a:ea typeface="ＭＳ Ｐゴシック" charset="0"/>
                          <a:cs typeface="Arial"/>
                        </a:rPr>
                        <a:t>(</a:t>
                      </a:r>
                      <a:r>
                        <a:rPr kumimoji="0" lang="ar-SA" altLang="zh-CN" sz="2400" b="1" i="0" u="none" strike="noStrike" cap="none" normalizeH="0" baseline="0">
                          <a:ln>
                            <a:noFill/>
                          </a:ln>
                          <a:solidFill>
                            <a:schemeClr val="bg1"/>
                          </a:solidFill>
                          <a:effectLst/>
                          <a:latin typeface="Arial"/>
                          <a:ea typeface="ＭＳ Ｐゴシック" charset="0"/>
                          <a:cs typeface="Arial"/>
                        </a:rPr>
                        <a:t>١١</a:t>
                      </a:r>
                      <a:r>
                        <a:rPr kumimoji="0" lang="en-US" altLang="zh-CN" sz="2400" b="1" i="0" u="none" strike="noStrike" cap="none" normalizeH="0" baseline="0">
                          <a:ln>
                            <a:noFill/>
                          </a:ln>
                          <a:solidFill>
                            <a:schemeClr val="bg1"/>
                          </a:solidFill>
                          <a:effectLst/>
                          <a:latin typeface="Arial"/>
                          <a:ea typeface="ＭＳ Ｐゴシック" charset="0"/>
                          <a:cs typeface="Arial"/>
                        </a:rPr>
                        <a:t>:</a:t>
                      </a:r>
                      <a:r>
                        <a:rPr kumimoji="0" lang="ar-SA" altLang="zh-CN" sz="2400" b="1" i="0" u="none" strike="noStrike" cap="none" normalizeH="0" baseline="0">
                          <a:ln>
                            <a:noFill/>
                          </a:ln>
                          <a:solidFill>
                            <a:schemeClr val="bg1"/>
                          </a:solidFill>
                          <a:effectLst/>
                          <a:latin typeface="Arial"/>
                          <a:ea typeface="ＭＳ Ｐゴシック" charset="0"/>
                          <a:cs typeface="Arial"/>
                        </a:rPr>
                        <a:t>١</a:t>
                      </a:r>
                      <a:r>
                        <a:rPr kumimoji="0" lang="en-US" altLang="zh-CN" sz="2400" b="1" i="0" u="none" strike="noStrike" cap="none" normalizeH="0" baseline="0">
                          <a:ln>
                            <a:noFill/>
                          </a:ln>
                          <a:solidFill>
                            <a:schemeClr val="bg1"/>
                          </a:solidFill>
                          <a:effectLst/>
                          <a:latin typeface="Arial"/>
                          <a:ea typeface="ＭＳ Ｐゴシック" charset="0"/>
                          <a:cs typeface="Arial"/>
                        </a:rPr>
                        <a:t>) </a:t>
                      </a:r>
                      <a:endParaRPr kumimoji="0" lang="en-US" sz="2400" b="1" i="0" u="none" strike="noStrike" cap="none" normalizeH="0" baseline="0">
                        <a:ln>
                          <a:noFill/>
                        </a:ln>
                        <a:solidFill>
                          <a:schemeClr val="bg1"/>
                        </a:solidFill>
                        <a:effectLst/>
                        <a:latin typeface="Arial"/>
                        <a:ea typeface="ＭＳ Ｐゴシック" charset="0"/>
                        <a:cs typeface="Arial"/>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mn-lt"/>
                          <a:ea typeface="ＭＳ Ｐゴシック" charset="0"/>
                          <a:cs typeface="Arial"/>
                        </a:rPr>
                        <a:t>"الوعد المعصوم بحضور الله في المستقبل"؛ "حماية جماعة الله الأخروي"؛ "حتى </a:t>
                      </a:r>
                      <a:r>
                        <a:rPr kumimoji="0" lang="ar-SA" altLang="zh-CN" sz="2400" b="1" i="0" u="none" strike="noStrike" cap="none" normalizeH="0" baseline="0" dirty="0" err="1">
                          <a:ln>
                            <a:noFill/>
                          </a:ln>
                          <a:solidFill>
                            <a:schemeClr val="bg1"/>
                          </a:solidFill>
                          <a:effectLst/>
                          <a:latin typeface="+mn-lt"/>
                          <a:ea typeface="ＭＳ Ｐゴシック" charset="0"/>
                          <a:cs typeface="Arial"/>
                        </a:rPr>
                        <a:t>الإختطاف</a:t>
                      </a:r>
                      <a:r>
                        <a:rPr kumimoji="0" lang="ar-SA" altLang="zh-CN" sz="2400" b="1" i="0" u="none" strike="noStrike" cap="none" normalizeH="0" baseline="0" dirty="0">
                          <a:ln>
                            <a:noFill/>
                          </a:ln>
                          <a:solidFill>
                            <a:schemeClr val="bg1"/>
                          </a:solidFill>
                          <a:effectLst/>
                          <a:latin typeface="+mn-lt"/>
                          <a:ea typeface="ＭＳ Ｐゴシック" charset="0"/>
                          <a:cs typeface="Arial"/>
                        </a:rPr>
                        <a:t>"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mn-lt"/>
                          <a:ea typeface="ＭＳ Ｐゴシック" charset="0"/>
                          <a:cs typeface="Arial"/>
                        </a:rPr>
                        <a:t>"الحفاظ على القديسين روحياً في </a:t>
                      </a:r>
                      <a:r>
                        <a:rPr kumimoji="0" lang="ar-SA" altLang="zh-CN" sz="2400" b="1" i="0" u="none" strike="noStrike" cap="none" normalizeH="0" baseline="0" dirty="0" err="1">
                          <a:ln>
                            <a:noFill/>
                          </a:ln>
                          <a:solidFill>
                            <a:schemeClr val="bg1"/>
                          </a:solidFill>
                          <a:effectLst/>
                          <a:latin typeface="+mn-lt"/>
                          <a:ea typeface="ＭＳ Ｐゴシック" charset="0"/>
                          <a:cs typeface="Arial"/>
                        </a:rPr>
                        <a:t>الإضطهاد</a:t>
                      </a:r>
                      <a:r>
                        <a:rPr kumimoji="0" lang="ar-SA" altLang="zh-CN" sz="2400" b="1" i="0" u="none" strike="noStrike" cap="none" normalizeH="0" baseline="0" dirty="0">
                          <a:ln>
                            <a:noFill/>
                          </a:ln>
                          <a:solidFill>
                            <a:schemeClr val="bg1"/>
                          </a:solidFill>
                          <a:effectLst/>
                          <a:latin typeface="+mn-lt"/>
                          <a:ea typeface="ＭＳ Ｐゴシック" charset="0"/>
                          <a:cs typeface="Arial"/>
                        </a:rPr>
                        <a:t> الكبير القادم"؛ "توقع نبوي للنصر النهائي للكنيسة"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mn-lt"/>
                          <a:ea typeface="ＭＳ Ｐゴシック" charset="0"/>
                          <a:cs typeface="Arial"/>
                        </a:rPr>
                        <a:t>"علامة من صلاح الله"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5557" name="Picture 91" descr="CarrieG-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152400" y="4076700"/>
            <a:ext cx="1533525" cy="2503488"/>
          </a:xfrm>
        </p:spPr>
      </p:pic>
      <p:sp>
        <p:nvSpPr>
          <p:cNvPr id="705556" name="WordArt 77"/>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0135" name="Text Box 33"/>
          <p:cNvSpPr txBox="1">
            <a:spLocks noChangeArrowheads="1"/>
          </p:cNvSpPr>
          <p:nvPr/>
        </p:nvSpPr>
        <p:spPr bwMode="auto">
          <a:xfrm>
            <a:off x="8375923"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٣٢٩</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3729480585"/>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p:cNvPicPr>
            <a:picLocks noChangeAspect="1" noChangeArrowheads="1"/>
          </p:cNvPicPr>
          <p:nvPr/>
        </p:nvPicPr>
        <p:blipFill>
          <a:blip r:embed="rId2" cstate="screen">
            <a:lum bright="-30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141315" name="Rectangle 3"/>
          <p:cNvSpPr>
            <a:spLocks noGrp="1" noChangeArrowheads="1"/>
          </p:cNvSpPr>
          <p:nvPr>
            <p:ph type="title"/>
          </p:nvPr>
        </p:nvSpPr>
        <p:spPr>
          <a:xfrm>
            <a:off x="4067944" y="4149080"/>
            <a:ext cx="5076056" cy="2099320"/>
          </a:xfrm>
          <a:effectLst>
            <a:outerShdw blurRad="63500" dist="35921" dir="2700000" algn="ctr" rotWithShape="0">
              <a:schemeClr val="bg2">
                <a:alpha val="74998"/>
              </a:schemeClr>
            </a:outerShdw>
          </a:effectLst>
        </p:spPr>
        <p:txBody>
          <a:bodyPr/>
          <a:lstStyle/>
          <a:p>
            <a:pPr eaLnBrk="1" hangingPunct="1">
              <a:defRPr/>
            </a:pPr>
            <a:r>
              <a:rPr lang="ar-SA" sz="4000" dirty="0">
                <a:effectLst>
                  <a:outerShdw blurRad="38100" dist="38100" dir="2700000" algn="tl">
                    <a:srgbClr val="000000"/>
                  </a:outerShdw>
                </a:effectLst>
                <a:latin typeface="Arial" charset="0"/>
                <a:ea typeface="ＭＳ Ｐゴシック" charset="0"/>
                <a:cs typeface="Times New Roman" charset="0"/>
              </a:rPr>
              <a:t>حبل قياس لمدينة أورشليم (زكريا٢: ١-٤)</a:t>
            </a:r>
            <a:endParaRPr lang="en-US" sz="4000" dirty="0">
              <a:effectLst>
                <a:outerShdw blurRad="38100" dist="38100" dir="2700000" algn="tl">
                  <a:srgbClr val="000000"/>
                </a:outerShdw>
              </a:effectLst>
              <a:latin typeface="Arial" charset="0"/>
              <a:ea typeface="ＭＳ Ｐゴシック" charset="0"/>
              <a:cs typeface="Times New Roman" charset="0"/>
            </a:endParaRPr>
          </a:p>
        </p:txBody>
      </p:sp>
      <p:sp>
        <p:nvSpPr>
          <p:cNvPr id="4" name="Rectangle 3"/>
          <p:cNvSpPr txBox="1">
            <a:spLocks noChangeArrowheads="1"/>
          </p:cNvSpPr>
          <p:nvPr/>
        </p:nvSpPr>
        <p:spPr bwMode="auto">
          <a:xfrm>
            <a:off x="3366052" y="203326"/>
            <a:ext cx="5578151" cy="3742428"/>
          </a:xfrm>
          <a:prstGeom prst="rect">
            <a:avLst/>
          </a:prstGeom>
          <a:noFill/>
          <a:ln w="9525">
            <a:noFill/>
            <a:miter lim="800000"/>
            <a:headEnd/>
            <a:tailEnd/>
          </a:ln>
          <a:effectLst>
            <a:outerShdw blurRad="63500" dist="35921"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SA" sz="2800" b="0" i="0" u="none" strike="noStrike" kern="1200" cap="none" spc="0" normalizeH="0" baseline="30000" noProof="0">
                <a:ln>
                  <a:noFill/>
                </a:ln>
                <a:solidFill>
                  <a:srgbClr val="000000"/>
                </a:solidFill>
                <a:effectLst/>
                <a:uLnTx/>
                <a:uFillTx/>
                <a:latin typeface="amiriregular"/>
                <a:ea typeface="ＭＳ Ｐゴシック" pitchFamily="24" charset="-128"/>
                <a:cs typeface="Arial"/>
              </a:rPr>
              <a:t> </a:t>
            </a:r>
            <a:r>
              <a:rPr kumimoji="0" lang="ar-SA" sz="3200" b="0" i="0" u="none" strike="noStrike" kern="1200" cap="none" spc="0" normalizeH="0" baseline="0" noProof="0">
                <a:ln>
                  <a:noFill/>
                </a:ln>
                <a:solidFill>
                  <a:srgbClr val="FFFFCC"/>
                </a:solidFill>
                <a:effectLst/>
                <a:uLnTx/>
                <a:uFillTx/>
                <a:latin typeface="amiriregular"/>
                <a:ea typeface="ＭＳ Ｐゴシック" pitchFamily="24" charset="-128"/>
                <a:cs typeface="Arial"/>
              </a:rPr>
              <a:t>فَرَفَعْتُ عَيْنَيَّ وَنَظَرْتُ وَإِذَا رَجُلٌ وَبِيَدِهِ حَبْلُ قِيَاسٍ. </a:t>
            </a:r>
            <a:r>
              <a:rPr kumimoji="0" lang="ar-SA" sz="3200" b="0" i="0" u="none" strike="noStrike" kern="1200" cap="none" spc="0" normalizeH="0" baseline="30000" noProof="0">
                <a:ln>
                  <a:noFill/>
                </a:ln>
                <a:solidFill>
                  <a:srgbClr val="FFFFCC"/>
                </a:solidFill>
                <a:effectLst/>
                <a:uLnTx/>
                <a:uFillTx/>
                <a:latin typeface="amiriregular"/>
                <a:ea typeface="ＭＳ Ｐゴシック" pitchFamily="24" charset="-128"/>
                <a:cs typeface="Arial"/>
              </a:rPr>
              <a:t>٢ </a:t>
            </a:r>
            <a:r>
              <a:rPr kumimoji="0" lang="ar-SA" sz="3200" b="0" i="0" u="none" strike="noStrike" kern="1200" cap="none" spc="0" normalizeH="0" baseline="0" noProof="0">
                <a:ln>
                  <a:noFill/>
                </a:ln>
                <a:solidFill>
                  <a:srgbClr val="FFFFCC"/>
                </a:solidFill>
                <a:effectLst/>
                <a:uLnTx/>
                <a:uFillTx/>
                <a:latin typeface="amiriregular"/>
                <a:ea typeface="ＭＳ Ｐゴシック" pitchFamily="24" charset="-128"/>
                <a:cs typeface="Arial"/>
              </a:rPr>
              <a:t>فَقُلْتُ: «إِلَى أَيْنَ أَنْتَ ذَاهِبٌ؟» فَقَالَ لِي: «لِأَقِيسَ أُورُشَلِيمَ، لِأَرَى كَمْ عَرْضُهَا وَكَمْ طُولُهَا». </a:t>
            </a:r>
            <a:r>
              <a:rPr kumimoji="0" lang="ar-SA" sz="3200" b="0" i="0" u="none" strike="noStrike" kern="1200" cap="none" spc="0" normalizeH="0" baseline="30000" noProof="0">
                <a:ln>
                  <a:noFill/>
                </a:ln>
                <a:solidFill>
                  <a:srgbClr val="FFFFCC"/>
                </a:solidFill>
                <a:effectLst/>
                <a:uLnTx/>
                <a:uFillTx/>
                <a:latin typeface="amiriregular"/>
                <a:ea typeface="ＭＳ Ｐゴシック" pitchFamily="24" charset="-128"/>
                <a:cs typeface="Arial"/>
              </a:rPr>
              <a:t>٣ </a:t>
            </a:r>
            <a:r>
              <a:rPr kumimoji="0" lang="ar-SA" sz="3200" b="0" i="0" u="none" strike="noStrike" kern="1200" cap="none" spc="0" normalizeH="0" baseline="0" noProof="0">
                <a:ln>
                  <a:noFill/>
                </a:ln>
                <a:solidFill>
                  <a:srgbClr val="FFFFCC"/>
                </a:solidFill>
                <a:effectLst/>
                <a:uLnTx/>
                <a:uFillTx/>
                <a:latin typeface="amiriregular"/>
                <a:ea typeface="ＭＳ Ｐゴシック" pitchFamily="24" charset="-128"/>
                <a:cs typeface="Arial"/>
              </a:rPr>
              <a:t>وَإِذَا </a:t>
            </a:r>
            <a:r>
              <a:rPr kumimoji="0" lang="ar-SA" sz="3200" b="0" i="0" u="none" strike="noStrike" kern="1200" cap="none" spc="0" normalizeH="0" baseline="0" noProof="0" err="1">
                <a:ln>
                  <a:noFill/>
                </a:ln>
                <a:solidFill>
                  <a:srgbClr val="FFFFCC"/>
                </a:solidFill>
                <a:effectLst/>
                <a:uLnTx/>
                <a:uFillTx/>
                <a:latin typeface="amiriregular"/>
                <a:ea typeface="ＭＳ Ｐゴシック" pitchFamily="24" charset="-128"/>
                <a:cs typeface="Arial"/>
              </a:rPr>
              <a:t>بِٱلْمَلَاكِ</a:t>
            </a:r>
            <a:r>
              <a:rPr kumimoji="0" lang="ar-SA" sz="3200" b="0" i="0" u="none" strike="noStrike" kern="1200" cap="none" spc="0" normalizeH="0" baseline="0" noProof="0">
                <a:ln>
                  <a:noFill/>
                </a:ln>
                <a:solidFill>
                  <a:srgbClr val="FFFFCC"/>
                </a:solidFill>
                <a:effectLst/>
                <a:uLnTx/>
                <a:uFillTx/>
                <a:latin typeface="amiriregular"/>
                <a:ea typeface="ＭＳ Ｐゴシック" pitchFamily="24" charset="-128"/>
                <a:cs typeface="Arial"/>
              </a:rPr>
              <a:t> </a:t>
            </a:r>
            <a:r>
              <a:rPr kumimoji="0" lang="ar-SA" sz="3200" b="0" i="0" u="none" strike="noStrike" kern="1200" cap="none" spc="0" normalizeH="0" baseline="0" noProof="0" err="1">
                <a:ln>
                  <a:noFill/>
                </a:ln>
                <a:solidFill>
                  <a:srgbClr val="FFFFCC"/>
                </a:solidFill>
                <a:effectLst/>
                <a:uLnTx/>
                <a:uFillTx/>
                <a:latin typeface="amiriregular"/>
                <a:ea typeface="ＭＳ Ｐゴシック" pitchFamily="24" charset="-128"/>
                <a:cs typeface="Arial"/>
              </a:rPr>
              <a:t>ٱلَّذِي</a:t>
            </a:r>
            <a:r>
              <a:rPr kumimoji="0" lang="ar-SA" sz="3200" b="0" i="0" u="none" strike="noStrike" kern="1200" cap="none" spc="0" normalizeH="0" baseline="0" noProof="0">
                <a:ln>
                  <a:noFill/>
                </a:ln>
                <a:solidFill>
                  <a:srgbClr val="FFFFCC"/>
                </a:solidFill>
                <a:effectLst/>
                <a:uLnTx/>
                <a:uFillTx/>
                <a:latin typeface="amiriregular"/>
                <a:ea typeface="ＭＳ Ｐゴシック" pitchFamily="24" charset="-128"/>
                <a:cs typeface="Arial"/>
              </a:rPr>
              <a:t> كَلَّمَنِي قَدْ خَرَجَ، وَخَرَجَ مَلَاكٌ آخَرُ لِلِقَائِهِ. </a:t>
            </a:r>
            <a:r>
              <a:rPr kumimoji="0" lang="ar-SA" sz="3200" b="0" i="0" u="none" strike="noStrike" kern="1200" cap="none" spc="0" normalizeH="0" baseline="30000" noProof="0">
                <a:ln>
                  <a:noFill/>
                </a:ln>
                <a:solidFill>
                  <a:srgbClr val="FFFFCC"/>
                </a:solidFill>
                <a:effectLst/>
                <a:uLnTx/>
                <a:uFillTx/>
                <a:latin typeface="amiriregular"/>
                <a:ea typeface="ＭＳ Ｐゴシック" pitchFamily="24" charset="-128"/>
                <a:cs typeface="Arial"/>
              </a:rPr>
              <a:t>٤ </a:t>
            </a:r>
            <a:r>
              <a:rPr kumimoji="0" lang="ar-SA" sz="3200" b="0" i="0" u="none" strike="noStrike" kern="1200" cap="none" spc="0" normalizeH="0" baseline="0" noProof="0">
                <a:ln>
                  <a:noFill/>
                </a:ln>
                <a:solidFill>
                  <a:srgbClr val="FFFFCC"/>
                </a:solidFill>
                <a:effectLst/>
                <a:uLnTx/>
                <a:uFillTx/>
                <a:latin typeface="amiriregular"/>
                <a:ea typeface="ＭＳ Ｐゴシック" pitchFamily="24" charset="-128"/>
                <a:cs typeface="Arial"/>
              </a:rPr>
              <a:t>فَقَالَ لَهُ: «</a:t>
            </a:r>
            <a:r>
              <a:rPr kumimoji="0" lang="ar-SA" sz="3200" b="0" i="0" u="none" strike="noStrike" kern="1200" cap="none" spc="0" normalizeH="0" baseline="0" noProof="0" err="1">
                <a:ln>
                  <a:noFill/>
                </a:ln>
                <a:solidFill>
                  <a:srgbClr val="FFFFCC"/>
                </a:solidFill>
                <a:effectLst/>
                <a:uLnTx/>
                <a:uFillTx/>
                <a:latin typeface="amiriregular"/>
                <a:ea typeface="ＭＳ Ｐゴシック" pitchFamily="24" charset="-128"/>
                <a:cs typeface="Arial"/>
              </a:rPr>
              <a:t>ٱجْرِ</a:t>
            </a:r>
            <a:r>
              <a:rPr kumimoji="0" lang="ar-SA" sz="3200" b="0" i="0" u="none" strike="noStrike" kern="1200" cap="none" spc="0" normalizeH="0" baseline="0" noProof="0">
                <a:ln>
                  <a:noFill/>
                </a:ln>
                <a:solidFill>
                  <a:srgbClr val="FFFFCC"/>
                </a:solidFill>
                <a:effectLst/>
                <a:uLnTx/>
                <a:uFillTx/>
                <a:latin typeface="amiriregular"/>
                <a:ea typeface="ＭＳ Ｐゴシック" pitchFamily="24" charset="-128"/>
                <a:cs typeface="Arial"/>
              </a:rPr>
              <a:t> وَكَلِّمْ هَذَا </a:t>
            </a:r>
            <a:r>
              <a:rPr kumimoji="0" lang="ar-SA" sz="3200" b="0" i="0" u="none" strike="noStrike" kern="1200" cap="none" spc="0" normalizeH="0" baseline="0" noProof="0" err="1">
                <a:ln>
                  <a:noFill/>
                </a:ln>
                <a:solidFill>
                  <a:srgbClr val="FFFFCC"/>
                </a:solidFill>
                <a:effectLst/>
                <a:uLnTx/>
                <a:uFillTx/>
                <a:latin typeface="amiriregular"/>
                <a:ea typeface="ＭＳ Ｐゴシック" pitchFamily="24" charset="-128"/>
                <a:cs typeface="Arial"/>
              </a:rPr>
              <a:t>ٱلْغُلَامَ</a:t>
            </a:r>
            <a:r>
              <a:rPr kumimoji="0" lang="ar-SA" sz="3200" b="0" i="0" u="none" strike="noStrike" kern="1200" cap="none" spc="0" normalizeH="0" baseline="0" noProof="0">
                <a:ln>
                  <a:noFill/>
                </a:ln>
                <a:solidFill>
                  <a:srgbClr val="FFFFCC"/>
                </a:solidFill>
                <a:effectLst/>
                <a:uLnTx/>
                <a:uFillTx/>
                <a:latin typeface="amiriregular"/>
                <a:ea typeface="ＭＳ Ｐゴシック" pitchFamily="24" charset="-128"/>
                <a:cs typeface="Arial"/>
              </a:rPr>
              <a:t> قَائِلًا: </a:t>
            </a:r>
            <a:r>
              <a:rPr kumimoji="0" lang="ar-SA" sz="3200" b="0" i="0" u="none" strike="noStrike" kern="1200" cap="none" spc="0" normalizeH="0" baseline="0" noProof="0" err="1">
                <a:ln>
                  <a:noFill/>
                </a:ln>
                <a:solidFill>
                  <a:srgbClr val="FFFFCC"/>
                </a:solidFill>
                <a:effectLst/>
                <a:uLnTx/>
                <a:uFillTx/>
                <a:latin typeface="amiriregular"/>
                <a:ea typeface="ＭＳ Ｐゴシック" pitchFamily="24" charset="-128"/>
                <a:cs typeface="Arial"/>
              </a:rPr>
              <a:t>كَٱلْأَعْرَاءِ</a:t>
            </a:r>
            <a:r>
              <a:rPr kumimoji="0" lang="ar-SA" sz="3200" b="0" i="0" u="none" strike="noStrike" kern="1200" cap="none" spc="0" normalizeH="0" baseline="0" noProof="0">
                <a:ln>
                  <a:noFill/>
                </a:ln>
                <a:solidFill>
                  <a:srgbClr val="FFFFCC"/>
                </a:solidFill>
                <a:effectLst/>
                <a:uLnTx/>
                <a:uFillTx/>
                <a:latin typeface="amiriregular"/>
                <a:ea typeface="ＭＳ Ｐゴシック" pitchFamily="24" charset="-128"/>
                <a:cs typeface="Arial"/>
              </a:rPr>
              <a:t> تُسْكَنُ أُورُشَلِيمُ مِنْ كَثْرَةِ </a:t>
            </a:r>
            <a:r>
              <a:rPr kumimoji="0" lang="ar-SA" sz="3200" b="0" i="0" u="none" strike="noStrike" kern="1200" cap="none" spc="0" normalizeH="0" baseline="0" noProof="0" err="1">
                <a:ln>
                  <a:noFill/>
                </a:ln>
                <a:solidFill>
                  <a:srgbClr val="FFFFCC"/>
                </a:solidFill>
                <a:effectLst/>
                <a:uLnTx/>
                <a:uFillTx/>
                <a:latin typeface="amiriregular"/>
                <a:ea typeface="ＭＳ Ｐゴシック" pitchFamily="24" charset="-128"/>
                <a:cs typeface="Arial"/>
              </a:rPr>
              <a:t>ٱلنَّاسِ</a:t>
            </a:r>
            <a:r>
              <a:rPr kumimoji="0" lang="ar-SA" sz="3200" b="0" i="0" u="none" strike="noStrike" kern="1200" cap="none" spc="0" normalizeH="0" baseline="0" noProof="0">
                <a:ln>
                  <a:noFill/>
                </a:ln>
                <a:solidFill>
                  <a:srgbClr val="FFFFCC"/>
                </a:solidFill>
                <a:effectLst/>
                <a:uLnTx/>
                <a:uFillTx/>
                <a:latin typeface="amiriregular"/>
                <a:ea typeface="ＭＳ Ｐゴシック" pitchFamily="24" charset="-128"/>
                <a:cs typeface="Arial"/>
              </a:rPr>
              <a:t> </a:t>
            </a:r>
            <a:r>
              <a:rPr kumimoji="0" lang="ar-SA" sz="3200" b="0" i="0" u="none" strike="noStrike" kern="1200" cap="none" spc="0" normalizeH="0" baseline="0" noProof="0" err="1">
                <a:ln>
                  <a:noFill/>
                </a:ln>
                <a:solidFill>
                  <a:srgbClr val="FFFFCC"/>
                </a:solidFill>
                <a:effectLst/>
                <a:uLnTx/>
                <a:uFillTx/>
                <a:latin typeface="amiriregular"/>
                <a:ea typeface="ＭＳ Ｐゴシック" pitchFamily="24" charset="-128"/>
                <a:cs typeface="Arial"/>
              </a:rPr>
              <a:t>وَٱلْبَهَائِمِ</a:t>
            </a:r>
            <a:r>
              <a:rPr kumimoji="0" lang="ar-SA" sz="3200" b="0" i="0" u="none" strike="noStrike" kern="1200" cap="none" spc="0" normalizeH="0" baseline="0" noProof="0">
                <a:ln>
                  <a:noFill/>
                </a:ln>
                <a:solidFill>
                  <a:srgbClr val="FFFFCC"/>
                </a:solidFill>
                <a:effectLst/>
                <a:uLnTx/>
                <a:uFillTx/>
                <a:latin typeface="amiriregular"/>
                <a:ea typeface="ＭＳ Ｐゴシック" pitchFamily="24" charset="-128"/>
                <a:cs typeface="Arial"/>
              </a:rPr>
              <a:t> فِيهَا.</a:t>
            </a:r>
            <a:endParaRPr kumimoji="0" lang="en-US"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1947967570"/>
      </p:ext>
    </p:extLst>
  </p:cSld>
  <p:clrMapOvr>
    <a:masterClrMapping/>
  </p:clrMapOvr>
  <p:transition>
    <p:dissolve/>
  </p:transition>
</p:sld>
</file>

<file path=ppt/slides/slide1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7586" name="Rectangle 47"/>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Temple</a:t>
            </a:r>
          </a:p>
        </p:txBody>
      </p:sp>
      <p:graphicFrame>
        <p:nvGraphicFramePr>
          <p:cNvPr id="644140" name="Group 44"/>
          <p:cNvGraphicFramePr>
            <a:graphicFrameLocks noGrp="1"/>
          </p:cNvGraphicFramePr>
          <p:nvPr>
            <p:ph sz="half" idx="1"/>
          </p:nvPr>
        </p:nvGraphicFramePr>
        <p:xfrm>
          <a:off x="0" y="1052513"/>
          <a:ext cx="9109076" cy="5924169"/>
        </p:xfrm>
        <a:graphic>
          <a:graphicData uri="http://schemas.openxmlformats.org/drawingml/2006/table">
            <a:tbl>
              <a:tblPr/>
              <a:tblGrid>
                <a:gridCol w="2277269">
                  <a:extLst>
                    <a:ext uri="{9D8B030D-6E8A-4147-A177-3AD203B41FA5}">
                      <a16:colId xmlns:a16="http://schemas.microsoft.com/office/drawing/2014/main" val="20000"/>
                    </a:ext>
                  </a:extLst>
                </a:gridCol>
                <a:gridCol w="2278978">
                  <a:extLst>
                    <a:ext uri="{9D8B030D-6E8A-4147-A177-3AD203B41FA5}">
                      <a16:colId xmlns:a16="http://schemas.microsoft.com/office/drawing/2014/main" val="20001"/>
                    </a:ext>
                  </a:extLst>
                </a:gridCol>
                <a:gridCol w="2275560">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5910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مصطلح او تعبير</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بايلي</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a:ln>
                            <a:noFill/>
                          </a:ln>
                          <a:solidFill>
                            <a:schemeClr val="bg1"/>
                          </a:solidFill>
                          <a:effectLst/>
                          <a:latin typeface="Arial"/>
                          <a:ea typeface="ＭＳ Ｐゴシック" charset="0"/>
                          <a:cs typeface="Arial"/>
                        </a:rPr>
                        <a:t>رمزي</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اوزبورن
رمزية حرفية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توماس</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1" u="none" strike="noStrike" cap="none" normalizeH="0" baseline="0">
                          <a:ln>
                            <a:noFill/>
                          </a:ln>
                          <a:solidFill>
                            <a:schemeClr val="bg1"/>
                          </a:solidFill>
                          <a:effectLst/>
                          <a:latin typeface="Arial"/>
                          <a:ea typeface="ＭＳ Ｐゴシック" charset="0"/>
                          <a:cs typeface="Arial"/>
                        </a:rPr>
                        <a:t>حرفي</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7972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a:ln>
                            <a:noFill/>
                          </a:ln>
                          <a:solidFill>
                            <a:schemeClr val="bg1"/>
                          </a:solidFill>
                          <a:effectLst/>
                          <a:latin typeface="Arial"/>
                          <a:ea typeface="ＭＳ Ｐゴシック" charset="0"/>
                          <a:cs typeface="Arial"/>
                        </a:rPr>
                        <a:t>٢</a:t>
                      </a:r>
                      <a:endParaRPr kumimoji="0" lang="en-US" altLang="zh-CN" sz="2400" b="1" i="0"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a:ln>
                            <a:noFill/>
                          </a:ln>
                          <a:solidFill>
                            <a:schemeClr val="bg1"/>
                          </a:solidFill>
                          <a:effectLst/>
                          <a:latin typeface="Arial"/>
                          <a:ea typeface="ＭＳ Ｐゴシック" charset="0"/>
                          <a:cs typeface="Arial"/>
                        </a:rPr>
                        <a:t>"</a:t>
                      </a:r>
                      <a:r>
                        <a:rPr kumimoji="0" lang="ar-SA" altLang="zh-CN" sz="2400" b="1" i="0" u="none" strike="noStrike" cap="none" normalizeH="0" baseline="0">
                          <a:ln>
                            <a:noFill/>
                          </a:ln>
                          <a:solidFill>
                            <a:schemeClr val="bg1"/>
                          </a:solidFill>
                          <a:effectLst/>
                          <a:latin typeface="Arial"/>
                          <a:ea typeface="ＭＳ Ｐゴシック" charset="0"/>
                          <a:cs typeface="Arial"/>
                        </a:rPr>
                        <a:t>الهيكل</a:t>
                      </a:r>
                      <a:r>
                        <a:rPr kumimoji="0" lang="en-US" altLang="zh-CN" sz="2400" b="1" i="0" u="none" strike="noStrike" cap="none" normalizeH="0" baseline="0">
                          <a:ln>
                            <a:noFill/>
                          </a:ln>
                          <a:solidFill>
                            <a:schemeClr val="bg1"/>
                          </a:solidFill>
                          <a:effectLst/>
                          <a:latin typeface="Arial"/>
                          <a:ea typeface="ＭＳ Ｐゴシック" charset="0"/>
                          <a:cs typeface="Arial"/>
                        </a:rPr>
                        <a:t>"</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a:ln>
                            <a:noFill/>
                          </a:ln>
                          <a:solidFill>
                            <a:schemeClr val="bg1"/>
                          </a:solidFill>
                          <a:effectLst/>
                          <a:latin typeface="Arial"/>
                          <a:ea typeface="ＭＳ Ｐゴシック" charset="0"/>
                          <a:cs typeface="Arial"/>
                        </a:rPr>
                        <a:t>(</a:t>
                      </a:r>
                      <a:r>
                        <a:rPr kumimoji="0" lang="ar-SA" altLang="zh-CN" sz="2400" b="1" i="0" u="none" strike="noStrike" cap="none" normalizeH="0" baseline="0">
                          <a:ln>
                            <a:noFill/>
                          </a:ln>
                          <a:solidFill>
                            <a:schemeClr val="bg1"/>
                          </a:solidFill>
                          <a:effectLst/>
                          <a:latin typeface="Arial"/>
                          <a:ea typeface="ＭＳ Ｐゴシック" charset="0"/>
                          <a:cs typeface="Arial"/>
                        </a:rPr>
                        <a:t>١١:١</a:t>
                      </a:r>
                      <a:r>
                        <a:rPr kumimoji="0" lang="en-US" altLang="zh-CN" sz="2400" b="1" i="0" u="none" strike="noStrike" cap="none" normalizeH="0" baseline="0">
                          <a:ln>
                            <a:noFill/>
                          </a:ln>
                          <a:solidFill>
                            <a:schemeClr val="bg1"/>
                          </a:solidFill>
                          <a:effectLst/>
                          <a:latin typeface="Arial"/>
                          <a:ea typeface="ＭＳ Ｐゴシック" charset="0"/>
                          <a:cs typeface="Arial"/>
                        </a:rPr>
                        <a:t>)</a:t>
                      </a:r>
                      <a:endParaRPr kumimoji="0" lang="en-US" sz="2400" b="1"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a:ln>
                            <a:noFill/>
                          </a:ln>
                          <a:solidFill>
                            <a:schemeClr val="bg1"/>
                          </a:solidFill>
                          <a:effectLst/>
                          <a:latin typeface="+mn-lt"/>
                          <a:ea typeface="ＭＳ Ｐゴシック" charset="0"/>
                          <a:cs typeface="Arial"/>
                        </a:rPr>
                        <a:t>"هيكل الكنيسة"; "المسيحيون"؛ "مجتمع العهد بأكمله"؛ "... المؤمنين الذين يخضعون للاضطهاد بعد حماية الله"
</a:t>
                      </a:r>
                      <a:endParaRPr kumimoji="0" lang="en-US" sz="2400" b="1"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a:ln>
                            <a:noFill/>
                          </a:ln>
                          <a:solidFill>
                            <a:schemeClr val="bg1"/>
                          </a:solidFill>
                          <a:effectLst/>
                          <a:latin typeface="+mn-lt"/>
                          <a:ea typeface="ＭＳ Ｐゴシック" charset="0"/>
                          <a:cs typeface="Arial"/>
                        </a:rPr>
                        <a:t>هيكل سماوي الذي يصور "الكنيسة، في المقام الأول القديسين من هذه الفترة الأخيرة ولكن ثانيا الكنيسة من جميع العصور"
</a:t>
                      </a:r>
                      <a:endParaRPr kumimoji="0" lang="en-US" sz="2400" b="1"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a:ln>
                            <a:noFill/>
                          </a:ln>
                          <a:solidFill>
                            <a:schemeClr val="bg1"/>
                          </a:solidFill>
                          <a:effectLst/>
                          <a:latin typeface="+mn-lt"/>
                          <a:ea typeface="ＭＳ Ｐゴシック" charset="0"/>
                          <a:cs typeface="Arial"/>
                        </a:rPr>
                        <a:t>"هيكل مستقبلي في اورشليم خلال الفترة التي تسبق عودة المسيح مباشرة"
</a:t>
                      </a:r>
                      <a:endParaRPr kumimoji="0" lang="en-US" sz="2400" b="1"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7605" name="Picture 39" descr="refugee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0" y="5300663"/>
            <a:ext cx="2301875" cy="1512887"/>
          </a:xfrm>
        </p:spPr>
      </p:pic>
      <p:sp>
        <p:nvSpPr>
          <p:cNvPr id="707604"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2183" name="Text Box 33"/>
          <p:cNvSpPr txBox="1">
            <a:spLocks noChangeArrowheads="1"/>
          </p:cNvSpPr>
          <p:nvPr/>
        </p:nvSpPr>
        <p:spPr bwMode="auto">
          <a:xfrm>
            <a:off x="8375922"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٣٢٩</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127615132"/>
      </p:ext>
    </p:extLst>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9634" name="Rectangle 34"/>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Altar</a:t>
            </a:r>
          </a:p>
        </p:txBody>
      </p:sp>
      <p:graphicFrame>
        <p:nvGraphicFramePr>
          <p:cNvPr id="646176" name="Group 32"/>
          <p:cNvGraphicFramePr>
            <a:graphicFrameLocks noGrp="1"/>
          </p:cNvGraphicFramePr>
          <p:nvPr>
            <p:ph sz="half" idx="1"/>
          </p:nvPr>
        </p:nvGraphicFramePr>
        <p:xfrm>
          <a:off x="-36513" y="1196975"/>
          <a:ext cx="9180513" cy="5184775"/>
        </p:xfrm>
        <a:graphic>
          <a:graphicData uri="http://schemas.openxmlformats.org/drawingml/2006/table">
            <a:tbl>
              <a:tblPr/>
              <a:tblGrid>
                <a:gridCol w="2235285">
                  <a:extLst>
                    <a:ext uri="{9D8B030D-6E8A-4147-A177-3AD203B41FA5}">
                      <a16:colId xmlns:a16="http://schemas.microsoft.com/office/drawing/2014/main" val="20000"/>
                    </a:ext>
                  </a:extLst>
                </a:gridCol>
                <a:gridCol w="198887">
                  <a:extLst>
                    <a:ext uri="{9D8B030D-6E8A-4147-A177-3AD203B41FA5}">
                      <a16:colId xmlns:a16="http://schemas.microsoft.com/office/drawing/2014/main" val="20001"/>
                    </a:ext>
                  </a:extLst>
                </a:gridCol>
                <a:gridCol w="2156083">
                  <a:extLst>
                    <a:ext uri="{9D8B030D-6E8A-4147-A177-3AD203B41FA5}">
                      <a16:colId xmlns:a16="http://schemas.microsoft.com/office/drawing/2014/main" val="20002"/>
                    </a:ext>
                  </a:extLst>
                </a:gridCol>
                <a:gridCol w="2295129">
                  <a:extLst>
                    <a:ext uri="{9D8B030D-6E8A-4147-A177-3AD203B41FA5}">
                      <a16:colId xmlns:a16="http://schemas.microsoft.com/office/drawing/2014/main" val="20003"/>
                    </a:ext>
                  </a:extLst>
                </a:gridCol>
                <a:gridCol w="2295129">
                  <a:extLst>
                    <a:ext uri="{9D8B030D-6E8A-4147-A177-3AD203B41FA5}">
                      <a16:colId xmlns:a16="http://schemas.microsoft.com/office/drawing/2014/main" val="20004"/>
                    </a:ext>
                  </a:extLst>
                </a:gridCol>
              </a:tblGrid>
              <a:tr h="1560513">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مصطلح أو تعبير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hMerge="1">
                  <a:txBody>
                    <a:bodyPr/>
                    <a:lstStyle/>
                    <a:p>
                      <a:endParaRPr lang="en-US"/>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mn-lt"/>
                          <a:ea typeface="ＭＳ Ｐゴシック" charset="0"/>
                          <a:cs typeface="Arial"/>
                        </a:rPr>
                        <a:t>بييل</a:t>
                      </a:r>
                      <a:r>
                        <a:rPr kumimoji="0" lang="ar-SA" altLang="zh-CN" sz="2800" b="1" i="0" u="none" strike="noStrike" cap="none" normalizeH="0" baseline="0" dirty="0">
                          <a:ln>
                            <a:noFill/>
                          </a:ln>
                          <a:solidFill>
                            <a:schemeClr val="bg1"/>
                          </a:solidFill>
                          <a:effectLst/>
                          <a:latin typeface="+mn-lt"/>
                          <a:ea typeface="ＭＳ Ｐゴシック" charset="0"/>
                          <a:cs typeface="Arial"/>
                        </a:rPr>
                        <a:t>
رمزي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mn-lt"/>
                          <a:ea typeface="ＭＳ Ｐゴシック" charset="0"/>
                          <a:cs typeface="Arial"/>
                        </a:rPr>
                        <a:t>اوزبورن</a:t>
                      </a:r>
                      <a:r>
                        <a:rPr kumimoji="0" lang="ar-SA" altLang="zh-CN" sz="2800" b="1" i="0" u="none" strike="noStrike" cap="none" normalizeH="0" baseline="0" dirty="0">
                          <a:ln>
                            <a:noFill/>
                          </a:ln>
                          <a:solidFill>
                            <a:schemeClr val="bg1"/>
                          </a:solidFill>
                          <a:effectLst/>
                          <a:latin typeface="+mn-lt"/>
                          <a:ea typeface="ＭＳ Ｐゴシック" charset="0"/>
                          <a:cs typeface="Arial"/>
                        </a:rPr>
                        <a:t>
رمزي حرفي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توماس
حرفي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2426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Arial"/>
                          <a:ea typeface="ＭＳ Ｐゴシック" charset="0"/>
                          <a:cs typeface="Arial"/>
                        </a:rPr>
                        <a:t>٣</a:t>
                      </a:r>
                      <a:endParaRPr kumimoji="0" lang="en-US" altLang="zh-CN" sz="2800" b="1" i="0" u="none" strike="noStrike" cap="none" normalizeH="0" baseline="0">
                        <a:ln>
                          <a:noFill/>
                        </a:ln>
                        <a:solidFill>
                          <a:schemeClr val="tx2"/>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mn-lt"/>
                          <a:ea typeface="ＭＳ Ｐゴシック" charset="0"/>
                          <a:cs typeface="Arial"/>
                        </a:rPr>
                        <a:t>"المذبح" 
</a:t>
                      </a:r>
                      <a:r>
                        <a:rPr kumimoji="0" lang="en-US" altLang="zh-CN" sz="2800" b="1" i="0" u="none" strike="noStrike" cap="none" normalizeH="0" baseline="0">
                          <a:ln>
                            <a:noFill/>
                          </a:ln>
                          <a:solidFill>
                            <a:schemeClr val="tx2"/>
                          </a:solidFill>
                          <a:effectLst/>
                          <a:latin typeface="Arial"/>
                          <a:ea typeface="ＭＳ Ｐゴシック" charset="0"/>
                          <a:cs typeface="Arial"/>
                        </a:rPr>
                        <a:t>(</a:t>
                      </a:r>
                      <a:r>
                        <a:rPr kumimoji="0" lang="ar-SA" altLang="zh-CN" sz="2800" b="1" i="0" u="none" strike="noStrike" cap="none" normalizeH="0" baseline="0">
                          <a:ln>
                            <a:noFill/>
                          </a:ln>
                          <a:solidFill>
                            <a:schemeClr val="tx2"/>
                          </a:solidFill>
                          <a:effectLst/>
                          <a:latin typeface="Arial"/>
                          <a:ea typeface="ＭＳ Ｐゴシック" charset="0"/>
                          <a:cs typeface="Arial"/>
                        </a:rPr>
                        <a:t>١١</a:t>
                      </a:r>
                      <a:r>
                        <a:rPr kumimoji="0" lang="en-US" altLang="zh-CN" sz="2800" b="1" i="0" u="none" strike="noStrike" cap="none" normalizeH="0" baseline="0">
                          <a:ln>
                            <a:noFill/>
                          </a:ln>
                          <a:solidFill>
                            <a:schemeClr val="tx2"/>
                          </a:solidFill>
                          <a:effectLst/>
                          <a:latin typeface="Arial"/>
                          <a:ea typeface="ＭＳ Ｐゴシック" charset="0"/>
                          <a:cs typeface="Arial"/>
                        </a:rPr>
                        <a:t>:</a:t>
                      </a:r>
                      <a:r>
                        <a:rPr kumimoji="0" lang="ar-SA" altLang="zh-CN" sz="2800" b="1" i="0" u="none" strike="noStrike" cap="none" normalizeH="0" baseline="0">
                          <a:ln>
                            <a:noFill/>
                          </a:ln>
                          <a:solidFill>
                            <a:schemeClr val="tx2"/>
                          </a:solidFill>
                          <a:effectLst/>
                          <a:latin typeface="Arial"/>
                          <a:ea typeface="ＭＳ Ｐゴシック" charset="0"/>
                          <a:cs typeface="Arial"/>
                        </a:rPr>
                        <a:t>١</a:t>
                      </a:r>
                      <a:r>
                        <a:rPr kumimoji="0" lang="en-US" altLang="zh-CN" sz="2800" b="1" i="0" u="none" strike="noStrike" cap="none" normalizeH="0" baseline="0">
                          <a:ln>
                            <a:noFill/>
                          </a:ln>
                          <a:solidFill>
                            <a:schemeClr val="tx2"/>
                          </a:solidFill>
                          <a:effectLst/>
                          <a:latin typeface="Arial"/>
                          <a:ea typeface="ＭＳ Ｐゴシック" charset="0"/>
                          <a:cs typeface="Arial"/>
                        </a:rPr>
                        <a:t>)</a:t>
                      </a:r>
                      <a:r>
                        <a:rPr kumimoji="0" lang="en-US" altLang="zh-CN" sz="2800" b="0" i="0" u="none" strike="noStrike" cap="none" normalizeH="0" baseline="0">
                          <a:ln>
                            <a:noFill/>
                          </a:ln>
                          <a:solidFill>
                            <a:schemeClr val="tx2"/>
                          </a:solidFill>
                          <a:effectLst/>
                          <a:latin typeface="Arial"/>
                          <a:ea typeface="ＭＳ Ｐゴシック" charset="0"/>
                          <a:cs typeface="Arial"/>
                        </a:rPr>
                        <a:t> </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Arial"/>
                          <a:ea typeface="ＭＳ Ｐゴシック" charset="0"/>
                          <a:cs typeface="Arial"/>
                        </a:rPr>
                        <a:t>"معاناة جماعة العهد"</a:t>
                      </a:r>
                      <a:endParaRPr kumimoji="0" lang="en-US" sz="2800" b="1" i="0" u="none" strike="noStrike" cap="none" normalizeH="0" baseline="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hMerge="1">
                  <a:txBody>
                    <a:bodyPr/>
                    <a:lstStyle/>
                    <a:p>
                      <a:endParaRPr lang="en-US"/>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mn-lt"/>
                          <a:ea typeface="ＭＳ Ｐゴシック" charset="0"/>
                          <a:cs typeface="Arial"/>
                        </a:rPr>
                        <a:t>مذبح البخور [السماوي]</a:t>
                      </a:r>
                      <a:endParaRPr kumimoji="0" lang="en-US" sz="2800" b="0" i="0" u="none" strike="noStrike" cap="none" normalizeH="0" baseline="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a:t>
                      </a:r>
                      <a:r>
                        <a:rPr kumimoji="0" lang="ar-SA" altLang="zh-CN" sz="2800" b="1" i="0" u="none" strike="noStrike" cap="none" normalizeH="0" baseline="0" dirty="0">
                          <a:ln>
                            <a:noFill/>
                          </a:ln>
                          <a:solidFill>
                            <a:schemeClr val="tx2"/>
                          </a:solidFill>
                          <a:effectLst/>
                          <a:latin typeface="+mn-lt"/>
                          <a:ea typeface="ＭＳ Ｐゴシック" charset="0"/>
                          <a:cs typeface="Arial"/>
                        </a:rPr>
                        <a:t>مذبح التضحية الواقع في الساحة خارج الهيكل</a:t>
                      </a:r>
                      <a:r>
                        <a:rPr kumimoji="0" lang="ar-SA" altLang="zh-CN" sz="2800" b="1" i="0" u="none" strike="noStrike" cap="none" normalizeH="0" baseline="0" dirty="0">
                          <a:ln>
                            <a:noFill/>
                          </a:ln>
                          <a:solidFill>
                            <a:schemeClr val="tx2"/>
                          </a:solidFill>
                          <a:effectLst/>
                          <a:latin typeface="Arial"/>
                          <a:ea typeface="ＭＳ Ｐゴシック" charset="0"/>
                          <a:cs typeface="Arial"/>
                        </a:rPr>
                        <a:t>"</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extLst>
                  <a:ext uri="{0D108BD9-81ED-4DB2-BD59-A6C34878D82A}">
                    <a16:rowId xmlns:a16="http://schemas.microsoft.com/office/drawing/2014/main" val="10001"/>
                  </a:ext>
                </a:extLst>
              </a:tr>
            </a:tbl>
          </a:graphicData>
        </a:graphic>
      </p:graphicFrame>
      <p:pic>
        <p:nvPicPr>
          <p:cNvPr id="709654" name="Picture 26" descr="CH9_F3">
            <a:hlinkClick r:id="rId5"/>
          </p:cNvPr>
          <p:cNvPicPr>
            <a:picLocks noGrp="1" noChangeAspect="1" noChangeArrowheads="1"/>
          </p:cNvPicPr>
          <p:nvPr>
            <p:ph sz="half" idx="2"/>
          </p:nvPr>
        </p:nvPicPr>
        <p:blipFill>
          <a:blip r:embed="rId6">
            <a:extLst>
              <a:ext uri="{28A0092B-C50C-407E-A947-70E740481C1C}">
                <a14:useLocalDpi xmlns:a14="http://schemas.microsoft.com/office/drawing/2010/main"/>
              </a:ext>
            </a:extLst>
          </a:blip>
          <a:srcRect/>
          <a:stretch>
            <a:fillRect/>
          </a:stretch>
        </p:blipFill>
        <p:spPr>
          <a:xfrm>
            <a:off x="179388" y="5072063"/>
            <a:ext cx="2449512" cy="1670050"/>
          </a:xfrm>
          <a:ln>
            <a:solidFill>
              <a:schemeClr val="tx1"/>
            </a:solidFill>
            <a:miter lim="800000"/>
            <a:headEnd/>
            <a:tailEnd/>
          </a:ln>
        </p:spPr>
      </p:pic>
      <p:sp>
        <p:nvSpPr>
          <p:cNvPr id="709653"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4231" name="Text Box 33"/>
          <p:cNvSpPr txBox="1">
            <a:spLocks noChangeArrowheads="1"/>
          </p:cNvSpPr>
          <p:nvPr/>
        </p:nvSpPr>
        <p:spPr bwMode="auto">
          <a:xfrm>
            <a:off x="8375922" y="4763"/>
            <a:ext cx="701131" cy="463846"/>
          </a:xfrm>
          <a:prstGeom prst="rect">
            <a:avLst/>
          </a:prstGeom>
          <a:solidFill>
            <a:schemeClr val="tx1"/>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٣٢٩</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1751524728"/>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4876800" y="277813"/>
            <a:ext cx="3810000" cy="2389187"/>
          </a:xfrm>
        </p:spPr>
        <p:txBody>
          <a:bodyPr/>
          <a:lstStyle/>
          <a:p>
            <a:pPr eaLnBrk="1" hangingPunct="1">
              <a:defRPr/>
            </a:pPr>
            <a:r>
              <a:rPr lang="ar-SA" dirty="0">
                <a:latin typeface="Arial" charset="0"/>
                <a:ea typeface="ＭＳ Ｐゴシック" charset="0"/>
                <a:cs typeface="ＭＳ Ｐゴシック" charset="0"/>
              </a:rPr>
              <a:t>خيمة </a:t>
            </a:r>
            <a:r>
              <a:rPr lang="ar-SA" dirty="0" err="1">
                <a:latin typeface="Arial" charset="0"/>
                <a:ea typeface="ＭＳ Ｐゴシック" charset="0"/>
                <a:cs typeface="ＭＳ Ｐゴシック" charset="0"/>
              </a:rPr>
              <a:t>الإجتماع</a:t>
            </a:r>
            <a:endParaRPr lang="en-US" dirty="0">
              <a:latin typeface="Arial" charset="0"/>
              <a:ea typeface="ＭＳ Ｐゴシック" charset="0"/>
              <a:cs typeface="ＭＳ Ｐゴシック" charset="0"/>
            </a:endParaRPr>
          </a:p>
        </p:txBody>
      </p:sp>
      <p:pic>
        <p:nvPicPr>
          <p:cNvPr id="193538" name="Picture 5" descr="Tabernac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938" y="0"/>
            <a:ext cx="4503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3539" name="Picture 4" descr="Temple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3938588"/>
            <a:ext cx="5334000" cy="2919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9124604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61" name="Picture 2" descr="Temp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81000" y="571500"/>
            <a:ext cx="8455025" cy="5883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2"/>
          <p:cNvPicPr>
            <a:picLocks noChangeAspect="1" noChangeArrowheads="1"/>
          </p:cNvPicPr>
          <p:nvPr/>
        </p:nvPicPr>
        <p:blipFill>
          <a:blip r:embed="rId3">
            <a:extLst>
              <a:ext uri="{28A0092B-C50C-407E-A947-70E740481C1C}">
                <a14:useLocalDpi xmlns:a14="http://schemas.microsoft.com/office/drawing/2010/main"/>
              </a:ext>
            </a:extLst>
          </a:blip>
          <a:stretch>
            <a:fillRect/>
          </a:stretch>
        </p:blipFill>
        <p:spPr bwMode="auto">
          <a:xfrm>
            <a:off x="383527" y="564005"/>
            <a:ext cx="8449968" cy="5883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p:nvPr/>
        </p:nvSpPr>
        <p:spPr>
          <a:xfrm>
            <a:off x="1668870" y="2469528"/>
            <a:ext cx="10668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err="1">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الكروبيم</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TextBox 17"/>
          <p:cNvSpPr txBox="1"/>
          <p:nvPr/>
        </p:nvSpPr>
        <p:spPr>
          <a:xfrm>
            <a:off x="5712470" y="1819354"/>
            <a:ext cx="1208082" cy="58477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محكمة الكهنة
</a:t>
            </a:r>
            <a:endParaRPr kumimoji="0" lang="en-US"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4387" name="Rectangle 3"/>
          <p:cNvSpPr>
            <a:spLocks noGrp="1" noChangeArrowheads="1"/>
          </p:cNvSpPr>
          <p:nvPr>
            <p:ph type="title" idx="4294967295"/>
          </p:nvPr>
        </p:nvSpPr>
        <p:spPr>
          <a:xfrm>
            <a:off x="609600" y="228600"/>
            <a:ext cx="7924800" cy="914400"/>
          </a:xfrm>
          <a:solidFill>
            <a:schemeClr val="accent2"/>
          </a:solidFill>
          <a:effectLst>
            <a:outerShdw blurRad="63500" dist="35921" dir="2700000" algn="ctr" rotWithShape="0">
              <a:schemeClr val="tx2">
                <a:alpha val="74997"/>
              </a:schemeClr>
            </a:outerShdw>
          </a:effectLst>
        </p:spPr>
        <p:txBody>
          <a:bodyPr/>
          <a:lstStyle/>
          <a:p>
            <a:pPr eaLnBrk="1" hangingPunct="1"/>
            <a:r>
              <a:rPr lang="ar-SA" altLang="en-US" sz="5400" b="1">
                <a:solidFill>
                  <a:schemeClr val="bg1"/>
                </a:solidFill>
                <a:effectLst>
                  <a:outerShdw blurRad="38100" dist="38100" dir="2700000" algn="tl">
                    <a:srgbClr val="000000"/>
                  </a:outerShdw>
                </a:effectLst>
                <a:latin typeface="Arial" panose="020B0604020202020204" pitchFamily="34" charset="0"/>
              </a:rPr>
              <a:t>هيكل سليمان</a:t>
            </a:r>
            <a:endParaRPr lang="en-US" altLang="en-US" sz="5400" b="1">
              <a:solidFill>
                <a:schemeClr val="bg1"/>
              </a:solidFill>
              <a:latin typeface="Arial" panose="020B0604020202020204" pitchFamily="34" charset="0"/>
            </a:endParaRPr>
          </a:p>
        </p:txBody>
      </p:sp>
      <p:sp>
        <p:nvSpPr>
          <p:cNvPr id="14" name="TextBox 13"/>
          <p:cNvSpPr txBox="1"/>
          <p:nvPr/>
        </p:nvSpPr>
        <p:spPr>
          <a:xfrm>
            <a:off x="2819400" y="1185446"/>
            <a:ext cx="8382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اللاويين</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 name="TextBox 15"/>
          <p:cNvSpPr txBox="1"/>
          <p:nvPr/>
        </p:nvSpPr>
        <p:spPr>
          <a:xfrm>
            <a:off x="2507070" y="2385786"/>
            <a:ext cx="1683897" cy="313932"/>
          </a:xfrm>
          <a:prstGeom prst="rect">
            <a:avLst/>
          </a:prstGeom>
          <a:noFill/>
        </p:spPr>
        <p:txBody>
          <a:bodyPr wrap="square" rtlCol="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تابوت العهد</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 name="TextBox 16"/>
          <p:cNvSpPr txBox="1"/>
          <p:nvPr/>
        </p:nvSpPr>
        <p:spPr>
          <a:xfrm>
            <a:off x="3939497" y="2450649"/>
            <a:ext cx="1689671"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الشمعدانات
</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 name="TextBox 1"/>
          <p:cNvSpPr txBox="1"/>
          <p:nvPr/>
        </p:nvSpPr>
        <p:spPr>
          <a:xfrm>
            <a:off x="6327632" y="2756919"/>
            <a:ext cx="672152"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err="1">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بوعز</a:t>
            </a:r>
            <a:endParaRPr kumimoji="0" lang="en-US"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 name="TextBox 2"/>
          <p:cNvSpPr txBox="1"/>
          <p:nvPr/>
        </p:nvSpPr>
        <p:spPr>
          <a:xfrm>
            <a:off x="6240563" y="4018048"/>
            <a:ext cx="846289"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err="1">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يهوياكين</a:t>
            </a:r>
            <a:endParaRPr kumimoji="0" lang="en-US"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 name="TextBox 3"/>
          <p:cNvSpPr txBox="1"/>
          <p:nvPr/>
        </p:nvSpPr>
        <p:spPr>
          <a:xfrm>
            <a:off x="7572223" y="2295329"/>
            <a:ext cx="6096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المذبح</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 name="TextBox 4"/>
          <p:cNvSpPr txBox="1"/>
          <p:nvPr/>
        </p:nvSpPr>
        <p:spPr>
          <a:xfrm>
            <a:off x="7343623" y="5410200"/>
            <a:ext cx="1066800"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المرحضة البرونزية
</a:t>
            </a:r>
            <a:endParaRPr kumimoji="0" lang="en-US"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 name="TextBox 5"/>
          <p:cNvSpPr txBox="1"/>
          <p:nvPr/>
        </p:nvSpPr>
        <p:spPr>
          <a:xfrm>
            <a:off x="3657600" y="3174583"/>
            <a:ext cx="2027388"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مائدة </a:t>
            </a:r>
            <a:r>
              <a:rPr kumimoji="0" lang="ar-SA" sz="1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خبز الوجوه</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 name="TextBox 6"/>
          <p:cNvSpPr txBox="1"/>
          <p:nvPr/>
        </p:nvSpPr>
        <p:spPr>
          <a:xfrm>
            <a:off x="3350270" y="3680823"/>
            <a:ext cx="23622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مذبح البخور</a:t>
            </a: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 name="TextBox 7"/>
          <p:cNvSpPr txBox="1"/>
          <p:nvPr/>
        </p:nvSpPr>
        <p:spPr>
          <a:xfrm>
            <a:off x="3995317" y="3379356"/>
            <a:ext cx="198120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8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القدس</a:t>
            </a:r>
            <a:endParaRPr kumimoji="0" lang="en-US" sz="18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TextBox 8"/>
          <p:cNvSpPr txBox="1"/>
          <p:nvPr/>
        </p:nvSpPr>
        <p:spPr>
          <a:xfrm rot="16200000">
            <a:off x="1689510" y="3394744"/>
            <a:ext cx="1477052"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قدس الاقداس</a:t>
            </a:r>
            <a:endParaRPr kumimoji="0" lang="en-US"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TextBox 9"/>
          <p:cNvSpPr txBox="1"/>
          <p:nvPr/>
        </p:nvSpPr>
        <p:spPr>
          <a:xfrm>
            <a:off x="5570071" y="3354814"/>
            <a:ext cx="960859"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الرواق
</a:t>
            </a:r>
            <a:endParaRPr kumimoji="0" lang="en-US"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 name="TextBox 11"/>
          <p:cNvSpPr txBox="1"/>
          <p:nvPr/>
        </p:nvSpPr>
        <p:spPr>
          <a:xfrm>
            <a:off x="2918673" y="4241004"/>
            <a:ext cx="2027430"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المخزن</a:t>
            </a:r>
            <a:endParaRPr kumimoji="0" lang="en-US" sz="24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 name="TextBox 18"/>
          <p:cNvSpPr txBox="1"/>
          <p:nvPr/>
        </p:nvSpPr>
        <p:spPr>
          <a:xfrm>
            <a:off x="3639808" y="5680251"/>
            <a:ext cx="1443024" cy="58477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محكمة بني إسرائيل
</a:t>
            </a:r>
            <a:endParaRPr kumimoji="0" lang="en-US" sz="2400" b="0" i="0" u="none" strike="noStrike" kern="1200" cap="none" spc="0" normalizeH="0" baseline="0" noProof="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 name="TextBox 19"/>
          <p:cNvSpPr txBox="1"/>
          <p:nvPr/>
        </p:nvSpPr>
        <p:spPr>
          <a:xfrm>
            <a:off x="851254" y="5542204"/>
            <a:ext cx="116041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المقياس
</a:t>
            </a: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03497080"/>
      </p:ext>
    </p:extLst>
  </p:cSld>
  <p:clrMapOvr>
    <a:masterClrMapping/>
  </p:clrMapOvr>
  <p:transition spd="slow"/>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5" name="Picture 2" descr="023-0800"/>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Picture 2" descr="023-0800"/>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7302500" y="1955800"/>
            <a:ext cx="1612900" cy="63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676400" y="5638800"/>
            <a:ext cx="7162800" cy="346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295400" y="5715000"/>
            <a:ext cx="7162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6386" name="Rectangle 3"/>
          <p:cNvSpPr>
            <a:spLocks noGrp="1" noChangeArrowheads="1"/>
          </p:cNvSpPr>
          <p:nvPr>
            <p:ph type="title" idx="4294967295"/>
          </p:nvPr>
        </p:nvSpPr>
        <p:spPr>
          <a:xfrm>
            <a:off x="609600" y="609600"/>
            <a:ext cx="7772400" cy="990600"/>
          </a:xfrm>
          <a:solidFill>
            <a:schemeClr val="tx2"/>
          </a:solidFill>
        </p:spPr>
        <p:txBody>
          <a:bodyPr/>
          <a:lstStyle/>
          <a:p>
            <a:pPr eaLnBrk="1" hangingPunct="1"/>
            <a:r>
              <a:rPr lang="ar-SA" altLang="en-US" sz="4800" b="1">
                <a:solidFill>
                  <a:schemeClr val="bg1"/>
                </a:solidFill>
                <a:latin typeface="Arial" panose="020B0604020202020204" pitchFamily="34" charset="0"/>
              </a:rPr>
              <a:t>هيكل سليمان</a:t>
            </a:r>
            <a:endParaRPr lang="en-US" altLang="en-US" sz="4800" b="1">
              <a:solidFill>
                <a:schemeClr val="bg1"/>
              </a:solidFill>
              <a:latin typeface="Arial" panose="020B0604020202020204" pitchFamily="34" charset="0"/>
            </a:endParaRPr>
          </a:p>
        </p:txBody>
      </p:sp>
      <p:pic>
        <p:nvPicPr>
          <p:cNvPr id="4"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2743200" y="3276600"/>
            <a:ext cx="3251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1676400" y="2133600"/>
            <a:ext cx="32512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7721600" y="3200400"/>
            <a:ext cx="889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2" descr="023-0800"/>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7391399" y="4800600"/>
            <a:ext cx="638629"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Box 7"/>
          <p:cNvSpPr txBox="1"/>
          <p:nvPr/>
        </p:nvSpPr>
        <p:spPr>
          <a:xfrm>
            <a:off x="2971800" y="3276600"/>
            <a:ext cx="2895600" cy="58477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القدس</a:t>
            </a:r>
            <a:endParaRPr kumimoji="0" lang="en-US" sz="32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TextBox 8"/>
          <p:cNvSpPr txBox="1"/>
          <p:nvPr/>
        </p:nvSpPr>
        <p:spPr>
          <a:xfrm>
            <a:off x="914400" y="2895600"/>
            <a:ext cx="1676400" cy="584775"/>
          </a:xfrm>
          <a:prstGeom prst="rect">
            <a:avLst/>
          </a:prstGeom>
          <a:solidFill>
            <a:srgbClr val="FAFD00"/>
          </a:solid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TextBox 9"/>
          <p:cNvSpPr txBox="1"/>
          <p:nvPr/>
        </p:nvSpPr>
        <p:spPr>
          <a:xfrm>
            <a:off x="1828800" y="2133600"/>
            <a:ext cx="3048000"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8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غرف التخزين
</a:t>
            </a: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TextBox 10"/>
          <p:cNvSpPr txBox="1"/>
          <p:nvPr/>
        </p:nvSpPr>
        <p:spPr>
          <a:xfrm>
            <a:off x="7421880" y="2133601"/>
            <a:ext cx="149352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٢٠</a:t>
            </a: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cu.</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r>
              <a:rPr kumimoji="0" lang="ar-SA" sz="1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٣٠ قدم</a:t>
            </a: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p>
        </p:txBody>
      </p:sp>
      <p:sp>
        <p:nvSpPr>
          <p:cNvPr id="12" name="TextBox 11"/>
          <p:cNvSpPr txBox="1"/>
          <p:nvPr/>
        </p:nvSpPr>
        <p:spPr>
          <a:xfrm>
            <a:off x="6858000" y="5638800"/>
            <a:ext cx="1943100"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١٠</a:t>
            </a:r>
            <a:r>
              <a:rPr kumimoji="0" lang="en-US"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cu.(</a:t>
            </a:r>
            <a:r>
              <a:rPr kumimoji="0" lang="ar-SA"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٣٠ قدم</a:t>
            </a:r>
            <a:r>
              <a:rPr kumimoji="0" lang="en-US" sz="16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 name="TextBox 12"/>
          <p:cNvSpPr txBox="1"/>
          <p:nvPr/>
        </p:nvSpPr>
        <p:spPr>
          <a:xfrm>
            <a:off x="7302500" y="4728278"/>
            <a:ext cx="990600"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المرحضة</a:t>
            </a: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TextBox 13"/>
          <p:cNvSpPr txBox="1"/>
          <p:nvPr/>
        </p:nvSpPr>
        <p:spPr>
          <a:xfrm>
            <a:off x="1155011" y="5626100"/>
            <a:ext cx="4083169" cy="58477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حوالي ٩٠ مكعب </a:t>
            </a:r>
            <a:r>
              <a:rPr kumimoji="0" lang="en-US" sz="32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r>
              <a:rPr kumimoji="0" lang="ar-SA" sz="32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١٣٥ قدم</a:t>
            </a:r>
            <a:r>
              <a:rPr kumimoji="0" lang="en-US" sz="32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TextBox 17"/>
          <p:cNvSpPr txBox="1"/>
          <p:nvPr/>
        </p:nvSpPr>
        <p:spPr>
          <a:xfrm>
            <a:off x="7620000" y="3200400"/>
            <a:ext cx="990600" cy="46166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المذبح</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 name="TextBox 18">
            <a:extLst>
              <a:ext uri="{FF2B5EF4-FFF2-40B4-BE49-F238E27FC236}">
                <a16:creationId xmlns:a16="http://schemas.microsoft.com/office/drawing/2014/main" id="{B756C3DA-B330-A646-9D51-DE3E31E2040E}"/>
              </a:ext>
            </a:extLst>
          </p:cNvPr>
          <p:cNvSpPr txBox="1"/>
          <p:nvPr/>
        </p:nvSpPr>
        <p:spPr>
          <a:xfrm>
            <a:off x="977900" y="2922044"/>
            <a:ext cx="1676400" cy="1077218"/>
          </a:xfrm>
          <a:prstGeom prst="rect">
            <a:avLst/>
          </a:prstGeom>
          <a:solidFill>
            <a:srgbClr val="FAFD00"/>
          </a:solid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قدس الأقداس</a:t>
            </a:r>
            <a:endParaRPr kumimoji="0" lang="en-US" sz="3200" b="1"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757236874"/>
      </p:ext>
    </p:extLst>
  </p:cSld>
  <p:clrMapOvr>
    <a:masterClrMapping/>
  </p:clrMapOvr>
  <p:transition spd="slow"/>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1682" name="Rectangle 43"/>
          <p:cNvSpPr>
            <a:spLocks noGrp="1" noChangeArrowheads="1"/>
          </p:cNvSpPr>
          <p:nvPr>
            <p:ph type="title"/>
          </p:nvPr>
        </p:nvSpPr>
        <p:spPr>
          <a:xfrm>
            <a:off x="685800" y="1676400"/>
            <a:ext cx="7772400" cy="1143000"/>
          </a:xfrm>
        </p:spPr>
        <p:txBody>
          <a:bodyPr/>
          <a:lstStyle/>
          <a:p>
            <a:r>
              <a:rPr lang="en-US">
                <a:latin typeface="Times New Roman" charset="0"/>
                <a:ea typeface="ＭＳ Ｐゴシック" charset="0"/>
                <a:cs typeface="ＭＳ Ｐゴシック" charset="0"/>
              </a:rPr>
              <a:t>11:2 Gentiles</a:t>
            </a:r>
          </a:p>
        </p:txBody>
      </p:sp>
      <p:graphicFrame>
        <p:nvGraphicFramePr>
          <p:cNvPr id="127000" name="Group 24"/>
          <p:cNvGraphicFramePr>
            <a:graphicFrameLocks noGrp="1"/>
          </p:cNvGraphicFramePr>
          <p:nvPr>
            <p:ph sz="half" idx="1"/>
          </p:nvPr>
        </p:nvGraphicFramePr>
        <p:xfrm>
          <a:off x="0" y="1700213"/>
          <a:ext cx="9144000" cy="5157787"/>
        </p:xfrm>
        <a:graphic>
          <a:graphicData uri="http://schemas.openxmlformats.org/drawingml/2006/table">
            <a:tbl>
              <a:tblPr/>
              <a:tblGrid>
                <a:gridCol w="2286415">
                  <a:extLst>
                    <a:ext uri="{9D8B030D-6E8A-4147-A177-3AD203B41FA5}">
                      <a16:colId xmlns:a16="http://schemas.microsoft.com/office/drawing/2014/main" val="20000"/>
                    </a:ext>
                  </a:extLst>
                </a:gridCol>
                <a:gridCol w="2286415">
                  <a:extLst>
                    <a:ext uri="{9D8B030D-6E8A-4147-A177-3AD203B41FA5}">
                      <a16:colId xmlns:a16="http://schemas.microsoft.com/office/drawing/2014/main" val="20001"/>
                    </a:ext>
                  </a:extLst>
                </a:gridCol>
                <a:gridCol w="2284755">
                  <a:extLst>
                    <a:ext uri="{9D8B030D-6E8A-4147-A177-3AD203B41FA5}">
                      <a16:colId xmlns:a16="http://schemas.microsoft.com/office/drawing/2014/main" val="20002"/>
                    </a:ext>
                  </a:extLst>
                </a:gridCol>
                <a:gridCol w="2286415">
                  <a:extLst>
                    <a:ext uri="{9D8B030D-6E8A-4147-A177-3AD203B41FA5}">
                      <a16:colId xmlns:a16="http://schemas.microsoft.com/office/drawing/2014/main" val="20003"/>
                    </a:ext>
                  </a:extLst>
                </a:gridCol>
              </a:tblGrid>
              <a:tr h="151530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عبارة او مصطلح</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بيلي</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a:ln>
                            <a:noFill/>
                          </a:ln>
                          <a:solidFill>
                            <a:schemeClr val="bg1"/>
                          </a:solidFill>
                          <a:effectLst/>
                          <a:latin typeface="Arial"/>
                          <a:ea typeface="ＭＳ Ｐゴシック" charset="0"/>
                          <a:cs typeface="Arial"/>
                        </a:rPr>
                        <a:t>رمزي</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اوزبورن</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1" u="none" strike="noStrike" cap="none" normalizeH="0" baseline="0">
                          <a:ln>
                            <a:noFill/>
                          </a:ln>
                          <a:solidFill>
                            <a:schemeClr val="bg1"/>
                          </a:solidFill>
                          <a:effectLst/>
                          <a:latin typeface="Arial"/>
                          <a:ea typeface="ＭＳ Ｐゴシック" charset="0"/>
                          <a:cs typeface="Arial"/>
                        </a:rPr>
                        <a:t>رمزي - حرفي</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توماس</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1" u="none" strike="noStrike" cap="none" normalizeH="0" baseline="0">
                          <a:ln>
                            <a:noFill/>
                          </a:ln>
                          <a:solidFill>
                            <a:schemeClr val="bg1"/>
                          </a:solidFill>
                          <a:effectLst/>
                          <a:latin typeface="Arial"/>
                          <a:ea typeface="ＭＳ Ｐゴシック" charset="0"/>
                          <a:cs typeface="Arial"/>
                        </a:rPr>
                        <a:t>حرفي</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4248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t>٨</a:t>
                      </a:r>
                      <a:endParaRPr kumimoji="0" lang="en-US"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t>"</a:t>
                      </a:r>
                      <a:r>
                        <a:rPr kumimoji="0" lang="ar-SA"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t>الأمم</a:t>
                      </a:r>
                      <a:r>
                        <a:rPr kumimoji="0" lang="en-US"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t>" </a:t>
                      </a:r>
                      <a:br>
                        <a:rPr kumimoji="0" lang="en-US"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br>
                      <a:r>
                        <a:rPr kumimoji="0" lang="en-US"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t>(</a:t>
                      </a:r>
                      <a:r>
                        <a:rPr kumimoji="0" lang="ar-SA"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t>١١:٢</a:t>
                      </a:r>
                      <a:r>
                        <a:rPr kumimoji="0" lang="en-US"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t>)</a:t>
                      </a: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t>"</a:t>
                      </a:r>
                      <a:r>
                        <a:rPr kumimoji="0" lang="ar-SA"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t>الأمم واليهود</a:t>
                      </a:r>
                      <a:r>
                        <a:rPr kumimoji="0" lang="en-US"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t>"</a:t>
                      </a:r>
                      <a:endParaRPr kumimoji="0" lang="en-US"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rPr>
                        <a:t>"</a:t>
                      </a:r>
                      <a:r>
                        <a:rPr kumimoji="0" lang="ar-SA" altLang="zh-CN" sz="2800" b="1" i="0" u="none" strike="noStrike" cap="none" normalizeH="0" baseline="0">
                          <a:ln>
                            <a:noFill/>
                          </a:ln>
                          <a:solidFill>
                            <a:schemeClr val="bg1"/>
                          </a:solidFill>
                          <a:effectLst>
                            <a:outerShdw blurRad="38100" dist="38100" dir="2700000" algn="tl">
                              <a:srgbClr val="000000">
                                <a:alpha val="43137"/>
                              </a:srgbClr>
                            </a:outerShdw>
                          </a:effectLst>
                          <a:latin typeface="+mn-lt"/>
                          <a:ea typeface="ＭＳ Ｐゴシック" charset="0"/>
                          <a:cs typeface="Arial"/>
                        </a:rPr>
                        <a:t>سُلمت الكنيسة إلى الأمم لبعض الوقت"</a:t>
                      </a:r>
                      <a:endParaRPr kumimoji="0" lang="en-US"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outerShdw blurRad="38100" dist="38100" dir="2700000" algn="tl">
                              <a:srgbClr val="000000">
                                <a:alpha val="43137"/>
                              </a:srgbClr>
                            </a:outerShdw>
                          </a:effectLst>
                          <a:latin typeface="+mn-lt"/>
                          <a:ea typeface="ＭＳ Ｐゴシック" charset="0"/>
                          <a:cs typeface="Arial"/>
                        </a:rPr>
                        <a:t>"مجموعة [من غير اليهود] في تمرد ضد الله التي ستضطهد بقايا اليهود"</a:t>
                      </a:r>
                      <a:endParaRPr kumimoji="0" lang="en-US" sz="2800" b="1" i="0" u="none" strike="noStrike" cap="none" normalizeH="0" baseline="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11700" name="Picture 27" descr="jewish%2520rabbi%2520Shah%2520300">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900113" y="0"/>
            <a:ext cx="1231900" cy="1511300"/>
          </a:xfrm>
        </p:spPr>
      </p:pic>
      <p:pic>
        <p:nvPicPr>
          <p:cNvPr id="711702" name="Picture 32" descr="faces-transp">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6807200" y="0"/>
            <a:ext cx="1162050" cy="1700213"/>
          </a:xfrm>
        </p:spPr>
      </p:pic>
      <p:sp>
        <p:nvSpPr>
          <p:cNvPr id="711701"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6280" name="Text Box 33"/>
          <p:cNvSpPr txBox="1">
            <a:spLocks noChangeArrowheads="1"/>
          </p:cNvSpPr>
          <p:nvPr/>
        </p:nvSpPr>
        <p:spPr bwMode="auto">
          <a:xfrm>
            <a:off x="8398941"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٣٢٩</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3821192299"/>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3730" name="Rectangle 40"/>
          <p:cNvSpPr>
            <a:spLocks noGrp="1" noChangeArrowheads="1"/>
          </p:cNvSpPr>
          <p:nvPr>
            <p:ph type="title"/>
          </p:nvPr>
        </p:nvSpPr>
        <p:spPr>
          <a:xfrm>
            <a:off x="685800" y="762000"/>
            <a:ext cx="7772400" cy="1143000"/>
          </a:xfrm>
        </p:spPr>
        <p:txBody>
          <a:bodyPr/>
          <a:lstStyle/>
          <a:p>
            <a:r>
              <a:rPr lang="en-US">
                <a:latin typeface="Times New Roman" charset="0"/>
                <a:ea typeface="ＭＳ Ｐゴシック" charset="0"/>
                <a:cs typeface="ＭＳ Ｐゴシック" charset="0"/>
              </a:rPr>
              <a:t>11:2 Holy City</a:t>
            </a:r>
          </a:p>
        </p:txBody>
      </p:sp>
      <p:graphicFrame>
        <p:nvGraphicFramePr>
          <p:cNvPr id="129047" name="Group 23"/>
          <p:cNvGraphicFramePr>
            <a:graphicFrameLocks noGrp="1"/>
          </p:cNvGraphicFramePr>
          <p:nvPr>
            <p:ph sz="half" idx="1"/>
          </p:nvPr>
        </p:nvGraphicFramePr>
        <p:xfrm>
          <a:off x="0" y="1052513"/>
          <a:ext cx="9180513" cy="6417235"/>
        </p:xfrm>
        <a:graphic>
          <a:graphicData uri="http://schemas.openxmlformats.org/drawingml/2006/table">
            <a:tbl>
              <a:tblPr/>
              <a:tblGrid>
                <a:gridCol w="2267743">
                  <a:extLst>
                    <a:ext uri="{9D8B030D-6E8A-4147-A177-3AD203B41FA5}">
                      <a16:colId xmlns:a16="http://schemas.microsoft.com/office/drawing/2014/main" val="20000"/>
                    </a:ext>
                  </a:extLst>
                </a:gridCol>
                <a:gridCol w="2325101">
                  <a:extLst>
                    <a:ext uri="{9D8B030D-6E8A-4147-A177-3AD203B41FA5}">
                      <a16:colId xmlns:a16="http://schemas.microsoft.com/office/drawing/2014/main" val="20001"/>
                    </a:ext>
                  </a:extLst>
                </a:gridCol>
                <a:gridCol w="2291246">
                  <a:extLst>
                    <a:ext uri="{9D8B030D-6E8A-4147-A177-3AD203B41FA5}">
                      <a16:colId xmlns:a16="http://schemas.microsoft.com/office/drawing/2014/main" val="20002"/>
                    </a:ext>
                  </a:extLst>
                </a:gridCol>
                <a:gridCol w="2296423">
                  <a:extLst>
                    <a:ext uri="{9D8B030D-6E8A-4147-A177-3AD203B41FA5}">
                      <a16:colId xmlns:a16="http://schemas.microsoft.com/office/drawing/2014/main" val="20003"/>
                    </a:ext>
                  </a:extLst>
                </a:gridCol>
              </a:tblGrid>
              <a:tr h="150187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مصطلح أو تعبير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بيل
رمزي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اوزبورن
</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a:ln>
                            <a:noFill/>
                          </a:ln>
                          <a:solidFill>
                            <a:schemeClr val="bg1"/>
                          </a:solidFill>
                          <a:effectLst/>
                          <a:latin typeface="+mn-lt"/>
                          <a:ea typeface="ＭＳ Ｐゴシック" charset="0"/>
                          <a:cs typeface="Arial"/>
                        </a:rPr>
                        <a:t>رمزية حرفية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توماس
</a:t>
                      </a:r>
                      <a:r>
                        <a:rPr kumimoji="0" lang="ar-SA" altLang="zh-CN" sz="2800" b="1" i="1" u="none" strike="noStrike" cap="none" normalizeH="0" baseline="0">
                          <a:ln>
                            <a:noFill/>
                          </a:ln>
                          <a:solidFill>
                            <a:schemeClr val="bg1"/>
                          </a:solidFill>
                          <a:effectLst/>
                          <a:latin typeface="+mn-lt"/>
                          <a:ea typeface="ＭＳ Ｐゴシック" charset="0"/>
                          <a:cs typeface="Arial"/>
                        </a:rPr>
                        <a:t>حرفي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extLst>
                  <a:ext uri="{0D108BD9-81ED-4DB2-BD59-A6C34878D82A}">
                    <a16:rowId xmlns:a16="http://schemas.microsoft.com/office/drawing/2014/main" val="10000"/>
                  </a:ext>
                </a:extLst>
              </a:tr>
              <a:tr h="436076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Arial"/>
                          <a:ea typeface="ＭＳ Ｐゴシック" charset="0"/>
                          <a:cs typeface="Arial"/>
                        </a:rPr>
                        <a:t>١٠</a:t>
                      </a:r>
                      <a:endParaRPr kumimoji="0" lang="en-US" altLang="zh-CN" sz="2800" b="1" i="0" u="none" strike="noStrike" cap="none" normalizeH="0" baseline="0">
                        <a:ln>
                          <a:noFill/>
                        </a:ln>
                        <a:solidFill>
                          <a:schemeClr val="tx2"/>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Arial"/>
                          <a:ea typeface="ＭＳ Ｐゴシック" charset="0"/>
                          <a:cs typeface="Arial"/>
                        </a:rPr>
                        <a:t>"</a:t>
                      </a:r>
                      <a:r>
                        <a:rPr kumimoji="0" lang="ar-SA" altLang="zh-CN" sz="2800" b="1" i="0" u="none" strike="noStrike" cap="none" normalizeH="0" baseline="0">
                          <a:ln>
                            <a:noFill/>
                          </a:ln>
                          <a:solidFill>
                            <a:schemeClr val="tx2"/>
                          </a:solidFill>
                          <a:effectLst/>
                          <a:latin typeface="+mn-lt"/>
                          <a:ea typeface="ＭＳ Ｐゴシック" charset="0"/>
                          <a:cs typeface="Arial"/>
                        </a:rPr>
                        <a:t>المدينة المقدسة" </a:t>
                      </a:r>
                      <a:endParaRPr kumimoji="0" lang="en-US" altLang="zh-CN" sz="2800" b="1" i="0" u="none" strike="noStrike" cap="none" normalizeH="0" baseline="0">
                        <a:ln>
                          <a:noFill/>
                        </a:ln>
                        <a:solidFill>
                          <a:schemeClr val="tx2"/>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Arial"/>
                          <a:ea typeface="ＭＳ Ｐゴシック" charset="0"/>
                          <a:cs typeface="Arial"/>
                        </a:rPr>
                        <a:t>(</a:t>
                      </a:r>
                      <a:r>
                        <a:rPr kumimoji="0" lang="ar-SA" altLang="zh-CN" sz="2800" b="1" i="0" u="none" strike="noStrike" cap="none" normalizeH="0" baseline="0">
                          <a:ln>
                            <a:noFill/>
                          </a:ln>
                          <a:solidFill>
                            <a:schemeClr val="tx2"/>
                          </a:solidFill>
                          <a:effectLst/>
                          <a:latin typeface="Arial"/>
                          <a:ea typeface="ＭＳ Ｐゴシック" charset="0"/>
                          <a:cs typeface="Arial"/>
                        </a:rPr>
                        <a:t>١١:٢</a:t>
                      </a:r>
                      <a:r>
                        <a:rPr kumimoji="0" lang="en-US" altLang="zh-CN" sz="2800" b="1" i="0" u="none" strike="noStrike" cap="none" normalizeH="0" baseline="0">
                          <a:ln>
                            <a:noFill/>
                          </a:ln>
                          <a:solidFill>
                            <a:schemeClr val="tx2"/>
                          </a:solidFill>
                          <a:effectLst/>
                          <a:latin typeface="Arial"/>
                          <a:ea typeface="ＭＳ Ｐゴシック" charset="0"/>
                          <a:cs typeface="Arial"/>
                        </a:rPr>
                        <a:t>)</a:t>
                      </a: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mn-lt"/>
                          <a:ea typeface="ＭＳ Ｐゴシック" charset="0"/>
                          <a:cs typeface="Arial"/>
                        </a:rPr>
                        <a:t>"الشكل الأولي للمدينة السماوية، التي تم تعريف جزء منها بأنها هي المؤمنين الذين يعيشون على الأرض"
</a:t>
                      </a:r>
                      <a:endParaRPr kumimoji="0" lang="en-US" sz="2800" b="1" i="0" u="none" strike="noStrike" cap="none" normalizeH="0" baseline="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mn-lt"/>
                          <a:ea typeface="ＭＳ Ｐゴシック" charset="0"/>
                          <a:cs typeface="Arial"/>
                        </a:rPr>
                        <a:t>"شعب الله"
</a:t>
                      </a:r>
                      <a:endParaRPr kumimoji="0" lang="en-US" sz="2800" b="1" i="0" u="none" strike="noStrike" cap="none" normalizeH="0" baseline="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mn-lt"/>
                          <a:ea typeface="ＭＳ Ｐゴシック" charset="0"/>
                          <a:cs typeface="Arial"/>
                        </a:rPr>
                        <a:t>"مدينة اؤرشليم حرفية على الأرض"
</a:t>
                      </a:r>
                      <a:endParaRPr kumimoji="0" lang="en-US" sz="2800" b="1" i="0" u="none" strike="noStrike" cap="none" normalizeH="0" baseline="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extLst>
                  <a:ext uri="{0D108BD9-81ED-4DB2-BD59-A6C34878D82A}">
                    <a16:rowId xmlns:a16="http://schemas.microsoft.com/office/drawing/2014/main" val="10001"/>
                  </a:ext>
                </a:extLst>
              </a:tr>
            </a:tbl>
          </a:graphicData>
        </a:graphic>
      </p:graphicFrame>
      <p:pic>
        <p:nvPicPr>
          <p:cNvPr id="713749" name="Picture 27" descr="jerusalem">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a:stretch>
            <a:fillRect/>
          </a:stretch>
        </p:blipFill>
        <p:spPr>
          <a:xfrm>
            <a:off x="4800844" y="2943785"/>
            <a:ext cx="4038600" cy="4525963"/>
          </a:xfrm>
        </p:spPr>
      </p:pic>
      <p:sp>
        <p:nvSpPr>
          <p:cNvPr id="71374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8327" name="Text Box 33"/>
          <p:cNvSpPr txBox="1">
            <a:spLocks noChangeArrowheads="1"/>
          </p:cNvSpPr>
          <p:nvPr/>
        </p:nvSpPr>
        <p:spPr bwMode="auto">
          <a:xfrm>
            <a:off x="8375922"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٣٢٩</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30231213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713749"/>
                                        </p:tgtEl>
                                        <p:attrNameLst>
                                          <p:attrName>style.visibility</p:attrName>
                                        </p:attrNameLst>
                                      </p:cBhvr>
                                      <p:to>
                                        <p:strVal val="visible"/>
                                      </p:to>
                                    </p:set>
                                    <p:anim calcmode="lin" valueType="num">
                                      <p:cBhvr additive="base">
                                        <p:cTn id="7" dur="500" fill="hold"/>
                                        <p:tgtEl>
                                          <p:spTgt spid="713749"/>
                                        </p:tgtEl>
                                        <p:attrNameLst>
                                          <p:attrName>ppt_x</p:attrName>
                                        </p:attrNameLst>
                                      </p:cBhvr>
                                      <p:tavLst>
                                        <p:tav tm="0">
                                          <p:val>
                                            <p:strVal val="1+#ppt_w/2"/>
                                          </p:val>
                                        </p:tav>
                                        <p:tav tm="100000">
                                          <p:val>
                                            <p:strVal val="#ppt_x"/>
                                          </p:val>
                                        </p:tav>
                                      </p:tavLst>
                                    </p:anim>
                                    <p:anim calcmode="lin" valueType="num">
                                      <p:cBhvr additive="base">
                                        <p:cTn id="8" dur="500" fill="hold"/>
                                        <p:tgtEl>
                                          <p:spTgt spid="7137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إلى أقصى الأرض (أع 1: 8)</a:t>
            </a:r>
            <a:endParaRPr kumimoji="0" lang="en-US" sz="2000" b="1" i="0" u="none" strike="noStrike" kern="1200" cap="none" spc="0" normalizeH="0" baseline="0" noProof="0" dirty="0">
              <a:ln>
                <a:noFill/>
              </a:ln>
              <a:solidFill>
                <a:srgbClr val="000000"/>
              </a:solidFill>
              <a:effectLst/>
              <a:uLnTx/>
              <a:uFillTx/>
              <a:latin typeface="Arial"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mn-ea"/>
                <a:cs typeface="Times New Roman"/>
              </a:rPr>
              <a:t>أع</a:t>
            </a:r>
            <a:r>
              <a:rPr kumimoji="0" lang="en-US" sz="16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9</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13</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14</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15</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16</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18</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21</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27</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28</a:t>
            </a:r>
            <a:endParaRPr kumimoji="0" lang="en-US" sz="2000" b="1" i="0" u="none" strike="noStrike" kern="1200" cap="none" spc="0" normalizeH="0" baseline="0" noProof="0" dirty="0">
              <a:ln>
                <a:noFill/>
              </a:ln>
              <a:solidFill>
                <a:srgbClr val="000000"/>
              </a:solidFill>
              <a:effectLst/>
              <a:uLnTx/>
              <a:uFillTx/>
              <a:latin typeface="Arial"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124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39-41</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charset="0"/>
                <a:cs typeface="Times New Roman"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charset="0"/>
              <a:cs typeface="Times New Roman"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يع</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عب</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يه</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رؤ</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العامة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No Animations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4" name="Text Box 9">
            <a:extLst>
              <a:ext uri="{FF2B5EF4-FFF2-40B4-BE49-F238E27FC236}">
                <a16:creationId xmlns:a16="http://schemas.microsoft.com/office/drawing/2014/main" id="{DB51E8F1-D80E-D240-837A-665B4151D6D0}"/>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5" name="Text Box 10">
            <a:extLst>
              <a:ext uri="{FF2B5EF4-FFF2-40B4-BE49-F238E27FC236}">
                <a16:creationId xmlns:a16="http://schemas.microsoft.com/office/drawing/2014/main" id="{14591EDD-D1A2-C14A-9098-B583318FE3D2}"/>
              </a:ext>
            </a:extLst>
          </p:cNvPr>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5778" name="Rectangle 60"/>
          <p:cNvSpPr>
            <a:spLocks noGrp="1" noChangeArrowheads="1"/>
          </p:cNvSpPr>
          <p:nvPr>
            <p:ph type="title"/>
          </p:nvPr>
        </p:nvSpPr>
        <p:spPr>
          <a:xfrm>
            <a:off x="685800" y="838200"/>
            <a:ext cx="7772400" cy="1143000"/>
          </a:xfrm>
        </p:spPr>
        <p:txBody>
          <a:bodyPr/>
          <a:lstStyle/>
          <a:p>
            <a:r>
              <a:rPr lang="en-US">
                <a:latin typeface="Times New Roman" charset="0"/>
                <a:ea typeface="ＭＳ Ｐゴシック" charset="0"/>
                <a:cs typeface="ＭＳ Ｐゴシック" charset="0"/>
              </a:rPr>
              <a:t>11:2 Forty-Two Months</a:t>
            </a:r>
          </a:p>
        </p:txBody>
      </p:sp>
      <p:graphicFrame>
        <p:nvGraphicFramePr>
          <p:cNvPr id="131095" name="Group 23"/>
          <p:cNvGraphicFramePr>
            <a:graphicFrameLocks noGrp="1"/>
          </p:cNvGraphicFramePr>
          <p:nvPr>
            <p:ph sz="half" idx="1"/>
          </p:nvPr>
        </p:nvGraphicFramePr>
        <p:xfrm>
          <a:off x="0" y="1052513"/>
          <a:ext cx="9109075" cy="5905134"/>
        </p:xfrm>
        <a:graphic>
          <a:graphicData uri="http://schemas.openxmlformats.org/drawingml/2006/table">
            <a:tbl>
              <a:tblPr/>
              <a:tblGrid>
                <a:gridCol w="2267744">
                  <a:extLst>
                    <a:ext uri="{9D8B030D-6E8A-4147-A177-3AD203B41FA5}">
                      <a16:colId xmlns:a16="http://schemas.microsoft.com/office/drawing/2014/main" val="20000"/>
                    </a:ext>
                  </a:extLst>
                </a:gridCol>
                <a:gridCol w="2783681">
                  <a:extLst>
                    <a:ext uri="{9D8B030D-6E8A-4147-A177-3AD203B41FA5}">
                      <a16:colId xmlns:a16="http://schemas.microsoft.com/office/drawing/2014/main" val="20001"/>
                    </a:ext>
                  </a:extLst>
                </a:gridCol>
                <a:gridCol w="2066925">
                  <a:extLst>
                    <a:ext uri="{9D8B030D-6E8A-4147-A177-3AD203B41FA5}">
                      <a16:colId xmlns:a16="http://schemas.microsoft.com/office/drawing/2014/main" val="20002"/>
                    </a:ext>
                  </a:extLst>
                </a:gridCol>
                <a:gridCol w="1990725">
                  <a:extLst>
                    <a:ext uri="{9D8B030D-6E8A-4147-A177-3AD203B41FA5}">
                      <a16:colId xmlns:a16="http://schemas.microsoft.com/office/drawing/2014/main" val="20003"/>
                    </a:ext>
                  </a:extLst>
                </a:gridCol>
              </a:tblGrid>
              <a:tr h="145905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مصطلح أو تعبير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mn-lt"/>
                          <a:ea typeface="ＭＳ Ｐゴシック" charset="0"/>
                          <a:cs typeface="Arial"/>
                        </a:rPr>
                        <a:t>بييل</a:t>
                      </a:r>
                      <a:r>
                        <a:rPr kumimoji="0" lang="ar-SA" altLang="zh-CN" sz="2800" b="1" i="0" u="none" strike="noStrike" cap="none" normalizeH="0" baseline="0" dirty="0">
                          <a:ln>
                            <a:noFill/>
                          </a:ln>
                          <a:solidFill>
                            <a:schemeClr val="bg1"/>
                          </a:solidFill>
                          <a:effectLst/>
                          <a:latin typeface="+mn-lt"/>
                          <a:ea typeface="ＭＳ Ｐゴシック" charset="0"/>
                          <a:cs typeface="Arial"/>
                        </a:rPr>
                        <a:t>
رمزي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اوزبورن
رمزية حرفية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توماس
حرفي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607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١١</a:t>
                      </a:r>
                      <a:endParaRPr kumimoji="0" lang="en-US" altLang="zh-CN" sz="2800" b="1" i="0"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"اثنان وأربعون "شهرا</a:t>
                      </a:r>
                      <a:br>
                        <a:rPr kumimoji="0" lang="en-US" altLang="zh-CN" sz="2800" b="1" i="0" u="none" strike="noStrike" cap="none" normalizeH="0" baseline="0">
                          <a:ln>
                            <a:noFill/>
                          </a:ln>
                          <a:solidFill>
                            <a:schemeClr val="bg1"/>
                          </a:solidFill>
                          <a:effectLst/>
                          <a:latin typeface="Arial"/>
                          <a:ea typeface="ＭＳ Ｐゴシック" charset="0"/>
                          <a:cs typeface="Arial"/>
                        </a:rPr>
                      </a:br>
                      <a:r>
                        <a:rPr kumimoji="0" lang="en-US" altLang="zh-CN" sz="2800" b="1" i="0" u="none" strike="noStrike" cap="none" normalizeH="0" baseline="0">
                          <a:ln>
                            <a:noFill/>
                          </a:ln>
                          <a:solidFill>
                            <a:schemeClr val="bg1"/>
                          </a:solidFill>
                          <a:effectLst/>
                          <a:latin typeface="Arial"/>
                          <a:ea typeface="ＭＳ Ｐゴシック" charset="0"/>
                          <a:cs typeface="Arial"/>
                        </a:rPr>
                        <a:t>(</a:t>
                      </a:r>
                      <a:r>
                        <a:rPr kumimoji="0" lang="ar-SA" altLang="zh-CN" sz="2800" b="1" i="0" u="none" strike="noStrike" cap="none" normalizeH="0" baseline="0">
                          <a:ln>
                            <a:noFill/>
                          </a:ln>
                          <a:solidFill>
                            <a:schemeClr val="bg1"/>
                          </a:solidFill>
                          <a:effectLst/>
                          <a:latin typeface="Arial"/>
                          <a:ea typeface="ＭＳ Ｐゴシック" charset="0"/>
                          <a:cs typeface="Arial"/>
                        </a:rPr>
                        <a:t>١١</a:t>
                      </a:r>
                      <a:r>
                        <a:rPr kumimoji="0" lang="en-US" altLang="zh-CN" sz="2800" b="1" i="0" u="none" strike="noStrike" cap="none" normalizeH="0" baseline="0">
                          <a:ln>
                            <a:noFill/>
                          </a:ln>
                          <a:solidFill>
                            <a:schemeClr val="bg1"/>
                          </a:solidFill>
                          <a:effectLst/>
                          <a:latin typeface="Arial"/>
                          <a:ea typeface="ＭＳ Ｐゴシック" charset="0"/>
                          <a:cs typeface="Arial"/>
                        </a:rPr>
                        <a:t>:</a:t>
                      </a:r>
                      <a:r>
                        <a:rPr kumimoji="0" lang="ar-SA" altLang="zh-CN" sz="2800" b="1" i="0" u="none" strike="noStrike" cap="none" normalizeH="0" baseline="0">
                          <a:ln>
                            <a:noFill/>
                          </a:ln>
                          <a:solidFill>
                            <a:schemeClr val="bg1"/>
                          </a:solidFill>
                          <a:effectLst/>
                          <a:latin typeface="Arial"/>
                          <a:ea typeface="ＭＳ Ｐゴシック" charset="0"/>
                          <a:cs typeface="Arial"/>
                        </a:rPr>
                        <a:t>٢</a:t>
                      </a:r>
                      <a:r>
                        <a:rPr kumimoji="0" lang="en-US" altLang="zh-CN" sz="2800" b="1" i="0" u="none" strike="noStrike" cap="none" normalizeH="0" baseline="0">
                          <a:ln>
                            <a:noFill/>
                          </a:ln>
                          <a:solidFill>
                            <a:schemeClr val="bg1"/>
                          </a:solidFill>
                          <a:effectLst/>
                          <a:latin typeface="Arial"/>
                          <a:ea typeface="ＭＳ Ｐゴシック" charset="0"/>
                          <a:cs typeface="Arial"/>
                        </a:rPr>
                        <a:t>)</a:t>
                      </a: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"رمزية لفترة الضيقة </a:t>
                      </a:r>
                      <a:r>
                        <a:rPr kumimoji="0" lang="ar-SA" altLang="zh-CN" sz="2800" b="1" i="0" u="none" strike="noStrike" cap="none" normalizeH="0" baseline="0" dirty="0" err="1">
                          <a:ln>
                            <a:noFill/>
                          </a:ln>
                          <a:solidFill>
                            <a:schemeClr val="bg1"/>
                          </a:solidFill>
                          <a:effectLst/>
                          <a:latin typeface="+mn-lt"/>
                          <a:ea typeface="ＭＳ Ｐゴシック" charset="0"/>
                          <a:cs typeface="Arial"/>
                        </a:rPr>
                        <a:t>الاخروية</a:t>
                      </a:r>
                      <a:r>
                        <a:rPr kumimoji="0" lang="ar-SA" altLang="zh-CN" sz="2800" b="1" i="0" u="none" strike="noStrike" cap="none" normalizeH="0" baseline="0" dirty="0">
                          <a:ln>
                            <a:noFill/>
                          </a:ln>
                          <a:solidFill>
                            <a:schemeClr val="bg1"/>
                          </a:solidFill>
                          <a:effectLst/>
                          <a:latin typeface="+mn-lt"/>
                          <a:ea typeface="ＭＳ Ｐゴシック" charset="0"/>
                          <a:cs typeface="Arial"/>
                        </a:rPr>
                        <a:t>"؛ "الهجوم على مجتمع </a:t>
                      </a:r>
                      <a:r>
                        <a:rPr kumimoji="0" lang="ar-SA" altLang="zh-CN" sz="2800" b="1" i="0" u="none" strike="noStrike" cap="none" normalizeH="0" baseline="0" dirty="0" err="1">
                          <a:ln>
                            <a:noFill/>
                          </a:ln>
                          <a:solidFill>
                            <a:schemeClr val="bg1"/>
                          </a:solidFill>
                          <a:effectLst/>
                          <a:latin typeface="+mn-lt"/>
                          <a:ea typeface="ＭＳ Ｐゴシック" charset="0"/>
                          <a:cs typeface="Arial"/>
                        </a:rPr>
                        <a:t>الإيماني</a:t>
                      </a:r>
                      <a:r>
                        <a:rPr kumimoji="0" lang="ar-SA" altLang="zh-CN" sz="2800" b="1" i="0" u="none" strike="noStrike" cap="none" normalizeH="0" baseline="0" dirty="0">
                          <a:ln>
                            <a:noFill/>
                          </a:ln>
                          <a:solidFill>
                            <a:schemeClr val="bg1"/>
                          </a:solidFill>
                          <a:effectLst/>
                          <a:latin typeface="+mn-lt"/>
                          <a:ea typeface="ＭＳ Ｐゴシック" charset="0"/>
                          <a:cs typeface="Arial"/>
                        </a:rPr>
                        <a:t> طوال عصر الكنيسة"
</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"الضيقة العظيمة في نهاية التاريخ"
</a:t>
                      </a:r>
                      <a:endParaRPr kumimoji="0" lang="en-US" sz="2800" b="1"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mn-lt"/>
                          <a:ea typeface="ＭＳ Ｐゴシック" charset="0"/>
                          <a:cs typeface="Arial"/>
                        </a:rPr>
                        <a:t>"النصف الأخير من أسبوع دانيال السبعين"
</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15796"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pic>
        <p:nvPicPr>
          <p:cNvPr id="715797" name="Picture 61" descr="real_backward_clock"/>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76825" y="4749800"/>
            <a:ext cx="2376488" cy="227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77"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٣٣٠</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11169234"/>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7825" name="Picture 1" descr="rev 11 The-Ministry-Of-The-Two-Witnesse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4925" y="26988"/>
            <a:ext cx="9109075" cy="6831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6610" name="Rectangle 2"/>
          <p:cNvSpPr>
            <a:spLocks noGrp="1" noChangeArrowheads="1"/>
          </p:cNvSpPr>
          <p:nvPr>
            <p:ph type="ctrTitle"/>
          </p:nvPr>
        </p:nvSpPr>
        <p:spPr>
          <a:xfrm>
            <a:off x="0" y="152400"/>
            <a:ext cx="9144000" cy="755650"/>
          </a:xfrm>
          <a:effectLst>
            <a:outerShdw blurRad="63500" dist="35921" dir="2700000" algn="ctr" rotWithShape="0">
              <a:schemeClr val="tx2">
                <a:alpha val="74998"/>
              </a:schemeClr>
            </a:outerShdw>
          </a:effectLst>
        </p:spPr>
        <p:txBody>
          <a:bodyPr/>
          <a:lstStyle/>
          <a:p>
            <a:pPr>
              <a:defRPr/>
            </a:pPr>
            <a:r>
              <a:rPr lang="ar-SA" b="1" dirty="0">
                <a:latin typeface="Arial" charset="0"/>
                <a:ea typeface="ＭＳ Ｐゴシック" charset="0"/>
                <a:cs typeface="ＭＳ Ｐゴシック" charset="0"/>
              </a:rPr>
              <a:t>شَجرتا الزيتون (١١: ٤)</a:t>
            </a:r>
            <a:endParaRPr lang="en-US" b="1" dirty="0">
              <a:latin typeface="Arial" charset="0"/>
              <a:ea typeface="ＭＳ Ｐゴシック" charset="0"/>
              <a:cs typeface="ＭＳ Ｐゴシック" charset="0"/>
            </a:endParaRPr>
          </a:p>
        </p:txBody>
      </p:sp>
      <p:sp>
        <p:nvSpPr>
          <p:cNvPr id="4"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ＭＳ Ｐゴシック" charset="0"/>
                <a:cs typeface="Arial"/>
              </a:rPr>
              <a:t>٣٣٠</a:t>
            </a:r>
            <a:endParaRPr kumimoji="0" lang="en-US" sz="24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4054156066"/>
      </p:ext>
    </p:extLst>
  </p:cSld>
  <p:clrMapOvr>
    <a:overrideClrMapping bg1="lt1" tx1="dk1" bg2="lt2" tx2="dk2" accent1="accent1" accent2="accent2" accent3="accent3" accent4="accent4" accent5="accent5" accent6="accent6" hlink="hlink" folHlink="folHlink"/>
  </p:clrMapOvr>
  <p:transition/>
</p:sld>
</file>

<file path=ppt/slides/slide1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9874" name="Rectangle 34"/>
          <p:cNvSpPr>
            <a:spLocks noGrp="1" noChangeArrowheads="1"/>
          </p:cNvSpPr>
          <p:nvPr>
            <p:ph type="title"/>
          </p:nvPr>
        </p:nvSpPr>
        <p:spPr>
          <a:xfrm>
            <a:off x="685800" y="1066800"/>
            <a:ext cx="7772400" cy="1143000"/>
          </a:xfrm>
        </p:spPr>
        <p:txBody>
          <a:bodyPr/>
          <a:lstStyle/>
          <a:p>
            <a:r>
              <a:rPr lang="en-US">
                <a:latin typeface="Times New Roman" charset="0"/>
                <a:ea typeface="ＭＳ Ｐゴシック" charset="0"/>
                <a:cs typeface="ＭＳ Ｐゴシック" charset="0"/>
              </a:rPr>
              <a:t>11:3 Two Witnesses</a:t>
            </a:r>
          </a:p>
        </p:txBody>
      </p:sp>
      <p:graphicFrame>
        <p:nvGraphicFramePr>
          <p:cNvPr id="650272" name="Group 32"/>
          <p:cNvGraphicFramePr>
            <a:graphicFrameLocks noGrp="1"/>
          </p:cNvGraphicFramePr>
          <p:nvPr>
            <p:ph sz="half" idx="1"/>
          </p:nvPr>
        </p:nvGraphicFramePr>
        <p:xfrm>
          <a:off x="34925" y="1125538"/>
          <a:ext cx="9109075" cy="5616575"/>
        </p:xfrm>
        <a:graphic>
          <a:graphicData uri="http://schemas.openxmlformats.org/drawingml/2006/table">
            <a:tbl>
              <a:tblPr/>
              <a:tblGrid>
                <a:gridCol w="2160905">
                  <a:extLst>
                    <a:ext uri="{9D8B030D-6E8A-4147-A177-3AD203B41FA5}">
                      <a16:colId xmlns:a16="http://schemas.microsoft.com/office/drawing/2014/main" val="20000"/>
                    </a:ext>
                  </a:extLst>
                </a:gridCol>
                <a:gridCol w="2160211">
                  <a:extLst>
                    <a:ext uri="{9D8B030D-6E8A-4147-A177-3AD203B41FA5}">
                      <a16:colId xmlns:a16="http://schemas.microsoft.com/office/drawing/2014/main" val="20001"/>
                    </a:ext>
                  </a:extLst>
                </a:gridCol>
                <a:gridCol w="2664260">
                  <a:extLst>
                    <a:ext uri="{9D8B030D-6E8A-4147-A177-3AD203B41FA5}">
                      <a16:colId xmlns:a16="http://schemas.microsoft.com/office/drawing/2014/main" val="20002"/>
                    </a:ext>
                  </a:extLst>
                </a:gridCol>
                <a:gridCol w="2123699">
                  <a:extLst>
                    <a:ext uri="{9D8B030D-6E8A-4147-A177-3AD203B41FA5}">
                      <a16:colId xmlns:a16="http://schemas.microsoft.com/office/drawing/2014/main" val="20003"/>
                    </a:ext>
                  </a:extLst>
                </a:gridCol>
              </a:tblGrid>
              <a:tr h="162566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المصطلح او التعبير</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a:ea typeface="ＭＳ Ｐゴシック" charset="0"/>
                          <a:cs typeface="Arial"/>
                        </a:rPr>
                        <a:t>بييل</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dirty="0">
                          <a:ln>
                            <a:noFill/>
                          </a:ln>
                          <a:solidFill>
                            <a:schemeClr val="bg1"/>
                          </a:solidFill>
                          <a:effectLst/>
                          <a:latin typeface="Arial"/>
                          <a:ea typeface="ＭＳ Ｐゴシック" charset="0"/>
                          <a:cs typeface="Arial"/>
                        </a:rPr>
                        <a:t>رمزي</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a:ea typeface="ＭＳ Ｐゴシック" charset="0"/>
                          <a:cs typeface="Arial"/>
                        </a:rPr>
                        <a:t>أوزبورون</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dirty="0">
                          <a:ln>
                            <a:noFill/>
                          </a:ln>
                          <a:solidFill>
                            <a:schemeClr val="bg1"/>
                          </a:solidFill>
                          <a:effectLst/>
                          <a:latin typeface="Arial"/>
                          <a:ea typeface="ＭＳ Ｐゴシック" charset="0"/>
                          <a:cs typeface="Arial"/>
                        </a:rPr>
                        <a:t>رمزي - حرفي</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توماس</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1" u="none" strike="noStrike" cap="none" normalizeH="0" baseline="0">
                          <a:ln>
                            <a:noFill/>
                          </a:ln>
                          <a:solidFill>
                            <a:schemeClr val="bg1"/>
                          </a:solidFill>
                          <a:effectLst/>
                          <a:latin typeface="Arial"/>
                          <a:ea typeface="ＭＳ Ｐゴシック" charset="0"/>
                          <a:cs typeface="Arial"/>
                        </a:rPr>
                        <a:t>حرفي</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extLst>
                  <a:ext uri="{0D108BD9-81ED-4DB2-BD59-A6C34878D82A}">
                    <a16:rowId xmlns:a16="http://schemas.microsoft.com/office/drawing/2014/main" val="10000"/>
                  </a:ext>
                </a:extLst>
              </a:tr>
              <a:tr h="399090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Arial"/>
                          <a:ea typeface="ＭＳ Ｐゴシック" charset="0"/>
                          <a:cs typeface="Arial"/>
                        </a:rPr>
                        <a:t>١٢</a:t>
                      </a:r>
                      <a:endParaRPr kumimoji="0" lang="en-US" altLang="zh-CN" sz="2800" b="1" i="0" u="none" strike="noStrike" cap="none" normalizeH="0" baseline="0">
                        <a:ln>
                          <a:noFill/>
                        </a:ln>
                        <a:solidFill>
                          <a:schemeClr val="tx2"/>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Arial"/>
                          <a:ea typeface="ＭＳ Ｐゴシック" charset="0"/>
                          <a:cs typeface="Arial"/>
                        </a:rPr>
                        <a:t>"</a:t>
                      </a:r>
                      <a:r>
                        <a:rPr kumimoji="0" lang="ar-SA" altLang="zh-CN" sz="2800" b="1" i="0" u="none" strike="noStrike" cap="none" normalizeH="0" baseline="0">
                          <a:ln>
                            <a:noFill/>
                          </a:ln>
                          <a:solidFill>
                            <a:schemeClr val="tx2"/>
                          </a:solidFill>
                          <a:effectLst/>
                          <a:latin typeface="Arial"/>
                          <a:ea typeface="ＭＳ Ｐゴシック" charset="0"/>
                          <a:cs typeface="Arial"/>
                        </a:rPr>
                        <a:t>الشاهدين</a:t>
                      </a:r>
                      <a:r>
                        <a:rPr kumimoji="0" lang="en-US" altLang="zh-CN" sz="2800" b="1" i="0" u="none" strike="noStrike" cap="none" normalizeH="0" baseline="0">
                          <a:ln>
                            <a:noFill/>
                          </a:ln>
                          <a:solidFill>
                            <a:schemeClr val="tx2"/>
                          </a:solidFill>
                          <a:effectLst/>
                          <a:latin typeface="Arial"/>
                          <a:ea typeface="ＭＳ Ｐゴシック" charset="0"/>
                          <a:cs typeface="Arial"/>
                        </a:rPr>
                        <a:t>" </a:t>
                      </a:r>
                      <a:br>
                        <a:rPr kumimoji="0" lang="en-US" altLang="zh-CN" sz="2800" b="1" i="0" u="none" strike="noStrike" cap="none" normalizeH="0" baseline="0">
                          <a:ln>
                            <a:noFill/>
                          </a:ln>
                          <a:solidFill>
                            <a:schemeClr val="tx2"/>
                          </a:solidFill>
                          <a:effectLst/>
                          <a:latin typeface="Arial"/>
                          <a:ea typeface="ＭＳ Ｐゴシック" charset="0"/>
                          <a:cs typeface="Arial"/>
                        </a:rPr>
                      </a:br>
                      <a:r>
                        <a:rPr kumimoji="0" lang="en-US" altLang="zh-CN" sz="2800" b="1" i="0" u="none" strike="noStrike" cap="none" normalizeH="0" baseline="0">
                          <a:ln>
                            <a:noFill/>
                          </a:ln>
                          <a:solidFill>
                            <a:schemeClr val="tx2"/>
                          </a:solidFill>
                          <a:effectLst/>
                          <a:latin typeface="Arial"/>
                          <a:ea typeface="ＭＳ Ｐゴシック" charset="0"/>
                          <a:cs typeface="Arial"/>
                        </a:rPr>
                        <a:t>(</a:t>
                      </a:r>
                      <a:r>
                        <a:rPr kumimoji="0" lang="ar-SA" altLang="zh-CN" sz="2800" b="1" i="0" u="none" strike="noStrike" cap="none" normalizeH="0" baseline="0">
                          <a:ln>
                            <a:noFill/>
                          </a:ln>
                          <a:solidFill>
                            <a:schemeClr val="tx2"/>
                          </a:solidFill>
                          <a:effectLst/>
                          <a:latin typeface="Arial"/>
                          <a:ea typeface="ＭＳ Ｐゴシック" charset="0"/>
                          <a:cs typeface="Arial"/>
                        </a:rPr>
                        <a:t>١١: ٣</a:t>
                      </a:r>
                      <a:r>
                        <a:rPr kumimoji="0" lang="en-US" altLang="zh-CN" sz="2800" b="1" i="0" u="none" strike="noStrike" cap="none" normalizeH="0" baseline="0">
                          <a:ln>
                            <a:noFill/>
                          </a:ln>
                          <a:solidFill>
                            <a:schemeClr val="tx2"/>
                          </a:solidFill>
                          <a:effectLst/>
                          <a:latin typeface="Arial"/>
                          <a:ea typeface="ＭＳ Ｐゴシック" charset="0"/>
                          <a:cs typeface="Arial"/>
                        </a:rPr>
                        <a:t>)</a:t>
                      </a: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mn-lt"/>
                          <a:ea typeface="ＭＳ Ｐゴシック" charset="0"/>
                          <a:cs typeface="Arial"/>
                        </a:rPr>
                        <a:t>الكنيسة; "مجتمع الإيمان بأكمله"
</a:t>
                      </a:r>
                      <a:endParaRPr kumimoji="0" lang="en-US" sz="2800" b="1" i="0" u="none" strike="noStrike" cap="none" normalizeH="0" baseline="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2"/>
                          </a:solidFill>
                          <a:effectLst/>
                          <a:latin typeface="+mn-lt"/>
                          <a:ea typeface="ＭＳ Ｐゴシック" charset="0"/>
                          <a:cs typeface="Arial"/>
                        </a:rPr>
                        <a:t>"اثنين من الشخصيات الرئيسية </a:t>
                      </a:r>
                      <a:r>
                        <a:rPr kumimoji="0" lang="ar-SA" altLang="zh-CN" sz="2800" b="1" i="0" u="none" strike="noStrike" cap="none" normalizeH="0" baseline="0" err="1">
                          <a:ln>
                            <a:noFill/>
                          </a:ln>
                          <a:solidFill>
                            <a:schemeClr val="tx2"/>
                          </a:solidFill>
                          <a:effectLst/>
                          <a:latin typeface="+mn-lt"/>
                          <a:ea typeface="ＭＳ Ｐゴシック" charset="0"/>
                          <a:cs typeface="Arial"/>
                        </a:rPr>
                        <a:t>الأخروية</a:t>
                      </a:r>
                      <a:r>
                        <a:rPr kumimoji="0" lang="ar-SA" altLang="zh-CN" sz="2800" b="1" i="0" u="none" strike="noStrike" cap="none" normalizeH="0" baseline="0">
                          <a:ln>
                            <a:noFill/>
                          </a:ln>
                          <a:solidFill>
                            <a:schemeClr val="tx2"/>
                          </a:solidFill>
                          <a:effectLst/>
                          <a:latin typeface="+mn-lt"/>
                          <a:ea typeface="ＭＳ Ｐゴシック" charset="0"/>
                          <a:cs typeface="Arial"/>
                        </a:rPr>
                        <a:t> كرمز للكنيسة الشاهدة"
</a:t>
                      </a:r>
                      <a:endParaRPr kumimoji="0" lang="en-US" sz="2800" b="1" i="0" u="none" strike="noStrike" cap="none" normalizeH="0" baseline="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mn-lt"/>
                          <a:ea typeface="ＭＳ Ｐゴシック" charset="0"/>
                          <a:cs typeface="Arial"/>
                        </a:rPr>
                        <a:t>اثنين من الأنبياء في المستقبل، وربما موسى وإيليا
</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extLst>
                  <a:ext uri="{0D108BD9-81ED-4DB2-BD59-A6C34878D82A}">
                    <a16:rowId xmlns:a16="http://schemas.microsoft.com/office/drawing/2014/main" val="10001"/>
                  </a:ext>
                </a:extLst>
              </a:tr>
            </a:tbl>
          </a:graphicData>
        </a:graphic>
      </p:graphicFrame>
      <p:sp>
        <p:nvSpPr>
          <p:cNvPr id="719892"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4472" name="Text Box 33"/>
          <p:cNvSpPr txBox="1">
            <a:spLocks noChangeArrowheads="1"/>
          </p:cNvSpPr>
          <p:nvPr/>
        </p:nvSpPr>
        <p:spPr bwMode="auto">
          <a:xfrm>
            <a:off x="8376716"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٣٣٠</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pic>
        <p:nvPicPr>
          <p:cNvPr id="719894" name="Picture 2" descr="rev 11 800-Ezra 8 Haggai_Zechariah.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562475"/>
            <a:ext cx="3059113" cy="229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65000276"/>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1922" name="Rectangle 40"/>
          <p:cNvSpPr>
            <a:spLocks noGrp="1" noChangeArrowheads="1"/>
          </p:cNvSpPr>
          <p:nvPr>
            <p:ph type="title"/>
          </p:nvPr>
        </p:nvSpPr>
        <p:spPr>
          <a:xfrm>
            <a:off x="685800" y="1066800"/>
            <a:ext cx="7772400" cy="1143000"/>
          </a:xfrm>
        </p:spPr>
        <p:txBody>
          <a:bodyPr/>
          <a:lstStyle/>
          <a:p>
            <a:r>
              <a:rPr lang="en-US">
                <a:latin typeface="Times New Roman" charset="0"/>
                <a:ea typeface="ＭＳ Ｐゴシック" charset="0"/>
                <a:cs typeface="ＭＳ Ｐゴシック" charset="0"/>
              </a:rPr>
              <a:t>11:8 Great City</a:t>
            </a:r>
          </a:p>
        </p:txBody>
      </p:sp>
      <p:graphicFrame>
        <p:nvGraphicFramePr>
          <p:cNvPr id="106521" name="Group 25"/>
          <p:cNvGraphicFramePr>
            <a:graphicFrameLocks noGrp="1"/>
          </p:cNvGraphicFramePr>
          <p:nvPr>
            <p:ph sz="half" idx="1"/>
          </p:nvPr>
        </p:nvGraphicFramePr>
        <p:xfrm>
          <a:off x="0" y="1268413"/>
          <a:ext cx="9144000" cy="4681537"/>
        </p:xfrm>
        <a:graphic>
          <a:graphicData uri="http://schemas.openxmlformats.org/drawingml/2006/table">
            <a:tbl>
              <a:tblPr/>
              <a:tblGrid>
                <a:gridCol w="2195737">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2771799">
                  <a:extLst>
                    <a:ext uri="{9D8B030D-6E8A-4147-A177-3AD203B41FA5}">
                      <a16:colId xmlns:a16="http://schemas.microsoft.com/office/drawing/2014/main" val="20003"/>
                    </a:ext>
                  </a:extLst>
                </a:gridCol>
              </a:tblGrid>
              <a:tr h="1504674">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tx1"/>
                          </a:solidFill>
                          <a:effectLst/>
                          <a:latin typeface="Arial"/>
                          <a:ea typeface="ＭＳ Ｐゴシック" charset="0"/>
                          <a:cs typeface="Arial"/>
                        </a:rPr>
                        <a:t>مصطلح او تعبير</a:t>
                      </a:r>
                      <a:r>
                        <a:rPr kumimoji="0" lang="en-US" altLang="zh-CN" sz="2800" b="0" i="0" u="none" strike="noStrike" cap="none" normalizeH="0" baseline="0">
                          <a:ln>
                            <a:noFill/>
                          </a:ln>
                          <a:solidFill>
                            <a:schemeClr val="tx1"/>
                          </a:solidFill>
                          <a:effectLst/>
                          <a:latin typeface="Arial"/>
                          <a:ea typeface="ＭＳ Ｐゴシック" charset="0"/>
                          <a:cs typeface="Arial"/>
                        </a:rPr>
                        <a:t> </a:t>
                      </a:r>
                      <a:endParaRPr kumimoji="0" lang="en-US" sz="2800" b="0" i="0" u="none" strike="noStrike" cap="none" normalizeH="0" baseline="0">
                        <a:ln>
                          <a:noFill/>
                        </a:ln>
                        <a:solidFill>
                          <a:schemeClr val="tx1"/>
                        </a:solidFill>
                        <a:effectLst/>
                        <a:latin typeface="Arial"/>
                        <a:ea typeface="ＭＳ Ｐゴシック" charset="0"/>
                        <a:cs typeface="Arial"/>
                      </a:endParaRP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a:ea typeface="ＭＳ Ｐゴシック" charset="0"/>
                          <a:cs typeface="Arial"/>
                        </a:rPr>
                        <a:t>بيل</a:t>
                      </a:r>
                      <a:endParaRPr kumimoji="0" lang="en-US" altLang="zh-CN" sz="2800" b="1" i="1" u="none" strike="noStrike" cap="none" normalizeH="0" baseline="0" dirty="0">
                        <a:ln>
                          <a:noFill/>
                        </a:ln>
                        <a:solidFill>
                          <a:schemeClr val="tx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1" u="none" strike="noStrike" cap="none" normalizeH="0" baseline="0" dirty="0">
                          <a:ln>
                            <a:noFill/>
                          </a:ln>
                          <a:solidFill>
                            <a:schemeClr val="tx1"/>
                          </a:solidFill>
                          <a:effectLst/>
                          <a:latin typeface="Arial"/>
                          <a:ea typeface="ＭＳ Ｐゴシック" charset="0"/>
                          <a:cs typeface="Arial"/>
                        </a:rPr>
                        <a:t>رمزي</a:t>
                      </a:r>
                      <a:r>
                        <a:rPr kumimoji="0" lang="en-US" altLang="zh-CN" sz="2800" b="0" i="0" u="none" strike="noStrike" cap="none" normalizeH="0" baseline="0" dirty="0">
                          <a:ln>
                            <a:noFill/>
                          </a:ln>
                          <a:solidFill>
                            <a:schemeClr val="tx1"/>
                          </a:solidFill>
                          <a:effectLst/>
                          <a:latin typeface="Arial"/>
                          <a:ea typeface="ＭＳ Ｐゴシック" charset="0"/>
                          <a:cs typeface="Arial"/>
                        </a:rPr>
                        <a:t> </a:t>
                      </a:r>
                      <a:endParaRPr kumimoji="0" lang="en-US" sz="2800" b="0" i="0" u="none" strike="noStrike" cap="none" normalizeH="0" baseline="0" dirty="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tx1"/>
                          </a:solidFill>
                          <a:effectLst/>
                          <a:latin typeface="Arial"/>
                          <a:ea typeface="ＭＳ Ｐゴシック" charset="0"/>
                          <a:cs typeface="Arial"/>
                        </a:rPr>
                        <a:t>اوزبورن</a:t>
                      </a:r>
                      <a:endParaRPr kumimoji="0" lang="en-US" altLang="zh-CN" sz="2800" b="1" i="1" u="none" strike="noStrike" cap="none" normalizeH="0" baseline="0" dirty="0">
                        <a:ln>
                          <a:noFill/>
                        </a:ln>
                        <a:solidFill>
                          <a:schemeClr val="tx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1" u="none" strike="noStrike" cap="none" normalizeH="0" baseline="0" dirty="0">
                          <a:ln>
                            <a:noFill/>
                          </a:ln>
                          <a:solidFill>
                            <a:schemeClr val="tx1"/>
                          </a:solidFill>
                          <a:effectLst/>
                          <a:latin typeface="Arial"/>
                          <a:ea typeface="ＭＳ Ｐゴシック" charset="0"/>
                          <a:cs typeface="Arial"/>
                        </a:rPr>
                        <a:t>رمزي- حرفي</a:t>
                      </a:r>
                      <a:endParaRPr kumimoji="0" lang="en-US" sz="2800" b="0" i="0" u="none" strike="noStrike" cap="none" normalizeH="0" baseline="0" dirty="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a:ea typeface="ＭＳ Ｐゴシック" charset="0"/>
                          <a:cs typeface="Arial"/>
                        </a:rPr>
                        <a:t>توماس</a:t>
                      </a:r>
                      <a:endParaRPr kumimoji="0" lang="en-US" altLang="zh-CN" sz="2800" b="1" i="1" u="none" strike="noStrike" cap="none" normalizeH="0" baseline="0" dirty="0">
                        <a:ln>
                          <a:noFill/>
                        </a:ln>
                        <a:solidFill>
                          <a:schemeClr val="tx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1" u="none" strike="noStrike" cap="none" normalizeH="0" baseline="0" dirty="0">
                          <a:ln>
                            <a:noFill/>
                          </a:ln>
                          <a:solidFill>
                            <a:schemeClr val="tx1"/>
                          </a:solidFill>
                          <a:effectLst/>
                          <a:latin typeface="Arial"/>
                          <a:ea typeface="ＭＳ Ｐゴシック" charset="0"/>
                          <a:cs typeface="Arial"/>
                        </a:rPr>
                        <a:t>حرفي</a:t>
                      </a:r>
                      <a:endParaRPr kumimoji="0" lang="en-US" sz="2800" b="0" i="0" u="none" strike="noStrike" cap="none" normalizeH="0" baseline="0" dirty="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extLst>
                  <a:ext uri="{0D108BD9-81ED-4DB2-BD59-A6C34878D82A}">
                    <a16:rowId xmlns:a16="http://schemas.microsoft.com/office/drawing/2014/main" val="10000"/>
                  </a:ext>
                </a:extLst>
              </a:tr>
              <a:tr h="31768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١٣</a:t>
                      </a:r>
                      <a:endParaRPr kumimoji="0" lang="en-US" altLang="zh-CN" sz="2800" b="1" i="0"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a:t>
                      </a:r>
                      <a:r>
                        <a:rPr kumimoji="0" lang="ar-SA" altLang="zh-CN" sz="2800" b="1" i="0" u="none" strike="noStrike" cap="none" normalizeH="0" baseline="0">
                          <a:ln>
                            <a:noFill/>
                          </a:ln>
                          <a:solidFill>
                            <a:schemeClr val="bg1"/>
                          </a:solidFill>
                          <a:effectLst/>
                          <a:latin typeface="Arial"/>
                          <a:ea typeface="ＭＳ Ｐゴシック" charset="0"/>
                          <a:cs typeface="Arial"/>
                        </a:rPr>
                        <a:t>المدينة العظيمة</a:t>
                      </a:r>
                      <a:r>
                        <a:rPr kumimoji="0" lang="en-US" altLang="zh-CN" sz="2800" b="1" i="0" u="none" strike="noStrike" cap="none" normalizeH="0" baseline="0">
                          <a:ln>
                            <a:noFill/>
                          </a:ln>
                          <a:solidFill>
                            <a:schemeClr val="bg1"/>
                          </a:solidFill>
                          <a:effectLst/>
                          <a:latin typeface="Arial"/>
                          <a:ea typeface="ＭＳ Ｐゴシック" charset="0"/>
                          <a:cs typeface="Arial"/>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a:t>
                      </a:r>
                      <a:r>
                        <a:rPr kumimoji="0" lang="ar-SA" altLang="zh-CN" sz="2800" b="1" i="0" u="none" strike="noStrike" cap="none" normalizeH="0" baseline="0">
                          <a:ln>
                            <a:noFill/>
                          </a:ln>
                          <a:solidFill>
                            <a:schemeClr val="bg1"/>
                          </a:solidFill>
                          <a:effectLst/>
                          <a:latin typeface="Arial"/>
                          <a:ea typeface="ＭＳ Ｐゴシック" charset="0"/>
                          <a:cs typeface="Arial"/>
                        </a:rPr>
                        <a:t>١١: ٨</a:t>
                      </a:r>
                      <a:r>
                        <a:rPr kumimoji="0" lang="en-US" altLang="zh-CN" sz="2800" b="1" i="0" u="none" strike="noStrike" cap="none" normalizeH="0" baseline="0">
                          <a:ln>
                            <a:noFill/>
                          </a:ln>
                          <a:solidFill>
                            <a:schemeClr val="bg1"/>
                          </a:solidFill>
                          <a:effectLst/>
                          <a:latin typeface="Arial"/>
                          <a:ea typeface="ＭＳ Ｐゴシック" charset="0"/>
                          <a:cs typeface="Arial"/>
                        </a:rPr>
                        <a:t>)</a:t>
                      </a: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a:t>
                      </a:r>
                      <a:r>
                        <a:rPr kumimoji="0" lang="ar-SA" altLang="zh-CN" sz="2800" b="1" i="0" u="none" strike="noStrike" cap="none" normalizeH="0" baseline="0">
                          <a:ln>
                            <a:noFill/>
                          </a:ln>
                          <a:solidFill>
                            <a:schemeClr val="bg1"/>
                          </a:solidFill>
                          <a:effectLst/>
                          <a:latin typeface="Arial"/>
                          <a:ea typeface="ＭＳ Ｐゴシック" charset="0"/>
                          <a:cs typeface="Arial"/>
                        </a:rPr>
                        <a:t>بابل</a:t>
                      </a:r>
                      <a:r>
                        <a:rPr kumimoji="0" lang="en-US" altLang="zh-CN" sz="2800" b="1" i="0" u="none" strike="noStrike" cap="none" normalizeH="0" baseline="0">
                          <a:ln>
                            <a:noFill/>
                          </a:ln>
                          <a:solidFill>
                            <a:schemeClr val="bg1"/>
                          </a:solidFill>
                          <a:effectLst/>
                          <a:latin typeface="Arial"/>
                          <a:ea typeface="ＭＳ Ｐゴシック" charset="0"/>
                          <a:cs typeface="Arial"/>
                        </a:rPr>
                        <a:t>" = "</a:t>
                      </a:r>
                      <a:r>
                        <a:rPr kumimoji="0" lang="ar-SA" altLang="zh-CN" sz="2800" b="1" i="0" u="none" strike="noStrike" cap="none" normalizeH="0" baseline="0">
                          <a:ln>
                            <a:noFill/>
                          </a:ln>
                          <a:solidFill>
                            <a:schemeClr val="bg1"/>
                          </a:solidFill>
                          <a:effectLst/>
                          <a:latin typeface="Arial"/>
                          <a:ea typeface="ＭＳ Ｐゴシック" charset="0"/>
                          <a:cs typeface="Arial"/>
                        </a:rPr>
                        <a:t>روما</a:t>
                      </a:r>
                      <a:r>
                        <a:rPr kumimoji="0" lang="en-US" altLang="zh-CN" sz="2800" b="1" i="0" u="none" strike="noStrike" cap="none" normalizeH="0" baseline="0">
                          <a:ln>
                            <a:noFill/>
                          </a:ln>
                          <a:solidFill>
                            <a:schemeClr val="bg1"/>
                          </a:solidFill>
                          <a:effectLst/>
                          <a:latin typeface="Arial"/>
                          <a:ea typeface="ＭＳ Ｐゴシック" charset="0"/>
                          <a:cs typeface="Arial"/>
                        </a:rPr>
                        <a:t>" = "</a:t>
                      </a:r>
                      <a:r>
                        <a:rPr kumimoji="0" lang="ar-SA" altLang="zh-CN" sz="2800" b="1" i="0" u="none" strike="noStrike" cap="none" normalizeH="0" baseline="0">
                          <a:ln>
                            <a:noFill/>
                          </a:ln>
                          <a:solidFill>
                            <a:schemeClr val="bg1"/>
                          </a:solidFill>
                          <a:effectLst/>
                          <a:latin typeface="Arial"/>
                          <a:ea typeface="ＭＳ Ｐゴシック" charset="0"/>
                          <a:cs typeface="Arial"/>
                        </a:rPr>
                        <a:t>العالم الوثني</a:t>
                      </a:r>
                      <a:r>
                        <a:rPr kumimoji="0" lang="en-US" altLang="zh-CN" sz="2800" b="1" i="0" u="none" strike="noStrike" cap="none" normalizeH="0" baseline="0">
                          <a:ln>
                            <a:noFill/>
                          </a:ln>
                          <a:solidFill>
                            <a:schemeClr val="bg1"/>
                          </a:solidFill>
                          <a:effectLst/>
                          <a:latin typeface="Arial"/>
                          <a:ea typeface="ＭＳ Ｐゴシック" charset="0"/>
                          <a:cs typeface="Arial"/>
                        </a:rPr>
                        <a:t>"</a:t>
                      </a:r>
                      <a:endParaRPr kumimoji="0" lang="en-US" sz="2800" b="1" i="0" u="none" strike="noStrike" cap="none" normalizeH="0" baseline="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اورشليم وروما؛ ثانياً، كل المدن التي تعارض الله
</a:t>
                      </a:r>
                      <a:endParaRPr kumimoji="0" lang="en-US" sz="2800" b="1" i="0" u="none" strike="noStrike" cap="none" normalizeH="0" baseline="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a:ea typeface="ＭＳ Ｐゴシック" charset="0"/>
                          <a:cs typeface="Arial"/>
                        </a:rPr>
                        <a:t>أورشليم</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1"/>
                  </a:ext>
                </a:extLst>
              </a:tr>
            </a:tbl>
          </a:graphicData>
        </a:graphic>
      </p:graphicFrame>
      <p:pic>
        <p:nvPicPr>
          <p:cNvPr id="721941" name="Picture 36" descr="JERSUL-W1">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t="323" b="323"/>
          <a:stretch>
            <a:fillRect/>
          </a:stretch>
        </p:blipFill>
        <p:spPr>
          <a:xfrm>
            <a:off x="4019501" y="2411413"/>
            <a:ext cx="4038600" cy="4525963"/>
          </a:xfrm>
        </p:spPr>
      </p:pic>
      <p:sp>
        <p:nvSpPr>
          <p:cNvPr id="721940"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6520" name="Text Box 33"/>
          <p:cNvSpPr txBox="1">
            <a:spLocks noChangeArrowheads="1"/>
          </p:cNvSpPr>
          <p:nvPr/>
        </p:nvSpPr>
        <p:spPr bwMode="auto">
          <a:xfrm>
            <a:off x="8376716" y="4763"/>
            <a:ext cx="701131" cy="463846"/>
          </a:xfrm>
          <a:prstGeom prst="rect">
            <a:avLst/>
          </a:prstGeom>
          <a:solidFill>
            <a:schemeClr val="tx2"/>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٣٣٠</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10500915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721941"/>
                                        </p:tgtEl>
                                        <p:attrNameLst>
                                          <p:attrName>style.visibility</p:attrName>
                                        </p:attrNameLst>
                                      </p:cBhvr>
                                      <p:to>
                                        <p:strVal val="visible"/>
                                      </p:to>
                                    </p:set>
                                    <p:anim calcmode="lin" valueType="num">
                                      <p:cBhvr additive="base">
                                        <p:cTn id="7" dur="500"/>
                                        <p:tgtEl>
                                          <p:spTgt spid="721941"/>
                                        </p:tgtEl>
                                        <p:attrNameLst>
                                          <p:attrName>ppt_y</p:attrName>
                                        </p:attrNameLst>
                                      </p:cBhvr>
                                      <p:tavLst>
                                        <p:tav tm="0">
                                          <p:val>
                                            <p:strVal val="#ppt_y+#ppt_h*1.125000"/>
                                          </p:val>
                                        </p:tav>
                                        <p:tav tm="100000">
                                          <p:val>
                                            <p:strVal val="#ppt_y"/>
                                          </p:val>
                                        </p:tav>
                                      </p:tavLst>
                                    </p:anim>
                                    <p:animEffect transition="in" filter="wipe(up)">
                                      <p:cBhvr>
                                        <p:cTn id="8" dur="500"/>
                                        <p:tgtEl>
                                          <p:spTgt spid="721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3970" name="Rectangle 43"/>
          <p:cNvSpPr>
            <a:spLocks noGrp="1" noChangeArrowheads="1"/>
          </p:cNvSpPr>
          <p:nvPr>
            <p:ph type="title"/>
          </p:nvPr>
        </p:nvSpPr>
        <p:spPr>
          <a:xfrm>
            <a:off x="685800" y="1447800"/>
            <a:ext cx="7772400" cy="1143000"/>
          </a:xfrm>
        </p:spPr>
        <p:txBody>
          <a:bodyPr/>
          <a:lstStyle/>
          <a:p>
            <a:r>
              <a:rPr lang="en-US">
                <a:latin typeface="Times New Roman" charset="0"/>
                <a:ea typeface="ＭＳ Ｐゴシック" charset="0"/>
                <a:cs typeface="ＭＳ Ｐゴシック" charset="0"/>
              </a:rPr>
              <a:t>11:11-12 Resurrect Two Witnesses</a:t>
            </a:r>
          </a:p>
        </p:txBody>
      </p:sp>
      <p:graphicFrame>
        <p:nvGraphicFramePr>
          <p:cNvPr id="652329" name="Group 41"/>
          <p:cNvGraphicFramePr>
            <a:graphicFrameLocks noGrp="1"/>
          </p:cNvGraphicFramePr>
          <p:nvPr>
            <p:ph sz="half" idx="1"/>
          </p:nvPr>
        </p:nvGraphicFramePr>
        <p:xfrm>
          <a:off x="0" y="1484313"/>
          <a:ext cx="9144000" cy="5373687"/>
        </p:xfrm>
        <a:graphic>
          <a:graphicData uri="http://schemas.openxmlformats.org/drawingml/2006/table">
            <a:tbl>
              <a:tblPr/>
              <a:tblGrid>
                <a:gridCol w="2195736">
                  <a:extLst>
                    <a:ext uri="{9D8B030D-6E8A-4147-A177-3AD203B41FA5}">
                      <a16:colId xmlns:a16="http://schemas.microsoft.com/office/drawing/2014/main" val="20000"/>
                    </a:ext>
                  </a:extLst>
                </a:gridCol>
                <a:gridCol w="2160240">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2339752">
                  <a:extLst>
                    <a:ext uri="{9D8B030D-6E8A-4147-A177-3AD203B41FA5}">
                      <a16:colId xmlns:a16="http://schemas.microsoft.com/office/drawing/2014/main" val="20003"/>
                    </a:ext>
                  </a:extLst>
                </a:gridCol>
              </a:tblGrid>
              <a:tr h="155106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مصطلح او التعبير</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بيل</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1" u="none" strike="noStrike" cap="none" normalizeH="0" baseline="0">
                          <a:ln>
                            <a:noFill/>
                          </a:ln>
                          <a:solidFill>
                            <a:schemeClr val="bg1"/>
                          </a:solidFill>
                          <a:effectLst/>
                          <a:latin typeface="Arial"/>
                          <a:ea typeface="ＭＳ Ｐゴシック" charset="0"/>
                          <a:cs typeface="Arial"/>
                        </a:rPr>
                        <a:t>رمزي</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اوزبورن</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1" u="none" strike="noStrike" cap="none" normalizeH="0" baseline="0">
                          <a:ln>
                            <a:noFill/>
                          </a:ln>
                          <a:solidFill>
                            <a:schemeClr val="bg1"/>
                          </a:solidFill>
                          <a:effectLst/>
                          <a:latin typeface="Arial"/>
                          <a:ea typeface="ＭＳ Ｐゴシック" charset="0"/>
                          <a:cs typeface="Arial"/>
                        </a:rPr>
                        <a:t>رمزي - حرفي</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توماس</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1" u="none" strike="noStrike" cap="none" normalizeH="0" baseline="0">
                          <a:ln>
                            <a:noFill/>
                          </a:ln>
                          <a:solidFill>
                            <a:schemeClr val="bg1"/>
                          </a:solidFill>
                          <a:effectLst/>
                          <a:latin typeface="Arial"/>
                          <a:ea typeface="ＭＳ Ｐゴシック" charset="0"/>
                          <a:cs typeface="Arial"/>
                        </a:rPr>
                        <a:t>حرفي</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38226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ar-SA" altLang="zh-CN" sz="2800" b="1" i="0"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Arial"/>
                          <a:ea typeface="ＭＳ Ｐゴシック" charset="0"/>
                          <a:cs typeface="Arial"/>
                        </a:rPr>
                        <a:t>١٤</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القيامة والصعود للشاهدين </a:t>
                      </a:r>
                      <a:r>
                        <a:rPr kumimoji="0" lang="en-US" altLang="zh-CN" sz="2800" b="1" i="0" u="none" strike="noStrike" cap="none" normalizeH="0" baseline="0">
                          <a:ln>
                            <a:noFill/>
                          </a:ln>
                          <a:solidFill>
                            <a:schemeClr val="bg1"/>
                          </a:solidFill>
                          <a:effectLst/>
                          <a:latin typeface="Arial"/>
                          <a:ea typeface="ＭＳ Ｐゴシック" charset="0"/>
                          <a:cs typeface="Arial"/>
                        </a:rPr>
                        <a:t>(</a:t>
                      </a:r>
                      <a:r>
                        <a:rPr kumimoji="0" lang="ar-SA" altLang="zh-CN" sz="2800" b="1" i="0" u="none" strike="noStrike" cap="none" normalizeH="0" baseline="0">
                          <a:ln>
                            <a:noFill/>
                          </a:ln>
                          <a:solidFill>
                            <a:schemeClr val="bg1"/>
                          </a:solidFill>
                          <a:effectLst/>
                          <a:latin typeface="Arial"/>
                          <a:ea typeface="ＭＳ Ｐゴシック" charset="0"/>
                          <a:cs typeface="Arial"/>
                        </a:rPr>
                        <a:t>١١</a:t>
                      </a:r>
                      <a:r>
                        <a:rPr kumimoji="0" lang="en-US" altLang="zh-CN" sz="2800" b="1" i="0" u="none" strike="noStrike" cap="none" normalizeH="0" baseline="0">
                          <a:ln>
                            <a:noFill/>
                          </a:ln>
                          <a:solidFill>
                            <a:schemeClr val="bg1"/>
                          </a:solidFill>
                          <a:effectLst/>
                          <a:latin typeface="Arial"/>
                          <a:ea typeface="ＭＳ Ｐゴシック" charset="0"/>
                          <a:cs typeface="Arial"/>
                        </a:rPr>
                        <a:t>:</a:t>
                      </a:r>
                      <a:r>
                        <a:rPr kumimoji="0" lang="ar-SA" altLang="zh-CN" sz="2800" b="1" i="0" u="none" strike="noStrike" cap="none" normalizeH="0" baseline="0">
                          <a:ln>
                            <a:noFill/>
                          </a:ln>
                          <a:solidFill>
                            <a:schemeClr val="bg1"/>
                          </a:solidFill>
                          <a:effectLst/>
                          <a:latin typeface="Arial"/>
                          <a:ea typeface="ＭＳ Ｐゴシック" charset="0"/>
                          <a:cs typeface="Arial"/>
                        </a:rPr>
                        <a:t>١١</a:t>
                      </a:r>
                      <a:r>
                        <a:rPr kumimoji="0" lang="en-US" altLang="zh-CN" sz="2800" b="1" i="0" u="none" strike="noStrike" cap="none" normalizeH="0" baseline="0">
                          <a:ln>
                            <a:noFill/>
                          </a:ln>
                          <a:solidFill>
                            <a:schemeClr val="bg1"/>
                          </a:solidFill>
                          <a:effectLst/>
                          <a:latin typeface="Arial"/>
                          <a:ea typeface="ＭＳ Ｐゴシック" charset="0"/>
                          <a:cs typeface="Arial"/>
                        </a:rPr>
                        <a:t>-</a:t>
                      </a:r>
                      <a:r>
                        <a:rPr kumimoji="0" lang="ar-SA" altLang="zh-CN" sz="2800" b="1" i="0" u="none" strike="noStrike" cap="none" normalizeH="0" baseline="0">
                          <a:ln>
                            <a:noFill/>
                          </a:ln>
                          <a:solidFill>
                            <a:schemeClr val="bg1"/>
                          </a:solidFill>
                          <a:effectLst/>
                          <a:latin typeface="Arial"/>
                          <a:ea typeface="ＭＳ Ｐゴシック" charset="0"/>
                          <a:cs typeface="Arial"/>
                        </a:rPr>
                        <a:t>١٢</a:t>
                      </a:r>
                      <a:r>
                        <a:rPr kumimoji="0" lang="en-US" altLang="zh-CN" sz="2800" b="1" i="0" u="none" strike="noStrike" cap="none" normalizeH="0" baseline="0">
                          <a:ln>
                            <a:noFill/>
                          </a:ln>
                          <a:solidFill>
                            <a:schemeClr val="bg1"/>
                          </a:solidFill>
                          <a:effectLst/>
                          <a:latin typeface="Arial"/>
                          <a:ea typeface="ＭＳ Ｐゴシック" charset="0"/>
                          <a:cs typeface="Arial"/>
                        </a:rPr>
                        <a:t>)</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"الإلهية الشرعية من الدعوة النبوية"
</a:t>
                      </a:r>
                      <a:endParaRPr kumimoji="0" lang="en-US" sz="2800" b="1" i="0" u="none" strike="noStrike" cap="none" normalizeH="0" baseline="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a:t>
                      </a:r>
                      <a:r>
                        <a:rPr kumimoji="0" lang="ar-SA" altLang="zh-CN" sz="2800" b="1" i="0" u="none" strike="noStrike" cap="none" normalizeH="0" baseline="0">
                          <a:ln>
                            <a:noFill/>
                          </a:ln>
                          <a:solidFill>
                            <a:schemeClr val="bg1"/>
                          </a:solidFill>
                          <a:effectLst/>
                          <a:latin typeface="+mn-lt"/>
                          <a:ea typeface="ＭＳ Ｐゴシック" charset="0"/>
                          <a:cs typeface="Arial"/>
                        </a:rPr>
                        <a:t>ترقب بروز "الاختطاف" للكنيسة"</a:t>
                      </a:r>
                      <a:endParaRPr kumimoji="0" lang="en-US" sz="2800" b="1" i="0" u="none" strike="noStrike" cap="none" normalizeH="0" baseline="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a:ln>
                            <a:noFill/>
                          </a:ln>
                          <a:solidFill>
                            <a:schemeClr val="bg1"/>
                          </a:solidFill>
                          <a:effectLst/>
                          <a:latin typeface="+mn-lt"/>
                          <a:ea typeface="ＭＳ Ｐゴシック" charset="0"/>
                          <a:cs typeface="Arial"/>
                        </a:rPr>
                        <a:t>قيامة الشاهدين
</a:t>
                      </a:r>
                      <a:endParaRPr kumimoji="0" lang="en-US" sz="2800" b="1" i="0" u="none" strike="noStrike" cap="none" normalizeH="0" baseline="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2398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8568"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٣٣٠</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pic>
        <p:nvPicPr>
          <p:cNvPr id="723990" name="Picture 2" descr="rev 11 close up Two Prophets-Van Dy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516688" y="4983163"/>
            <a:ext cx="2636837" cy="1844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77982008"/>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title"/>
          </p:nvPr>
        </p:nvSpPr>
        <p:spPr>
          <a:xfrm>
            <a:off x="685800" y="1473200"/>
            <a:ext cx="7702550" cy="3611563"/>
          </a:xfrm>
          <a:solidFill>
            <a:schemeClr val="accent6">
              <a:lumMod val="75000"/>
            </a:schemeClr>
          </a:solidFill>
          <a:effectLst>
            <a:outerShdw blurRad="63500" dist="35921" dir="2700000" algn="ctr" rotWithShape="0">
              <a:schemeClr val="tx2">
                <a:alpha val="74998"/>
              </a:schemeClr>
            </a:outerShdw>
          </a:effectLst>
        </p:spPr>
        <p:txBody>
          <a:bodyPr/>
          <a:lstStyle/>
          <a:p>
            <a:pPr>
              <a:defRPr/>
            </a:pPr>
            <a:r>
              <a:rPr lang="ar-SA" sz="6000" dirty="0">
                <a:ea typeface="ＭＳ Ｐゴシック" charset="-128"/>
                <a:cs typeface="ＭＳ Ｐゴシック" charset="-128"/>
              </a:rPr>
              <a:t>دعونا الآن نضع كل ر</a:t>
            </a:r>
            <a:r>
              <a:rPr lang="ar-JO" sz="6000" dirty="0">
                <a:ea typeface="ＭＳ Ｐゴシック" charset="-128"/>
                <a:cs typeface="ＭＳ Ｐゴシック" charset="-128"/>
              </a:rPr>
              <a:t>أ</a:t>
            </a:r>
            <a:r>
              <a:rPr lang="ar-SA" sz="6000" dirty="0">
                <a:ea typeface="ＭＳ Ｐゴシック" charset="-128"/>
                <a:cs typeface="ＭＳ Ｐゴシック" charset="-128"/>
              </a:rPr>
              <a:t>ي في شكل فقرة مثل مقطع
</a:t>
            </a:r>
            <a:endParaRPr lang="en-US" sz="6000" dirty="0">
              <a:ea typeface="ＭＳ Ｐゴシック" charset="-128"/>
              <a:cs typeface="ＭＳ Ｐゴシック" charset="-128"/>
            </a:endParaRPr>
          </a:p>
        </p:txBody>
      </p:sp>
      <p:sp>
        <p:nvSpPr>
          <p:cNvPr id="3"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ＭＳ Ｐゴシック" charset="0"/>
                <a:cs typeface="Arial"/>
              </a:rPr>
              <a:t>٣٣٠</a:t>
            </a:r>
            <a:endParaRPr kumimoji="0" lang="en-US" sz="24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571233354"/>
      </p:ext>
    </p:extLst>
  </p:cSld>
  <p:clrMapOvr>
    <a:overrideClrMapping bg1="lt1" tx1="dk1" bg2="lt2" tx2="dk2" accent1="accent1" accent2="accent2" accent3="accent3" accent4="accent4" accent5="accent5" accent6="accent6" hlink="hlink" folHlink="folHlink"/>
  </p:clrMapOvr>
  <p:transition/>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728066" name="WordArt 19"/>
          <p:cNvSpPr>
            <a:spLocks noChangeArrowheads="1" noChangeShapeType="1" noTextEdit="1"/>
          </p:cNvSpPr>
          <p:nvPr/>
        </p:nvSpPr>
        <p:spPr bwMode="auto">
          <a:xfrm>
            <a:off x="1835150" y="0"/>
            <a:ext cx="4824413"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رؤيا ١١</a:t>
            </a:r>
            <a:r>
              <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a:t>
            </a: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بيل (رمزي)</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28067" name="Rectangle 23"/>
          <p:cNvSpPr>
            <a:spLocks noGrp="1" noChangeArrowheads="1"/>
          </p:cNvSpPr>
          <p:nvPr>
            <p:ph type="title"/>
          </p:nvPr>
        </p:nvSpPr>
        <p:spPr>
          <a:xfrm>
            <a:off x="0" y="0"/>
            <a:ext cx="1524000" cy="457200"/>
          </a:xfrm>
        </p:spPr>
        <p:txBody>
          <a:bodyPr/>
          <a:lstStyle/>
          <a:p>
            <a:r>
              <a:rPr lang="en-US" sz="800">
                <a:solidFill>
                  <a:srgbClr val="000066"/>
                </a:solidFill>
                <a:latin typeface="Times New Roman" charset="0"/>
                <a:ea typeface="ＭＳ Ｐゴシック" charset="0"/>
                <a:cs typeface="ＭＳ Ｐゴシック" charset="0"/>
              </a:rPr>
              <a:t>Symbolic Summary (Beale)</a:t>
            </a:r>
          </a:p>
        </p:txBody>
      </p:sp>
      <p:sp>
        <p:nvSpPr>
          <p:cNvPr id="728068" name="Rectangle 20"/>
          <p:cNvSpPr txBox="1">
            <a:spLocks noChangeArrowheads="1"/>
          </p:cNvSpPr>
          <p:nvPr/>
        </p:nvSpPr>
        <p:spPr bwMode="auto">
          <a:xfrm>
            <a:off x="225084" y="1505243"/>
            <a:ext cx="8852764" cy="6787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١ أعطيت قصبة ترمز إلى الوعد المعصوم بحضور الله في الم</a:t>
            </a:r>
            <a:r>
              <a:rPr kumimoji="0" lang="ar-JO"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س</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تقبل وقيل لي: "اذهبوا واحموا جماعة الله الأخروي</a:t>
            </a:r>
            <a:r>
              <a:rPr kumimoji="0" lang="ar-JO"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ة</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(التي هي هيكل الكنيسة) حتى ال</a:t>
            </a:r>
            <a:r>
              <a:rPr kumimoji="0" lang="ar-JO"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إ</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ختطاف واحموا جماعة العهد المتألم وأحسب المؤمنين الذين يعبدون معا في مجتمع الهيكل.٢ولكن استبعد شعب الله الحقيقي، بما في ذلك الأمم. لا تحمي جماعة العهد المتألمة هذه من الأمم واليهود لأنهم غير محميين من مختلف أشكال الأذى الأرضي (الجسدي والاقتصادي والاجتماعي وما إلى ذلك).  سوف يهاجمون ويضطهدون جماعة الإيمان بأكملها طوال عصر الكنيسة الذي هو الشكل الأولي للمدينة السماوية، التي تم تحديد جزء منها مع المؤمنين الذين يعيشون على الأرض خلال فترة الضيقة الأخروي.  ٣وسأعطى السلطة للكنيسة، وهذه الجماعة الإيمانية كلها سوف تتنبأ عن فترة الضيقة العظيمة الأخروي... [ولكن بعد قتلهم] ٨جثثهم سوف ترقد في شارع بابل أو روما مما يعني العالم الشرير [ثم سوف يتلقون] ١١-١٢ إضفاء الشرعية الإلهية على الدعوة النبوية. </a:t>
            </a:r>
            <a:r>
              <a:rPr kumimoji="0" lang="ar-SA" altLang="zh-CN" sz="3600" b="0"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a:t>
            </a:r>
            <a:r>
              <a:rPr kumimoji="0" lang="en-US" altLang="zh-CN"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2646"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٣٣٠</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1256973825"/>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730114" name="WordArt 2"/>
          <p:cNvSpPr>
            <a:spLocks noChangeArrowheads="1" noChangeShapeType="1" noTextEdit="1"/>
          </p:cNvSpPr>
          <p:nvPr/>
        </p:nvSpPr>
        <p:spPr bwMode="auto">
          <a:xfrm>
            <a:off x="1403350" y="0"/>
            <a:ext cx="54737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الرؤيا١١ -- </a:t>
            </a:r>
            <a:r>
              <a:rPr kumimoji="0" lang="ar-SA" sz="3600" b="0" i="0" u="none" strike="noStrike" kern="10" cap="none" spc="0" normalizeH="0" baseline="0" noProof="0" dirty="0" err="1">
                <a:ln w="9525">
                  <a:solidFill>
                    <a:srgbClr val="000000"/>
                  </a:solidFill>
                  <a:round/>
                  <a:headEnd/>
                  <a:tailEnd type="none" w="lg" len="lg"/>
                </a:ln>
                <a:solidFill>
                  <a:srgbClr val="FFFFFF"/>
                </a:solidFill>
                <a:effectLst/>
                <a:uLnTx/>
                <a:uFillTx/>
                <a:latin typeface="Arial Black"/>
                <a:ea typeface="Arial Black"/>
                <a:cs typeface="Arial Black"/>
              </a:rPr>
              <a:t>أوزبورن</a:t>
            </a: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 (رمزي حرفي)</a:t>
            </a:r>
            <a:r>
              <a:rPr kumimoji="0" lang="ar-SA" sz="3600" b="0" i="0" u="none" strike="noStrike" kern="10" cap="none" spc="0" normalizeH="0" baseline="0" noProof="0" dirty="0" err="1">
                <a:ln w="9525">
                  <a:solidFill>
                    <a:srgbClr val="000000"/>
                  </a:solidFill>
                  <a:round/>
                  <a:headEnd/>
                  <a:tailEnd type="none" w="lg" len="lg"/>
                </a:ln>
                <a:solidFill>
                  <a:srgbClr val="FFFFFF"/>
                </a:solidFill>
                <a:effectLst/>
                <a:uLnTx/>
                <a:uFillTx/>
                <a:latin typeface="Arial Black"/>
                <a:ea typeface="Arial Black"/>
                <a:cs typeface="Arial Black"/>
              </a:rPr>
              <a:t>ا</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30115" name="Rectangle 5"/>
          <p:cNvSpPr>
            <a:spLocks noGrp="1" noChangeArrowheads="1"/>
          </p:cNvSpPr>
          <p:nvPr>
            <p:ph type="title"/>
          </p:nvPr>
        </p:nvSpPr>
        <p:spPr>
          <a:xfrm>
            <a:off x="-1447800" y="0"/>
            <a:ext cx="1295400" cy="381000"/>
          </a:xfrm>
        </p:spPr>
        <p:txBody>
          <a:bodyPr/>
          <a:lstStyle/>
          <a:p>
            <a:r>
              <a:rPr lang="ar-SA" sz="1100" b="1" dirty="0">
                <a:solidFill>
                  <a:srgbClr val="800000"/>
                </a:solidFill>
                <a:latin typeface="Arial" charset="0"/>
                <a:ea typeface="ＭＳ Ｐゴシック" charset="0"/>
              </a:rPr>
              <a:t>ملخص رمزي حرفي (</a:t>
            </a:r>
            <a:r>
              <a:rPr lang="ar-SA" sz="1100" b="1" dirty="0" err="1">
                <a:solidFill>
                  <a:srgbClr val="800000"/>
                </a:solidFill>
                <a:latin typeface="Arial" charset="0"/>
                <a:ea typeface="ＭＳ Ｐゴシック" charset="0"/>
              </a:rPr>
              <a:t>أوزبورن</a:t>
            </a:r>
            <a:r>
              <a:rPr lang="ar-SA" sz="1100" b="1" dirty="0">
                <a:solidFill>
                  <a:srgbClr val="800000"/>
                </a:solidFill>
                <a:latin typeface="Arial" charset="0"/>
                <a:ea typeface="ＭＳ Ｐゴシック" charset="0"/>
              </a:rPr>
              <a:t>)
</a:t>
            </a:r>
            <a:endParaRPr lang="en-US" sz="1100" b="1" dirty="0">
              <a:solidFill>
                <a:srgbClr val="800000"/>
              </a:solidFill>
              <a:latin typeface="Arial" charset="0"/>
              <a:ea typeface="ＭＳ Ｐゴシック" charset="0"/>
            </a:endParaRPr>
          </a:p>
        </p:txBody>
      </p:sp>
      <p:sp>
        <p:nvSpPr>
          <p:cNvPr id="730116" name="Rectangle 3"/>
          <p:cNvSpPr txBox="1">
            <a:spLocks noChangeArrowheads="1"/>
          </p:cNvSpPr>
          <p:nvPr/>
        </p:nvSpPr>
        <p:spPr bwMode="auto">
          <a:xfrm>
            <a:off x="179387" y="1290541"/>
            <a:ext cx="8964613" cy="583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20000"/>
              </a:spcBef>
              <a:spcAft>
                <a:spcPct val="0"/>
              </a:spcAft>
              <a:buClrTx/>
              <a:buSzTx/>
              <a:buFontTx/>
              <a:buNone/>
              <a:tabLst/>
              <a:defRPr/>
            </a:pPr>
            <a:r>
              <a:rPr kumimoji="0" lang="ar-SA" altLang="zh-CN" sz="24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1 </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أعطيت قصبة مثل قضيب القياس وقيل لي: "اذهب وحافظ على القديسين روحياً في الاضطهاد العظيم القادم (ولكن ثانياً الكنيسة من جميع العصور) تحسباً لانتصارهم النهائي وقياسهم (حفظ؟) مذبح البخور [السماوي]، وإحصاء المؤمنين الأفراد في الكنيسة أو على المذبح. ٢ولكن استبعد القديسين المضطهدين... لأنهم لم يكونوا محميين من الأمم لأن الله يسلم أتباعه إلى أيدي </a:t>
            </a:r>
            <a:r>
              <a:rPr kumimoji="0" lang="ar-SA" altLang="zh-CN" sz="3600" b="1" i="0" u="none" strike="noStrike" kern="1200" cap="none" spc="0" normalizeH="0" baseline="54000" noProof="0" dirty="0" err="1">
                <a:ln>
                  <a:noFill/>
                </a:ln>
                <a:solidFill>
                  <a:srgbClr val="FFFFFF"/>
                </a:solidFill>
                <a:effectLst/>
                <a:uLnTx/>
                <a:uFillTx/>
                <a:latin typeface="Arial" charset="0"/>
                <a:ea typeface="ＭＳ Ｐゴシック" charset="0"/>
                <a:cs typeface="Arial" charset="0"/>
              </a:rPr>
              <a:t>الخطاة</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لبعض الوقت.  سيعاني القديسون بشكل لا يصدق بالمعنى الجسدي في شعب الله من أجل "الضيقة العظيمة" في نهاية التاريخ. ٣وسأعطى السلطة لكنيستي الشاهدة، </a:t>
            </a:r>
            <a:r>
              <a:rPr kumimoji="0" lang="ar-SA" altLang="zh-CN" sz="3600" b="1" i="0" u="none" strike="noStrike" kern="1200" cap="none" spc="0" normalizeH="0" baseline="54000" noProof="0" dirty="0" err="1">
                <a:ln>
                  <a:noFill/>
                </a:ln>
                <a:solidFill>
                  <a:srgbClr val="FFFFFF"/>
                </a:solidFill>
                <a:effectLst/>
                <a:uLnTx/>
                <a:uFillTx/>
                <a:latin typeface="Arial" charset="0"/>
                <a:ea typeface="ＭＳ Ｐゴシック" charset="0"/>
                <a:cs typeface="Arial" charset="0"/>
              </a:rPr>
              <a:t>وسيتنبأون</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لمدة ١٢٦٠ يوماً، مرتدين المسوح... [ولكن بعد قتلهم] ٨ ستقع جثثهم في شارع أورشليم وروما التي تشير بشكل ثانوي إلى جميع المدن التي تعارض الله [ثم سيستقبلون] ١١-١٢ توقعا ب  "اختطاف" الكنيسة.
</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4694"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a:ea typeface="ヒラギノ角ゴ Pro W3"/>
                <a:cs typeface="Arial"/>
              </a:rPr>
              <a:t>٣٣١</a:t>
            </a:r>
            <a:endParaRPr kumimoji="0" lang="en-US" sz="2400" b="1" i="0" u="none" strike="noStrike" kern="1200" cap="none" spc="0" normalizeH="0" baseline="0" noProof="0" dirty="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2950322955"/>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32162" name="WordArt 2"/>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 -- توماس (حرفي)</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32163" name="Rectangle 5"/>
          <p:cNvSpPr>
            <a:spLocks noGrp="1" noChangeArrowheads="1"/>
          </p:cNvSpPr>
          <p:nvPr>
            <p:ph type="title"/>
          </p:nvPr>
        </p:nvSpPr>
        <p:spPr>
          <a:xfrm>
            <a:off x="-2268538" y="15875"/>
            <a:ext cx="2268538" cy="1397000"/>
          </a:xfrm>
        </p:spPr>
        <p:txBody>
          <a:bodyPr/>
          <a:lstStyle/>
          <a:p>
            <a:r>
              <a:rPr lang="ar-SA" sz="2800" dirty="0">
                <a:latin typeface="Times New Roman" charset="0"/>
                <a:ea typeface="ＭＳ Ｐゴシック" charset="0"/>
                <a:cs typeface="ＭＳ Ｐゴシック" charset="0"/>
              </a:rPr>
              <a:t>ملخص حرفي (توماس)</a:t>
            </a:r>
            <a:r>
              <a:rPr lang="en-US" sz="2800" dirty="0">
                <a:latin typeface="Times New Roman" charset="0"/>
                <a:ea typeface="ＭＳ Ｐゴシック" charset="0"/>
                <a:cs typeface="ＭＳ Ｐゴシック" charset="0"/>
              </a:rPr>
              <a:t>)</a:t>
            </a:r>
          </a:p>
        </p:txBody>
      </p:sp>
      <p:sp>
        <p:nvSpPr>
          <p:cNvPr id="732164" name="Rectangle 3"/>
          <p:cNvSpPr txBox="1">
            <a:spLocks noChangeArrowheads="1"/>
          </p:cNvSpPr>
          <p:nvPr/>
        </p:nvSpPr>
        <p:spPr bwMode="auto">
          <a:xfrm>
            <a:off x="179388" y="1616368"/>
            <a:ext cx="8964612" cy="583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20000"/>
              </a:spcBef>
              <a:spcAft>
                <a:spcPct val="0"/>
              </a:spcAft>
              <a:buClrTx/>
              <a:buSzTx/>
              <a:buFontTx/>
              <a:buNone/>
              <a:tabLst/>
              <a:defRPr/>
            </a:pP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١وأعطيت قصبا مثل قضيب القياس وقيل لي: "اذهب وقيس كعلامة على رضا الله لهيكل المستقبلي في أورشليم خلال الفترة التي تسبق عودة المسيح مباشرة ومذبح التضحية الواقع في البلاط خارج الهيكل، واحسب البقية الإلهية المستقبلية في إسرائيل في الهيكل الذي أعيد بناؤه.  ٢ولكن لا تقيس كعلامة على رضا الله الأشرار من دون الله... لأنهم استبعدوا من رضا الله [وهم] مجموعة [من غير اليهود] في تمرد ضد الله الذين سيضطهدون البقية اليهودية.  سوف يدوسون على أورشليم في النصف الأخير من أسبوع السبعين.  ٣وسأعطى القوة لأنبيائي المستقبليين (ربما موسى وإيليا)، </a:t>
            </a:r>
            <a:r>
              <a:rPr kumimoji="0" lang="ar-SA" altLang="zh-CN" sz="3600" b="1" i="0" u="none" strike="noStrike" kern="1200" cap="none" spc="0" normalizeH="0" baseline="54000" noProof="0" dirty="0" err="1">
                <a:ln>
                  <a:noFill/>
                </a:ln>
                <a:solidFill>
                  <a:srgbClr val="FFFFFF"/>
                </a:solidFill>
                <a:effectLst/>
                <a:uLnTx/>
                <a:uFillTx/>
                <a:latin typeface="Arial" charset="0"/>
                <a:ea typeface="ＭＳ Ｐゴシック" charset="0"/>
                <a:cs typeface="Arial" charset="0"/>
              </a:rPr>
              <a:t>وسيتنبأان</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 لمدة١٢٦٠ يوما، مرتديين مسوحاً... ولكن بعد قتلهم]٨جثثهم سوف ترقد في شارع أورشليم [ثم بعد ثلاثة أيام ونصف ١١-١٢</a:t>
            </a:r>
            <a:r>
              <a:rPr kumimoji="0" lang="en-US"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a:t>
            </a:r>
            <a:r>
              <a:rPr kumimoji="0" lang="ar-SA" altLang="zh-CN" sz="3600" b="1" i="0" u="none" strike="noStrike" kern="1200" cap="none" spc="0" normalizeH="0" baseline="54000" noProof="0" dirty="0">
                <a:ln>
                  <a:noFill/>
                </a:ln>
                <a:solidFill>
                  <a:srgbClr val="FFFFFF"/>
                </a:solidFill>
                <a:effectLst/>
                <a:uLnTx/>
                <a:uFillTx/>
                <a:latin typeface="Arial" charset="0"/>
                <a:ea typeface="ＭＳ Ｐゴシック" charset="0"/>
                <a:cs typeface="Arial" charset="0"/>
              </a:rPr>
              <a:t>سيتم إحياؤهما.
</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6742"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ヒラギノ角ゴ Pro W3"/>
                <a:cs typeface="Arial"/>
              </a:rPr>
              <a:t>٣٣٠</a:t>
            </a:r>
            <a:endParaRPr kumimoji="0" lang="en-US" sz="2400" b="1" i="0" u="none" strike="noStrike" kern="1200" cap="none" spc="0" normalizeH="0" baseline="0" noProof="0">
              <a:ln>
                <a:noFill/>
              </a:ln>
              <a:solidFill>
                <a:srgbClr val="FFFFFF"/>
              </a:solidFill>
              <a:effectLst/>
              <a:uLnTx/>
              <a:uFillTx/>
              <a:latin typeface="Arial"/>
              <a:ea typeface="ヒラギノ角ゴ Pro W3"/>
              <a:cs typeface="Arial"/>
            </a:endParaRPr>
          </a:p>
        </p:txBody>
      </p:sp>
    </p:spTree>
    <p:extLst>
      <p:ext uri="{BB962C8B-B14F-4D97-AF65-F5344CB8AC3E}">
        <p14:creationId xmlns:p14="http://schemas.microsoft.com/office/powerpoint/2010/main" val="2739800833"/>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sp>
        <p:nvSpPr>
          <p:cNvPr id="734210" name="Text Box 3"/>
          <p:cNvSpPr txBox="1">
            <a:spLocks noChangeArrowheads="1"/>
          </p:cNvSpPr>
          <p:nvPr/>
        </p:nvSpPr>
        <p:spPr bwMode="auto">
          <a:xfrm>
            <a:off x="395289" y="260350"/>
            <a:ext cx="7534804" cy="906463"/>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5200" b="0" i="0" u="none" strike="noStrike" kern="1200" cap="none" spc="0" normalizeH="0" baseline="0" noProof="0" dirty="0">
                <a:ln>
                  <a:noFill/>
                </a:ln>
                <a:solidFill>
                  <a:srgbClr val="FFFFFF"/>
                </a:solidFill>
                <a:effectLst/>
                <a:uLnTx/>
                <a:uFillTx/>
                <a:latin typeface="Times New Roman" charset="0"/>
                <a:ea typeface="ＭＳ Ｐゴシック" charset="0"/>
              </a:rPr>
              <a:t>٤</a:t>
            </a:r>
            <a:r>
              <a:rPr kumimoji="0" lang="ar-JO" sz="5200" b="0" i="0" u="none" strike="noStrike" kern="1200" cap="none" spc="0" normalizeH="0" baseline="0" noProof="0" dirty="0">
                <a:ln>
                  <a:noFill/>
                </a:ln>
                <a:solidFill>
                  <a:srgbClr val="FFFFFF"/>
                </a:solidFill>
                <a:effectLst/>
                <a:uLnTx/>
                <a:uFillTx/>
                <a:latin typeface="Times New Roman" charset="0"/>
                <a:ea typeface="ＭＳ Ｐゴシック" charset="0"/>
              </a:rPr>
              <a:t> </a:t>
            </a:r>
            <a:r>
              <a:rPr kumimoji="0" lang="ar-SA" sz="5200" b="0" i="0" u="none" strike="noStrike" kern="1200" cap="none" spc="0" normalizeH="0" baseline="0" noProof="0" dirty="0">
                <a:ln>
                  <a:noFill/>
                </a:ln>
                <a:solidFill>
                  <a:srgbClr val="FFFFFF"/>
                </a:solidFill>
                <a:effectLst/>
                <a:uLnTx/>
                <a:uFillTx/>
                <a:latin typeface="Times New Roman" charset="0"/>
                <a:ea typeface="ＭＳ Ｐゴシック" charset="0"/>
              </a:rPr>
              <a:t>مبادئ تفسير</a:t>
            </a:r>
            <a:r>
              <a:rPr kumimoji="0" lang="ar-JO" sz="5200" b="0" i="0" u="none" strike="noStrike" kern="1200" cap="none" spc="0" normalizeH="0" baseline="0" noProof="0" dirty="0">
                <a:ln>
                  <a:noFill/>
                </a:ln>
                <a:solidFill>
                  <a:srgbClr val="FFFFFF"/>
                </a:solidFill>
                <a:effectLst/>
                <a:uLnTx/>
                <a:uFillTx/>
                <a:latin typeface="Times New Roman" charset="0"/>
                <a:ea typeface="ＭＳ Ｐゴシック" charset="0"/>
              </a:rPr>
              <a:t>ية</a:t>
            </a:r>
            <a:endParaRPr kumimoji="0" lang="en-US" sz="24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sp>
        <p:nvSpPr>
          <p:cNvPr id="679940" name="Text Box 4"/>
          <p:cNvSpPr txBox="1">
            <a:spLocks noChangeArrowheads="1"/>
          </p:cNvSpPr>
          <p:nvPr/>
        </p:nvSpPr>
        <p:spPr bwMode="auto">
          <a:xfrm>
            <a:off x="395288" y="2036763"/>
            <a:ext cx="827844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كُن متسق</a:t>
            </a:r>
            <a:r>
              <a:rPr kumimoji="0" lang="ar-JO"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اً</a:t>
            </a: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 مع نبوءة دانيال</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pic>
        <p:nvPicPr>
          <p:cNvPr id="734213" name="Picture 1" descr="Dan 6 Dan Pray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5288" y="3071813"/>
            <a:ext cx="3816350" cy="381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395287" y="1244601"/>
            <a:ext cx="8278449" cy="741362"/>
          </a:xfrm>
        </p:spPr>
        <p:txBody>
          <a:bodyPr/>
          <a:lstStyle/>
          <a:p>
            <a:pPr algn="r" rtl="1" eaLnBrk="0" fontAlgn="base" latinLnBrk="0" hangingPunct="0"/>
            <a:r>
              <a:rPr lang="ar-SA" sz="3200" b="1" i="1" kern="1200" dirty="0">
                <a:solidFill>
                  <a:srgbClr val="FFFFFF"/>
                </a:solidFill>
                <a:effectLst>
                  <a:glow rad="292100">
                    <a:srgbClr val="000000">
                      <a:alpha val="75000"/>
                    </a:srgbClr>
                  </a:glow>
                </a:effectLst>
                <a:latin typeface="Arial"/>
                <a:ea typeface="ヒラギノ角ゴ Pro W3"/>
                <a:cs typeface="Arial"/>
              </a:rPr>
              <a:t>مبدأ ٢ :</a:t>
            </a:r>
            <a:endParaRPr lang="en-US" dirty="0"/>
          </a:p>
        </p:txBody>
      </p:sp>
    </p:spTree>
    <p:extLst>
      <p:ext uri="{BB962C8B-B14F-4D97-AF65-F5344CB8AC3E}">
        <p14:creationId xmlns:p14="http://schemas.microsoft.com/office/powerpoint/2010/main" val="1847917022"/>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JO" sz="6000" b="1" dirty="0">
                <a:effectLst>
                  <a:glow rad="127000">
                    <a:schemeClr val="tx1"/>
                  </a:glow>
                </a:effectLst>
                <a:latin typeface="Arial" charset="0"/>
                <a:ea typeface="ＭＳ Ｐゴシック" charset="0"/>
                <a:cs typeface="ＭＳ Ｐゴシック" charset="0"/>
              </a:rPr>
              <a:t>كيف نكون </a:t>
            </a:r>
            <a:r>
              <a:rPr lang="ar-JO" sz="6000" b="1" dirty="0">
                <a:solidFill>
                  <a:srgbClr val="FFFF00"/>
                </a:solidFill>
                <a:effectLst>
                  <a:glow rad="127000">
                    <a:schemeClr val="tx1"/>
                  </a:glow>
                </a:effectLst>
                <a:latin typeface="Arial" charset="0"/>
                <a:ea typeface="ＭＳ Ｐゴシック" charset="0"/>
                <a:cs typeface="ＭＳ Ｐゴシック" charset="0"/>
              </a:rPr>
              <a:t>منتصرين</a:t>
            </a:r>
            <a:r>
              <a:rPr lang="ar-JO" sz="6000" b="1" dirty="0">
                <a:effectLst>
                  <a:glow rad="127000">
                    <a:schemeClr val="tx1"/>
                  </a:glow>
                </a:effectLst>
                <a:latin typeface="Arial" charset="0"/>
                <a:ea typeface="ＭＳ Ｐゴシック" charset="0"/>
                <a:cs typeface="ＭＳ Ｐゴシック" charset="0"/>
              </a:rPr>
              <a:t> في المسيح؟</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ماذا نحتاج أن نفهم عن يسوع من أجل الإنتصار؟</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p>
        </p:txBody>
      </p:sp>
    </p:spTree>
    <p:extLst>
      <p:ext uri="{BB962C8B-B14F-4D97-AF65-F5344CB8AC3E}">
        <p14:creationId xmlns:p14="http://schemas.microsoft.com/office/powerpoint/2010/main" val="1430509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738306" name="Rectangle 9"/>
          <p:cNvSpPr>
            <a:spLocks noChangeArrowheads="1"/>
          </p:cNvSpPr>
          <p:nvPr/>
        </p:nvSpPr>
        <p:spPr bwMode="auto">
          <a:xfrm rot="5400000">
            <a:off x="5076031" y="2782094"/>
            <a:ext cx="6985001" cy="136683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الرؤيا</a:t>
            </a:r>
            <a:endParaRPr kumimoji="0" lang="en-US" sz="9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52979" name="Rectangle 19"/>
          <p:cNvSpPr>
            <a:spLocks noGrp="1" noChangeArrowheads="1"/>
          </p:cNvSpPr>
          <p:nvPr>
            <p:ph type="title"/>
          </p:nvPr>
        </p:nvSpPr>
        <p:spPr>
          <a:xfrm rot="5400000">
            <a:off x="-2715419" y="2653506"/>
            <a:ext cx="6913563" cy="1555751"/>
          </a:xfrm>
          <a:solidFill>
            <a:srgbClr val="FFCC00"/>
          </a:solidFill>
          <a:effectLst>
            <a:outerShdw blurRad="63500" dist="46662" dir="3284183" algn="ctr" rotWithShape="0">
              <a:schemeClr val="bg2">
                <a:alpha val="74998"/>
              </a:schemeClr>
            </a:outerShdw>
          </a:effectLst>
        </p:spPr>
        <p:txBody>
          <a:bodyPr>
            <a:spAutoFit/>
          </a:bodyPr>
          <a:lstStyle/>
          <a:p>
            <a:pPr>
              <a:defRPr/>
            </a:pPr>
            <a:r>
              <a:rPr lang="ar-SA" sz="9600" b="1" dirty="0">
                <a:solidFill>
                  <a:schemeClr val="tx1"/>
                </a:solidFill>
                <a:ea typeface="ＭＳ Ｐゴシック" pitchFamily="-111" charset="-128"/>
              </a:rPr>
              <a:t>دانيال</a:t>
            </a:r>
            <a:endParaRPr lang="en-US" sz="9600" b="1" dirty="0">
              <a:solidFill>
                <a:schemeClr val="tx1"/>
              </a:solidFill>
              <a:ea typeface="ＭＳ Ｐゴシック" pitchFamily="-111" charset="-128"/>
            </a:endParaRPr>
          </a:p>
        </p:txBody>
      </p:sp>
      <p:pic>
        <p:nvPicPr>
          <p:cNvPr id="552976" name="Picture 16" descr="int_rvv_c17">
            <a:hlinkClick r:id="rId3"/>
          </p:cNvPr>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a:off x="4859338" y="4591050"/>
            <a:ext cx="3008312" cy="2266950"/>
          </a:xfrm>
        </p:spPr>
      </p:pic>
      <p:sp>
        <p:nvSpPr>
          <p:cNvPr id="8" name="Rectangle 4"/>
          <p:cNvSpPr txBox="1">
            <a:spLocks noChangeArrowheads="1"/>
          </p:cNvSpPr>
          <p:nvPr/>
        </p:nvSpPr>
        <p:spPr bwMode="auto">
          <a:xfrm>
            <a:off x="2041525" y="234950"/>
            <a:ext cx="5699125" cy="2736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42900" marR="0" lvl="0" indent="-342900" algn="r" defTabSz="914400" rtl="1" eaLnBrk="0" fontAlgn="base" latinLnBrk="0" hangingPunct="0">
              <a:lnSpc>
                <a:spcPct val="100000"/>
              </a:lnSpc>
              <a:spcBef>
                <a:spcPct val="20000"/>
              </a:spcBef>
              <a:spcAft>
                <a:spcPct val="0"/>
              </a:spcAft>
              <a:buClrTx/>
              <a:buSzTx/>
              <a:buFontTx/>
              <a:buChar char="•"/>
              <a:tabLst/>
              <a:defRPr/>
            </a:pPr>
            <a:r>
              <a:rPr kumimoji="0" lang="ar-SA" sz="4400" b="0" i="0" u="none" strike="noStrike" kern="1200" cap="none" spc="0" normalizeH="0" baseline="0" noProof="0" dirty="0">
                <a:ln>
                  <a:noFill/>
                </a:ln>
                <a:solidFill>
                  <a:srgbClr val="FFFF00"/>
                </a:solidFill>
                <a:effectLst/>
                <a:uLnTx/>
                <a:uFillTx/>
                <a:latin typeface="Arial" charset="0"/>
                <a:ea typeface="ＭＳ Ｐゴシック" charset="0"/>
                <a:cs typeface="Arial" charset="0"/>
              </a:rPr>
              <a:t>الوحش ذو القرون العشرة
٧ سنوات العهد
١٢٩٠/١٢٦٠ يوم التجربة</a:t>
            </a:r>
            <a:endParaRPr kumimoji="0" lang="en-US" sz="44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6"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596571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552976"/>
                                        </p:tgtEl>
                                        <p:attrNameLst>
                                          <p:attrName>style.visibility</p:attrName>
                                        </p:attrNameLst>
                                      </p:cBhvr>
                                      <p:to>
                                        <p:strVal val="visible"/>
                                      </p:to>
                                    </p:set>
                                    <p:anim calcmode="lin" valueType="num">
                                      <p:cBhvr>
                                        <p:cTn id="7" dur="1000" fill="hold"/>
                                        <p:tgtEl>
                                          <p:spTgt spid="552976"/>
                                        </p:tgtEl>
                                        <p:attrNameLst>
                                          <p:attrName>ppt_w</p:attrName>
                                        </p:attrNameLst>
                                      </p:cBhvr>
                                      <p:tavLst>
                                        <p:tav tm="0">
                                          <p:val>
                                            <p:strVal val="#ppt_w*0.70"/>
                                          </p:val>
                                        </p:tav>
                                        <p:tav tm="100000">
                                          <p:val>
                                            <p:strVal val="#ppt_w"/>
                                          </p:val>
                                        </p:tav>
                                      </p:tavLst>
                                    </p:anim>
                                    <p:anim calcmode="lin" valueType="num">
                                      <p:cBhvr>
                                        <p:cTn id="8" dur="1000" fill="hold"/>
                                        <p:tgtEl>
                                          <p:spTgt spid="552976"/>
                                        </p:tgtEl>
                                        <p:attrNameLst>
                                          <p:attrName>ppt_h</p:attrName>
                                        </p:attrNameLst>
                                      </p:cBhvr>
                                      <p:tavLst>
                                        <p:tav tm="0">
                                          <p:val>
                                            <p:strVal val="#ppt_h"/>
                                          </p:val>
                                        </p:tav>
                                        <p:tav tm="100000">
                                          <p:val>
                                            <p:strVal val="#ppt_h"/>
                                          </p:val>
                                        </p:tav>
                                      </p:tavLst>
                                    </p:anim>
                                    <p:animEffect transition="in" filter="fade">
                                      <p:cBhvr>
                                        <p:cTn id="9" dur="1000"/>
                                        <p:tgtEl>
                                          <p:spTgt spid="55297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100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wipe(up)">
                                      <p:cBhvr>
                                        <p:cTn id="14" dur="10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477186" name="Rectangle 8"/>
          <p:cNvSpPr>
            <a:spLocks noChangeArrowheads="1"/>
          </p:cNvSpPr>
          <p:nvPr/>
        </p:nvSpPr>
        <p:spPr bwMode="auto">
          <a:xfrm>
            <a:off x="0" y="0"/>
            <a:ext cx="9144000" cy="6858000"/>
          </a:xfrm>
          <a:prstGeom prst="rect">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graphicFrame>
        <p:nvGraphicFramePr>
          <p:cNvPr id="5" name="Table 4"/>
          <p:cNvGraphicFramePr>
            <a:graphicFrameLocks noGrp="1"/>
          </p:cNvGraphicFramePr>
          <p:nvPr/>
        </p:nvGraphicFramePr>
        <p:xfrm>
          <a:off x="15054" y="328882"/>
          <a:ext cx="9144002" cy="6575206"/>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642392">
                  <a:extLst>
                    <a:ext uri="{9D8B030D-6E8A-4147-A177-3AD203B41FA5}">
                      <a16:colId xmlns:a16="http://schemas.microsoft.com/office/drawing/2014/main" val="20003"/>
                    </a:ext>
                  </a:extLst>
                </a:gridCol>
                <a:gridCol w="691109">
                  <a:extLst>
                    <a:ext uri="{9D8B030D-6E8A-4147-A177-3AD203B41FA5}">
                      <a16:colId xmlns:a16="http://schemas.microsoft.com/office/drawing/2014/main" val="20004"/>
                    </a:ext>
                  </a:extLst>
                </a:gridCol>
                <a:gridCol w="677044">
                  <a:extLst>
                    <a:ext uri="{9D8B030D-6E8A-4147-A177-3AD203B41FA5}">
                      <a16:colId xmlns:a16="http://schemas.microsoft.com/office/drawing/2014/main" val="87033734"/>
                    </a:ext>
                  </a:extLst>
                </a:gridCol>
                <a:gridCol w="720081">
                  <a:extLst>
                    <a:ext uri="{9D8B030D-6E8A-4147-A177-3AD203B41FA5}">
                      <a16:colId xmlns:a16="http://schemas.microsoft.com/office/drawing/2014/main" val="3220415303"/>
                    </a:ext>
                  </a:extLst>
                </a:gridCol>
                <a:gridCol w="864096">
                  <a:extLst>
                    <a:ext uri="{9D8B030D-6E8A-4147-A177-3AD203B41FA5}">
                      <a16:colId xmlns:a16="http://schemas.microsoft.com/office/drawing/2014/main" val="20005"/>
                    </a:ext>
                  </a:extLst>
                </a:gridCol>
                <a:gridCol w="90108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838200">
                  <a:extLst>
                    <a:ext uri="{9D8B030D-6E8A-4147-A177-3AD203B41FA5}">
                      <a16:colId xmlns:a16="http://schemas.microsoft.com/office/drawing/2014/main" val="20010"/>
                    </a:ext>
                  </a:extLst>
                </a:gridCol>
                <a:gridCol w="990600">
                  <a:extLst>
                    <a:ext uri="{9D8B030D-6E8A-4147-A177-3AD203B41FA5}">
                      <a16:colId xmlns:a16="http://schemas.microsoft.com/office/drawing/2014/main" val="20011"/>
                    </a:ext>
                  </a:extLst>
                </a:gridCol>
              </a:tblGrid>
              <a:tr h="45621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latin typeface="Arial" charset="0"/>
                          <a:ea typeface="Times New Roman" charset="0"/>
                          <a:cs typeface="Arial" charset="0"/>
                        </a:rPr>
                        <a:t>سيادة الله الشاملة في زمن الأمم</a:t>
                      </a:r>
                      <a:endParaRPr kumimoji="0" lang="en-US" sz="24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017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Times New Roman" charset="0"/>
                          <a:cs typeface="Arial" charset="0"/>
                        </a:rPr>
                        <a:t>سيادة الله على اليهود</a:t>
                      </a:r>
                      <a:endParaRPr kumimoji="0" lang="en-US" sz="16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Times New Roman" charset="0"/>
                          <a:cs typeface="Arial" charset="0"/>
                        </a:rPr>
                        <a:t>سيادة الله على الأمم</a:t>
                      </a:r>
                      <a:endParaRPr kumimoji="0" lang="en-US" sz="32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Times New Roman" charset="0"/>
                          <a:cs typeface="Arial" charset="0"/>
                        </a:rPr>
                        <a:t>سيادة الله على حياة  دانيال</a:t>
                      </a:r>
                      <a:endParaRPr kumimoji="0" lang="en-US" sz="32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8604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الأصحاحات8-12</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الأصحاح2-7</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الأصحاح1</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33455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Times New Roman" charset="0"/>
                          <a:cs typeface="Arial" charset="0"/>
                        </a:rPr>
                        <a:t>رؤى</a:t>
                      </a:r>
                      <a:endParaRPr kumimoji="0" lang="en-US" sz="16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رؤى بأسلوب سردي</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سردي</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3455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عبري</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آرامي</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عبري</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41406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اسماء الله عند اليهود</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أسماء الله عند الأمم</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أسماء الله عند الأمم</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577871">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ضمير المتكلم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ar-JO" altLang="ja-JP" sz="1600" b="1" i="0" u="none" strike="noStrike" cap="none" normalizeH="0" baseline="0" dirty="0">
                          <a:ln>
                            <a:noFill/>
                          </a:ln>
                          <a:solidFill>
                            <a:schemeClr val="bg1"/>
                          </a:solidFill>
                          <a:effectLst/>
                          <a:latin typeface="Arial" charset="0"/>
                          <a:ea typeface="ＭＳ Ｐゴシック" charset="0"/>
                          <a:cs typeface="Arial" charset="0"/>
                        </a:rPr>
                        <a:t>أنا</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الضمير الغائب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("دانيال")</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ضمير الغائب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("دانيال")</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7871">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الملاك يقدم تفسير لحلم دانيال</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دانيال يفسر الحلم للملك</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FFFFFF"/>
                          </a:solidFill>
                          <a:effectLst/>
                          <a:latin typeface="Arial" charset="0"/>
                          <a:ea typeface="ＭＳ Ｐゴシック" charset="0"/>
                          <a:cs typeface="Arial" charset="0"/>
                        </a:rPr>
                        <a:t>النموذج الذي قدمه دانيال</a:t>
                      </a:r>
                      <a:endParaRPr kumimoji="0" lang="en-US" sz="1600" b="1" i="0" u="none" strike="noStrike" cap="none" normalizeH="0" baseline="0" dirty="0">
                        <a:ln>
                          <a:noFill/>
                        </a:ln>
                        <a:solidFill>
                          <a:srgbClr val="FFFFFF"/>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33455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مستقبل إسرائيل</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الملوك</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الصور </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دانيال الإنسان</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2098594">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الفترة مابين العهدين إالى الضيقة</a:t>
                      </a: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10-12</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الرجوع إلى السبعون</a:t>
                      </a: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9</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مادي وفارس </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إلى اليونان</a:t>
                      </a: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8</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الجميع </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7</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الوحوش</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داريوس</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6</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الأسود</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بلشصّر</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5</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الوليمة</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نبوخدنصّر </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4</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السبيّ</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الذهب</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3</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الأتون</a:t>
                      </a: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التنوع</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2</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الترقيّة</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100" b="1" i="0" u="none" strike="noStrike" cap="none" normalizeH="0" baseline="0" dirty="0">
                          <a:ln>
                            <a:noFill/>
                          </a:ln>
                          <a:solidFill>
                            <a:schemeClr val="bg1"/>
                          </a:solidFill>
                          <a:effectLst/>
                          <a:latin typeface="Arial" charset="0"/>
                          <a:ea typeface="ＭＳ Ｐゴシック" charset="0"/>
                          <a:cs typeface="Arial" charset="0"/>
                        </a:rPr>
                        <a:t>المديح</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ＭＳ Ｐゴシック" charset="0"/>
                          <a:cs typeface="Arial" charset="0"/>
                        </a:rPr>
                        <a:t>1: 17-21</a:t>
                      </a: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1100" b="1" i="0" u="none" strike="noStrike" cap="none" normalizeH="0" baseline="0" dirty="0">
                          <a:ln>
                            <a:noFill/>
                          </a:ln>
                          <a:solidFill>
                            <a:schemeClr val="bg1"/>
                          </a:solidFill>
                          <a:effectLst/>
                          <a:latin typeface="Arial" charset="0"/>
                          <a:ea typeface="Times New Roman" charset="0"/>
                          <a:cs typeface="Arial" charset="0"/>
                        </a:rPr>
                        <a:t>الطعام</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100" b="1" i="0" u="none" strike="noStrike" cap="none" normalizeH="0" baseline="0" dirty="0">
                          <a:ln>
                            <a:noFill/>
                          </a:ln>
                          <a:solidFill>
                            <a:schemeClr val="bg1"/>
                          </a:solidFill>
                          <a:effectLst/>
                          <a:latin typeface="Arial" charset="0"/>
                          <a:ea typeface="Times New Roman" charset="0"/>
                          <a:cs typeface="Arial" charset="0"/>
                        </a:rPr>
                        <a:t> </a:t>
                      </a:r>
                      <a:r>
                        <a:rPr kumimoji="0" lang="ar-JO" sz="1100" b="1" i="0" u="none" strike="noStrike" cap="none" normalizeH="0" baseline="0" dirty="0">
                          <a:ln>
                            <a:noFill/>
                          </a:ln>
                          <a:solidFill>
                            <a:schemeClr val="bg1"/>
                          </a:solidFill>
                          <a:effectLst/>
                          <a:latin typeface="Arial" charset="0"/>
                          <a:ea typeface="Times New Roman" charset="0"/>
                          <a:cs typeface="Arial" charset="0"/>
                        </a:rPr>
                        <a:t>1:8-16</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السبي</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charset="0"/>
                          <a:ea typeface="Times New Roman" charset="0"/>
                          <a:cs typeface="Arial" charset="0"/>
                        </a:rPr>
                        <a:t>1: 1-7</a:t>
                      </a:r>
                      <a:endParaRPr kumimoji="0" lang="en-US" sz="1100" b="1" i="0" u="none" strike="noStrike" cap="none" normalizeH="0" baseline="0" dirty="0">
                        <a:ln>
                          <a:noFill/>
                        </a:ln>
                        <a:solidFill>
                          <a:schemeClr val="bg1"/>
                        </a:solidFill>
                        <a:effectLst/>
                        <a:latin typeface="Arial" charset="0"/>
                        <a:ea typeface="Times New Roman"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extLst>
                  <a:ext uri="{0D108BD9-81ED-4DB2-BD59-A6C34878D82A}">
                    <a16:rowId xmlns:a16="http://schemas.microsoft.com/office/drawing/2014/main" val="10009"/>
                  </a:ext>
                </a:extLst>
              </a:tr>
              <a:tr h="33455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ＭＳ Ｐゴシック" charset="0"/>
                          <a:cs typeface="Arial" charset="0"/>
                        </a:rPr>
                        <a:t>بابل</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33455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charset="0"/>
                          <a:ea typeface="Times New Roman" charset="0"/>
                          <a:cs typeface="Arial" charset="0"/>
                        </a:rPr>
                        <a:t>605-536 ق.م</a:t>
                      </a:r>
                      <a:endParaRPr kumimoji="0" lang="en-US" sz="2000" b="1" i="0" u="none" strike="noStrike" cap="none" normalizeH="0" baseline="0" dirty="0">
                        <a:ln>
                          <a:noFill/>
                        </a:ln>
                        <a:solidFill>
                          <a:schemeClr val="bg1"/>
                        </a:solidFill>
                        <a:effectLst/>
                        <a:latin typeface="Arial" charset="0"/>
                        <a:ea typeface="Times New Roman"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550919" name="Oval 7"/>
          <p:cNvSpPr>
            <a:spLocks noChangeArrowheads="1"/>
          </p:cNvSpPr>
          <p:nvPr/>
        </p:nvSpPr>
        <p:spPr bwMode="auto">
          <a:xfrm>
            <a:off x="152400" y="332656"/>
            <a:ext cx="8991600" cy="365760"/>
          </a:xfrm>
          <a:prstGeom prst="ellipse">
            <a:avLst/>
          </a:prstGeom>
          <a:noFill/>
          <a:ln w="3810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77255" name="Title 7"/>
          <p:cNvSpPr>
            <a:spLocks noGrp="1"/>
          </p:cNvSpPr>
          <p:nvPr>
            <p:ph type="title"/>
          </p:nvPr>
        </p:nvSpPr>
        <p:spPr>
          <a:xfrm>
            <a:off x="685800" y="-42611"/>
            <a:ext cx="7772400" cy="375267"/>
          </a:xfrm>
        </p:spPr>
        <p:txBody>
          <a:bodyPr/>
          <a:lstStyle/>
          <a:p>
            <a:r>
              <a:rPr lang="ar-JO" sz="2800" dirty="0">
                <a:solidFill>
                  <a:srgbClr val="FFFFFF"/>
                </a:solidFill>
                <a:latin typeface="Arial" charset="0"/>
                <a:ea typeface="ＭＳ Ｐゴシック" charset="0"/>
                <a:cs typeface="Arial" charset="0"/>
              </a:rPr>
              <a:t>مخطط سفر دانيال </a:t>
            </a:r>
            <a:endParaRPr lang="en-US" sz="2800" dirty="0">
              <a:solidFill>
                <a:srgbClr val="FFFFFF"/>
              </a:solidFill>
              <a:latin typeface="Arial" charset="0"/>
              <a:ea typeface="ＭＳ Ｐゴシック" charset="0"/>
              <a:cs typeface="Arial" charset="0"/>
            </a:endParaRPr>
          </a:p>
        </p:txBody>
      </p:sp>
      <p:sp>
        <p:nvSpPr>
          <p:cNvPr id="477256" name="TextBox 9"/>
          <p:cNvSpPr txBox="1">
            <a:spLocks noChangeArrowheads="1"/>
          </p:cNvSpPr>
          <p:nvPr/>
        </p:nvSpPr>
        <p:spPr bwMode="auto">
          <a:xfrm>
            <a:off x="8445500" y="4554"/>
            <a:ext cx="61266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532</a:t>
            </a:r>
          </a:p>
        </p:txBody>
      </p:sp>
    </p:spTree>
    <p:extLst>
      <p:ext uri="{BB962C8B-B14F-4D97-AF65-F5344CB8AC3E}">
        <p14:creationId xmlns:p14="http://schemas.microsoft.com/office/powerpoint/2010/main" val="23667930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550919"/>
                                        </p:tgtEl>
                                        <p:attrNameLst>
                                          <p:attrName>style.visibility</p:attrName>
                                        </p:attrNameLst>
                                      </p:cBhvr>
                                      <p:to>
                                        <p:strVal val="visible"/>
                                      </p:to>
                                    </p:set>
                                    <p:anim calcmode="lin" valueType="num">
                                      <p:cBhvr>
                                        <p:cTn id="7" dur="1000" fill="hold"/>
                                        <p:tgtEl>
                                          <p:spTgt spid="550919"/>
                                        </p:tgtEl>
                                        <p:attrNameLst>
                                          <p:attrName>ppt_w</p:attrName>
                                        </p:attrNameLst>
                                      </p:cBhvr>
                                      <p:tavLst>
                                        <p:tav tm="0">
                                          <p:val>
                                            <p:strVal val="#ppt_w+.3"/>
                                          </p:val>
                                        </p:tav>
                                        <p:tav tm="100000">
                                          <p:val>
                                            <p:strVal val="#ppt_w"/>
                                          </p:val>
                                        </p:tav>
                                      </p:tavLst>
                                    </p:anim>
                                    <p:anim calcmode="lin" valueType="num">
                                      <p:cBhvr>
                                        <p:cTn id="8" dur="1000" fill="hold"/>
                                        <p:tgtEl>
                                          <p:spTgt spid="550919"/>
                                        </p:tgtEl>
                                        <p:attrNameLst>
                                          <p:attrName>ppt_h</p:attrName>
                                        </p:attrNameLst>
                                      </p:cBhvr>
                                      <p:tavLst>
                                        <p:tav tm="0">
                                          <p:val>
                                            <p:strVal val="#ppt_h"/>
                                          </p:val>
                                        </p:tav>
                                        <p:tav tm="100000">
                                          <p:val>
                                            <p:strVal val="#ppt_h"/>
                                          </p:val>
                                        </p:tav>
                                      </p:tavLst>
                                    </p:anim>
                                    <p:animEffect transition="in" filter="fade">
                                      <p:cBhvr>
                                        <p:cTn id="9" dur="1000"/>
                                        <p:tgtEl>
                                          <p:spTgt spid="550919"/>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77255"/>
                                        </p:tgtEl>
                                        <p:attrNameLst>
                                          <p:attrName>style.visibility</p:attrName>
                                        </p:attrNameLst>
                                      </p:cBhvr>
                                      <p:to>
                                        <p:strVal val="visible"/>
                                      </p:to>
                                    </p:set>
                                    <p:anim calcmode="lin" valueType="num">
                                      <p:cBhvr additive="base">
                                        <p:cTn id="14" dur="500" fill="hold"/>
                                        <p:tgtEl>
                                          <p:spTgt spid="477255"/>
                                        </p:tgtEl>
                                        <p:attrNameLst>
                                          <p:attrName>ppt_x</p:attrName>
                                        </p:attrNameLst>
                                      </p:cBhvr>
                                      <p:tavLst>
                                        <p:tav tm="0">
                                          <p:val>
                                            <p:strVal val="#ppt_x"/>
                                          </p:val>
                                        </p:tav>
                                        <p:tav tm="100000">
                                          <p:val>
                                            <p:strVal val="#ppt_x"/>
                                          </p:val>
                                        </p:tav>
                                      </p:tavLst>
                                    </p:anim>
                                    <p:anim calcmode="lin" valueType="num">
                                      <p:cBhvr additive="base">
                                        <p:cTn id="15" dur="500" fill="hold"/>
                                        <p:tgtEl>
                                          <p:spTgt spid="4772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9" grpId="0" animBg="1"/>
      <p:bldP spid="477255"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5" descr="dan 7 beasts lar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0"/>
            <a:ext cx="7772400" cy="914400"/>
          </a:xfrm>
        </p:spPr>
        <p:txBody>
          <a:bodyPr/>
          <a:lstStyle/>
          <a:p>
            <a:pPr>
              <a:defRPr/>
            </a:pPr>
            <a:r>
              <a:rPr lang="ar-SA" sz="6000" b="1" dirty="0">
                <a:solidFill>
                  <a:srgbClr val="FFFFFF"/>
                </a:solidFill>
                <a:effectLst>
                  <a:glow rad="228600">
                    <a:schemeClr val="tx1"/>
                  </a:glow>
                </a:effectLst>
                <a:latin typeface="Arial" charset="0"/>
                <a:ea typeface="ＭＳ Ｐゴシック" charset="0"/>
                <a:cs typeface="Arial" charset="0"/>
              </a:rPr>
              <a:t>أمم في دانيال ٧</a:t>
            </a:r>
            <a:endParaRPr lang="en-US" sz="6000" b="1" dirty="0">
              <a:solidFill>
                <a:srgbClr val="FFFFFF"/>
              </a:solidFill>
              <a:effectLst>
                <a:glow rad="228600">
                  <a:schemeClr val="tx1"/>
                </a:glow>
              </a:effectLst>
              <a:latin typeface="Arial" charset="0"/>
              <a:ea typeface="ＭＳ Ｐゴシック" charset="0"/>
              <a:cs typeface="Arial" charset="0"/>
            </a:endParaRPr>
          </a:p>
        </p:txBody>
      </p:sp>
      <p:sp>
        <p:nvSpPr>
          <p:cNvPr id="7" name="Title 1"/>
          <p:cNvSpPr txBox="1">
            <a:spLocks/>
          </p:cNvSpPr>
          <p:nvPr/>
        </p:nvSpPr>
        <p:spPr bwMode="auto">
          <a:xfrm>
            <a:off x="228600" y="1981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بابل</a:t>
            </a:r>
            <a:endParaRPr kumimoji="0" lang="en-US"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8" name="Title 1"/>
          <p:cNvSpPr txBox="1">
            <a:spLocks/>
          </p:cNvSpPr>
          <p:nvPr/>
        </p:nvSpPr>
        <p:spPr bwMode="auto">
          <a:xfrm>
            <a:off x="1219200" y="4648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مادي -فارس</a:t>
            </a:r>
            <a:endParaRPr kumimoji="0" lang="en-US"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9" name="Title 1"/>
          <p:cNvSpPr txBox="1">
            <a:spLocks/>
          </p:cNvSpPr>
          <p:nvPr/>
        </p:nvSpPr>
        <p:spPr bwMode="auto">
          <a:xfrm>
            <a:off x="3886200" y="22860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اليونان</a:t>
            </a:r>
            <a:endParaRPr kumimoji="0" lang="en-US"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0" name="Title 1"/>
          <p:cNvSpPr txBox="1">
            <a:spLocks/>
          </p:cNvSpPr>
          <p:nvPr/>
        </p:nvSpPr>
        <p:spPr bwMode="auto">
          <a:xfrm>
            <a:off x="4267200" y="43434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روما</a:t>
            </a:r>
            <a:endParaRPr kumimoji="0" lang="en-US"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1"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6197862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ar-SA" sz="4000" dirty="0"/>
              <a:t>الوحش١: الأسد المجنح (بابل)</a:t>
            </a:r>
            <a:endParaRPr lang="en-US" sz="4000" dirty="0"/>
          </a:p>
        </p:txBody>
      </p:sp>
      <p:pic>
        <p:nvPicPr>
          <p:cNvPr id="375810" name="Picture 2" descr="beast1Lion_With_Wings_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44563"/>
            <a:ext cx="9180513" cy="5913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477780305"/>
      </p:ext>
    </p:extLst>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ar-SA" sz="4000"/>
              <a:t>الوحش ٢: الدُب (مادي وفارس)</a:t>
            </a:r>
            <a:endParaRPr lang="en-US" sz="4000"/>
          </a:p>
        </p:txBody>
      </p:sp>
      <p:pic>
        <p:nvPicPr>
          <p:cNvPr id="376834" name="Picture 3" descr="beast2Red_Bear_With_Rib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52513"/>
            <a:ext cx="9144000" cy="554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60237101"/>
      </p:ext>
    </p:extLst>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7" name="Picture 3" descr="beast3.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925" y="314325"/>
            <a:ext cx="9144000" cy="654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44450"/>
            <a:ext cx="9144000" cy="792163"/>
          </a:xfrm>
          <a:solidFill>
            <a:schemeClr val="tx1"/>
          </a:solidFill>
        </p:spPr>
        <p:txBody>
          <a:bodyPr/>
          <a:lstStyle/>
          <a:p>
            <a:pPr>
              <a:defRPr/>
            </a:pPr>
            <a:r>
              <a:rPr lang="ar-SA" sz="4000"/>
              <a:t>الوحش٣: النمر (اليونان)</a:t>
            </a:r>
            <a:endParaRPr lang="en-US" sz="4000"/>
          </a:p>
        </p:txBody>
      </p:sp>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6396914"/>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988"/>
            <a:ext cx="9144000" cy="792163"/>
          </a:xfrm>
        </p:spPr>
        <p:txBody>
          <a:bodyPr/>
          <a:lstStyle/>
          <a:p>
            <a:pPr>
              <a:defRPr/>
            </a:pPr>
            <a:r>
              <a:rPr lang="ar-SA" sz="4000"/>
              <a:t>الوحش٤: حيوان مرعب (روما)</a:t>
            </a:r>
            <a:endParaRPr lang="en-US" sz="4000"/>
          </a:p>
        </p:txBody>
      </p:sp>
      <p:pic>
        <p:nvPicPr>
          <p:cNvPr id="378882" name="Picture 5" descr="daniel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800100"/>
            <a:ext cx="9180513" cy="644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a:ea typeface="ＭＳ Ｐゴシック" pitchFamily="-112" charset="-128"/>
                <a:cs typeface="Arial"/>
              </a:rPr>
              <a:t>دانيال٧:٧</a:t>
            </a:r>
            <a:endParaRPr kumimoji="0" lang="en-US" sz="4000" b="1" i="0" u="none" strike="noStrike" kern="1200" cap="none" spc="0" normalizeH="0" baseline="0" noProof="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a:ea typeface="ＭＳ Ｐゴシック" pitchFamily="-112" charset="-128"/>
              <a:cs typeface="Arial"/>
            </a:endParaRPr>
          </a:p>
        </p:txBody>
      </p:sp>
      <p:sp>
        <p:nvSpPr>
          <p:cNvPr id="5"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56863140"/>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littlehor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343448"/>
            <a:ext cx="9144000" cy="792163"/>
          </a:xfrm>
        </p:spPr>
        <p:txBody>
          <a:bodyPr/>
          <a:lstStyle/>
          <a:p>
            <a:pPr>
              <a:defRPr/>
            </a:pPr>
            <a:r>
              <a:rPr lang="ar-SA" sz="4000">
                <a:effectLst>
                  <a:glow rad="317500">
                    <a:schemeClr val="tx2">
                      <a:alpha val="75000"/>
                    </a:schemeClr>
                  </a:glow>
                  <a:outerShdw blurRad="38100" dist="38100" dir="2700000" algn="tl">
                    <a:srgbClr val="000000">
                      <a:alpha val="43137"/>
                    </a:srgbClr>
                  </a:outerShdw>
                </a:effectLst>
              </a:rPr>
              <a:t>وحش بقرن صغير (ضد المسيح)</a:t>
            </a:r>
            <a:endParaRPr lang="en-US" sz="4000">
              <a:effectLst>
                <a:glow rad="317500">
                  <a:schemeClr val="tx2">
                    <a:alpha val="75000"/>
                  </a:schemeClr>
                </a:glow>
                <a:outerShdw blurRad="38100" dist="38100" dir="2700000" algn="tl">
                  <a:srgbClr val="000000">
                    <a:alpha val="43137"/>
                  </a:srgbClr>
                </a:outerShdw>
              </a:effectLst>
            </a:endParaRPr>
          </a:p>
        </p:txBody>
      </p:sp>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a:ea typeface="ＭＳ Ｐゴシック" pitchFamily="-112" charset="-128"/>
                <a:cs typeface="Arial"/>
              </a:rPr>
              <a:t>دانيال٧: ٨</a:t>
            </a:r>
            <a:endParaRPr kumimoji="0" lang="en-US" sz="4000" b="1" i="0" u="none" strike="noStrike" kern="1200" cap="none" spc="0" normalizeH="0" baseline="0" noProof="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a:ea typeface="ＭＳ Ｐゴシック" pitchFamily="-112" charset="-128"/>
              <a:cs typeface="Arial"/>
            </a:endParaRPr>
          </a:p>
        </p:txBody>
      </p:sp>
      <p:sp>
        <p:nvSpPr>
          <p:cNvPr id="5"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104537267"/>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742402"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46038" y="1371600"/>
            <a:ext cx="9226551" cy="5486400"/>
          </a:xfrm>
          <a:solidFill>
            <a:srgbClr val="800000"/>
          </a:solidFill>
        </p:spPr>
      </p:pic>
      <p:sp>
        <p:nvSpPr>
          <p:cNvPr id="742403" name="Rectangle 5"/>
          <p:cNvSpPr>
            <a:spLocks noGrp="1" noChangeArrowheads="1"/>
          </p:cNvSpPr>
          <p:nvPr>
            <p:ph type="title"/>
          </p:nvPr>
        </p:nvSpPr>
        <p:spPr>
          <a:xfrm>
            <a:off x="702476" y="22225"/>
            <a:ext cx="7611740" cy="1349375"/>
          </a:xfrm>
          <a:solidFill>
            <a:schemeClr val="hlink"/>
          </a:solidFill>
          <a:ln w="57150">
            <a:noFill/>
            <a:miter lim="800000"/>
            <a:headEnd/>
            <a:tailEnd/>
          </a:ln>
        </p:spPr>
        <p:txBody>
          <a:bodyPr/>
          <a:lstStyle/>
          <a:p>
            <a:r>
              <a:rPr lang="ar-SA" sz="4800" b="1">
                <a:solidFill>
                  <a:srgbClr val="800000"/>
                </a:solidFill>
                <a:latin typeface="Arial" charset="0"/>
                <a:ea typeface="ＭＳ Ｐゴシック" charset="0"/>
              </a:rPr>
              <a:t>السبعون أسبوعاً في دانيال</a:t>
            </a:r>
            <a:br>
              <a:rPr lang="en-US" altLang="ja-JP" sz="4800" b="1">
                <a:solidFill>
                  <a:srgbClr val="800000"/>
                </a:solidFill>
                <a:latin typeface="Arial" charset="0"/>
                <a:ea typeface="ＭＳ Ｐゴシック" charset="0"/>
              </a:rPr>
            </a:br>
            <a:r>
              <a:rPr lang="en-US" altLang="ja-JP" sz="3200" b="1">
                <a:solidFill>
                  <a:srgbClr val="800000"/>
                </a:solidFill>
                <a:latin typeface="Arial" charset="0"/>
                <a:ea typeface="ＭＳ Ｐゴシック" charset="0"/>
              </a:rPr>
              <a:t>(</a:t>
            </a:r>
            <a:r>
              <a:rPr lang="ar-SA" altLang="ja-JP" sz="3200" b="1">
                <a:solidFill>
                  <a:srgbClr val="800000"/>
                </a:solidFill>
                <a:latin typeface="Arial" charset="0"/>
                <a:ea typeface="ＭＳ Ｐゴシック" charset="0"/>
              </a:rPr>
              <a:t>دانيال ٩: ٢٤-٢٧</a:t>
            </a:r>
            <a:r>
              <a:rPr lang="en-US" altLang="ja-JP" sz="3200" b="1">
                <a:solidFill>
                  <a:srgbClr val="800000"/>
                </a:solidFill>
                <a:latin typeface="Arial" charset="0"/>
                <a:ea typeface="ＭＳ Ｐゴシック" charset="0"/>
              </a:rPr>
              <a:t>)</a:t>
            </a:r>
            <a:endParaRPr lang="en-US" sz="3200" b="1">
              <a:solidFill>
                <a:srgbClr val="800000"/>
              </a:solidFill>
              <a:latin typeface="Arial" charset="0"/>
              <a:ea typeface="ＭＳ Ｐゴシック" charset="0"/>
            </a:endParaRPr>
          </a:p>
        </p:txBody>
      </p:sp>
      <p:sp>
        <p:nvSpPr>
          <p:cNvPr id="563207" name="Rectangle 7"/>
          <p:cNvSpPr>
            <a:spLocks noChangeArrowheads="1"/>
          </p:cNvSpPr>
          <p:nvPr/>
        </p:nvSpPr>
        <p:spPr bwMode="auto">
          <a:xfrm>
            <a:off x="7308850" y="4349750"/>
            <a:ext cx="257175" cy="533400"/>
          </a:xfrm>
          <a:prstGeom prst="rect">
            <a:avLst/>
          </a:prstGeom>
          <a:noFill/>
          <a:ln w="76200">
            <a:solidFill>
              <a:srgbClr val="FF0000"/>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08" name="Oval 8"/>
          <p:cNvSpPr>
            <a:spLocks noChangeArrowheads="1"/>
          </p:cNvSpPr>
          <p:nvPr/>
        </p:nvSpPr>
        <p:spPr bwMode="auto">
          <a:xfrm>
            <a:off x="1547813" y="4489450"/>
            <a:ext cx="2160587" cy="685800"/>
          </a:xfrm>
          <a:prstGeom prst="ellipse">
            <a:avLst/>
          </a:prstGeom>
          <a:noFill/>
          <a:ln w="7620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09" name="Text Box 9"/>
          <p:cNvSpPr txBox="1">
            <a:spLocks noChangeArrowheads="1"/>
          </p:cNvSpPr>
          <p:nvPr/>
        </p:nvSpPr>
        <p:spPr bwMode="auto">
          <a:xfrm>
            <a:off x="755650" y="6381750"/>
            <a:ext cx="12954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a:ln>
                  <a:noFill/>
                </a:ln>
                <a:solidFill>
                  <a:srgbClr val="FF0000"/>
                </a:solidFill>
                <a:effectLst/>
                <a:uLnTx/>
                <a:uFillTx/>
                <a:latin typeface="Comic Sans MS" charset="0"/>
                <a:ea typeface="ＭＳ Ｐゴシック" charset="0"/>
              </a:rPr>
              <a:t>٤٤٤ ق.م</a:t>
            </a:r>
            <a:endParaRPr kumimoji="0" lang="en-US" sz="1800" b="1" i="0" u="none" strike="noStrike" kern="1200" cap="none" spc="0" normalizeH="0" baseline="0" noProof="0">
              <a:ln>
                <a:noFill/>
              </a:ln>
              <a:solidFill>
                <a:srgbClr val="FF0000"/>
              </a:solidFill>
              <a:effectLst/>
              <a:uLnTx/>
              <a:uFillTx/>
              <a:latin typeface="Comic Sans MS" charset="0"/>
              <a:ea typeface="ＭＳ Ｐゴシック" charset="0"/>
            </a:endParaRPr>
          </a:p>
        </p:txBody>
      </p:sp>
      <p:sp>
        <p:nvSpPr>
          <p:cNvPr id="563210" name="Text Box 10"/>
          <p:cNvSpPr txBox="1">
            <a:spLocks noChangeArrowheads="1"/>
          </p:cNvSpPr>
          <p:nvPr/>
        </p:nvSpPr>
        <p:spPr bwMode="auto">
          <a:xfrm>
            <a:off x="2987675" y="6381750"/>
            <a:ext cx="1295400" cy="371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a:ln>
                  <a:noFill/>
                </a:ln>
                <a:solidFill>
                  <a:srgbClr val="FF0000"/>
                </a:solidFill>
                <a:effectLst/>
                <a:uLnTx/>
                <a:uFillTx/>
                <a:latin typeface="Comic Sans MS" charset="0"/>
                <a:ea typeface="ＭＳ Ｐゴシック" charset="0"/>
              </a:rPr>
              <a:t>٣٣ </a:t>
            </a:r>
            <a:r>
              <a:rPr kumimoji="0" lang="ar-SA" sz="1800" b="1" i="0" u="none" strike="noStrike" kern="1200" cap="none" spc="0" normalizeH="0" baseline="0" noProof="0" err="1">
                <a:ln>
                  <a:noFill/>
                </a:ln>
                <a:solidFill>
                  <a:srgbClr val="FF0000"/>
                </a:solidFill>
                <a:effectLst/>
                <a:uLnTx/>
                <a:uFillTx/>
                <a:latin typeface="Comic Sans MS" charset="0"/>
                <a:ea typeface="ＭＳ Ｐゴシック" charset="0"/>
              </a:rPr>
              <a:t>م</a:t>
            </a: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63211" name="AutoShape 11"/>
          <p:cNvSpPr>
            <a:spLocks noChangeArrowheads="1"/>
          </p:cNvSpPr>
          <p:nvPr/>
        </p:nvSpPr>
        <p:spPr bwMode="auto">
          <a:xfrm>
            <a:off x="2195513" y="6413500"/>
            <a:ext cx="190500" cy="466725"/>
          </a:xfrm>
          <a:prstGeom prst="homePlate">
            <a:avLst>
              <a:gd name="adj" fmla="val 25000"/>
            </a:avLst>
          </a:prstGeom>
          <a:solidFill>
            <a:schemeClr val="accent1"/>
          </a:solidFill>
          <a:ln w="9525">
            <a:solidFill>
              <a:schemeClr val="tx1"/>
            </a:solidFill>
            <a:miter lim="800000"/>
            <a:headEnd/>
            <a:tailEnd type="none" w="lg" len="lg"/>
          </a:ln>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12" name="Text Box 12"/>
          <p:cNvSpPr txBox="1">
            <a:spLocks noChangeArrowheads="1"/>
          </p:cNvSpPr>
          <p:nvPr/>
        </p:nvSpPr>
        <p:spPr bwMode="auto">
          <a:xfrm>
            <a:off x="1693863" y="6021388"/>
            <a:ext cx="1654175"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a:ln>
                  <a:noFill/>
                </a:ln>
                <a:solidFill>
                  <a:srgbClr val="FF0000"/>
                </a:solidFill>
                <a:effectLst/>
                <a:uLnTx/>
                <a:uFillTx/>
                <a:latin typeface="Comic Sans MS" charset="0"/>
                <a:ea typeface="ＭＳ Ｐゴシック" charset="0"/>
              </a:rPr>
              <a:t>٦٩ اسبوعا</a:t>
            </a:r>
            <a:endParaRPr kumimoji="0" lang="en-US" sz="1800" b="1" i="0" u="none" strike="noStrike" kern="1200" cap="none" spc="0" normalizeH="0" baseline="0" noProof="0">
              <a:ln>
                <a:noFill/>
              </a:ln>
              <a:solidFill>
                <a:srgbClr val="FF0000"/>
              </a:solidFill>
              <a:effectLst/>
              <a:uLnTx/>
              <a:uFillTx/>
              <a:latin typeface="Comic Sans MS" charset="0"/>
              <a:ea typeface="ＭＳ Ｐゴシック" charset="0"/>
            </a:endParaRPr>
          </a:p>
        </p:txBody>
      </p:sp>
      <p:sp>
        <p:nvSpPr>
          <p:cNvPr id="10"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٣٣٢</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2" name="Text Box 1028"/>
          <p:cNvSpPr txBox="1">
            <a:spLocks noChangeArrowheads="1"/>
          </p:cNvSpPr>
          <p:nvPr/>
        </p:nvSpPr>
        <p:spPr bwMode="auto">
          <a:xfrm>
            <a:off x="702476" y="1332730"/>
            <a:ext cx="761174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R. Ludwigson, </a:t>
            </a:r>
            <a:r>
              <a:rPr kumimoji="0" lang="en-US" sz="1400" b="1" i="1" u="none" strike="noStrike" kern="1200" cap="none" spc="0" normalizeH="0" baseline="0" noProof="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A Survey of Bible Prophecy</a:t>
            </a:r>
            <a:r>
              <a:rPr kumimoji="0" lang="en-US" sz="14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 (Grand Rapids: Zondervan, 1975), 49</a:t>
            </a:r>
          </a:p>
        </p:txBody>
      </p:sp>
    </p:spTree>
    <p:extLst>
      <p:ext uri="{BB962C8B-B14F-4D97-AF65-F5344CB8AC3E}">
        <p14:creationId xmlns:p14="http://schemas.microsoft.com/office/powerpoint/2010/main" val="13656138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9395" name="Picture 3" descr="Pict1021"/>
          <p:cNvPicPr>
            <a:picLocks noGrp="1" noChangeAspect="1" noChangeArrowheads="1"/>
          </p:cNvPicPr>
          <p:nvPr>
            <p:ph idx="1"/>
          </p:nvPr>
        </p:nvPicPr>
        <p:blipFill>
          <a:blip r:embed="rId4" cstate="screen">
            <a:extLst>
              <a:ext uri="{28A0092B-C50C-407E-A947-70E740481C1C}">
                <a14:useLocalDpi xmlns:a14="http://schemas.microsoft.com/office/drawing/2010/main"/>
              </a:ext>
            </a:extLst>
          </a:blip>
          <a:srcRect l="5357" r="3215" b="20650"/>
          <a:stretch>
            <a:fillRect/>
          </a:stretch>
        </p:blipFill>
        <p:spPr>
          <a:xfrm>
            <a:off x="107950" y="544513"/>
            <a:ext cx="8947150" cy="5980112"/>
          </a:xfrm>
          <a:gradFill rotWithShape="1">
            <a:gsLst>
              <a:gs pos="0">
                <a:schemeClr val="accent1"/>
              </a:gs>
              <a:gs pos="50000">
                <a:schemeClr val="accent1">
                  <a:gamma/>
                  <a:shade val="46275"/>
                  <a:invGamma/>
                </a:schemeClr>
              </a:gs>
              <a:gs pos="100000">
                <a:schemeClr val="accent1"/>
              </a:gs>
            </a:gsLst>
            <a:lin ang="5400000" scaled="1"/>
          </a:gradFill>
        </p:spPr>
      </p:pic>
      <p:sp>
        <p:nvSpPr>
          <p:cNvPr id="740354" name="Rectangle 9"/>
          <p:cNvSpPr>
            <a:spLocks noGrp="1" noChangeArrowheads="1"/>
          </p:cNvSpPr>
          <p:nvPr>
            <p:ph type="title"/>
          </p:nvPr>
        </p:nvSpPr>
        <p:spPr>
          <a:xfrm>
            <a:off x="1863360" y="20092"/>
            <a:ext cx="5397929" cy="1448731"/>
          </a:xfrm>
          <a:gradFill rotWithShape="0">
            <a:gsLst>
              <a:gs pos="0">
                <a:srgbClr val="990099"/>
              </a:gs>
              <a:gs pos="50000">
                <a:srgbClr val="470047"/>
              </a:gs>
              <a:gs pos="100000">
                <a:srgbClr val="990099"/>
              </a:gs>
            </a:gsLst>
            <a:lin ang="5400000" scaled="1"/>
          </a:gradFill>
        </p:spPr>
        <p:txBody>
          <a:bodyPr wrap="none" lIns="90000" tIns="46800" rIns="90000" bIns="46800" anchor="t">
            <a:spAutoFit/>
          </a:bodyPr>
          <a:lstStyle/>
          <a:p>
            <a:pPr algn="l"/>
            <a:r>
              <a:rPr lang="ar-SA" b="1">
                <a:latin typeface="Arial" charset="0"/>
                <a:ea typeface="ＭＳ Ｐゴシック" charset="0"/>
              </a:rPr>
              <a:t>تأريخ دانيال للسبعين أسبوعاً
</a:t>
            </a:r>
            <a:endParaRPr lang="en-US" b="1">
              <a:latin typeface="Arial" charset="0"/>
              <a:ea typeface="ＭＳ Ｐゴシック" charset="0"/>
            </a:endParaRPr>
          </a:p>
        </p:txBody>
      </p:sp>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٣٣٢</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هارولد </a:t>
            </a:r>
            <a:r>
              <a:rPr kumimoji="0" lang="ar-SA" sz="1400" b="1" i="0"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هوينر</a:t>
            </a:r>
            <a:r>
              <a:rPr kumimoji="0" lang="ar-SA" sz="1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 الجوانب الزمنية لحياة المسيح (غراند </a:t>
            </a:r>
            <a:r>
              <a:rPr kumimoji="0" lang="ar-SA" sz="1400" b="1" i="0"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رابيدز</a:t>
            </a:r>
            <a:r>
              <a:rPr kumimoji="0" lang="ar-SA" sz="1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 </a:t>
            </a:r>
            <a:r>
              <a:rPr kumimoji="0" lang="ar-SA" sz="1400" b="1" i="0"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زوندرفان</a:t>
            </a:r>
            <a:r>
              <a:rPr kumimoji="0" lang="ar-SA" sz="1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 1977)، 139
</a:t>
            </a:r>
            <a:endParaRPr kumimoji="0" lang="en-US" sz="1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3317282"/>
      </p:ext>
    </p:extLst>
  </p:cSld>
  <p:clrMapOvr>
    <a:overrideClrMapping bg1="lt1" tx1="dk1" bg2="lt2" tx2="dk2" accent1="accent1" accent2="accent2" accent3="accent3" accent4="accent4" accent5="accent5" accent6="accent6" hlink="hlink" folHlink="folHlink"/>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pPr rtl="1"/>
            <a:r>
              <a:rPr lang="ar-JO" sz="9600" b="1" dirty="0">
                <a:effectLst>
                  <a:glow rad="228600">
                    <a:schemeClr val="accent4">
                      <a:satMod val="175000"/>
                      <a:alpha val="40000"/>
                    </a:schemeClr>
                  </a:glow>
                </a:effectLst>
              </a:rPr>
              <a:t>سيادة يسوع المسيح</a:t>
            </a: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p>
        </p:txBody>
      </p:sp>
    </p:spTree>
    <p:extLst>
      <p:ext uri="{BB962C8B-B14F-4D97-AF65-F5344CB8AC3E}">
        <p14:creationId xmlns:p14="http://schemas.microsoft.com/office/powerpoint/2010/main" val="32379488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44451" name="Rectangle 7"/>
          <p:cNvSpPr>
            <a:spLocks noGrp="1" noChangeArrowheads="1"/>
          </p:cNvSpPr>
          <p:nvPr>
            <p:ph type="title"/>
          </p:nvPr>
        </p:nvSpPr>
        <p:spPr>
          <a:xfrm>
            <a:off x="179388" y="115888"/>
            <a:ext cx="8348662" cy="792162"/>
          </a:xfrm>
          <a:solidFill>
            <a:schemeClr val="tx1"/>
          </a:solidFill>
        </p:spPr>
        <p:txBody>
          <a:bodyPr/>
          <a:lstStyle/>
          <a:p>
            <a:r>
              <a:rPr lang="ar-SA" b="1">
                <a:solidFill>
                  <a:srgbClr val="FFFFFF"/>
                </a:solidFill>
                <a:latin typeface="Arial" charset="0"/>
                <a:ea typeface="ＭＳ Ｐゴシック" charset="0"/>
              </a:rPr>
              <a:t>التسلسل الزمني ٧٠ "أسبوع"</a:t>
            </a:r>
            <a:endParaRPr lang="en-US">
              <a:solidFill>
                <a:srgbClr val="FFFFFF"/>
              </a:solidFill>
              <a:latin typeface="Arial" charset="0"/>
              <a:ea typeface="ＭＳ Ｐゴシック" charset="0"/>
            </a:endParaRPr>
          </a:p>
        </p:txBody>
      </p:sp>
      <p:sp>
        <p:nvSpPr>
          <p:cNvPr id="560141" name="Oval 13"/>
          <p:cNvSpPr>
            <a:spLocks noChangeArrowheads="1"/>
          </p:cNvSpPr>
          <p:nvPr/>
        </p:nvSpPr>
        <p:spPr bwMode="auto">
          <a:xfrm>
            <a:off x="4211638" y="3357563"/>
            <a:ext cx="2447925" cy="6667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44453" name="Text Box 14"/>
          <p:cNvSpPr txBox="1">
            <a:spLocks noChangeArrowheads="1"/>
          </p:cNvSpPr>
          <p:nvPr/>
        </p:nvSpPr>
        <p:spPr bwMode="auto">
          <a:xfrm>
            <a:off x="9302321" y="0"/>
            <a:ext cx="609600" cy="401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336</a:t>
            </a:r>
          </a:p>
        </p:txBody>
      </p:sp>
      <p:cxnSp>
        <p:nvCxnSpPr>
          <p:cNvPr id="18" name="Straight Connector 17"/>
          <p:cNvCxnSpPr>
            <a:cxnSpLocks noChangeShapeType="1"/>
          </p:cNvCxnSpPr>
          <p:nvPr/>
        </p:nvCxnSpPr>
        <p:spPr bwMode="auto">
          <a:xfrm>
            <a:off x="4211638" y="3284538"/>
            <a:ext cx="0" cy="1152525"/>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408596" name="Group 408595"/>
          <p:cNvGrpSpPr>
            <a:grpSpLocks/>
          </p:cNvGrpSpPr>
          <p:nvPr/>
        </p:nvGrpSpPr>
        <p:grpSpPr bwMode="auto">
          <a:xfrm>
            <a:off x="4324350" y="3357565"/>
            <a:ext cx="2335213" cy="659020"/>
            <a:chOff x="4324836" y="4941168"/>
            <a:chExt cx="2335396" cy="659753"/>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110" normalizeH="0" baseline="0" noProof="0" dirty="0">
                  <a:ln>
                    <a:noFill/>
                  </a:ln>
                  <a:solidFill>
                    <a:srgbClr val="000000"/>
                  </a:solidFill>
                  <a:effectLst/>
                  <a:uLnTx/>
                  <a:uFillTx/>
                  <a:latin typeface="Arial"/>
                  <a:ea typeface="ＭＳ Ｐゴシック" charset="0"/>
                  <a:cs typeface="Arial"/>
                </a:rPr>
                <a:t>١٢٦٠ يوم</a:t>
              </a:r>
              <a:endPar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endParaRPr>
            </a:p>
          </p:txBody>
        </p:sp>
        <p:cxnSp>
          <p:nvCxnSpPr>
            <p:cNvPr id="744510"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42" name="Text Box 10"/>
            <p:cNvSpPr txBox="1">
              <a:spLocks noChangeArrowheads="1"/>
            </p:cNvSpPr>
            <p:nvPr/>
          </p:nvSpPr>
          <p:spPr bwMode="auto">
            <a:xfrm>
              <a:off x="4771004" y="5229033"/>
              <a:ext cx="1744799" cy="371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1" u="none" strike="noStrike" kern="1200" cap="none" spc="-110" normalizeH="0" baseline="0" noProof="0">
                  <a:ln>
                    <a:noFill/>
                  </a:ln>
                  <a:solidFill>
                    <a:srgbClr val="000000"/>
                  </a:solidFill>
                  <a:effectLst/>
                  <a:uLnTx/>
                  <a:uFillTx/>
                  <a:latin typeface="Arial"/>
                  <a:ea typeface="ＭＳ Ｐゴシック" charset="0"/>
                  <a:cs typeface="Arial"/>
                </a:rPr>
                <a:t>رؤ ١١: ٣؛ ١٢: ٦</a:t>
              </a:r>
              <a:endParaRPr kumimoji="0" lang="en-US" sz="2400" b="1" i="0" u="none" strike="noStrike" kern="1200" cap="none" spc="-110" normalizeH="0" baseline="0" noProof="0">
                <a:ln>
                  <a:noFill/>
                </a:ln>
                <a:solidFill>
                  <a:srgbClr val="000000"/>
                </a:solidFill>
                <a:effectLst/>
                <a:uLnTx/>
                <a:uFillTx/>
                <a:latin typeface="Arial"/>
                <a:ea typeface="ＭＳ Ｐゴシック" charset="0"/>
                <a:cs typeface="Arial"/>
              </a:endParaRPr>
            </a:p>
          </p:txBody>
        </p:sp>
        <p:cxnSp>
          <p:nvCxnSpPr>
            <p:cNvPr id="744512"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cxnSp>
        <p:nvCxnSpPr>
          <p:cNvPr id="14" name="Straight Connector 13"/>
          <p:cNvCxnSpPr>
            <a:cxnSpLocks noChangeShapeType="1"/>
          </p:cNvCxnSpPr>
          <p:nvPr/>
        </p:nvCxnSpPr>
        <p:spPr bwMode="auto">
          <a:xfrm>
            <a:off x="6732588" y="2349500"/>
            <a:ext cx="0" cy="2303463"/>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sp>
        <p:nvSpPr>
          <p:cNvPr id="92" name="Text Box 10"/>
          <p:cNvSpPr txBox="1">
            <a:spLocks noChangeArrowheads="1"/>
          </p:cNvSpPr>
          <p:nvPr/>
        </p:nvSpPr>
        <p:spPr bwMode="auto">
          <a:xfrm>
            <a:off x="5867400" y="1412875"/>
            <a:ext cx="1655763" cy="7408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SA" sz="2000" b="1" i="1" u="none" strike="noStrike" kern="1200" cap="none" spc="-100" normalizeH="0" baseline="0" noProof="0">
                <a:ln>
                  <a:noFill/>
                </a:ln>
                <a:solidFill>
                  <a:srgbClr val="000000"/>
                </a:solidFill>
                <a:effectLst/>
                <a:uLnTx/>
                <a:uFillTx/>
                <a:latin typeface="Arial"/>
                <a:ea typeface="ＭＳ Ｐゴシック" charset="0"/>
                <a:cs typeface="Arial"/>
              </a:rPr>
              <a:t>علامات ابن الانسان</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SA" sz="2000" b="1" i="1" u="none" strike="noStrike" kern="1200" cap="none" spc="-100" normalizeH="0" baseline="0" noProof="0">
                <a:ln>
                  <a:noFill/>
                </a:ln>
                <a:solidFill>
                  <a:srgbClr val="000000"/>
                </a:solidFill>
                <a:effectLst/>
                <a:uLnTx/>
                <a:uFillTx/>
                <a:latin typeface="Arial"/>
                <a:ea typeface="ＭＳ Ｐゴシック" charset="0"/>
                <a:cs typeface="Arial"/>
              </a:rPr>
              <a:t>مت ٢٤: ٣٠</a:t>
            </a:r>
            <a:endParaRPr kumimoji="0" lang="en-US" sz="2000" b="1" i="1" u="none" strike="noStrike" kern="1200" cap="none" spc="-100" normalizeH="0" baseline="0" noProof="0">
              <a:ln>
                <a:noFill/>
              </a:ln>
              <a:solidFill>
                <a:srgbClr val="000000"/>
              </a:solidFill>
              <a:effectLst/>
              <a:uLnTx/>
              <a:uFillTx/>
              <a:latin typeface="Arial"/>
              <a:ea typeface="ＭＳ Ｐゴシック" charset="0"/>
              <a:cs typeface="Arial"/>
            </a:endParaRPr>
          </a:p>
        </p:txBody>
      </p:sp>
      <p:cxnSp>
        <p:nvCxnSpPr>
          <p:cNvPr id="13" name="Straight Connector 12"/>
          <p:cNvCxnSpPr>
            <a:cxnSpLocks noChangeShapeType="1"/>
          </p:cNvCxnSpPr>
          <p:nvPr/>
        </p:nvCxnSpPr>
        <p:spPr bwMode="auto">
          <a:xfrm>
            <a:off x="3348038" y="2349500"/>
            <a:ext cx="0" cy="1800225"/>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102" name="Group 101"/>
          <p:cNvGrpSpPr>
            <a:grpSpLocks/>
          </p:cNvGrpSpPr>
          <p:nvPr/>
        </p:nvGrpSpPr>
        <p:grpSpPr bwMode="auto">
          <a:xfrm>
            <a:off x="3276600" y="3306757"/>
            <a:ext cx="1008063" cy="685445"/>
            <a:chOff x="6804245" y="3717032"/>
            <a:chExt cx="1080120" cy="684716"/>
          </a:xfrm>
        </p:grpSpPr>
        <p:sp>
          <p:nvSpPr>
            <p:cNvPr id="103" name="Text Box 10"/>
            <p:cNvSpPr txBox="1">
              <a:spLocks noChangeArrowheads="1"/>
            </p:cNvSpPr>
            <p:nvPr/>
          </p:nvSpPr>
          <p:spPr bwMode="auto">
            <a:xfrm>
              <a:off x="6804245" y="3717032"/>
              <a:ext cx="1080120" cy="6847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400" b="1" i="0" u="none" strike="noStrike" kern="1200" cap="none" spc="-110" normalizeH="0" baseline="0" noProof="0">
                  <a:ln>
                    <a:noFill/>
                  </a:ln>
                  <a:solidFill>
                    <a:srgbClr val="000000"/>
                  </a:solidFill>
                  <a:effectLst/>
                  <a:uLnTx/>
                  <a:uFillTx/>
                  <a:latin typeface="Arial"/>
                  <a:ea typeface="ＭＳ Ｐゴシック" charset="0"/>
                  <a:cs typeface="Arial"/>
                </a:rPr>
                <a:t> </a:t>
              </a:r>
              <a:r>
                <a:rPr kumimoji="0" lang="ar-SA" sz="2400" b="1" i="0" u="none" strike="noStrike" kern="1200" cap="none" spc="-110" normalizeH="0" baseline="0" noProof="0">
                  <a:ln>
                    <a:noFill/>
                  </a:ln>
                  <a:solidFill>
                    <a:srgbClr val="000000"/>
                  </a:solidFill>
                  <a:effectLst/>
                  <a:uLnTx/>
                  <a:uFillTx/>
                  <a:latin typeface="Arial"/>
                  <a:ea typeface="ＭＳ Ｐゴシック" charset="0"/>
                  <a:cs typeface="Arial"/>
                </a:rPr>
                <a:t>٣٠ اسبوعاً</a:t>
              </a:r>
              <a:endParaRPr kumimoji="0" lang="en-US" sz="2400" b="1" i="0" u="none" strike="noStrike" kern="1200" cap="none" spc="-110" normalizeH="0" baseline="0" noProof="0">
                <a:ln>
                  <a:noFill/>
                </a:ln>
                <a:solidFill>
                  <a:srgbClr val="000000"/>
                </a:solidFill>
                <a:effectLst/>
                <a:uLnTx/>
                <a:uFillTx/>
                <a:latin typeface="Arial"/>
                <a:ea typeface="ＭＳ Ｐゴシック" charset="0"/>
                <a:cs typeface="Arial"/>
              </a:endParaRPr>
            </a:p>
          </p:txBody>
        </p:sp>
        <p:cxnSp>
          <p:nvCxnSpPr>
            <p:cNvPr id="744507"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44508"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46" name="Group 45"/>
          <p:cNvGrpSpPr>
            <a:grpSpLocks/>
          </p:cNvGrpSpPr>
          <p:nvPr/>
        </p:nvGrpSpPr>
        <p:grpSpPr bwMode="auto">
          <a:xfrm>
            <a:off x="1258888" y="3357563"/>
            <a:ext cx="7129462" cy="2303462"/>
            <a:chOff x="1259632" y="3356992"/>
            <a:chExt cx="7128792" cy="2304256"/>
          </a:xfrm>
        </p:grpSpPr>
        <p:sp>
          <p:nvSpPr>
            <p:cNvPr id="744494" name="Oval 9"/>
            <p:cNvSpPr>
              <a:spLocks noChangeArrowheads="1"/>
            </p:cNvSpPr>
            <p:nvPr/>
          </p:nvSpPr>
          <p:spPr bwMode="auto">
            <a:xfrm flipH="1">
              <a:off x="1259632" y="4437112"/>
              <a:ext cx="1368152" cy="1224136"/>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cxnSp>
          <p:nvCxnSpPr>
            <p:cNvPr id="744495"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cxnSp>
          <p:nvCxnSpPr>
            <p:cNvPr id="744496"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744497" name="Group 71"/>
            <p:cNvGrpSpPr>
              <a:grpSpLocks/>
            </p:cNvGrpSpPr>
            <p:nvPr/>
          </p:nvGrpSpPr>
          <p:grpSpPr bwMode="auto">
            <a:xfrm>
              <a:off x="1907704" y="4077072"/>
              <a:ext cx="2335396" cy="463846"/>
              <a:chOff x="4324836" y="4941168"/>
              <a:chExt cx="2335396" cy="463846"/>
            </a:xfrm>
          </p:grpSpPr>
          <p:sp>
            <p:nvSpPr>
              <p:cNvPr id="73" name="Text Box 10"/>
              <p:cNvSpPr txBox="1">
                <a:spLocks noChangeArrowheads="1"/>
              </p:cNvSpPr>
              <p:nvPr/>
            </p:nvSpPr>
            <p:spPr bwMode="auto">
              <a:xfrm>
                <a:off x="4599014" y="4940473"/>
                <a:ext cx="1746086" cy="4652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110" normalizeH="0" baseline="0" noProof="0" dirty="0">
                    <a:ln>
                      <a:noFill/>
                    </a:ln>
                    <a:solidFill>
                      <a:srgbClr val="000000"/>
                    </a:solidFill>
                    <a:effectLst/>
                    <a:uLnTx/>
                    <a:uFillTx/>
                    <a:latin typeface="Arial"/>
                    <a:ea typeface="ＭＳ Ｐゴシック" charset="0"/>
                    <a:cs typeface="Arial"/>
                  </a:rPr>
                  <a:t>٣</a:t>
                </a: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½ </a:t>
                </a:r>
                <a:r>
                  <a:rPr kumimoji="0" lang="ar-SA" sz="2400" b="1" i="0" u="none" strike="noStrike" kern="1200" cap="none" spc="-110" normalizeH="0" baseline="0" noProof="0" dirty="0">
                    <a:ln>
                      <a:noFill/>
                    </a:ln>
                    <a:solidFill>
                      <a:srgbClr val="000000"/>
                    </a:solidFill>
                    <a:effectLst/>
                    <a:uLnTx/>
                    <a:uFillTx/>
                    <a:latin typeface="Arial"/>
                    <a:ea typeface="ＭＳ Ｐゴシック" charset="0"/>
                    <a:cs typeface="Arial"/>
                  </a:rPr>
                  <a:t>سنوات</a:t>
                </a:r>
                <a:endPar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endParaRPr>
              </a:p>
            </p:txBody>
          </p:sp>
          <p:cxnSp>
            <p:nvCxnSpPr>
              <p:cNvPr id="744504"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44505"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744498" name="Group 76"/>
            <p:cNvGrpSpPr>
              <a:grpSpLocks/>
            </p:cNvGrpSpPr>
            <p:nvPr/>
          </p:nvGrpSpPr>
          <p:grpSpPr bwMode="auto">
            <a:xfrm>
              <a:off x="4355976" y="4077072"/>
              <a:ext cx="2335396" cy="463846"/>
              <a:chOff x="4324836" y="4941168"/>
              <a:chExt cx="2335396" cy="463846"/>
            </a:xfrm>
          </p:grpSpPr>
          <p:sp>
            <p:nvSpPr>
              <p:cNvPr id="78" name="Text Box 10"/>
              <p:cNvSpPr txBox="1">
                <a:spLocks noChangeArrowheads="1"/>
              </p:cNvSpPr>
              <p:nvPr/>
            </p:nvSpPr>
            <p:spPr bwMode="auto">
              <a:xfrm>
                <a:off x="4600025" y="4940473"/>
                <a:ext cx="1744498" cy="4652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110" normalizeH="0" baseline="0" noProof="0">
                    <a:ln>
                      <a:noFill/>
                    </a:ln>
                    <a:solidFill>
                      <a:srgbClr val="000000"/>
                    </a:solidFill>
                    <a:effectLst/>
                    <a:uLnTx/>
                    <a:uFillTx/>
                    <a:latin typeface="Arial"/>
                    <a:ea typeface="ＭＳ Ｐゴシック" charset="0"/>
                    <a:cs typeface="Arial"/>
                  </a:rPr>
                  <a:t>٣</a:t>
                </a:r>
                <a:r>
                  <a:rPr kumimoji="0" lang="en-US" sz="2400" b="1" i="0" u="none" strike="noStrike" kern="1200" cap="none" spc="-110" normalizeH="0" baseline="0" noProof="0">
                    <a:ln>
                      <a:noFill/>
                    </a:ln>
                    <a:solidFill>
                      <a:srgbClr val="000000"/>
                    </a:solidFill>
                    <a:effectLst/>
                    <a:uLnTx/>
                    <a:uFillTx/>
                    <a:latin typeface="Arial"/>
                    <a:ea typeface="ＭＳ Ｐゴシック" charset="0"/>
                    <a:cs typeface="Arial"/>
                  </a:rPr>
                  <a:t>½ </a:t>
                </a:r>
                <a:r>
                  <a:rPr kumimoji="0" lang="ar-SA" sz="2400" b="1" i="0" u="none" strike="noStrike" kern="1200" cap="none" spc="-110" normalizeH="0" baseline="0" noProof="0" dirty="0">
                    <a:ln>
                      <a:noFill/>
                    </a:ln>
                    <a:solidFill>
                      <a:srgbClr val="000000"/>
                    </a:solidFill>
                    <a:effectLst/>
                    <a:uLnTx/>
                    <a:uFillTx/>
                    <a:latin typeface="Arial"/>
                    <a:ea typeface="ＭＳ Ｐゴシック" charset="0"/>
                    <a:cs typeface="Arial"/>
                  </a:rPr>
                  <a:t>سنوات</a:t>
                </a:r>
                <a:endPar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endParaRPr>
              </a:p>
            </p:txBody>
          </p:sp>
          <p:cxnSp>
            <p:nvCxnSpPr>
              <p:cNvPr id="744501"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44502"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744499" name="Text Box 10"/>
            <p:cNvSpPr txBox="1">
              <a:spLocks noChangeArrowheads="1"/>
            </p:cNvSpPr>
            <p:nvPr/>
          </p:nvSpPr>
          <p:spPr bwMode="auto">
            <a:xfrm>
              <a:off x="1259632" y="4519713"/>
              <a:ext cx="1368152" cy="6487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إبرام عهد</a:t>
              </a:r>
              <a:b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ar-SA"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دانيال ٩: ٢٧أ</a:t>
              </a:r>
              <a:endPar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49" name="Group 48"/>
          <p:cNvGrpSpPr>
            <a:grpSpLocks/>
          </p:cNvGrpSpPr>
          <p:nvPr/>
        </p:nvGrpSpPr>
        <p:grpSpPr bwMode="auto">
          <a:xfrm>
            <a:off x="-36513" y="2349500"/>
            <a:ext cx="3343276" cy="2818841"/>
            <a:chOff x="-36512" y="2348880"/>
            <a:chExt cx="3343508" cy="2819496"/>
          </a:xfrm>
        </p:grpSpPr>
        <p:cxnSp>
          <p:nvCxnSpPr>
            <p:cNvPr id="744485"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744486" name="Group 96"/>
            <p:cNvGrpSpPr>
              <a:grpSpLocks/>
            </p:cNvGrpSpPr>
            <p:nvPr/>
          </p:nvGrpSpPr>
          <p:grpSpPr bwMode="auto">
            <a:xfrm>
              <a:off x="970034" y="3307953"/>
              <a:ext cx="1009720" cy="685605"/>
              <a:chOff x="6880741" y="3717677"/>
              <a:chExt cx="1080743" cy="685605"/>
            </a:xfrm>
          </p:grpSpPr>
          <p:sp>
            <p:nvSpPr>
              <p:cNvPr id="98" name="Text Box 10"/>
              <p:cNvSpPr txBox="1">
                <a:spLocks noChangeArrowheads="1"/>
              </p:cNvSpPr>
              <p:nvPr/>
            </p:nvSpPr>
            <p:spPr bwMode="auto">
              <a:xfrm>
                <a:off x="6880741" y="3717677"/>
                <a:ext cx="1080743" cy="685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SA" sz="2400" b="1" i="0" u="none" strike="noStrike" kern="1200" cap="none" spc="-110" normalizeH="0" baseline="0" noProof="0">
                    <a:ln>
                      <a:noFill/>
                    </a:ln>
                    <a:solidFill>
                      <a:srgbClr val="000000"/>
                    </a:solidFill>
                    <a:effectLst/>
                    <a:uLnTx/>
                    <a:uFillTx/>
                    <a:latin typeface="Arial"/>
                    <a:ea typeface="ＭＳ Ｐゴシック" charset="0"/>
                    <a:cs typeface="Arial"/>
                  </a:rPr>
                  <a:t>٣٠ اسبوعاً</a:t>
                </a:r>
                <a:endParaRPr kumimoji="0" lang="en-US" sz="2400" b="1" i="0" u="none" strike="noStrike" kern="1200" cap="none" spc="-110" normalizeH="0" baseline="0" noProof="0">
                  <a:ln>
                    <a:noFill/>
                  </a:ln>
                  <a:solidFill>
                    <a:srgbClr val="000000"/>
                  </a:solidFill>
                  <a:effectLst/>
                  <a:uLnTx/>
                  <a:uFillTx/>
                  <a:latin typeface="Arial"/>
                  <a:ea typeface="ＭＳ Ｐゴシック" charset="0"/>
                  <a:cs typeface="Arial"/>
                </a:endParaRPr>
              </a:p>
            </p:txBody>
          </p:sp>
          <p:cxnSp>
            <p:nvCxnSpPr>
              <p:cNvPr id="744492"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44493"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744487" name="Text Box 10"/>
            <p:cNvSpPr txBox="1">
              <a:spLocks noChangeArrowheads="1"/>
            </p:cNvSpPr>
            <p:nvPr/>
          </p:nvSpPr>
          <p:spPr bwMode="auto">
            <a:xfrm>
              <a:off x="-36512" y="4519713"/>
              <a:ext cx="1368152" cy="64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انتخاب الوحش</a:t>
              </a:r>
              <a:b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ar-SA"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رؤيا ١٧: ١٣</a:t>
              </a:r>
              <a:endPar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1" name="Text Box 10"/>
            <p:cNvSpPr txBox="1">
              <a:spLocks noChangeArrowheads="1"/>
            </p:cNvSpPr>
            <p:nvPr/>
          </p:nvSpPr>
          <p:spPr bwMode="auto">
            <a:xfrm>
              <a:off x="1246278" y="2677569"/>
              <a:ext cx="1744783" cy="46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110" normalizeH="0" baseline="0" noProof="0">
                  <a:ln>
                    <a:noFill/>
                  </a:ln>
                  <a:solidFill>
                    <a:srgbClr val="000000"/>
                  </a:solidFill>
                  <a:effectLst/>
                  <a:uLnTx/>
                  <a:uFillTx/>
                  <a:latin typeface="Arial"/>
                  <a:ea typeface="ＭＳ Ｐゴシック" charset="0"/>
                  <a:cs typeface="Arial"/>
                </a:rPr>
                <a:t>٣</a:t>
              </a:r>
              <a:r>
                <a:rPr kumimoji="0" lang="en-US" sz="2400" b="1" i="0" u="none" strike="noStrike" kern="1200" cap="none" spc="-110" normalizeH="0" baseline="0" noProof="0">
                  <a:ln>
                    <a:noFill/>
                  </a:ln>
                  <a:solidFill>
                    <a:srgbClr val="000000"/>
                  </a:solidFill>
                  <a:effectLst/>
                  <a:uLnTx/>
                  <a:uFillTx/>
                  <a:latin typeface="Arial"/>
                  <a:ea typeface="ＭＳ Ｐゴシック" charset="0"/>
                  <a:cs typeface="Arial"/>
                </a:rPr>
                <a:t>½ </a:t>
              </a:r>
              <a:r>
                <a:rPr kumimoji="0" lang="ar-SA" sz="2400" b="1" i="0" u="none" strike="noStrike" kern="1200" cap="none" spc="-110" normalizeH="0" baseline="0" noProof="0">
                  <a:ln>
                    <a:noFill/>
                  </a:ln>
                  <a:solidFill>
                    <a:srgbClr val="000000"/>
                  </a:solidFill>
                  <a:effectLst/>
                  <a:uLnTx/>
                  <a:uFillTx/>
                  <a:latin typeface="Arial"/>
                  <a:ea typeface="ＭＳ Ｐゴシック" charset="0"/>
                  <a:cs typeface="Arial"/>
                </a:rPr>
                <a:t>سنوات</a:t>
              </a:r>
              <a:endParaRPr kumimoji="0" lang="en-US" sz="2400" b="1" i="0" u="none" strike="noStrike" kern="1200" cap="none" spc="-110" normalizeH="0" baseline="0" noProof="0">
                <a:ln>
                  <a:noFill/>
                </a:ln>
                <a:solidFill>
                  <a:srgbClr val="000000"/>
                </a:solidFill>
                <a:effectLst/>
                <a:uLnTx/>
                <a:uFillTx/>
                <a:latin typeface="Arial"/>
                <a:ea typeface="ＭＳ Ｐゴシック" charset="0"/>
                <a:cs typeface="Arial"/>
              </a:endParaRPr>
            </a:p>
          </p:txBody>
        </p:sp>
        <p:cxnSp>
          <p:nvCxnSpPr>
            <p:cNvPr id="744489"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44490"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52" name="Group 51"/>
          <p:cNvGrpSpPr>
            <a:grpSpLocks/>
          </p:cNvGrpSpPr>
          <p:nvPr/>
        </p:nvGrpSpPr>
        <p:grpSpPr bwMode="auto">
          <a:xfrm>
            <a:off x="6588125" y="1412875"/>
            <a:ext cx="2555875" cy="3992563"/>
            <a:chOff x="6588224" y="1412776"/>
            <a:chExt cx="2555775" cy="3992238"/>
          </a:xfrm>
        </p:grpSpPr>
        <p:sp>
          <p:nvSpPr>
            <p:cNvPr id="744476"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1" u="none" strike="noStrike" kern="1200" cap="none" spc="0" normalizeH="0" baseline="0" noProof="0">
                  <a:ln>
                    <a:noFill/>
                  </a:ln>
                  <a:solidFill>
                    <a:srgbClr val="000000"/>
                  </a:solidFill>
                  <a:effectLst/>
                  <a:uLnTx/>
                  <a:uFillTx/>
                  <a:latin typeface="Arial" charset="0"/>
                  <a:ea typeface="ＭＳ Ｐゴシック" charset="0"/>
                  <a:cs typeface="Arial" charset="0"/>
                </a:rPr>
                <a:t>مجيء الثاني</a:t>
              </a:r>
              <a:endParaRPr kumimoji="0" lang="en-US" sz="2400" b="1"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cxnSp>
          <p:nvCxnSpPr>
            <p:cNvPr id="744477"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744478" name="Group 408601"/>
            <p:cNvGrpSpPr>
              <a:grpSpLocks/>
            </p:cNvGrpSpPr>
            <p:nvPr/>
          </p:nvGrpSpPr>
          <p:grpSpPr bwMode="auto">
            <a:xfrm>
              <a:off x="6732237" y="3345519"/>
              <a:ext cx="1599786" cy="659545"/>
              <a:chOff x="6732237" y="3717032"/>
              <a:chExt cx="1599786" cy="659545"/>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110" normalizeH="0" baseline="0" noProof="0">
                    <a:ln>
                      <a:noFill/>
                    </a:ln>
                    <a:solidFill>
                      <a:srgbClr val="000000"/>
                    </a:solidFill>
                    <a:effectLst/>
                    <a:uLnTx/>
                    <a:uFillTx/>
                    <a:latin typeface="Arial"/>
                    <a:ea typeface="ＭＳ Ｐゴシック" charset="0"/>
                    <a:cs typeface="Arial"/>
                  </a:rPr>
                  <a:t>٤٥ يوماً</a:t>
                </a:r>
                <a:endParaRPr kumimoji="0" lang="en-US" sz="2400" b="1" i="0" u="none" strike="noStrike" kern="1200" cap="none" spc="-110" normalizeH="0" baseline="0" noProof="0">
                  <a:ln>
                    <a:noFill/>
                  </a:ln>
                  <a:solidFill>
                    <a:srgbClr val="000000"/>
                  </a:solidFill>
                  <a:effectLst/>
                  <a:uLnTx/>
                  <a:uFillTx/>
                  <a:latin typeface="Arial"/>
                  <a:ea typeface="ＭＳ Ｐゴシック" charset="0"/>
                  <a:cs typeface="Arial"/>
                </a:endParaRPr>
              </a:p>
            </p:txBody>
          </p:sp>
          <p:cxnSp>
            <p:nvCxnSpPr>
              <p:cNvPr id="744482"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85" name="Text Box 10"/>
              <p:cNvSpPr txBox="1">
                <a:spLocks noChangeArrowheads="1"/>
              </p:cNvSpPr>
              <p:nvPr/>
            </p:nvSpPr>
            <p:spPr bwMode="auto">
              <a:xfrm>
                <a:off x="6948572" y="4005021"/>
                <a:ext cx="1223914" cy="371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1" u="none" strike="noStrike" kern="1200" cap="none" spc="-110" normalizeH="0" baseline="0" noProof="0" err="1">
                    <a:ln>
                      <a:noFill/>
                    </a:ln>
                    <a:solidFill>
                      <a:srgbClr val="000000"/>
                    </a:solidFill>
                    <a:effectLst/>
                    <a:uLnTx/>
                    <a:uFillTx/>
                    <a:latin typeface="Arial"/>
                    <a:ea typeface="ＭＳ Ｐゴシック" charset="0"/>
                    <a:cs typeface="Arial"/>
                  </a:rPr>
                  <a:t>دا</a:t>
                </a:r>
                <a:r>
                  <a:rPr kumimoji="0" lang="ar-SA" sz="1800" b="1" i="1" u="none" strike="noStrike" kern="1200" cap="none" spc="-110" normalizeH="0" baseline="0" noProof="0">
                    <a:ln>
                      <a:noFill/>
                    </a:ln>
                    <a:solidFill>
                      <a:srgbClr val="000000"/>
                    </a:solidFill>
                    <a:effectLst/>
                    <a:uLnTx/>
                    <a:uFillTx/>
                    <a:latin typeface="Arial"/>
                    <a:ea typeface="ＭＳ Ｐゴシック" charset="0"/>
                    <a:cs typeface="Arial"/>
                  </a:rPr>
                  <a:t> ١٢: ١٢</a:t>
                </a:r>
                <a:endParaRPr kumimoji="0" lang="en-US" sz="2400" b="1" i="0" u="none" strike="noStrike" kern="1200" cap="none" spc="-110" normalizeH="0" baseline="0" noProof="0">
                  <a:ln>
                    <a:noFill/>
                  </a:ln>
                  <a:solidFill>
                    <a:srgbClr val="000000"/>
                  </a:solidFill>
                  <a:effectLst/>
                  <a:uLnTx/>
                  <a:uFillTx/>
                  <a:latin typeface="Arial"/>
                  <a:ea typeface="ＭＳ Ｐゴシック" charset="0"/>
                  <a:cs typeface="Arial"/>
                </a:endParaRPr>
              </a:p>
            </p:txBody>
          </p:sp>
          <p:cxnSp>
            <p:nvCxnSpPr>
              <p:cNvPr id="744484"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94" name="Text Box 10"/>
            <p:cNvSpPr txBox="1">
              <a:spLocks noChangeArrowheads="1"/>
            </p:cNvSpPr>
            <p:nvPr/>
          </p:nvSpPr>
          <p:spPr bwMode="auto">
            <a:xfrm>
              <a:off x="7667682" y="1412776"/>
              <a:ext cx="1476317" cy="5869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SA" sz="2000" b="1" i="1" u="none" strike="noStrike" kern="1200" cap="none" spc="-100" normalizeH="0" baseline="0" noProof="0">
                  <a:ln>
                    <a:noFill/>
                  </a:ln>
                  <a:solidFill>
                    <a:srgbClr val="000000"/>
                  </a:solidFill>
                  <a:effectLst/>
                  <a:uLnTx/>
                  <a:uFillTx/>
                  <a:latin typeface="Arial"/>
                  <a:ea typeface="ＭＳ Ｐゴシック" charset="0"/>
                  <a:cs typeface="Arial"/>
                </a:rPr>
                <a:t>عودة المسيح الكاملة</a:t>
              </a:r>
              <a:endParaRPr kumimoji="0" lang="en-US" sz="2000" b="1" i="1" u="none" strike="noStrike" kern="1200" cap="none" spc="-100" normalizeH="0" baseline="0" noProof="0">
                <a:ln>
                  <a:noFill/>
                </a:ln>
                <a:solidFill>
                  <a:srgbClr val="000000"/>
                </a:solidFill>
                <a:effectLst/>
                <a:uLnTx/>
                <a:uFillTx/>
                <a:latin typeface="Arial"/>
                <a:ea typeface="ＭＳ Ｐゴシック" charset="0"/>
                <a:cs typeface="Arial"/>
              </a:endParaRPr>
            </a:p>
          </p:txBody>
        </p:sp>
        <p:sp>
          <p:nvSpPr>
            <p:cNvPr id="744480" name="Right Brace 34"/>
            <p:cNvSpPr>
              <a:spLocks/>
            </p:cNvSpPr>
            <p:nvPr/>
          </p:nvSpPr>
          <p:spPr bwMode="auto">
            <a:xfrm rot="5400000">
              <a:off x="7452109" y="4149080"/>
              <a:ext cx="216024" cy="1512168"/>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48" name="Group 47"/>
          <p:cNvGrpSpPr>
            <a:grpSpLocks/>
          </p:cNvGrpSpPr>
          <p:nvPr/>
        </p:nvGrpSpPr>
        <p:grpSpPr bwMode="auto">
          <a:xfrm>
            <a:off x="2700338" y="1433513"/>
            <a:ext cx="4032250" cy="3734654"/>
            <a:chOff x="2699792" y="1433435"/>
            <a:chExt cx="4032447" cy="3734819"/>
          </a:xfrm>
        </p:grpSpPr>
        <p:sp>
          <p:nvSpPr>
            <p:cNvPr id="744467" name="Text Box 10"/>
            <p:cNvSpPr txBox="1">
              <a:spLocks noChangeArrowheads="1"/>
            </p:cNvSpPr>
            <p:nvPr/>
          </p:nvSpPr>
          <p:spPr bwMode="auto">
            <a:xfrm>
              <a:off x="2699792" y="4519713"/>
              <a:ext cx="1368152" cy="6485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نقض عهد</a:t>
              </a:r>
              <a:b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ar-SA"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دانيال ٩: ٢٧ب</a:t>
              </a:r>
              <a:endPar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744468" name="Group 21"/>
            <p:cNvGrpSpPr>
              <a:grpSpLocks/>
            </p:cNvGrpSpPr>
            <p:nvPr/>
          </p:nvGrpSpPr>
          <p:grpSpPr bwMode="auto">
            <a:xfrm>
              <a:off x="3347864" y="2636912"/>
              <a:ext cx="3384375" cy="659545"/>
              <a:chOff x="3779913" y="2492896"/>
              <a:chExt cx="2942935" cy="659545"/>
            </a:xfrm>
          </p:grpSpPr>
          <p:sp>
            <p:nvSpPr>
              <p:cNvPr id="32" name="Text Box 10"/>
              <p:cNvSpPr txBox="1">
                <a:spLocks noChangeArrowheads="1"/>
              </p:cNvSpPr>
              <p:nvPr/>
            </p:nvSpPr>
            <p:spPr bwMode="auto">
              <a:xfrm>
                <a:off x="4327676" y="2492797"/>
                <a:ext cx="1790512" cy="4651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110" normalizeH="0" baseline="0" noProof="0">
                    <a:ln>
                      <a:noFill/>
                    </a:ln>
                    <a:solidFill>
                      <a:srgbClr val="000000"/>
                    </a:solidFill>
                    <a:effectLst/>
                    <a:uLnTx/>
                    <a:uFillTx/>
                    <a:latin typeface="Arial"/>
                    <a:ea typeface="ＭＳ Ｐゴシック" charset="0"/>
                    <a:cs typeface="Arial"/>
                  </a:rPr>
                  <a:t>١٢٩٠ يوم</a:t>
                </a:r>
                <a:endParaRPr kumimoji="0" lang="en-US" sz="2400" b="1" i="0" u="none" strike="noStrike" kern="1200" cap="none" spc="-110" normalizeH="0" baseline="0" noProof="0">
                  <a:ln>
                    <a:noFill/>
                  </a:ln>
                  <a:solidFill>
                    <a:srgbClr val="000000"/>
                  </a:solidFill>
                  <a:effectLst/>
                  <a:uLnTx/>
                  <a:uFillTx/>
                  <a:latin typeface="Arial"/>
                  <a:ea typeface="ＭＳ Ｐゴシック" charset="0"/>
                  <a:cs typeface="Arial"/>
                </a:endParaRPr>
              </a:p>
            </p:txBody>
          </p:sp>
          <p:cxnSp>
            <p:nvCxnSpPr>
              <p:cNvPr id="744473"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44474"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1" u="none" strike="noStrike" kern="1200" cap="none" spc="-110" normalizeH="0" baseline="0" noProof="0" err="1">
                    <a:ln>
                      <a:noFill/>
                    </a:ln>
                    <a:solidFill>
                      <a:srgbClr val="000000"/>
                    </a:solidFill>
                    <a:effectLst/>
                    <a:uLnTx/>
                    <a:uFillTx/>
                    <a:latin typeface="Arial"/>
                    <a:ea typeface="ＭＳ Ｐゴシック" charset="0"/>
                    <a:cs typeface="Arial"/>
                  </a:rPr>
                  <a:t>دا</a:t>
                </a:r>
                <a:r>
                  <a:rPr kumimoji="0" lang="ar-SA" sz="1800" b="1" i="1" u="none" strike="noStrike" kern="1200" cap="none" spc="-110" normalizeH="0" baseline="0" noProof="0">
                    <a:ln>
                      <a:noFill/>
                    </a:ln>
                    <a:solidFill>
                      <a:srgbClr val="000000"/>
                    </a:solidFill>
                    <a:effectLst/>
                    <a:uLnTx/>
                    <a:uFillTx/>
                    <a:latin typeface="Arial"/>
                    <a:ea typeface="ＭＳ Ｐゴシック" charset="0"/>
                    <a:cs typeface="Arial"/>
                  </a:rPr>
                  <a:t> ١٢: ١١</a:t>
                </a:r>
                <a:endParaRPr kumimoji="0" lang="en-US" sz="2400" b="1" i="0" u="none" strike="noStrike" kern="1200" cap="none" spc="-110" normalizeH="0" baseline="0" noProof="0">
                  <a:ln>
                    <a:noFill/>
                  </a:ln>
                  <a:solidFill>
                    <a:srgbClr val="000000"/>
                  </a:solidFill>
                  <a:effectLst/>
                  <a:uLnTx/>
                  <a:uFillTx/>
                  <a:latin typeface="Arial"/>
                  <a:ea typeface="ＭＳ Ｐゴシック" charset="0"/>
                  <a:cs typeface="Arial"/>
                </a:endParaRPr>
              </a:p>
            </p:txBody>
          </p:sp>
        </p:grpSp>
        <p:sp>
          <p:nvSpPr>
            <p:cNvPr id="93" name="Text Box 10"/>
            <p:cNvSpPr txBox="1">
              <a:spLocks noChangeArrowheads="1"/>
            </p:cNvSpPr>
            <p:nvPr/>
          </p:nvSpPr>
          <p:spPr bwMode="auto">
            <a:xfrm>
              <a:off x="3204642" y="1433435"/>
              <a:ext cx="1006524" cy="586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SA" sz="2000" b="1" i="1" u="none" strike="noStrike" kern="1200" cap="none" spc="-100" normalizeH="0" baseline="0" noProof="0">
                  <a:ln>
                    <a:noFill/>
                  </a:ln>
                  <a:solidFill>
                    <a:srgbClr val="000000"/>
                  </a:solidFill>
                  <a:effectLst/>
                  <a:uLnTx/>
                  <a:uFillTx/>
                  <a:latin typeface="Arial"/>
                  <a:ea typeface="ＭＳ Ｐゴシック" charset="0"/>
                  <a:cs typeface="Arial"/>
                </a:rPr>
                <a:t>منتصف الاسبوع</a:t>
              </a:r>
              <a:endParaRPr kumimoji="0" lang="en-US" sz="2000" b="1" i="1" u="none" strike="noStrike" kern="1200" cap="none" spc="-100" normalizeH="0" baseline="0" noProof="0">
                <a:ln>
                  <a:noFill/>
                </a:ln>
                <a:solidFill>
                  <a:srgbClr val="000000"/>
                </a:solidFill>
                <a:effectLst/>
                <a:uLnTx/>
                <a:uFillTx/>
                <a:latin typeface="Arial"/>
                <a:ea typeface="ＭＳ Ｐゴシック" charset="0"/>
                <a:cs typeface="Arial"/>
              </a:endParaRPr>
            </a:p>
          </p:txBody>
        </p:sp>
        <p:sp>
          <p:nvSpPr>
            <p:cNvPr id="744470" name="AutoShape 11"/>
            <p:cNvSpPr>
              <a:spLocks noChangeArrowheads="1"/>
            </p:cNvSpPr>
            <p:nvPr/>
          </p:nvSpPr>
          <p:spPr bwMode="auto">
            <a:xfrm>
              <a:off x="3125962" y="4077072"/>
              <a:ext cx="515813" cy="471015"/>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44471" name="Right Brace 120"/>
            <p:cNvSpPr>
              <a:spLocks/>
            </p:cNvSpPr>
            <p:nvPr/>
          </p:nvSpPr>
          <p:spPr bwMode="auto">
            <a:xfrm rot="-5400000">
              <a:off x="3671900" y="1880829"/>
              <a:ext cx="144015" cy="792087"/>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44464" name="Text Box 10"/>
          <p:cNvSpPr txBox="1">
            <a:spLocks noChangeArrowheads="1"/>
          </p:cNvSpPr>
          <p:nvPr/>
        </p:nvSpPr>
        <p:spPr bwMode="auto">
          <a:xfrm>
            <a:off x="1131888" y="836613"/>
            <a:ext cx="6443662" cy="309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400" b="0" i="1" u="none" strike="noStrike" kern="1200" cap="none" spc="0" normalizeH="0" baseline="0" noProof="0">
                <a:ln>
                  <a:noFill/>
                </a:ln>
                <a:solidFill>
                  <a:srgbClr val="000000"/>
                </a:solidFill>
                <a:effectLst/>
                <a:uLnTx/>
                <a:uFillTx/>
                <a:latin typeface="Arial" charset="0"/>
                <a:ea typeface="ＭＳ Ｐゴシック" charset="0"/>
                <a:cs typeface="Arial" charset="0"/>
              </a:rPr>
              <a:t>مقتبس من </a:t>
            </a:r>
            <a:r>
              <a:rPr kumimoji="0" lang="ar-SA" sz="1400" b="0" i="1" u="none" strike="noStrike" kern="1200" cap="none" spc="0" normalizeH="0" baseline="0" noProof="0" err="1">
                <a:ln>
                  <a:noFill/>
                </a:ln>
                <a:solidFill>
                  <a:srgbClr val="000000"/>
                </a:solidFill>
                <a:effectLst/>
                <a:uLnTx/>
                <a:uFillTx/>
                <a:latin typeface="Arial" charset="0"/>
                <a:ea typeface="ＭＳ Ｐゴシック" charset="0"/>
                <a:cs typeface="Arial" charset="0"/>
              </a:rPr>
              <a:t>ج</a:t>
            </a:r>
            <a:r>
              <a:rPr kumimoji="0" lang="ar-SA" sz="1400" b="0" i="1" u="none" strike="noStrike" kern="1200" cap="none" spc="0" normalizeH="0" baseline="0" noProof="0">
                <a:ln>
                  <a:noFill/>
                </a:ln>
                <a:solidFill>
                  <a:srgbClr val="000000"/>
                </a:solidFill>
                <a:effectLst/>
                <a:uLnTx/>
                <a:uFillTx/>
                <a:latin typeface="Arial" charset="0"/>
                <a:ea typeface="ＭＳ Ｐゴシック" charset="0"/>
                <a:cs typeface="Arial" charset="0"/>
              </a:rPr>
              <a:t>. دوايت </a:t>
            </a:r>
            <a:r>
              <a:rPr kumimoji="0" lang="ar-SA" sz="1400" b="0" i="1" u="none" strike="noStrike" kern="1200" cap="none" spc="0" normalizeH="0" baseline="0" noProof="0" err="1">
                <a:ln>
                  <a:noFill/>
                </a:ln>
                <a:solidFill>
                  <a:srgbClr val="000000"/>
                </a:solidFill>
                <a:effectLst/>
                <a:uLnTx/>
                <a:uFillTx/>
                <a:latin typeface="Arial" charset="0"/>
                <a:ea typeface="ＭＳ Ｐゴシック" charset="0"/>
                <a:cs typeface="Arial" charset="0"/>
              </a:rPr>
              <a:t>بنتكوست</a:t>
            </a:r>
            <a:r>
              <a:rPr kumimoji="0" lang="ar-SA" sz="1400" b="0" i="1" u="none" strike="noStrike" kern="1200" cap="none" spc="0" normalizeH="0" baseline="0" noProof="0">
                <a:ln>
                  <a:noFill/>
                </a:ln>
                <a:solidFill>
                  <a:srgbClr val="000000"/>
                </a:solidFill>
                <a:effectLst/>
                <a:uLnTx/>
                <a:uFillTx/>
                <a:latin typeface="Arial" charset="0"/>
                <a:ea typeface="ＭＳ Ｐゴシック" charset="0"/>
                <a:cs typeface="Arial" charset="0"/>
              </a:rPr>
              <a:t>، مدرسة دالاس اللاهوتية،١٩٨٨.</a:t>
            </a:r>
            <a:endParaRPr kumimoji="0" lang="en-US" sz="1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5" name="Rounded Rectangle 44"/>
          <p:cNvSpPr>
            <a:spLocks noChangeArrowheads="1"/>
          </p:cNvSpPr>
          <p:nvPr/>
        </p:nvSpPr>
        <p:spPr bwMode="auto">
          <a:xfrm>
            <a:off x="1908175" y="6300788"/>
            <a:ext cx="4751388" cy="512762"/>
          </a:xfrm>
          <a:prstGeom prst="roundRect">
            <a:avLst>
              <a:gd name="adj" fmla="val 16667"/>
            </a:avLst>
          </a:prstGeom>
          <a:solidFill>
            <a:srgbClr val="660066"/>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الضيقة</a:t>
            </a: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26" name="Rounded Rectangle 125"/>
          <p:cNvSpPr>
            <a:spLocks noChangeArrowheads="1"/>
          </p:cNvSpPr>
          <p:nvPr/>
        </p:nvSpPr>
        <p:spPr bwMode="auto">
          <a:xfrm>
            <a:off x="4211638" y="5373688"/>
            <a:ext cx="2447925" cy="513191"/>
          </a:xfrm>
          <a:prstGeom prst="roundRect">
            <a:avLst>
              <a:gd name="adj" fmla="val 16667"/>
            </a:avLst>
          </a:prstGeom>
          <a:solidFill>
            <a:srgbClr val="FF0000"/>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الضيقة العظيمة</a:t>
            </a: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65" name="TextBox 9"/>
          <p:cNvSpPr txBox="1">
            <a:spLocks noChangeArrowheads="1"/>
          </p:cNvSpPr>
          <p:nvPr/>
        </p:nvSpPr>
        <p:spPr bwMode="auto">
          <a:xfrm>
            <a:off x="8511640" y="2098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٣٣٣</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799280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p:cTn id="20" dur="1000" fill="hold"/>
                                        <p:tgtEl>
                                          <p:spTgt spid="45"/>
                                        </p:tgtEl>
                                        <p:attrNameLst>
                                          <p:attrName>ppt_w</p:attrName>
                                        </p:attrNameLst>
                                      </p:cBhvr>
                                      <p:tavLst>
                                        <p:tav tm="0">
                                          <p:val>
                                            <p:strVal val="#ppt_w*0.70"/>
                                          </p:val>
                                        </p:tav>
                                        <p:tav tm="100000">
                                          <p:val>
                                            <p:strVal val="#ppt_w"/>
                                          </p:val>
                                        </p:tav>
                                      </p:tavLst>
                                    </p:anim>
                                    <p:anim calcmode="lin" valueType="num">
                                      <p:cBhvr>
                                        <p:cTn id="21" dur="1000" fill="hold"/>
                                        <p:tgtEl>
                                          <p:spTgt spid="45"/>
                                        </p:tgtEl>
                                        <p:attrNameLst>
                                          <p:attrName>ppt_h</p:attrName>
                                        </p:attrNameLst>
                                      </p:cBhvr>
                                      <p:tavLst>
                                        <p:tav tm="0">
                                          <p:val>
                                            <p:strVal val="#ppt_h"/>
                                          </p:val>
                                        </p:tav>
                                        <p:tav tm="100000">
                                          <p:val>
                                            <p:strVal val="#ppt_h"/>
                                          </p:val>
                                        </p:tav>
                                      </p:tavLst>
                                    </p:anim>
                                    <p:animEffect transition="in" filter="fade">
                                      <p:cBhvr>
                                        <p:cTn id="22" dur="10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dissolve">
                                      <p:cBhvr>
                                        <p:cTn id="27" dur="500"/>
                                        <p:tgtEl>
                                          <p:spTgt spid="48"/>
                                        </p:tgtEl>
                                      </p:cBhvr>
                                    </p:animEffect>
                                  </p:childTnLst>
                                </p:cTn>
                              </p:par>
                              <p:par>
                                <p:cTn id="28" presetID="1" presetClass="entr" presetSubtype="0"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102"/>
                                        </p:tgtEl>
                                        <p:attrNameLst>
                                          <p:attrName>style.visibility</p:attrName>
                                        </p:attrNameLst>
                                      </p:cBhvr>
                                      <p:to>
                                        <p:strVal val="visible"/>
                                      </p:to>
                                    </p:set>
                                    <p:animEffect transition="in" filter="dissolve">
                                      <p:cBhvr>
                                        <p:cTn id="34" dur="500"/>
                                        <p:tgtEl>
                                          <p:spTgt spid="10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560141"/>
                                        </p:tgtEl>
                                        <p:attrNameLst>
                                          <p:attrName>style.visibility</p:attrName>
                                        </p:attrNameLst>
                                      </p:cBhvr>
                                      <p:to>
                                        <p:strVal val="visible"/>
                                      </p:to>
                                    </p:set>
                                    <p:anim calcmode="lin" valueType="num">
                                      <p:cBhvr>
                                        <p:cTn id="39" dur="1000" fill="hold"/>
                                        <p:tgtEl>
                                          <p:spTgt spid="560141"/>
                                        </p:tgtEl>
                                        <p:attrNameLst>
                                          <p:attrName>ppt_w</p:attrName>
                                        </p:attrNameLst>
                                      </p:cBhvr>
                                      <p:tavLst>
                                        <p:tav tm="0">
                                          <p:val>
                                            <p:strVal val="#ppt_w*0.70"/>
                                          </p:val>
                                        </p:tav>
                                        <p:tav tm="100000">
                                          <p:val>
                                            <p:strVal val="#ppt_w"/>
                                          </p:val>
                                        </p:tav>
                                      </p:tavLst>
                                    </p:anim>
                                    <p:anim calcmode="lin" valueType="num">
                                      <p:cBhvr>
                                        <p:cTn id="40" dur="1000" fill="hold"/>
                                        <p:tgtEl>
                                          <p:spTgt spid="560141"/>
                                        </p:tgtEl>
                                        <p:attrNameLst>
                                          <p:attrName>ppt_h</p:attrName>
                                        </p:attrNameLst>
                                      </p:cBhvr>
                                      <p:tavLst>
                                        <p:tav tm="0">
                                          <p:val>
                                            <p:strVal val="#ppt_h"/>
                                          </p:val>
                                        </p:tav>
                                        <p:tav tm="100000">
                                          <p:val>
                                            <p:strVal val="#ppt_h"/>
                                          </p:val>
                                        </p:tav>
                                      </p:tavLst>
                                    </p:anim>
                                    <p:animEffect transition="in" filter="fade">
                                      <p:cBhvr>
                                        <p:cTn id="41" dur="1000"/>
                                        <p:tgtEl>
                                          <p:spTgt spid="560141"/>
                                        </p:tgtEl>
                                      </p:cBhvr>
                                    </p:animEffect>
                                  </p:childTnLst>
                                </p:cTn>
                              </p:par>
                              <p:par>
                                <p:cTn id="42" presetID="3" presetClass="entr" presetSubtype="10" fill="hold" nodeType="withEffect">
                                  <p:stCondLst>
                                    <p:cond delay="0"/>
                                  </p:stCondLst>
                                  <p:childTnLst>
                                    <p:set>
                                      <p:cBhvr>
                                        <p:cTn id="43" dur="1" fill="hold">
                                          <p:stCondLst>
                                            <p:cond delay="0"/>
                                          </p:stCondLst>
                                        </p:cTn>
                                        <p:tgtEl>
                                          <p:spTgt spid="408596"/>
                                        </p:tgtEl>
                                        <p:attrNameLst>
                                          <p:attrName>style.visibility</p:attrName>
                                        </p:attrNameLst>
                                      </p:cBhvr>
                                      <p:to>
                                        <p:strVal val="visible"/>
                                      </p:to>
                                    </p:set>
                                    <p:animEffect transition="in" filter="blinds(horizontal)">
                                      <p:cBhvr>
                                        <p:cTn id="44" dur="500"/>
                                        <p:tgtEl>
                                          <p:spTgt spid="408596"/>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blinds(horizontal)">
                                      <p:cBhvr>
                                        <p:cTn id="47" dur="500"/>
                                        <p:tgtEl>
                                          <p:spTgt spid="12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1"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ppt_x"/>
                                          </p:val>
                                        </p:tav>
                                        <p:tav tm="100000">
                                          <p:val>
                                            <p:strVal val="#ppt_x"/>
                                          </p:val>
                                        </p:tav>
                                      </p:tavLst>
                                    </p:anim>
                                    <p:anim calcmode="lin" valueType="num">
                                      <p:cBhvr additive="base">
                                        <p:cTn id="5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nodeType="clickEffect">
                                  <p:stCondLst>
                                    <p:cond delay="0"/>
                                  </p:stCondLst>
                                  <p:childTnLst>
                                    <p:set>
                                      <p:cBhvr>
                                        <p:cTn id="57" dur="1" fill="hold">
                                          <p:stCondLst>
                                            <p:cond delay="0"/>
                                          </p:stCondLst>
                                        </p:cTn>
                                        <p:tgtEl>
                                          <p:spTgt spid="52"/>
                                        </p:tgtEl>
                                        <p:attrNameLst>
                                          <p:attrName>style.visibility</p:attrName>
                                        </p:attrNameLst>
                                      </p:cBhvr>
                                      <p:to>
                                        <p:strVal val="visible"/>
                                      </p:to>
                                    </p:set>
                                    <p:anim calcmode="lin" valueType="num">
                                      <p:cBhvr additive="base">
                                        <p:cTn id="58" dur="500"/>
                                        <p:tgtEl>
                                          <p:spTgt spid="52"/>
                                        </p:tgtEl>
                                        <p:attrNameLst>
                                          <p:attrName>ppt_y</p:attrName>
                                        </p:attrNameLst>
                                      </p:cBhvr>
                                      <p:tavLst>
                                        <p:tav tm="0">
                                          <p:val>
                                            <p:strVal val="#ppt_y-#ppt_h*1.125000"/>
                                          </p:val>
                                        </p:tav>
                                        <p:tav tm="100000">
                                          <p:val>
                                            <p:strVal val="#ppt_y"/>
                                          </p:val>
                                        </p:tav>
                                      </p:tavLst>
                                    </p:anim>
                                    <p:animEffect transition="in" filter="wipe(down)">
                                      <p:cBhvr>
                                        <p:cTn id="5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41" grpId="0" animBg="1"/>
      <p:bldP spid="92" grpId="0"/>
      <p:bldP spid="45" grpId="0" animBg="1"/>
      <p:bldP spid="126"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576262" y="3921702"/>
            <a:ext cx="7991475" cy="1571842"/>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١٧</a:t>
            </a:r>
            <a:r>
              <a:rPr kumimoji="0" lang="ar-SA" sz="2400" b="0" i="0" u="none" strike="noStrike" kern="1200" cap="none" spc="0" normalizeH="0" baseline="30000" noProof="0" dirty="0">
                <a:ln>
                  <a:noFill/>
                </a:ln>
                <a:solidFill>
                  <a:srgbClr val="FFFFFF"/>
                </a:solidFill>
                <a:effectLst/>
                <a:uLnTx/>
                <a:uFillTx/>
                <a:latin typeface="Arial"/>
                <a:ea typeface="ＭＳ Ｐゴシック" charset="0"/>
              </a:rPr>
              <a:t> </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فَلَمَّا رَأَيْتُهُ سَقَطْتُ عِنْدَ رِجْلَيْهِ كَمَيِّتٍ، فَوَضَعَ يَدَهُ </a:t>
            </a:r>
            <a:r>
              <a:rPr kumimoji="0" lang="ar-SA" sz="2400" b="0" i="0" u="none" strike="noStrike" kern="1200" cap="none" spc="0" normalizeH="0" baseline="0" noProof="0" dirty="0" err="1">
                <a:ln>
                  <a:noFill/>
                </a:ln>
                <a:solidFill>
                  <a:srgbClr val="FFFFFF"/>
                </a:solidFill>
                <a:effectLst/>
                <a:uLnTx/>
                <a:uFillTx/>
                <a:latin typeface="Arial"/>
                <a:ea typeface="ＭＳ Ｐゴシック" charset="0"/>
              </a:rPr>
              <a:t>ٱلْيُمْنَى</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 عَلَيَّ قَائِلًا لِي: «لَا تَخَفْ، أَنَا هُوَ </a:t>
            </a:r>
            <a:r>
              <a:rPr kumimoji="0" lang="ar-SA" sz="2400" b="0" i="0" u="none" strike="noStrike" kern="1200" cap="none" spc="0" normalizeH="0" baseline="0" noProof="0" dirty="0" err="1">
                <a:ln>
                  <a:noFill/>
                </a:ln>
                <a:solidFill>
                  <a:srgbClr val="FFFFFF"/>
                </a:solidFill>
                <a:effectLst/>
                <a:uLnTx/>
                <a:uFillTx/>
                <a:latin typeface="Arial"/>
                <a:ea typeface="ＭＳ Ｐゴシック" charset="0"/>
              </a:rPr>
              <a:t>ٱلْأَوَّلُ</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 </a:t>
            </a:r>
            <a:r>
              <a:rPr kumimoji="0" lang="ar-SA" sz="2400" b="0" i="0" u="none" strike="noStrike" kern="1200" cap="none" spc="0" normalizeH="0" baseline="0" noProof="0" dirty="0" err="1">
                <a:ln>
                  <a:noFill/>
                </a:ln>
                <a:solidFill>
                  <a:srgbClr val="FFFFFF"/>
                </a:solidFill>
                <a:effectLst/>
                <a:uLnTx/>
                <a:uFillTx/>
                <a:latin typeface="Arial"/>
                <a:ea typeface="ＭＳ Ｐゴシック" charset="0"/>
              </a:rPr>
              <a:t>وَٱلْآخِرُ</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 </a:t>
            </a:r>
            <a:r>
              <a:rPr kumimoji="0" lang="ar-SA" sz="2400" b="0" i="0" u="none" strike="noStrike" kern="1200" cap="none" spc="0" normalizeH="0" baseline="30000" noProof="0" dirty="0">
                <a:ln>
                  <a:noFill/>
                </a:ln>
                <a:solidFill>
                  <a:srgbClr val="FFFFFF"/>
                </a:solidFill>
                <a:effectLst/>
                <a:uLnTx/>
                <a:uFillTx/>
                <a:latin typeface="Arial"/>
                <a:ea typeface="ＭＳ Ｐゴシック" charset="0"/>
              </a:rPr>
              <a:t>١٨ </a:t>
            </a:r>
            <a:r>
              <a:rPr kumimoji="0" lang="ar-SA" sz="2400" b="0" i="0" u="none" strike="noStrike" kern="1200" cap="none" spc="0" normalizeH="0" baseline="0" noProof="0" dirty="0" err="1">
                <a:ln>
                  <a:noFill/>
                </a:ln>
                <a:solidFill>
                  <a:srgbClr val="FFFFFF"/>
                </a:solidFill>
                <a:effectLst/>
                <a:uLnTx/>
                <a:uFillTx/>
                <a:latin typeface="Arial"/>
                <a:ea typeface="ＭＳ Ｐゴシック" charset="0"/>
              </a:rPr>
              <a:t>وَٱلْحَيُّ</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 وَكُنْتُ مَيْتًا، وَهَا أَنَا حَيٌّ إِلَى أَبَدِ </a:t>
            </a:r>
            <a:r>
              <a:rPr kumimoji="0" lang="ar-SA" sz="2400" b="0" i="0" u="none" strike="noStrike" kern="1200" cap="none" spc="0" normalizeH="0" baseline="0" noProof="0" dirty="0" err="1">
                <a:ln>
                  <a:noFill/>
                </a:ln>
                <a:solidFill>
                  <a:srgbClr val="FFFFFF"/>
                </a:solidFill>
                <a:effectLst/>
                <a:uLnTx/>
                <a:uFillTx/>
                <a:latin typeface="Arial"/>
                <a:ea typeface="ＭＳ Ｐゴシック" charset="0"/>
              </a:rPr>
              <a:t>ٱلْآبِدِينَ</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 آمِينَ. وَلِي مَفَاتِيحُ </a:t>
            </a:r>
            <a:r>
              <a:rPr kumimoji="0" lang="ar-SA" sz="2400" b="0" i="0" u="none" strike="noStrike" kern="1200" cap="none" spc="0" normalizeH="0" baseline="0" noProof="0" dirty="0" err="1">
                <a:ln>
                  <a:noFill/>
                </a:ln>
                <a:solidFill>
                  <a:srgbClr val="FFFFFF"/>
                </a:solidFill>
                <a:effectLst/>
                <a:uLnTx/>
                <a:uFillTx/>
                <a:latin typeface="Arial"/>
                <a:ea typeface="ＭＳ Ｐゴシック" charset="0"/>
              </a:rPr>
              <a:t>ٱلْهَاوِيَةِ</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 </a:t>
            </a:r>
            <a:r>
              <a:rPr kumimoji="0" lang="ar-SA" sz="2400" b="0" i="0" u="none" strike="noStrike" kern="1200" cap="none" spc="0" normalizeH="0" baseline="0" noProof="0" dirty="0" err="1">
                <a:ln>
                  <a:noFill/>
                </a:ln>
                <a:solidFill>
                  <a:srgbClr val="FFFFFF"/>
                </a:solidFill>
                <a:effectLst/>
                <a:uLnTx/>
                <a:uFillTx/>
                <a:latin typeface="Arial"/>
                <a:ea typeface="ＭＳ Ｐゴシック" charset="0"/>
              </a:rPr>
              <a:t>وَٱلْمَوْتِ</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 </a:t>
            </a:r>
            <a:r>
              <a:rPr kumimoji="0" lang="ar-SA" sz="2400" b="0" i="0" u="none" strike="noStrike" kern="1200" cap="none" spc="0" normalizeH="0" baseline="30000" noProof="0" dirty="0">
                <a:ln>
                  <a:noFill/>
                </a:ln>
                <a:solidFill>
                  <a:srgbClr val="FFFFFF"/>
                </a:solidFill>
                <a:effectLst/>
                <a:uLnTx/>
                <a:uFillTx/>
                <a:latin typeface="Arial"/>
                <a:ea typeface="ＭＳ Ｐゴシック" charset="0"/>
              </a:rPr>
              <a:t>١٩ </a:t>
            </a:r>
            <a:r>
              <a:rPr kumimoji="0" lang="ar-SA" sz="2400" b="0" i="0" u="none" strike="noStrike" kern="1200" cap="none" spc="0" normalizeH="0" baseline="0" noProof="0" dirty="0" err="1">
                <a:ln>
                  <a:noFill/>
                </a:ln>
                <a:solidFill>
                  <a:srgbClr val="FFFFFF"/>
                </a:solidFill>
                <a:effectLst/>
                <a:uLnTx/>
                <a:uFillTx/>
                <a:latin typeface="Arial"/>
                <a:ea typeface="ＭＳ Ｐゴシック" charset="0"/>
              </a:rPr>
              <a:t>فَٱكْتُبْ</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 </a:t>
            </a:r>
            <a:r>
              <a:rPr kumimoji="0" lang="ar-SA" sz="2400" b="0" i="0" u="none" strike="noStrike" kern="1200" cap="none" spc="0" normalizeH="0" baseline="0" noProof="0" dirty="0">
                <a:ln>
                  <a:noFill/>
                </a:ln>
                <a:solidFill>
                  <a:srgbClr val="FFFF00"/>
                </a:solidFill>
                <a:effectLst/>
                <a:uLnTx/>
                <a:uFillTx/>
                <a:latin typeface="Arial"/>
                <a:ea typeface="ＭＳ Ｐゴシック" charset="0"/>
              </a:rPr>
              <a:t>مَا رَأَيْتَ</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 </a:t>
            </a:r>
            <a:r>
              <a:rPr kumimoji="0" lang="ar-SA" sz="2400" b="0" i="0" u="none" strike="noStrike" kern="1200" cap="none" spc="0" normalizeH="0" baseline="0" noProof="0" dirty="0">
                <a:ln>
                  <a:noFill/>
                </a:ln>
                <a:solidFill>
                  <a:srgbClr val="FFFF00"/>
                </a:solidFill>
                <a:effectLst/>
                <a:uLnTx/>
                <a:uFillTx/>
                <a:latin typeface="Arial"/>
                <a:ea typeface="ＭＳ Ｐゴシック" charset="0"/>
              </a:rPr>
              <a:t>وَمَا هُوَ </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كَائِنٌ، وَمَا هُوَ </a:t>
            </a:r>
            <a:r>
              <a:rPr kumimoji="0" lang="ar-SA" sz="2400" b="0" i="0" u="none" strike="noStrike" kern="1200" cap="none" spc="0" normalizeH="0" baseline="0" noProof="0" dirty="0">
                <a:ln>
                  <a:noFill/>
                </a:ln>
                <a:solidFill>
                  <a:srgbClr val="FFFF00"/>
                </a:solidFill>
                <a:effectLst/>
                <a:uLnTx/>
                <a:uFillTx/>
                <a:latin typeface="Arial"/>
                <a:ea typeface="ＭＳ Ｐゴシック" charset="0"/>
              </a:rPr>
              <a:t>عَتِيدٌ أَنْ يَكُونَ بَعْدَ هَذَا</a:t>
            </a:r>
            <a:r>
              <a:rPr kumimoji="0" lang="ar-SA" sz="2400" b="0" i="0" u="none" strike="noStrike" kern="1200" cap="none" spc="0" normalizeH="0" baseline="0" noProof="0" dirty="0">
                <a:ln>
                  <a:noFill/>
                </a:ln>
                <a:solidFill>
                  <a:srgbClr val="FFFFFF"/>
                </a:solidFill>
                <a:effectLst/>
                <a:uLnTx/>
                <a:uFillTx/>
                <a:latin typeface="Arial"/>
                <a:ea typeface="ＭＳ Ｐゴシック" charset="0"/>
              </a:rPr>
              <a:t>. رؤيا ١: ١٧-١٩</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endParaRPr>
          </a:p>
        </p:txBody>
      </p:sp>
      <p:sp>
        <p:nvSpPr>
          <p:cNvPr id="764931" name="Text Box 2"/>
          <p:cNvSpPr txBox="1">
            <a:spLocks noChangeArrowheads="1"/>
          </p:cNvSpPr>
          <p:nvPr/>
        </p:nvSpPr>
        <p:spPr bwMode="auto">
          <a:xfrm>
            <a:off x="2262753" y="598017"/>
            <a:ext cx="6522990" cy="1938992"/>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٤</a:t>
            </a:r>
            <a:r>
              <a:rPr kumimoji="0" lang="ar-JO" sz="4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SA" sz="4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مبادئ تفسيرية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53987" name="Text Box 3"/>
          <p:cNvSpPr txBox="1">
            <a:spLocks noChangeArrowheads="1"/>
          </p:cNvSpPr>
          <p:nvPr/>
        </p:nvSpPr>
        <p:spPr bwMode="auto">
          <a:xfrm>
            <a:off x="1133314" y="2735622"/>
            <a:ext cx="5840573"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أفترض ترتيبا زمنيا</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رأيت</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4" name="Text Box 10"/>
          <p:cNvSpPr txBox="1">
            <a:spLocks noChangeArrowheads="1"/>
          </p:cNvSpPr>
          <p:nvPr/>
        </p:nvSpPr>
        <p:spPr bwMode="auto">
          <a:xfrm>
            <a:off x="3638551" y="5860511"/>
            <a:ext cx="1284287"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كائن</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عتيد أن يكون بعد هذا</a:t>
            </a:r>
            <a:r>
              <a:rPr kumimoji="0" lang="en-US" sz="2800" b="0" i="0" u="none" strike="noStrike" kern="1200" cap="none" spc="0" normalizeH="0" baseline="0" noProof="0">
                <a:ln>
                  <a:noFill/>
                </a:ln>
                <a:solidFill>
                  <a:srgbClr val="FFFF00"/>
                </a:solidFill>
                <a:effectLst/>
                <a:uLnTx/>
                <a:uFillTx/>
                <a:latin typeface="Comic Sans MS" charset="0"/>
                <a:ea typeface="ＭＳ Ｐゴシック" charset="0"/>
              </a:rPr>
              <a:t> </a:t>
            </a: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٣٣٤</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5795963" y="2765105"/>
            <a:ext cx="3187700" cy="528638"/>
          </a:xfrm>
        </p:spPr>
        <p:txBody>
          <a:bodyPr/>
          <a:lstStyle/>
          <a:p>
            <a:pPr algn="r"/>
            <a:r>
              <a:rPr lang="ar-SA" sz="3200" b="1" i="1" kern="1200" dirty="0">
                <a:solidFill>
                  <a:srgbClr val="FFFFFF"/>
                </a:solidFill>
                <a:effectLst>
                  <a:glow rad="292100">
                    <a:srgbClr val="000000">
                      <a:alpha val="75000"/>
                    </a:srgbClr>
                  </a:glow>
                </a:effectLst>
                <a:cs typeface="Arial"/>
              </a:rPr>
              <a:t>المبدأ رقم ٣:</a:t>
            </a:r>
            <a:endParaRPr lang="en-US" dirty="0"/>
          </a:p>
        </p:txBody>
      </p:sp>
      <p:pic>
        <p:nvPicPr>
          <p:cNvPr id="3" name="Picture 2">
            <a:extLst>
              <a:ext uri="{FF2B5EF4-FFF2-40B4-BE49-F238E27FC236}">
                <a16:creationId xmlns:a16="http://schemas.microsoft.com/office/drawing/2014/main" id="{8D79838D-5032-C411-EE8E-8EC5B5E9658B}"/>
              </a:ext>
            </a:extLst>
          </p:cNvPr>
          <p:cNvPicPr>
            <a:picLocks noChangeAspect="1"/>
          </p:cNvPicPr>
          <p:nvPr/>
        </p:nvPicPr>
        <p:blipFill>
          <a:blip r:embed="rId3"/>
          <a:stretch>
            <a:fillRect/>
          </a:stretch>
        </p:blipFill>
        <p:spPr>
          <a:xfrm>
            <a:off x="18689" y="0"/>
            <a:ext cx="3505698" cy="2625725"/>
          </a:xfrm>
          <a:prstGeom prst="rect">
            <a:avLst/>
          </a:prstGeom>
        </p:spPr>
      </p:pic>
    </p:spTree>
    <p:extLst>
      <p:ext uri="{BB962C8B-B14F-4D97-AF65-F5344CB8AC3E}">
        <p14:creationId xmlns:p14="http://schemas.microsoft.com/office/powerpoint/2010/main" val="17549269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48546" name="Picture 22" descr="Woo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1980" y="6350"/>
            <a:ext cx="9155980" cy="695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8547" name="Rectangle 2"/>
          <p:cNvSpPr>
            <a:spLocks noGrp="1" noChangeArrowheads="1"/>
          </p:cNvSpPr>
          <p:nvPr>
            <p:ph type="title"/>
          </p:nvPr>
        </p:nvSpPr>
        <p:spPr>
          <a:xfrm>
            <a:off x="513760" y="117475"/>
            <a:ext cx="7707313" cy="647700"/>
          </a:xfrm>
        </p:spPr>
        <p:txBody>
          <a:bodyPr/>
          <a:lstStyle/>
          <a:p>
            <a:r>
              <a:rPr lang="ar-SA">
                <a:solidFill>
                  <a:srgbClr val="FF9933"/>
                </a:solidFill>
                <a:latin typeface="Arial" charset="0"/>
                <a:ea typeface="ＭＳ Ｐゴシック" charset="0"/>
              </a:rPr>
              <a:t>النهج </a:t>
            </a:r>
            <a:r>
              <a:rPr lang="ar-SA" err="1">
                <a:solidFill>
                  <a:srgbClr val="FF9933"/>
                </a:solidFill>
                <a:latin typeface="Arial" charset="0"/>
                <a:ea typeface="ＭＳ Ｐゴシック" charset="0"/>
              </a:rPr>
              <a:t>التلخيصي</a:t>
            </a:r>
            <a:endParaRPr lang="en-US">
              <a:solidFill>
                <a:srgbClr val="FF9933"/>
              </a:solidFill>
              <a:latin typeface="Arial" charset="0"/>
              <a:ea typeface="ＭＳ Ｐゴシック" charset="0"/>
            </a:endParaRPr>
          </a:p>
        </p:txBody>
      </p:sp>
      <p:sp>
        <p:nvSpPr>
          <p:cNvPr id="591877" name="Text Box 5"/>
          <p:cNvSpPr txBox="1">
            <a:spLocks noChangeArrowheads="1"/>
          </p:cNvSpPr>
          <p:nvPr/>
        </p:nvSpPr>
        <p:spPr bwMode="auto">
          <a:xfrm>
            <a:off x="374060" y="1268413"/>
            <a:ext cx="8205788" cy="1249362"/>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وقوف المسيح في وسط </a:t>
            </a:r>
            <a:r>
              <a:rPr kumimoji="0" lang="ar-SA" altLang="zh-CN" sz="2400" b="1" i="0" u="none" strike="noStrike" kern="1200" cap="none" spc="0" normalizeH="0" baseline="0" noProof="0" err="1">
                <a:ln>
                  <a:noFill/>
                </a:ln>
                <a:solidFill>
                  <a:srgbClr val="FFCCFF"/>
                </a:solidFill>
                <a:effectLst/>
                <a:uLnTx/>
                <a:uFillTx/>
                <a:latin typeface="Comic Sans MS" charset="0"/>
                <a:ea typeface="ＭＳ Ｐゴシック" charset="0"/>
                <a:cs typeface="宋体" charset="0"/>
              </a:rPr>
              <a:t>المناير</a:t>
            </a: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 السبعة (١-٣)</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Seven literal churches of Asia each depict conditions in congregations throughout the church age until Christ</a:t>
            </a:r>
            <a:r>
              <a:rPr kumimoji="0" lang="fr-FR"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s return (1:7)</a:t>
            </a:r>
            <a:endParaRPr kumimoji="0" lang="en-US"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p:txBody>
      </p:sp>
      <p:sp>
        <p:nvSpPr>
          <p:cNvPr id="591878" name="Text Box 6"/>
          <p:cNvSpPr txBox="1">
            <a:spLocks noChangeArrowheads="1"/>
          </p:cNvSpPr>
          <p:nvPr/>
        </p:nvSpPr>
        <p:spPr bwMode="auto">
          <a:xfrm>
            <a:off x="374060" y="1916113"/>
            <a:ext cx="8205788" cy="12350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الرؤية السماوية والختوم السبعة (٤-٧)</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Christ rules from heaven now (5:5-6) until the second coming (6:16-17) with the triumphant church (7:16-17)</a:t>
            </a:r>
          </a:p>
        </p:txBody>
      </p:sp>
      <p:sp>
        <p:nvSpPr>
          <p:cNvPr id="591879" name="Text Box 7"/>
          <p:cNvSpPr txBox="1">
            <a:spLocks noChangeArrowheads="1"/>
          </p:cNvSpPr>
          <p:nvPr/>
        </p:nvSpPr>
        <p:spPr bwMode="auto">
          <a:xfrm>
            <a:off x="374060" y="2565400"/>
            <a:ext cx="8205788" cy="12350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الأبواق السبعة (٨: ١١)</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 </a:t>
            </a:r>
            <a:r>
              <a:rPr kumimoji="0" lang="en-US" altLang="zh-CN" sz="2000" b="0" i="1" u="none" strike="noStrike" kern="1200" cap="none" spc="0" normalizeH="0" baseline="0" noProof="0">
                <a:ln>
                  <a:noFill/>
                </a:ln>
                <a:solidFill>
                  <a:srgbClr val="FFCCFF"/>
                </a:solidFill>
                <a:effectLst/>
                <a:uLnTx/>
                <a:uFillTx/>
                <a:latin typeface="Comic Sans MS" charset="0"/>
                <a:ea typeface="ＭＳ Ｐゴシック" charset="0"/>
                <a:cs typeface="宋体" charset="0"/>
              </a:rPr>
              <a:t>series</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 of church age judgments afflicts  the wicked (8–9) but the Church is protected (10–11) until the final judgment (11:15, 18)</a:t>
            </a:r>
          </a:p>
        </p:txBody>
      </p:sp>
      <p:sp>
        <p:nvSpPr>
          <p:cNvPr id="591880" name="Text Box 8"/>
          <p:cNvSpPr txBox="1">
            <a:spLocks noChangeArrowheads="1"/>
          </p:cNvSpPr>
          <p:nvPr/>
        </p:nvSpPr>
        <p:spPr bwMode="auto">
          <a:xfrm>
            <a:off x="374060" y="3213100"/>
            <a:ext cx="8205788" cy="128270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اضطهاد التنين (١٢-١٤</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 woman (the Church) bears a child (Christ) but the dragon (Satan) persecutes her</a:t>
            </a:r>
            <a:r>
              <a:rPr kumimoji="0" lang="en-US" altLang="zh-CN" sz="24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 </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(believers) until the second coming (14:14, 16)</a:t>
            </a:r>
          </a:p>
        </p:txBody>
      </p:sp>
      <p:sp>
        <p:nvSpPr>
          <p:cNvPr id="591881" name="Text Box 9"/>
          <p:cNvSpPr txBox="1">
            <a:spLocks noChangeArrowheads="1"/>
          </p:cNvSpPr>
          <p:nvPr/>
        </p:nvSpPr>
        <p:spPr bwMode="auto">
          <a:xfrm>
            <a:off x="374060" y="3860800"/>
            <a:ext cx="8205788" cy="1249702"/>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الجامات السبعة (١٥-١٦)</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The disappearance of islands and mountains (16:20) is the final judgment along with "events that… take place in connection with it"</a:t>
            </a:r>
          </a:p>
        </p:txBody>
      </p:sp>
      <p:sp>
        <p:nvSpPr>
          <p:cNvPr id="591882" name="Text Box 10"/>
          <p:cNvSpPr txBox="1">
            <a:spLocks noChangeArrowheads="1"/>
          </p:cNvSpPr>
          <p:nvPr/>
        </p:nvSpPr>
        <p:spPr bwMode="auto">
          <a:xfrm>
            <a:off x="374060" y="4508500"/>
            <a:ext cx="8205788" cy="1817688"/>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سقوط بابل (١٧-١٩)</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Babylon (the world system of seduction) exists during the entire church age until its destruction at Christ</a:t>
            </a:r>
            <a:r>
              <a:rPr kumimoji="0" lang="fr-FR"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s second coming (19:11-21)</a:t>
            </a:r>
          </a:p>
        </p:txBody>
      </p:sp>
      <p:sp>
        <p:nvSpPr>
          <p:cNvPr id="591883" name="Text Box 11"/>
          <p:cNvSpPr txBox="1">
            <a:spLocks noChangeArrowheads="1"/>
          </p:cNvSpPr>
          <p:nvPr/>
        </p:nvSpPr>
        <p:spPr bwMode="auto">
          <a:xfrm>
            <a:off x="374060" y="5229225"/>
            <a:ext cx="8205788" cy="1510286"/>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SA" altLang="zh-CN" sz="2400" b="1" i="0" u="none" strike="noStrike" kern="1200" cap="none" spc="0" normalizeH="0" baseline="0" noProof="0" dirty="0">
                <a:ln>
                  <a:noFill/>
                </a:ln>
                <a:solidFill>
                  <a:srgbClr val="FFCCFF"/>
                </a:solidFill>
                <a:effectLst/>
                <a:uLnTx/>
                <a:uFillTx/>
                <a:latin typeface="Comic Sans MS" charset="0"/>
                <a:ea typeface="ＭＳ Ｐゴシック" charset="0"/>
                <a:cs typeface="宋体" charset="0"/>
              </a:rPr>
              <a:t>الدخول الكبير (٢٠-٢٢)</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SA" altLang="zh-CN" sz="2000" b="0" i="0" u="none" strike="noStrike" kern="1200" cap="none" spc="0" normalizeH="0" baseline="0" noProof="0" dirty="0">
                <a:ln>
                  <a:noFill/>
                </a:ln>
                <a:solidFill>
                  <a:srgbClr val="FFCCFF"/>
                </a:solidFill>
                <a:effectLst/>
                <a:uLnTx/>
                <a:uFillTx/>
                <a:latin typeface="Comic Sans MS" charset="0"/>
                <a:ea typeface="ＭＳ Ｐゴシック" charset="0"/>
                <a:cs typeface="宋体" charset="0"/>
              </a:rPr>
              <a:t>العصر الحالي (٢٠: ١-٦) ليس حرفيا ١٠٠٠ سنة، ويأتي قبل الفصل ١٩، ويتبعه الدينونة العامة والحالة الابدية
</a:t>
            </a:r>
            <a:endParaRPr kumimoji="0" lang="en-US" sz="2000" b="0" i="0" u="none" strike="noStrike" kern="1200" cap="none" spc="0" normalizeH="0" baseline="0" noProof="0" dirty="0">
              <a:ln>
                <a:noFill/>
              </a:ln>
              <a:solidFill>
                <a:srgbClr val="FFCCFF"/>
              </a:solidFill>
              <a:effectLst/>
              <a:uLnTx/>
              <a:uFillTx/>
              <a:latin typeface="Comic Sans MS" charset="0"/>
              <a:ea typeface="ＭＳ Ｐゴシック" charset="0"/>
              <a:cs typeface="宋体" charset="0"/>
            </a:endParaRPr>
          </a:p>
        </p:txBody>
      </p:sp>
      <p:grpSp>
        <p:nvGrpSpPr>
          <p:cNvPr id="748555" name="Group 17"/>
          <p:cNvGrpSpPr>
            <a:grpSpLocks/>
          </p:cNvGrpSpPr>
          <p:nvPr/>
        </p:nvGrpSpPr>
        <p:grpSpPr bwMode="auto">
          <a:xfrm>
            <a:off x="85135" y="115888"/>
            <a:ext cx="8569325" cy="757237"/>
            <a:chOff x="385" y="119"/>
            <a:chExt cx="4944" cy="477"/>
          </a:xfrm>
        </p:grpSpPr>
        <p:sp>
          <p:nvSpPr>
            <p:cNvPr id="748563" name="Line 12"/>
            <p:cNvSpPr>
              <a:spLocks noChangeShapeType="1"/>
            </p:cNvSpPr>
            <p:nvPr/>
          </p:nvSpPr>
          <p:spPr bwMode="auto">
            <a:xfrm>
              <a:off x="431" y="596"/>
              <a:ext cx="4898" cy="0"/>
            </a:xfrm>
            <a:prstGeom prst="line">
              <a:avLst/>
            </a:prstGeom>
            <a:noFill/>
            <a:ln w="76200">
              <a:solidFill>
                <a:schemeClr val="bg1"/>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48564" name="Group 13"/>
            <p:cNvGrpSpPr>
              <a:grpSpLocks/>
            </p:cNvGrpSpPr>
            <p:nvPr/>
          </p:nvGrpSpPr>
          <p:grpSpPr bwMode="auto">
            <a:xfrm>
              <a:off x="385" y="164"/>
              <a:ext cx="272" cy="408"/>
              <a:chOff x="385" y="1298"/>
              <a:chExt cx="272" cy="408"/>
            </a:xfrm>
          </p:grpSpPr>
          <p:sp>
            <p:nvSpPr>
              <p:cNvPr id="748566" name="Line 14"/>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48567" name="Line 15"/>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48565" name="Line 16"/>
            <p:cNvSpPr>
              <a:spLocks noChangeShapeType="1"/>
            </p:cNvSpPr>
            <p:nvPr/>
          </p:nvSpPr>
          <p:spPr bwMode="auto">
            <a:xfrm>
              <a:off x="5197" y="119"/>
              <a:ext cx="0" cy="453"/>
            </a:xfrm>
            <a:prstGeom prst="line">
              <a:avLst/>
            </a:prstGeom>
            <a:noFill/>
            <a:ln w="57150">
              <a:solidFill>
                <a:srgbClr val="99CCFF"/>
              </a:solidFill>
              <a:round/>
              <a:headEnd/>
              <a:tailEnd type="stealth" w="lg" len="lg"/>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591897" name="Freeform 25"/>
          <p:cNvSpPr>
            <a:spLocks/>
          </p:cNvSpPr>
          <p:nvPr/>
        </p:nvSpPr>
        <p:spPr bwMode="auto">
          <a:xfrm>
            <a:off x="135935" y="14112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899" name="Freeform 27"/>
          <p:cNvSpPr>
            <a:spLocks/>
          </p:cNvSpPr>
          <p:nvPr/>
        </p:nvSpPr>
        <p:spPr bwMode="auto">
          <a:xfrm>
            <a:off x="135935" y="20335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0" name="Freeform 28"/>
          <p:cNvSpPr>
            <a:spLocks/>
          </p:cNvSpPr>
          <p:nvPr/>
        </p:nvSpPr>
        <p:spPr bwMode="auto">
          <a:xfrm>
            <a:off x="135935" y="2708275"/>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1" name="Freeform 29"/>
          <p:cNvSpPr>
            <a:spLocks/>
          </p:cNvSpPr>
          <p:nvPr/>
        </p:nvSpPr>
        <p:spPr bwMode="auto">
          <a:xfrm>
            <a:off x="135935" y="3357563"/>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2" name="Freeform 30"/>
          <p:cNvSpPr>
            <a:spLocks/>
          </p:cNvSpPr>
          <p:nvPr/>
        </p:nvSpPr>
        <p:spPr bwMode="auto">
          <a:xfrm>
            <a:off x="135935" y="4049713"/>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3" name="Freeform 31"/>
          <p:cNvSpPr>
            <a:spLocks/>
          </p:cNvSpPr>
          <p:nvPr/>
        </p:nvSpPr>
        <p:spPr bwMode="auto">
          <a:xfrm>
            <a:off x="135935" y="477043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48562" name="Text Box 32"/>
          <p:cNvSpPr txBox="1">
            <a:spLocks noChangeArrowheads="1"/>
          </p:cNvSpPr>
          <p:nvPr/>
        </p:nvSpPr>
        <p:spPr bwMode="auto">
          <a:xfrm>
            <a:off x="8421942" y="4763"/>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٣٣٥</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8827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1877"/>
                                        </p:tgtEl>
                                        <p:attrNameLst>
                                          <p:attrName>style.visibility</p:attrName>
                                        </p:attrNameLst>
                                      </p:cBhvr>
                                      <p:to>
                                        <p:strVal val="visible"/>
                                      </p:to>
                                    </p:set>
                                    <p:animEffect transition="in" filter="blinds(horizontal)">
                                      <p:cBhvr>
                                        <p:cTn id="7" dur="500"/>
                                        <p:tgtEl>
                                          <p:spTgt spid="5918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591897"/>
                                        </p:tgtEl>
                                        <p:attrNameLst>
                                          <p:attrName>style.visibility</p:attrName>
                                        </p:attrNameLst>
                                      </p:cBhvr>
                                      <p:to>
                                        <p:strVal val="visible"/>
                                      </p:to>
                                    </p:set>
                                    <p:animEffect transition="in" filter="wipe(right)">
                                      <p:cBhvr>
                                        <p:cTn id="12" dur="500"/>
                                        <p:tgtEl>
                                          <p:spTgt spid="59189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591878"/>
                                        </p:tgtEl>
                                        <p:attrNameLst>
                                          <p:attrName>style.visibility</p:attrName>
                                        </p:attrNameLst>
                                      </p:cBhvr>
                                      <p:to>
                                        <p:strVal val="visible"/>
                                      </p:to>
                                    </p:set>
                                    <p:animEffect transition="in" filter="blinds(horizontal)">
                                      <p:cBhvr>
                                        <p:cTn id="15" dur="500"/>
                                        <p:tgtEl>
                                          <p:spTgt spid="59187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591899"/>
                                        </p:tgtEl>
                                        <p:attrNameLst>
                                          <p:attrName>style.visibility</p:attrName>
                                        </p:attrNameLst>
                                      </p:cBhvr>
                                      <p:to>
                                        <p:strVal val="visible"/>
                                      </p:to>
                                    </p:set>
                                    <p:animEffect transition="in" filter="wipe(right)">
                                      <p:cBhvr>
                                        <p:cTn id="20" dur="500"/>
                                        <p:tgtEl>
                                          <p:spTgt spid="59189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591879"/>
                                        </p:tgtEl>
                                        <p:attrNameLst>
                                          <p:attrName>style.visibility</p:attrName>
                                        </p:attrNameLst>
                                      </p:cBhvr>
                                      <p:to>
                                        <p:strVal val="visible"/>
                                      </p:to>
                                    </p:set>
                                    <p:animEffect transition="in" filter="blinds(horizontal)">
                                      <p:cBhvr>
                                        <p:cTn id="23" dur="500"/>
                                        <p:tgtEl>
                                          <p:spTgt spid="59187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2" fill="hold" grpId="0" nodeType="clickEffect">
                                  <p:stCondLst>
                                    <p:cond delay="0"/>
                                  </p:stCondLst>
                                  <p:childTnLst>
                                    <p:set>
                                      <p:cBhvr>
                                        <p:cTn id="27" dur="1" fill="hold">
                                          <p:stCondLst>
                                            <p:cond delay="0"/>
                                          </p:stCondLst>
                                        </p:cTn>
                                        <p:tgtEl>
                                          <p:spTgt spid="591900"/>
                                        </p:tgtEl>
                                        <p:attrNameLst>
                                          <p:attrName>style.visibility</p:attrName>
                                        </p:attrNameLst>
                                      </p:cBhvr>
                                      <p:to>
                                        <p:strVal val="visible"/>
                                      </p:to>
                                    </p:set>
                                    <p:animEffect transition="in" filter="wipe(right)">
                                      <p:cBhvr>
                                        <p:cTn id="28" dur="500"/>
                                        <p:tgtEl>
                                          <p:spTgt spid="591900"/>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591880"/>
                                        </p:tgtEl>
                                        <p:attrNameLst>
                                          <p:attrName>style.visibility</p:attrName>
                                        </p:attrNameLst>
                                      </p:cBhvr>
                                      <p:to>
                                        <p:strVal val="visible"/>
                                      </p:to>
                                    </p:set>
                                    <p:animEffect transition="in" filter="blinds(horizontal)">
                                      <p:cBhvr>
                                        <p:cTn id="31" dur="500"/>
                                        <p:tgtEl>
                                          <p:spTgt spid="59188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grpId="0" nodeType="clickEffect">
                                  <p:stCondLst>
                                    <p:cond delay="0"/>
                                  </p:stCondLst>
                                  <p:childTnLst>
                                    <p:set>
                                      <p:cBhvr>
                                        <p:cTn id="35" dur="1" fill="hold">
                                          <p:stCondLst>
                                            <p:cond delay="0"/>
                                          </p:stCondLst>
                                        </p:cTn>
                                        <p:tgtEl>
                                          <p:spTgt spid="591901"/>
                                        </p:tgtEl>
                                        <p:attrNameLst>
                                          <p:attrName>style.visibility</p:attrName>
                                        </p:attrNameLst>
                                      </p:cBhvr>
                                      <p:to>
                                        <p:strVal val="visible"/>
                                      </p:to>
                                    </p:set>
                                    <p:animEffect transition="in" filter="wipe(right)">
                                      <p:cBhvr>
                                        <p:cTn id="36" dur="500"/>
                                        <p:tgtEl>
                                          <p:spTgt spid="591901"/>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591881"/>
                                        </p:tgtEl>
                                        <p:attrNameLst>
                                          <p:attrName>style.visibility</p:attrName>
                                        </p:attrNameLst>
                                      </p:cBhvr>
                                      <p:to>
                                        <p:strVal val="visible"/>
                                      </p:to>
                                    </p:set>
                                    <p:animEffect transition="in" filter="blinds(horizontal)">
                                      <p:cBhvr>
                                        <p:cTn id="39" dur="500"/>
                                        <p:tgtEl>
                                          <p:spTgt spid="59188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591902"/>
                                        </p:tgtEl>
                                        <p:attrNameLst>
                                          <p:attrName>style.visibility</p:attrName>
                                        </p:attrNameLst>
                                      </p:cBhvr>
                                      <p:to>
                                        <p:strVal val="visible"/>
                                      </p:to>
                                    </p:set>
                                    <p:animEffect transition="in" filter="wipe(right)">
                                      <p:cBhvr>
                                        <p:cTn id="44" dur="500"/>
                                        <p:tgtEl>
                                          <p:spTgt spid="591902"/>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591882"/>
                                        </p:tgtEl>
                                        <p:attrNameLst>
                                          <p:attrName>style.visibility</p:attrName>
                                        </p:attrNameLst>
                                      </p:cBhvr>
                                      <p:to>
                                        <p:strVal val="visible"/>
                                      </p:to>
                                    </p:set>
                                    <p:animEffect transition="in" filter="blinds(horizontal)">
                                      <p:cBhvr>
                                        <p:cTn id="47" dur="500"/>
                                        <p:tgtEl>
                                          <p:spTgt spid="59188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2" fill="hold" grpId="0" nodeType="clickEffect">
                                  <p:stCondLst>
                                    <p:cond delay="0"/>
                                  </p:stCondLst>
                                  <p:childTnLst>
                                    <p:set>
                                      <p:cBhvr>
                                        <p:cTn id="51" dur="1" fill="hold">
                                          <p:stCondLst>
                                            <p:cond delay="0"/>
                                          </p:stCondLst>
                                        </p:cTn>
                                        <p:tgtEl>
                                          <p:spTgt spid="591903"/>
                                        </p:tgtEl>
                                        <p:attrNameLst>
                                          <p:attrName>style.visibility</p:attrName>
                                        </p:attrNameLst>
                                      </p:cBhvr>
                                      <p:to>
                                        <p:strVal val="visible"/>
                                      </p:to>
                                    </p:set>
                                    <p:animEffect transition="in" filter="wipe(right)">
                                      <p:cBhvr>
                                        <p:cTn id="52" dur="500"/>
                                        <p:tgtEl>
                                          <p:spTgt spid="591903"/>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591883"/>
                                        </p:tgtEl>
                                        <p:attrNameLst>
                                          <p:attrName>style.visibility</p:attrName>
                                        </p:attrNameLst>
                                      </p:cBhvr>
                                      <p:to>
                                        <p:strVal val="visible"/>
                                      </p:to>
                                    </p:set>
                                    <p:animEffect transition="in" filter="blinds(horizontal)">
                                      <p:cBhvr>
                                        <p:cTn id="55" dur="500"/>
                                        <p:tgtEl>
                                          <p:spTgt spid="591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877" grpId="0" animBg="1"/>
      <p:bldP spid="591878" grpId="0" animBg="1"/>
      <p:bldP spid="591879" grpId="0" animBg="1"/>
      <p:bldP spid="591880" grpId="0" animBg="1"/>
      <p:bldP spid="591881" grpId="0" animBg="1"/>
      <p:bldP spid="591882" grpId="0" animBg="1"/>
      <p:bldP spid="591883" grpId="0" animBg="1"/>
      <p:bldP spid="591897" grpId="0" animBg="1"/>
      <p:bldP spid="591899" grpId="0" animBg="1"/>
      <p:bldP spid="591900" grpId="0" animBg="1"/>
      <p:bldP spid="591901" grpId="0" animBg="1"/>
      <p:bldP spid="591902" grpId="0" animBg="1"/>
      <p:bldP spid="59190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750594" name="Rectangle 2"/>
          <p:cNvSpPr>
            <a:spLocks noChangeArrowheads="1"/>
          </p:cNvSpPr>
          <p:nvPr/>
        </p:nvSpPr>
        <p:spPr bwMode="auto">
          <a:xfrm>
            <a:off x="4708525" y="460375"/>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595" name="Rectangle 3"/>
          <p:cNvSpPr>
            <a:spLocks noChangeArrowheads="1"/>
          </p:cNvSpPr>
          <p:nvPr/>
        </p:nvSpPr>
        <p:spPr bwMode="auto">
          <a:xfrm>
            <a:off x="4708525" y="592138"/>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596" name="Rectangle 4"/>
          <p:cNvSpPr>
            <a:spLocks noChangeArrowheads="1"/>
          </p:cNvSpPr>
          <p:nvPr/>
        </p:nvSpPr>
        <p:spPr bwMode="auto">
          <a:xfrm>
            <a:off x="3006725" y="793750"/>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597" name="Rectangle 5"/>
          <p:cNvSpPr>
            <a:spLocks noChangeArrowheads="1"/>
          </p:cNvSpPr>
          <p:nvPr/>
        </p:nvSpPr>
        <p:spPr bwMode="auto">
          <a:xfrm>
            <a:off x="2874963" y="719138"/>
            <a:ext cx="3794125" cy="198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STRUCTURE OF THE REVELATION TO JOHN</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598" name="Rectangle 6"/>
          <p:cNvSpPr>
            <a:spLocks noChangeArrowheads="1"/>
          </p:cNvSpPr>
          <p:nvPr/>
        </p:nvSpPr>
        <p:spPr bwMode="auto">
          <a:xfrm>
            <a:off x="2984500" y="917575"/>
            <a:ext cx="3402013" cy="1428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599" name="Rectangle 7"/>
          <p:cNvSpPr>
            <a:spLocks noChangeArrowheads="1"/>
          </p:cNvSpPr>
          <p:nvPr/>
        </p:nvSpPr>
        <p:spPr bwMode="auto">
          <a:xfrm>
            <a:off x="1063653" y="947738"/>
            <a:ext cx="65081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التحقيق والبركات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0" name="Rectangle 8"/>
          <p:cNvSpPr>
            <a:spLocks noChangeArrowheads="1"/>
          </p:cNvSpPr>
          <p:nvPr/>
        </p:nvSpPr>
        <p:spPr bwMode="auto">
          <a:xfrm>
            <a:off x="1131863" y="1076325"/>
            <a:ext cx="662041"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1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تحيات رسولية</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1" name="Rectangle 9"/>
          <p:cNvSpPr>
            <a:spLocks noChangeArrowheads="1"/>
          </p:cNvSpPr>
          <p:nvPr/>
        </p:nvSpPr>
        <p:spPr bwMode="auto">
          <a:xfrm>
            <a:off x="1000730" y="1236663"/>
            <a:ext cx="69570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3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رؤية المسيح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2" name="Rectangle 10"/>
          <p:cNvSpPr>
            <a:spLocks noChangeArrowheads="1"/>
          </p:cNvSpPr>
          <p:nvPr/>
        </p:nvSpPr>
        <p:spPr bwMode="auto">
          <a:xfrm>
            <a:off x="7302500" y="5640388"/>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03" name="Rectangle 11"/>
          <p:cNvSpPr>
            <a:spLocks noChangeArrowheads="1"/>
          </p:cNvSpPr>
          <p:nvPr/>
        </p:nvSpPr>
        <p:spPr bwMode="auto">
          <a:xfrm>
            <a:off x="7302500" y="5815013"/>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04" name="Rectangle 12"/>
          <p:cNvSpPr>
            <a:spLocks noChangeArrowheads="1"/>
          </p:cNvSpPr>
          <p:nvPr/>
        </p:nvSpPr>
        <p:spPr bwMode="auto">
          <a:xfrm>
            <a:off x="7353300" y="6000750"/>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05" name="Rectangle 13"/>
          <p:cNvSpPr>
            <a:spLocks noChangeArrowheads="1"/>
          </p:cNvSpPr>
          <p:nvPr/>
        </p:nvSpPr>
        <p:spPr bwMode="auto">
          <a:xfrm>
            <a:off x="7715048" y="5954713"/>
            <a:ext cx="862416"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r>
              <a:rPr kumimoji="0" lang="ar-SA" sz="1300" b="1"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رؤية المسيح</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06" name="Rectangle 14"/>
          <p:cNvSpPr>
            <a:spLocks noChangeArrowheads="1"/>
          </p:cNvSpPr>
          <p:nvPr/>
        </p:nvSpPr>
        <p:spPr bwMode="auto">
          <a:xfrm>
            <a:off x="7253288" y="6162675"/>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07" name="Rectangle 15"/>
          <p:cNvSpPr>
            <a:spLocks noChangeArrowheads="1"/>
          </p:cNvSpPr>
          <p:nvPr/>
        </p:nvSpPr>
        <p:spPr bwMode="auto">
          <a:xfrm>
            <a:off x="7726011" y="6137275"/>
            <a:ext cx="729366"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100" b="1"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التحقق واللعنات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08" name="Rectangle 16"/>
          <p:cNvSpPr>
            <a:spLocks noChangeArrowheads="1"/>
          </p:cNvSpPr>
          <p:nvPr/>
        </p:nvSpPr>
        <p:spPr bwMode="auto">
          <a:xfrm>
            <a:off x="6913563" y="6300788"/>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09" name="Rectangle 17"/>
          <p:cNvSpPr>
            <a:spLocks noChangeArrowheads="1"/>
          </p:cNvSpPr>
          <p:nvPr/>
        </p:nvSpPr>
        <p:spPr bwMode="auto">
          <a:xfrm>
            <a:off x="8010356" y="6299200"/>
            <a:ext cx="52738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خاتمة الرسالة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0" name="Rectangle 18"/>
          <p:cNvSpPr>
            <a:spLocks noChangeArrowheads="1"/>
          </p:cNvSpPr>
          <p:nvPr/>
        </p:nvSpPr>
        <p:spPr bwMode="auto">
          <a:xfrm>
            <a:off x="1681163" y="1565275"/>
            <a:ext cx="763587"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11" name="Rectangle 19"/>
          <p:cNvSpPr>
            <a:spLocks noChangeArrowheads="1"/>
          </p:cNvSpPr>
          <p:nvPr/>
        </p:nvSpPr>
        <p:spPr bwMode="auto">
          <a:xfrm>
            <a:off x="1993834" y="1714500"/>
            <a:ext cx="17793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رؤية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2" name="Rectangle 20"/>
          <p:cNvSpPr>
            <a:spLocks noChangeArrowheads="1"/>
          </p:cNvSpPr>
          <p:nvPr/>
        </p:nvSpPr>
        <p:spPr bwMode="auto">
          <a:xfrm>
            <a:off x="2037114" y="1846263"/>
            <a:ext cx="91371"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الله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3" name="Rectangle 21"/>
          <p:cNvSpPr>
            <a:spLocks noChangeArrowheads="1"/>
          </p:cNvSpPr>
          <p:nvPr/>
        </p:nvSpPr>
        <p:spPr bwMode="auto">
          <a:xfrm>
            <a:off x="692150" y="1565275"/>
            <a:ext cx="685800"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14" name="Rectangle 22"/>
          <p:cNvSpPr>
            <a:spLocks noChangeArrowheads="1"/>
          </p:cNvSpPr>
          <p:nvPr/>
        </p:nvSpPr>
        <p:spPr bwMode="auto">
          <a:xfrm>
            <a:off x="929035" y="1584325"/>
            <a:ext cx="256480"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0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رسائل</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5" name="Rectangle 23"/>
          <p:cNvSpPr>
            <a:spLocks noChangeArrowheads="1"/>
          </p:cNvSpPr>
          <p:nvPr/>
        </p:nvSpPr>
        <p:spPr bwMode="auto">
          <a:xfrm>
            <a:off x="992353" y="1728788"/>
            <a:ext cx="129844"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0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إلى</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6" name="Rectangle 24"/>
          <p:cNvSpPr>
            <a:spLocks noChangeArrowheads="1"/>
          </p:cNvSpPr>
          <p:nvPr/>
        </p:nvSpPr>
        <p:spPr bwMode="auto">
          <a:xfrm>
            <a:off x="908955" y="1874838"/>
            <a:ext cx="304571"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0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الكنائس</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7" name="Rectangle 25"/>
          <p:cNvSpPr>
            <a:spLocks noChangeArrowheads="1"/>
          </p:cNvSpPr>
          <p:nvPr/>
        </p:nvSpPr>
        <p:spPr bwMode="auto">
          <a:xfrm>
            <a:off x="2824163" y="1565275"/>
            <a:ext cx="2665412"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18" name="Rectangle 26"/>
          <p:cNvSpPr>
            <a:spLocks noChangeArrowheads="1"/>
          </p:cNvSpPr>
          <p:nvPr/>
        </p:nvSpPr>
        <p:spPr bwMode="auto">
          <a:xfrm>
            <a:off x="2851150" y="1808163"/>
            <a:ext cx="384175"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19" name="Rectangle 27"/>
          <p:cNvSpPr>
            <a:spLocks noChangeArrowheads="1"/>
          </p:cNvSpPr>
          <p:nvPr/>
        </p:nvSpPr>
        <p:spPr bwMode="auto">
          <a:xfrm>
            <a:off x="3530687" y="1747838"/>
            <a:ext cx="803105"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الختوم الستة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0" name="Rectangle 28"/>
          <p:cNvSpPr>
            <a:spLocks noChangeArrowheads="1"/>
          </p:cNvSpPr>
          <p:nvPr/>
        </p:nvSpPr>
        <p:spPr bwMode="auto">
          <a:xfrm>
            <a:off x="2824163" y="2625725"/>
            <a:ext cx="2665412" cy="66357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1" name="Rectangle 29"/>
          <p:cNvSpPr>
            <a:spLocks noChangeArrowheads="1"/>
          </p:cNvSpPr>
          <p:nvPr/>
        </p:nvSpPr>
        <p:spPr bwMode="auto">
          <a:xfrm>
            <a:off x="3393397" y="2886075"/>
            <a:ext cx="960199"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الابواق الستة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2" name="Rectangle 30"/>
          <p:cNvSpPr>
            <a:spLocks noChangeArrowheads="1"/>
          </p:cNvSpPr>
          <p:nvPr/>
        </p:nvSpPr>
        <p:spPr bwMode="auto">
          <a:xfrm>
            <a:off x="5183188" y="3768725"/>
            <a:ext cx="2667000" cy="66357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3" name="Rectangle 31"/>
          <p:cNvSpPr>
            <a:spLocks noChangeArrowheads="1"/>
          </p:cNvSpPr>
          <p:nvPr/>
        </p:nvSpPr>
        <p:spPr bwMode="auto">
          <a:xfrm>
            <a:off x="5663834" y="4029075"/>
            <a:ext cx="1716817"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السبعة الجامات الأخيرة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4" name="Rectangle 32"/>
          <p:cNvSpPr>
            <a:spLocks noChangeArrowheads="1"/>
          </p:cNvSpPr>
          <p:nvPr/>
        </p:nvSpPr>
        <p:spPr bwMode="auto">
          <a:xfrm>
            <a:off x="4878388" y="1565275"/>
            <a:ext cx="306387" cy="661988"/>
          </a:xfrm>
          <a:prstGeom prst="rect">
            <a:avLst/>
          </a:prstGeom>
          <a:solidFill>
            <a:srgbClr val="D9D9D9"/>
          </a:solidFill>
          <a:ln w="7938">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5" name="Rectangle 33"/>
          <p:cNvSpPr>
            <a:spLocks noChangeArrowheads="1"/>
          </p:cNvSpPr>
          <p:nvPr/>
        </p:nvSpPr>
        <p:spPr bwMode="auto">
          <a:xfrm>
            <a:off x="4979275" y="1741488"/>
            <a:ext cx="147476" cy="7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فاصل</a:t>
            </a:r>
            <a:r>
              <a:rPr kumimoji="0" lang="en-US" sz="5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e</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26" name="Rectangle 34"/>
          <p:cNvSpPr>
            <a:spLocks noChangeArrowheads="1"/>
          </p:cNvSpPr>
          <p:nvPr/>
        </p:nvSpPr>
        <p:spPr bwMode="auto">
          <a:xfrm>
            <a:off x="5016500" y="1820863"/>
            <a:ext cx="635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#1</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7" name="Rectangle 35"/>
          <p:cNvSpPr>
            <a:spLocks noChangeArrowheads="1"/>
          </p:cNvSpPr>
          <p:nvPr/>
        </p:nvSpPr>
        <p:spPr bwMode="auto">
          <a:xfrm>
            <a:off x="4878388" y="2625725"/>
            <a:ext cx="306387" cy="663575"/>
          </a:xfrm>
          <a:prstGeom prst="rect">
            <a:avLst/>
          </a:prstGeom>
          <a:solidFill>
            <a:srgbClr val="D9D9D9"/>
          </a:solidFill>
          <a:ln w="7938">
            <a:solidFill>
              <a:srgbClr val="000000"/>
            </a:solidFill>
            <a:miter lim="800000"/>
            <a:headEnd/>
            <a:tailEnd/>
          </a:ln>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8" name="Rectangle 36"/>
          <p:cNvSpPr>
            <a:spLocks noChangeArrowheads="1"/>
          </p:cNvSpPr>
          <p:nvPr/>
        </p:nvSpPr>
        <p:spPr bwMode="auto">
          <a:xfrm>
            <a:off x="4991297" y="2800350"/>
            <a:ext cx="123431"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فاصله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29" name="Rectangle 37"/>
          <p:cNvSpPr>
            <a:spLocks noChangeArrowheads="1"/>
          </p:cNvSpPr>
          <p:nvPr/>
        </p:nvSpPr>
        <p:spPr bwMode="auto">
          <a:xfrm>
            <a:off x="5016500" y="2879725"/>
            <a:ext cx="635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#2</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0" name="Rectangle 38"/>
          <p:cNvSpPr>
            <a:spLocks noChangeArrowheads="1"/>
          </p:cNvSpPr>
          <p:nvPr/>
        </p:nvSpPr>
        <p:spPr bwMode="auto">
          <a:xfrm>
            <a:off x="5183188" y="1565275"/>
            <a:ext cx="306387" cy="661988"/>
          </a:xfrm>
          <a:prstGeom prst="rect">
            <a:avLst/>
          </a:prstGeom>
          <a:solidFill>
            <a:srgbClr val="999999"/>
          </a:solidFill>
          <a:ln w="7938">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31" name="Rectangle 39"/>
          <p:cNvSpPr>
            <a:spLocks noChangeArrowheads="1"/>
          </p:cNvSpPr>
          <p:nvPr/>
        </p:nvSpPr>
        <p:spPr bwMode="auto">
          <a:xfrm>
            <a:off x="5327650" y="1582738"/>
            <a:ext cx="6985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2" name="Rectangle 40"/>
          <p:cNvSpPr>
            <a:spLocks noChangeArrowheads="1"/>
          </p:cNvSpPr>
          <p:nvPr/>
        </p:nvSpPr>
        <p:spPr bwMode="auto">
          <a:xfrm>
            <a:off x="5323162" y="1747838"/>
            <a:ext cx="10740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٧</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3" name="Rectangle 41"/>
          <p:cNvSpPr>
            <a:spLocks noChangeArrowheads="1"/>
          </p:cNvSpPr>
          <p:nvPr/>
        </p:nvSpPr>
        <p:spPr bwMode="auto">
          <a:xfrm>
            <a:off x="5183188" y="2625725"/>
            <a:ext cx="306387" cy="663575"/>
          </a:xfrm>
          <a:prstGeom prst="rect">
            <a:avLst/>
          </a:prstGeom>
          <a:solidFill>
            <a:srgbClr val="999999"/>
          </a:solidFill>
          <a:ln w="7938">
            <a:solidFill>
              <a:srgbClr val="000000"/>
            </a:solidFill>
            <a:miter lim="800000"/>
            <a:headEnd/>
            <a:tailEnd/>
          </a:ln>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34" name="Rectangle 42"/>
          <p:cNvSpPr>
            <a:spLocks noChangeArrowheads="1"/>
          </p:cNvSpPr>
          <p:nvPr/>
        </p:nvSpPr>
        <p:spPr bwMode="auto">
          <a:xfrm>
            <a:off x="5327650" y="2641600"/>
            <a:ext cx="6985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5" name="Rectangle 43"/>
          <p:cNvSpPr>
            <a:spLocks noChangeArrowheads="1"/>
          </p:cNvSpPr>
          <p:nvPr/>
        </p:nvSpPr>
        <p:spPr bwMode="auto">
          <a:xfrm>
            <a:off x="5323162" y="2806700"/>
            <a:ext cx="10740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٧</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750636" name="Group 44"/>
          <p:cNvGrpSpPr>
            <a:grpSpLocks/>
          </p:cNvGrpSpPr>
          <p:nvPr/>
        </p:nvGrpSpPr>
        <p:grpSpPr bwMode="auto">
          <a:xfrm>
            <a:off x="6097588" y="2625725"/>
            <a:ext cx="1295400" cy="674688"/>
            <a:chOff x="3841" y="1654"/>
            <a:chExt cx="816" cy="425"/>
          </a:xfrm>
        </p:grpSpPr>
        <p:sp>
          <p:nvSpPr>
            <p:cNvPr id="1664712" name="Rectangle 45"/>
            <p:cNvSpPr>
              <a:spLocks noChangeArrowheads="1"/>
            </p:cNvSpPr>
            <p:nvPr/>
          </p:nvSpPr>
          <p:spPr bwMode="auto">
            <a:xfrm>
              <a:off x="3841" y="1654"/>
              <a:ext cx="815" cy="4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13" name="Rectangle 46"/>
            <p:cNvSpPr>
              <a:spLocks noChangeArrowheads="1"/>
            </p:cNvSpPr>
            <p:nvPr/>
          </p:nvSpPr>
          <p:spPr bwMode="auto">
            <a:xfrm>
              <a:off x="3841" y="1654"/>
              <a:ext cx="816" cy="42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37" name="Rectangle 47"/>
          <p:cNvSpPr>
            <a:spLocks noChangeArrowheads="1"/>
          </p:cNvSpPr>
          <p:nvPr/>
        </p:nvSpPr>
        <p:spPr bwMode="auto">
          <a:xfrm>
            <a:off x="6588125" y="2728913"/>
            <a:ext cx="34925"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9" name="Rectangle 49"/>
          <p:cNvSpPr>
            <a:spLocks noChangeArrowheads="1"/>
          </p:cNvSpPr>
          <p:nvPr/>
        </p:nvSpPr>
        <p:spPr bwMode="auto">
          <a:xfrm>
            <a:off x="6545934" y="2819400"/>
            <a:ext cx="523204"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التفسير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0" name="Rectangle 50"/>
          <p:cNvSpPr>
            <a:spLocks noChangeArrowheads="1"/>
          </p:cNvSpPr>
          <p:nvPr/>
        </p:nvSpPr>
        <p:spPr bwMode="auto">
          <a:xfrm>
            <a:off x="7391400" y="4908550"/>
            <a:ext cx="1143000" cy="91122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41" name="Rectangle 51"/>
          <p:cNvSpPr>
            <a:spLocks noChangeArrowheads="1"/>
          </p:cNvSpPr>
          <p:nvPr/>
        </p:nvSpPr>
        <p:spPr bwMode="auto">
          <a:xfrm>
            <a:off x="7997825" y="4926013"/>
            <a:ext cx="8890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Wingdings" charset="0"/>
                <a:ea typeface="ＭＳ Ｐゴシック" charset="0"/>
                <a:cs typeface="ＭＳ Ｐゴシック" charset="0"/>
              </a:rPr>
              <a:t>š</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2" name="Rectangle 52"/>
          <p:cNvSpPr>
            <a:spLocks noChangeArrowheads="1"/>
          </p:cNvSpPr>
          <p:nvPr/>
        </p:nvSpPr>
        <p:spPr bwMode="auto">
          <a:xfrm>
            <a:off x="7788531" y="5132388"/>
            <a:ext cx="43922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أورشليم</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3" name="Rectangle 53"/>
          <p:cNvSpPr>
            <a:spLocks noChangeArrowheads="1"/>
          </p:cNvSpPr>
          <p:nvPr/>
        </p:nvSpPr>
        <p:spPr bwMode="auto">
          <a:xfrm>
            <a:off x="7822133" y="5343525"/>
            <a:ext cx="384721"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الجديدة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4" name="Rectangle 54"/>
          <p:cNvSpPr>
            <a:spLocks noChangeArrowheads="1"/>
          </p:cNvSpPr>
          <p:nvPr/>
        </p:nvSpPr>
        <p:spPr bwMode="auto">
          <a:xfrm>
            <a:off x="7997825" y="5549900"/>
            <a:ext cx="8890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Wingdings" charset="0"/>
                <a:ea typeface="ＭＳ Ｐゴシック" charset="0"/>
                <a:cs typeface="ＭＳ Ｐゴシック" charset="0"/>
              </a:rPr>
              <a:t>š</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5" name="Rectangle 55"/>
          <p:cNvSpPr>
            <a:spLocks noChangeArrowheads="1"/>
          </p:cNvSpPr>
          <p:nvPr/>
        </p:nvSpPr>
        <p:spPr bwMode="auto">
          <a:xfrm>
            <a:off x="5792788" y="4908550"/>
            <a:ext cx="685800" cy="9921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46" name="Rectangle 56"/>
          <p:cNvSpPr>
            <a:spLocks noChangeArrowheads="1"/>
          </p:cNvSpPr>
          <p:nvPr/>
        </p:nvSpPr>
        <p:spPr bwMode="auto">
          <a:xfrm>
            <a:off x="5919642" y="4929188"/>
            <a:ext cx="522579"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الأحداث</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7" name="Rectangle 57"/>
          <p:cNvSpPr>
            <a:spLocks noChangeArrowheads="1"/>
          </p:cNvSpPr>
          <p:nvPr/>
        </p:nvSpPr>
        <p:spPr bwMode="auto">
          <a:xfrm>
            <a:off x="5947662" y="5165725"/>
            <a:ext cx="472886"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الاخيرة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9" name="Rectangle 59"/>
          <p:cNvSpPr>
            <a:spLocks noChangeArrowheads="1"/>
          </p:cNvSpPr>
          <p:nvPr/>
        </p:nvSpPr>
        <p:spPr bwMode="auto">
          <a:xfrm>
            <a:off x="6149975" y="5635625"/>
            <a:ext cx="109538" cy="198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Wingdings" charset="0"/>
                <a:ea typeface="ＭＳ Ｐゴシック" charset="0"/>
                <a:cs typeface="ＭＳ Ｐゴシック" charset="0"/>
              </a:rPr>
              <a:t>N</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750650" name="Group 60"/>
          <p:cNvGrpSpPr>
            <a:grpSpLocks/>
          </p:cNvGrpSpPr>
          <p:nvPr/>
        </p:nvGrpSpPr>
        <p:grpSpPr bwMode="auto">
          <a:xfrm>
            <a:off x="2825750" y="2216150"/>
            <a:ext cx="2511425" cy="415925"/>
            <a:chOff x="1780" y="1396"/>
            <a:chExt cx="1582" cy="262"/>
          </a:xfrm>
        </p:grpSpPr>
        <p:grpSp>
          <p:nvGrpSpPr>
            <p:cNvPr id="1664209" name="Group 61"/>
            <p:cNvGrpSpPr>
              <a:grpSpLocks/>
            </p:cNvGrpSpPr>
            <p:nvPr/>
          </p:nvGrpSpPr>
          <p:grpSpPr bwMode="auto">
            <a:xfrm>
              <a:off x="2731" y="1396"/>
              <a:ext cx="631" cy="105"/>
              <a:chOff x="2731" y="1396"/>
              <a:chExt cx="631" cy="105"/>
            </a:xfrm>
          </p:grpSpPr>
          <p:sp>
            <p:nvSpPr>
              <p:cNvPr id="1664512" name="Freeform 62"/>
              <p:cNvSpPr>
                <a:spLocks/>
              </p:cNvSpPr>
              <p:nvPr/>
            </p:nvSpPr>
            <p:spPr bwMode="auto">
              <a:xfrm>
                <a:off x="3360" y="1396"/>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2"/>
                    </a:lnTo>
                    <a:lnTo>
                      <a:pt x="1" y="0"/>
                    </a:lnTo>
                    <a:lnTo>
                      <a:pt x="0" y="0"/>
                    </a:lnTo>
                    <a:lnTo>
                      <a:pt x="0" y="2"/>
                    </a:lnTo>
                    <a:lnTo>
                      <a:pt x="0" y="3"/>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3" name="Freeform 63"/>
              <p:cNvSpPr>
                <a:spLocks/>
              </p:cNvSpPr>
              <p:nvPr/>
            </p:nvSpPr>
            <p:spPr bwMode="auto">
              <a:xfrm>
                <a:off x="3357" y="13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4" name="Freeform 64"/>
              <p:cNvSpPr>
                <a:spLocks/>
              </p:cNvSpPr>
              <p:nvPr/>
            </p:nvSpPr>
            <p:spPr bwMode="auto">
              <a:xfrm>
                <a:off x="3354" y="139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5" name="Freeform 65"/>
              <p:cNvSpPr>
                <a:spLocks/>
              </p:cNvSpPr>
              <p:nvPr/>
            </p:nvSpPr>
            <p:spPr bwMode="auto">
              <a:xfrm>
                <a:off x="3351"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6" name="Freeform 66"/>
              <p:cNvSpPr>
                <a:spLocks/>
              </p:cNvSpPr>
              <p:nvPr/>
            </p:nvSpPr>
            <p:spPr bwMode="auto">
              <a:xfrm>
                <a:off x="3348"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7" name="Freeform 67"/>
              <p:cNvSpPr>
                <a:spLocks/>
              </p:cNvSpPr>
              <p:nvPr/>
            </p:nvSpPr>
            <p:spPr bwMode="auto">
              <a:xfrm>
                <a:off x="3344" y="13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8" name="Freeform 68"/>
              <p:cNvSpPr>
                <a:spLocks/>
              </p:cNvSpPr>
              <p:nvPr/>
            </p:nvSpPr>
            <p:spPr bwMode="auto">
              <a:xfrm>
                <a:off x="3341" y="14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9" name="Freeform 69"/>
              <p:cNvSpPr>
                <a:spLocks/>
              </p:cNvSpPr>
              <p:nvPr/>
            </p:nvSpPr>
            <p:spPr bwMode="auto">
              <a:xfrm>
                <a:off x="3338" y="14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0" name="Freeform 70"/>
              <p:cNvSpPr>
                <a:spLocks/>
              </p:cNvSpPr>
              <p:nvPr/>
            </p:nvSpPr>
            <p:spPr bwMode="auto">
              <a:xfrm>
                <a:off x="3335"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1" name="Freeform 71"/>
              <p:cNvSpPr>
                <a:spLocks/>
              </p:cNvSpPr>
              <p:nvPr/>
            </p:nvSpPr>
            <p:spPr bwMode="auto">
              <a:xfrm>
                <a:off x="3332"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2" name="Freeform 72"/>
              <p:cNvSpPr>
                <a:spLocks/>
              </p:cNvSpPr>
              <p:nvPr/>
            </p:nvSpPr>
            <p:spPr bwMode="auto">
              <a:xfrm>
                <a:off x="3328" y="140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3" name="Freeform 73"/>
              <p:cNvSpPr>
                <a:spLocks/>
              </p:cNvSpPr>
              <p:nvPr/>
            </p:nvSpPr>
            <p:spPr bwMode="auto">
              <a:xfrm>
                <a:off x="3325" y="140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4" name="Freeform 74"/>
              <p:cNvSpPr>
                <a:spLocks/>
              </p:cNvSpPr>
              <p:nvPr/>
            </p:nvSpPr>
            <p:spPr bwMode="auto">
              <a:xfrm>
                <a:off x="3323" y="14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5" name="Freeform 75"/>
              <p:cNvSpPr>
                <a:spLocks/>
              </p:cNvSpPr>
              <p:nvPr/>
            </p:nvSpPr>
            <p:spPr bwMode="auto">
              <a:xfrm>
                <a:off x="3320" y="140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6" name="Freeform 76"/>
              <p:cNvSpPr>
                <a:spLocks/>
              </p:cNvSpPr>
              <p:nvPr/>
            </p:nvSpPr>
            <p:spPr bwMode="auto">
              <a:xfrm>
                <a:off x="3316" y="140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7" name="Freeform 77"/>
              <p:cNvSpPr>
                <a:spLocks/>
              </p:cNvSpPr>
              <p:nvPr/>
            </p:nvSpPr>
            <p:spPr bwMode="auto">
              <a:xfrm>
                <a:off x="3313" y="140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8" name="Freeform 78"/>
              <p:cNvSpPr>
                <a:spLocks/>
              </p:cNvSpPr>
              <p:nvPr/>
            </p:nvSpPr>
            <p:spPr bwMode="auto">
              <a:xfrm>
                <a:off x="3310" y="14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9" name="Freeform 79"/>
              <p:cNvSpPr>
                <a:spLocks/>
              </p:cNvSpPr>
              <p:nvPr/>
            </p:nvSpPr>
            <p:spPr bwMode="auto">
              <a:xfrm>
                <a:off x="3307" y="140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0" name="Freeform 80"/>
              <p:cNvSpPr>
                <a:spLocks/>
              </p:cNvSpPr>
              <p:nvPr/>
            </p:nvSpPr>
            <p:spPr bwMode="auto">
              <a:xfrm>
                <a:off x="3304" y="140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1" name="Freeform 81"/>
              <p:cNvSpPr>
                <a:spLocks/>
              </p:cNvSpPr>
              <p:nvPr/>
            </p:nvSpPr>
            <p:spPr bwMode="auto">
              <a:xfrm>
                <a:off x="3300" y="140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2" name="Freeform 82"/>
              <p:cNvSpPr>
                <a:spLocks/>
              </p:cNvSpPr>
              <p:nvPr/>
            </p:nvSpPr>
            <p:spPr bwMode="auto">
              <a:xfrm>
                <a:off x="3297" y="14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3" name="Freeform 83"/>
              <p:cNvSpPr>
                <a:spLocks/>
              </p:cNvSpPr>
              <p:nvPr/>
            </p:nvSpPr>
            <p:spPr bwMode="auto">
              <a:xfrm>
                <a:off x="3294" y="140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4" name="Freeform 84"/>
              <p:cNvSpPr>
                <a:spLocks/>
              </p:cNvSpPr>
              <p:nvPr/>
            </p:nvSpPr>
            <p:spPr bwMode="auto">
              <a:xfrm>
                <a:off x="3291" y="140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5" name="Freeform 85"/>
              <p:cNvSpPr>
                <a:spLocks/>
              </p:cNvSpPr>
              <p:nvPr/>
            </p:nvSpPr>
            <p:spPr bwMode="auto">
              <a:xfrm>
                <a:off x="3288" y="14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6" name="Freeform 86"/>
              <p:cNvSpPr>
                <a:spLocks/>
              </p:cNvSpPr>
              <p:nvPr/>
            </p:nvSpPr>
            <p:spPr bwMode="auto">
              <a:xfrm>
                <a:off x="3284" y="140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7" name="Freeform 87"/>
              <p:cNvSpPr>
                <a:spLocks/>
              </p:cNvSpPr>
              <p:nvPr/>
            </p:nvSpPr>
            <p:spPr bwMode="auto">
              <a:xfrm>
                <a:off x="3281" y="140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8" name="Freeform 88"/>
              <p:cNvSpPr>
                <a:spLocks/>
              </p:cNvSpPr>
              <p:nvPr/>
            </p:nvSpPr>
            <p:spPr bwMode="auto">
              <a:xfrm>
                <a:off x="3278" y="141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9" name="Freeform 89"/>
              <p:cNvSpPr>
                <a:spLocks/>
              </p:cNvSpPr>
              <p:nvPr/>
            </p:nvSpPr>
            <p:spPr bwMode="auto">
              <a:xfrm>
                <a:off x="3275" y="141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0" name="Freeform 90"/>
              <p:cNvSpPr>
                <a:spLocks/>
              </p:cNvSpPr>
              <p:nvPr/>
            </p:nvSpPr>
            <p:spPr bwMode="auto">
              <a:xfrm>
                <a:off x="3272" y="141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1" name="Freeform 91"/>
              <p:cNvSpPr>
                <a:spLocks/>
              </p:cNvSpPr>
              <p:nvPr/>
            </p:nvSpPr>
            <p:spPr bwMode="auto">
              <a:xfrm>
                <a:off x="3269" y="141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2" name="Freeform 92"/>
              <p:cNvSpPr>
                <a:spLocks/>
              </p:cNvSpPr>
              <p:nvPr/>
            </p:nvSpPr>
            <p:spPr bwMode="auto">
              <a:xfrm>
                <a:off x="3265" y="141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3" name="Freeform 93"/>
              <p:cNvSpPr>
                <a:spLocks/>
              </p:cNvSpPr>
              <p:nvPr/>
            </p:nvSpPr>
            <p:spPr bwMode="auto">
              <a:xfrm>
                <a:off x="3262"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4" name="Freeform 94"/>
              <p:cNvSpPr>
                <a:spLocks/>
              </p:cNvSpPr>
              <p:nvPr/>
            </p:nvSpPr>
            <p:spPr bwMode="auto">
              <a:xfrm>
                <a:off x="3259"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5" name="Freeform 95"/>
              <p:cNvSpPr>
                <a:spLocks/>
              </p:cNvSpPr>
              <p:nvPr/>
            </p:nvSpPr>
            <p:spPr bwMode="auto">
              <a:xfrm>
                <a:off x="3256" y="141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6" name="Freeform 96"/>
              <p:cNvSpPr>
                <a:spLocks/>
              </p:cNvSpPr>
              <p:nvPr/>
            </p:nvSpPr>
            <p:spPr bwMode="auto">
              <a:xfrm>
                <a:off x="3253" y="141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7" name="Freeform 97"/>
              <p:cNvSpPr>
                <a:spLocks/>
              </p:cNvSpPr>
              <p:nvPr/>
            </p:nvSpPr>
            <p:spPr bwMode="auto">
              <a:xfrm>
                <a:off x="3250" y="141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8" name="Freeform 98"/>
              <p:cNvSpPr>
                <a:spLocks/>
              </p:cNvSpPr>
              <p:nvPr/>
            </p:nvSpPr>
            <p:spPr bwMode="auto">
              <a:xfrm>
                <a:off x="3247" y="141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9" name="Freeform 99"/>
              <p:cNvSpPr>
                <a:spLocks/>
              </p:cNvSpPr>
              <p:nvPr/>
            </p:nvSpPr>
            <p:spPr bwMode="auto">
              <a:xfrm>
                <a:off x="3244" y="14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0" name="Freeform 100"/>
              <p:cNvSpPr>
                <a:spLocks/>
              </p:cNvSpPr>
              <p:nvPr/>
            </p:nvSpPr>
            <p:spPr bwMode="auto">
              <a:xfrm>
                <a:off x="3241" y="14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1" name="Freeform 101"/>
              <p:cNvSpPr>
                <a:spLocks/>
              </p:cNvSpPr>
              <p:nvPr/>
            </p:nvSpPr>
            <p:spPr bwMode="auto">
              <a:xfrm>
                <a:off x="3237" y="14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2" name="Freeform 102"/>
              <p:cNvSpPr>
                <a:spLocks/>
              </p:cNvSpPr>
              <p:nvPr/>
            </p:nvSpPr>
            <p:spPr bwMode="auto">
              <a:xfrm>
                <a:off x="3234" y="141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3" name="Freeform 103"/>
              <p:cNvSpPr>
                <a:spLocks/>
              </p:cNvSpPr>
              <p:nvPr/>
            </p:nvSpPr>
            <p:spPr bwMode="auto">
              <a:xfrm>
                <a:off x="3231" y="141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4" name="Freeform 104"/>
              <p:cNvSpPr>
                <a:spLocks/>
              </p:cNvSpPr>
              <p:nvPr/>
            </p:nvSpPr>
            <p:spPr bwMode="auto">
              <a:xfrm>
                <a:off x="3228" y="1418"/>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5" name="Freeform 105"/>
              <p:cNvSpPr>
                <a:spLocks/>
              </p:cNvSpPr>
              <p:nvPr/>
            </p:nvSpPr>
            <p:spPr bwMode="auto">
              <a:xfrm>
                <a:off x="3225" y="14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6" name="Freeform 106"/>
              <p:cNvSpPr>
                <a:spLocks/>
              </p:cNvSpPr>
              <p:nvPr/>
            </p:nvSpPr>
            <p:spPr bwMode="auto">
              <a:xfrm>
                <a:off x="3221" y="141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7" name="Freeform 107"/>
              <p:cNvSpPr>
                <a:spLocks/>
              </p:cNvSpPr>
              <p:nvPr/>
            </p:nvSpPr>
            <p:spPr bwMode="auto">
              <a:xfrm>
                <a:off x="3218" y="14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8" name="Freeform 108"/>
              <p:cNvSpPr>
                <a:spLocks/>
              </p:cNvSpPr>
              <p:nvPr/>
            </p:nvSpPr>
            <p:spPr bwMode="auto">
              <a:xfrm>
                <a:off x="3215" y="142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9" name="Freeform 109"/>
              <p:cNvSpPr>
                <a:spLocks/>
              </p:cNvSpPr>
              <p:nvPr/>
            </p:nvSpPr>
            <p:spPr bwMode="auto">
              <a:xfrm>
                <a:off x="3212" y="14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0" name="Freeform 110"/>
              <p:cNvSpPr>
                <a:spLocks/>
              </p:cNvSpPr>
              <p:nvPr/>
            </p:nvSpPr>
            <p:spPr bwMode="auto">
              <a:xfrm>
                <a:off x="3209" y="14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1" name="Freeform 111"/>
              <p:cNvSpPr>
                <a:spLocks/>
              </p:cNvSpPr>
              <p:nvPr/>
            </p:nvSpPr>
            <p:spPr bwMode="auto">
              <a:xfrm>
                <a:off x="3205" y="142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2" name="Freeform 112"/>
              <p:cNvSpPr>
                <a:spLocks/>
              </p:cNvSpPr>
              <p:nvPr/>
            </p:nvSpPr>
            <p:spPr bwMode="auto">
              <a:xfrm>
                <a:off x="3202" y="142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3" name="Freeform 113"/>
              <p:cNvSpPr>
                <a:spLocks/>
              </p:cNvSpPr>
              <p:nvPr/>
            </p:nvSpPr>
            <p:spPr bwMode="auto">
              <a:xfrm>
                <a:off x="3199" y="14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4" name="Freeform 114"/>
              <p:cNvSpPr>
                <a:spLocks/>
              </p:cNvSpPr>
              <p:nvPr/>
            </p:nvSpPr>
            <p:spPr bwMode="auto">
              <a:xfrm>
                <a:off x="3196" y="142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5" name="Freeform 115"/>
              <p:cNvSpPr>
                <a:spLocks/>
              </p:cNvSpPr>
              <p:nvPr/>
            </p:nvSpPr>
            <p:spPr bwMode="auto">
              <a:xfrm>
                <a:off x="3193" y="142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6" name="Freeform 116"/>
              <p:cNvSpPr>
                <a:spLocks/>
              </p:cNvSpPr>
              <p:nvPr/>
            </p:nvSpPr>
            <p:spPr bwMode="auto">
              <a:xfrm>
                <a:off x="3189" y="142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7" name="Freeform 117"/>
              <p:cNvSpPr>
                <a:spLocks/>
              </p:cNvSpPr>
              <p:nvPr/>
            </p:nvSpPr>
            <p:spPr bwMode="auto">
              <a:xfrm>
                <a:off x="3186" y="142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8" name="Freeform 118"/>
              <p:cNvSpPr>
                <a:spLocks/>
              </p:cNvSpPr>
              <p:nvPr/>
            </p:nvSpPr>
            <p:spPr bwMode="auto">
              <a:xfrm>
                <a:off x="3184"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9" name="Freeform 119"/>
              <p:cNvSpPr>
                <a:spLocks/>
              </p:cNvSpPr>
              <p:nvPr/>
            </p:nvSpPr>
            <p:spPr bwMode="auto">
              <a:xfrm>
                <a:off x="3181"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0" name="Freeform 120"/>
              <p:cNvSpPr>
                <a:spLocks/>
              </p:cNvSpPr>
              <p:nvPr/>
            </p:nvSpPr>
            <p:spPr bwMode="auto">
              <a:xfrm>
                <a:off x="3177" y="142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1" name="Freeform 121"/>
              <p:cNvSpPr>
                <a:spLocks/>
              </p:cNvSpPr>
              <p:nvPr/>
            </p:nvSpPr>
            <p:spPr bwMode="auto">
              <a:xfrm>
                <a:off x="3174" y="1427"/>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2" name="Freeform 122"/>
              <p:cNvSpPr>
                <a:spLocks/>
              </p:cNvSpPr>
              <p:nvPr/>
            </p:nvSpPr>
            <p:spPr bwMode="auto">
              <a:xfrm>
                <a:off x="3171" y="142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3" name="Freeform 123"/>
              <p:cNvSpPr>
                <a:spLocks/>
              </p:cNvSpPr>
              <p:nvPr/>
            </p:nvSpPr>
            <p:spPr bwMode="auto">
              <a:xfrm>
                <a:off x="3168"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4" name="Freeform 124"/>
              <p:cNvSpPr>
                <a:spLocks/>
              </p:cNvSpPr>
              <p:nvPr/>
            </p:nvSpPr>
            <p:spPr bwMode="auto">
              <a:xfrm>
                <a:off x="3165"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5" name="Freeform 125"/>
              <p:cNvSpPr>
                <a:spLocks/>
              </p:cNvSpPr>
              <p:nvPr/>
            </p:nvSpPr>
            <p:spPr bwMode="auto">
              <a:xfrm>
                <a:off x="3161" y="142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6" name="Freeform 126"/>
              <p:cNvSpPr>
                <a:spLocks/>
              </p:cNvSpPr>
              <p:nvPr/>
            </p:nvSpPr>
            <p:spPr bwMode="auto">
              <a:xfrm>
                <a:off x="3158" y="1429"/>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7" name="Freeform 127"/>
              <p:cNvSpPr>
                <a:spLocks/>
              </p:cNvSpPr>
              <p:nvPr/>
            </p:nvSpPr>
            <p:spPr bwMode="auto">
              <a:xfrm>
                <a:off x="3155" y="143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8" name="Freeform 128"/>
              <p:cNvSpPr>
                <a:spLocks/>
              </p:cNvSpPr>
              <p:nvPr/>
            </p:nvSpPr>
            <p:spPr bwMode="auto">
              <a:xfrm>
                <a:off x="3152"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9" name="Freeform 129"/>
              <p:cNvSpPr>
                <a:spLocks/>
              </p:cNvSpPr>
              <p:nvPr/>
            </p:nvSpPr>
            <p:spPr bwMode="auto">
              <a:xfrm>
                <a:off x="3149"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0" name="Freeform 130"/>
              <p:cNvSpPr>
                <a:spLocks/>
              </p:cNvSpPr>
              <p:nvPr/>
            </p:nvSpPr>
            <p:spPr bwMode="auto">
              <a:xfrm>
                <a:off x="3145" y="14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1" name="Freeform 131"/>
              <p:cNvSpPr>
                <a:spLocks/>
              </p:cNvSpPr>
              <p:nvPr/>
            </p:nvSpPr>
            <p:spPr bwMode="auto">
              <a:xfrm>
                <a:off x="3142" y="143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2" name="Freeform 132"/>
              <p:cNvSpPr>
                <a:spLocks/>
              </p:cNvSpPr>
              <p:nvPr/>
            </p:nvSpPr>
            <p:spPr bwMode="auto">
              <a:xfrm>
                <a:off x="3139" y="14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3" name="Freeform 133"/>
              <p:cNvSpPr>
                <a:spLocks/>
              </p:cNvSpPr>
              <p:nvPr/>
            </p:nvSpPr>
            <p:spPr bwMode="auto">
              <a:xfrm>
                <a:off x="3136"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4" name="Freeform 134"/>
              <p:cNvSpPr>
                <a:spLocks/>
              </p:cNvSpPr>
              <p:nvPr/>
            </p:nvSpPr>
            <p:spPr bwMode="auto">
              <a:xfrm>
                <a:off x="3133"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5" name="Freeform 135"/>
              <p:cNvSpPr>
                <a:spLocks/>
              </p:cNvSpPr>
              <p:nvPr/>
            </p:nvSpPr>
            <p:spPr bwMode="auto">
              <a:xfrm>
                <a:off x="3129" y="143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6" name="Freeform 136"/>
              <p:cNvSpPr>
                <a:spLocks/>
              </p:cNvSpPr>
              <p:nvPr/>
            </p:nvSpPr>
            <p:spPr bwMode="auto">
              <a:xfrm>
                <a:off x="3126" y="1435"/>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7" name="Freeform 137"/>
              <p:cNvSpPr>
                <a:spLocks/>
              </p:cNvSpPr>
              <p:nvPr/>
            </p:nvSpPr>
            <p:spPr bwMode="auto">
              <a:xfrm>
                <a:off x="3123" y="143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8" name="Freeform 138"/>
              <p:cNvSpPr>
                <a:spLocks/>
              </p:cNvSpPr>
              <p:nvPr/>
            </p:nvSpPr>
            <p:spPr bwMode="auto">
              <a:xfrm>
                <a:off x="3120"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9" name="Freeform 139"/>
              <p:cNvSpPr>
                <a:spLocks/>
              </p:cNvSpPr>
              <p:nvPr/>
            </p:nvSpPr>
            <p:spPr bwMode="auto">
              <a:xfrm>
                <a:off x="3117"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0" name="Freeform 140"/>
              <p:cNvSpPr>
                <a:spLocks/>
              </p:cNvSpPr>
              <p:nvPr/>
            </p:nvSpPr>
            <p:spPr bwMode="auto">
              <a:xfrm>
                <a:off x="3114" y="1437"/>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1" name="Freeform 141"/>
              <p:cNvSpPr>
                <a:spLocks/>
              </p:cNvSpPr>
              <p:nvPr/>
            </p:nvSpPr>
            <p:spPr bwMode="auto">
              <a:xfrm>
                <a:off x="3111" y="143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2" name="Freeform 142"/>
              <p:cNvSpPr>
                <a:spLocks/>
              </p:cNvSpPr>
              <p:nvPr/>
            </p:nvSpPr>
            <p:spPr bwMode="auto">
              <a:xfrm>
                <a:off x="3108" y="14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3" name="Freeform 143"/>
              <p:cNvSpPr>
                <a:spLocks/>
              </p:cNvSpPr>
              <p:nvPr/>
            </p:nvSpPr>
            <p:spPr bwMode="auto">
              <a:xfrm>
                <a:off x="3105" y="143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4" name="Freeform 144"/>
              <p:cNvSpPr>
                <a:spLocks/>
              </p:cNvSpPr>
              <p:nvPr/>
            </p:nvSpPr>
            <p:spPr bwMode="auto">
              <a:xfrm>
                <a:off x="3101" y="143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5" name="Freeform 145"/>
              <p:cNvSpPr>
                <a:spLocks/>
              </p:cNvSpPr>
              <p:nvPr/>
            </p:nvSpPr>
            <p:spPr bwMode="auto">
              <a:xfrm>
                <a:off x="3098"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6" name="Freeform 146"/>
              <p:cNvSpPr>
                <a:spLocks/>
              </p:cNvSpPr>
              <p:nvPr/>
            </p:nvSpPr>
            <p:spPr bwMode="auto">
              <a:xfrm>
                <a:off x="3095"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7" name="Freeform 147"/>
              <p:cNvSpPr>
                <a:spLocks/>
              </p:cNvSpPr>
              <p:nvPr/>
            </p:nvSpPr>
            <p:spPr bwMode="auto">
              <a:xfrm>
                <a:off x="3092" y="144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8" name="Freeform 148"/>
              <p:cNvSpPr>
                <a:spLocks/>
              </p:cNvSpPr>
              <p:nvPr/>
            </p:nvSpPr>
            <p:spPr bwMode="auto">
              <a:xfrm>
                <a:off x="3089" y="144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9" name="Freeform 149"/>
              <p:cNvSpPr>
                <a:spLocks/>
              </p:cNvSpPr>
              <p:nvPr/>
            </p:nvSpPr>
            <p:spPr bwMode="auto">
              <a:xfrm>
                <a:off x="3085" y="144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0" name="Freeform 150"/>
              <p:cNvSpPr>
                <a:spLocks/>
              </p:cNvSpPr>
              <p:nvPr/>
            </p:nvSpPr>
            <p:spPr bwMode="auto">
              <a:xfrm>
                <a:off x="3082" y="14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1" name="Freeform 151"/>
              <p:cNvSpPr>
                <a:spLocks/>
              </p:cNvSpPr>
              <p:nvPr/>
            </p:nvSpPr>
            <p:spPr bwMode="auto">
              <a:xfrm>
                <a:off x="3079" y="144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2" name="Freeform 152"/>
              <p:cNvSpPr>
                <a:spLocks/>
              </p:cNvSpPr>
              <p:nvPr/>
            </p:nvSpPr>
            <p:spPr bwMode="auto">
              <a:xfrm>
                <a:off x="3076" y="144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3" name="Freeform 153"/>
              <p:cNvSpPr>
                <a:spLocks/>
              </p:cNvSpPr>
              <p:nvPr/>
            </p:nvSpPr>
            <p:spPr bwMode="auto">
              <a:xfrm>
                <a:off x="3073" y="144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4" name="Freeform 154"/>
              <p:cNvSpPr>
                <a:spLocks/>
              </p:cNvSpPr>
              <p:nvPr/>
            </p:nvSpPr>
            <p:spPr bwMode="auto">
              <a:xfrm>
                <a:off x="3069" y="144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5" name="Freeform 155"/>
              <p:cNvSpPr>
                <a:spLocks/>
              </p:cNvSpPr>
              <p:nvPr/>
            </p:nvSpPr>
            <p:spPr bwMode="auto">
              <a:xfrm>
                <a:off x="3066"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6" name="Freeform 156"/>
              <p:cNvSpPr>
                <a:spLocks/>
              </p:cNvSpPr>
              <p:nvPr/>
            </p:nvSpPr>
            <p:spPr bwMode="auto">
              <a:xfrm>
                <a:off x="3063"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7" name="Freeform 157"/>
              <p:cNvSpPr>
                <a:spLocks/>
              </p:cNvSpPr>
              <p:nvPr/>
            </p:nvSpPr>
            <p:spPr bwMode="auto">
              <a:xfrm>
                <a:off x="3060" y="14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8" name="Freeform 158"/>
              <p:cNvSpPr>
                <a:spLocks/>
              </p:cNvSpPr>
              <p:nvPr/>
            </p:nvSpPr>
            <p:spPr bwMode="auto">
              <a:xfrm>
                <a:off x="3057" y="144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9" name="Freeform 159"/>
              <p:cNvSpPr>
                <a:spLocks/>
              </p:cNvSpPr>
              <p:nvPr/>
            </p:nvSpPr>
            <p:spPr bwMode="auto">
              <a:xfrm>
                <a:off x="3054" y="144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0" name="Freeform 160"/>
              <p:cNvSpPr>
                <a:spLocks/>
              </p:cNvSpPr>
              <p:nvPr/>
            </p:nvSpPr>
            <p:spPr bwMode="auto">
              <a:xfrm>
                <a:off x="3050"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1" name="Freeform 161"/>
              <p:cNvSpPr>
                <a:spLocks/>
              </p:cNvSpPr>
              <p:nvPr/>
            </p:nvSpPr>
            <p:spPr bwMode="auto">
              <a:xfrm>
                <a:off x="3047"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2" name="Freeform 162"/>
              <p:cNvSpPr>
                <a:spLocks/>
              </p:cNvSpPr>
              <p:nvPr/>
            </p:nvSpPr>
            <p:spPr bwMode="auto">
              <a:xfrm>
                <a:off x="3045" y="144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3" name="Freeform 163"/>
              <p:cNvSpPr>
                <a:spLocks/>
              </p:cNvSpPr>
              <p:nvPr/>
            </p:nvSpPr>
            <p:spPr bwMode="auto">
              <a:xfrm>
                <a:off x="3042" y="14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4" name="Freeform 164"/>
              <p:cNvSpPr>
                <a:spLocks/>
              </p:cNvSpPr>
              <p:nvPr/>
            </p:nvSpPr>
            <p:spPr bwMode="auto">
              <a:xfrm>
                <a:off x="3038" y="14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5" name="Freeform 165"/>
              <p:cNvSpPr>
                <a:spLocks/>
              </p:cNvSpPr>
              <p:nvPr/>
            </p:nvSpPr>
            <p:spPr bwMode="auto">
              <a:xfrm>
                <a:off x="3035"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6" name="Freeform 166"/>
              <p:cNvSpPr>
                <a:spLocks/>
              </p:cNvSpPr>
              <p:nvPr/>
            </p:nvSpPr>
            <p:spPr bwMode="auto">
              <a:xfrm>
                <a:off x="3032"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7" name="Freeform 167"/>
              <p:cNvSpPr>
                <a:spLocks/>
              </p:cNvSpPr>
              <p:nvPr/>
            </p:nvSpPr>
            <p:spPr bwMode="auto">
              <a:xfrm>
                <a:off x="3029" y="145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8" name="Freeform 168"/>
              <p:cNvSpPr>
                <a:spLocks/>
              </p:cNvSpPr>
              <p:nvPr/>
            </p:nvSpPr>
            <p:spPr bwMode="auto">
              <a:xfrm>
                <a:off x="3026" y="14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9" name="Freeform 169"/>
              <p:cNvSpPr>
                <a:spLocks/>
              </p:cNvSpPr>
              <p:nvPr/>
            </p:nvSpPr>
            <p:spPr bwMode="auto">
              <a:xfrm>
                <a:off x="3022" y="14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0" name="Freeform 170"/>
              <p:cNvSpPr>
                <a:spLocks/>
              </p:cNvSpPr>
              <p:nvPr/>
            </p:nvSpPr>
            <p:spPr bwMode="auto">
              <a:xfrm>
                <a:off x="3019"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1" name="Freeform 171"/>
              <p:cNvSpPr>
                <a:spLocks/>
              </p:cNvSpPr>
              <p:nvPr/>
            </p:nvSpPr>
            <p:spPr bwMode="auto">
              <a:xfrm>
                <a:off x="3016"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2" name="Freeform 172"/>
              <p:cNvSpPr>
                <a:spLocks/>
              </p:cNvSpPr>
              <p:nvPr/>
            </p:nvSpPr>
            <p:spPr bwMode="auto">
              <a:xfrm>
                <a:off x="3013" y="145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3" name="Freeform 173"/>
              <p:cNvSpPr>
                <a:spLocks/>
              </p:cNvSpPr>
              <p:nvPr/>
            </p:nvSpPr>
            <p:spPr bwMode="auto">
              <a:xfrm>
                <a:off x="3010" y="145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4" name="Freeform 174"/>
              <p:cNvSpPr>
                <a:spLocks/>
              </p:cNvSpPr>
              <p:nvPr/>
            </p:nvSpPr>
            <p:spPr bwMode="auto">
              <a:xfrm>
                <a:off x="3006" y="14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5" name="Freeform 175"/>
              <p:cNvSpPr>
                <a:spLocks/>
              </p:cNvSpPr>
              <p:nvPr/>
            </p:nvSpPr>
            <p:spPr bwMode="auto">
              <a:xfrm>
                <a:off x="3003" y="145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6" name="Freeform 176"/>
              <p:cNvSpPr>
                <a:spLocks/>
              </p:cNvSpPr>
              <p:nvPr/>
            </p:nvSpPr>
            <p:spPr bwMode="auto">
              <a:xfrm>
                <a:off x="3000" y="145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7" name="Freeform 177"/>
              <p:cNvSpPr>
                <a:spLocks/>
              </p:cNvSpPr>
              <p:nvPr/>
            </p:nvSpPr>
            <p:spPr bwMode="auto">
              <a:xfrm>
                <a:off x="2997" y="145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8" name="Freeform 178"/>
              <p:cNvSpPr>
                <a:spLocks/>
              </p:cNvSpPr>
              <p:nvPr/>
            </p:nvSpPr>
            <p:spPr bwMode="auto">
              <a:xfrm>
                <a:off x="2994" y="145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9" name="Freeform 179"/>
              <p:cNvSpPr>
                <a:spLocks/>
              </p:cNvSpPr>
              <p:nvPr/>
            </p:nvSpPr>
            <p:spPr bwMode="auto">
              <a:xfrm>
                <a:off x="2990" y="14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0" name="Freeform 180"/>
              <p:cNvSpPr>
                <a:spLocks/>
              </p:cNvSpPr>
              <p:nvPr/>
            </p:nvSpPr>
            <p:spPr bwMode="auto">
              <a:xfrm>
                <a:off x="2987" y="145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1" name="Freeform 181"/>
              <p:cNvSpPr>
                <a:spLocks/>
              </p:cNvSpPr>
              <p:nvPr/>
            </p:nvSpPr>
            <p:spPr bwMode="auto">
              <a:xfrm>
                <a:off x="2984" y="14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2" name="Freeform 182"/>
              <p:cNvSpPr>
                <a:spLocks/>
              </p:cNvSpPr>
              <p:nvPr/>
            </p:nvSpPr>
            <p:spPr bwMode="auto">
              <a:xfrm>
                <a:off x="2981" y="14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3" name="Freeform 183"/>
              <p:cNvSpPr>
                <a:spLocks/>
              </p:cNvSpPr>
              <p:nvPr/>
            </p:nvSpPr>
            <p:spPr bwMode="auto">
              <a:xfrm>
                <a:off x="2978" y="146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4" name="Freeform 184"/>
              <p:cNvSpPr>
                <a:spLocks/>
              </p:cNvSpPr>
              <p:nvPr/>
            </p:nvSpPr>
            <p:spPr bwMode="auto">
              <a:xfrm>
                <a:off x="2975" y="146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5" name="Freeform 185"/>
              <p:cNvSpPr>
                <a:spLocks/>
              </p:cNvSpPr>
              <p:nvPr/>
            </p:nvSpPr>
            <p:spPr bwMode="auto">
              <a:xfrm>
                <a:off x="2972" y="146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6" name="Freeform 186"/>
              <p:cNvSpPr>
                <a:spLocks/>
              </p:cNvSpPr>
              <p:nvPr/>
            </p:nvSpPr>
            <p:spPr bwMode="auto">
              <a:xfrm>
                <a:off x="2969" y="14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7" name="Freeform 187"/>
              <p:cNvSpPr>
                <a:spLocks/>
              </p:cNvSpPr>
              <p:nvPr/>
            </p:nvSpPr>
            <p:spPr bwMode="auto">
              <a:xfrm>
                <a:off x="2966" y="146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8" name="Freeform 188"/>
              <p:cNvSpPr>
                <a:spLocks/>
              </p:cNvSpPr>
              <p:nvPr/>
            </p:nvSpPr>
            <p:spPr bwMode="auto">
              <a:xfrm>
                <a:off x="2962" y="14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9" name="Freeform 189"/>
              <p:cNvSpPr>
                <a:spLocks/>
              </p:cNvSpPr>
              <p:nvPr/>
            </p:nvSpPr>
            <p:spPr bwMode="auto">
              <a:xfrm>
                <a:off x="2959" y="146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0" name="Freeform 190"/>
              <p:cNvSpPr>
                <a:spLocks/>
              </p:cNvSpPr>
              <p:nvPr/>
            </p:nvSpPr>
            <p:spPr bwMode="auto">
              <a:xfrm>
                <a:off x="2956" y="146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1" name="Freeform 191"/>
              <p:cNvSpPr>
                <a:spLocks/>
              </p:cNvSpPr>
              <p:nvPr/>
            </p:nvSpPr>
            <p:spPr bwMode="auto">
              <a:xfrm>
                <a:off x="2953" y="146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2" name="Freeform 192"/>
              <p:cNvSpPr>
                <a:spLocks/>
              </p:cNvSpPr>
              <p:nvPr/>
            </p:nvSpPr>
            <p:spPr bwMode="auto">
              <a:xfrm>
                <a:off x="2950" y="146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3" name="Freeform 193"/>
              <p:cNvSpPr>
                <a:spLocks/>
              </p:cNvSpPr>
              <p:nvPr/>
            </p:nvSpPr>
            <p:spPr bwMode="auto">
              <a:xfrm>
                <a:off x="2946" y="146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4" name="Freeform 194"/>
              <p:cNvSpPr>
                <a:spLocks/>
              </p:cNvSpPr>
              <p:nvPr/>
            </p:nvSpPr>
            <p:spPr bwMode="auto">
              <a:xfrm>
                <a:off x="2943" y="14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5" name="Freeform 195"/>
              <p:cNvSpPr>
                <a:spLocks/>
              </p:cNvSpPr>
              <p:nvPr/>
            </p:nvSpPr>
            <p:spPr bwMode="auto">
              <a:xfrm>
                <a:off x="2940" y="146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6" name="Freeform 196"/>
              <p:cNvSpPr>
                <a:spLocks/>
              </p:cNvSpPr>
              <p:nvPr/>
            </p:nvSpPr>
            <p:spPr bwMode="auto">
              <a:xfrm>
                <a:off x="2937" y="146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7" name="Freeform 197"/>
              <p:cNvSpPr>
                <a:spLocks/>
              </p:cNvSpPr>
              <p:nvPr/>
            </p:nvSpPr>
            <p:spPr bwMode="auto">
              <a:xfrm>
                <a:off x="2934" y="14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8" name="Freeform 198"/>
              <p:cNvSpPr>
                <a:spLocks/>
              </p:cNvSpPr>
              <p:nvPr/>
            </p:nvSpPr>
            <p:spPr bwMode="auto">
              <a:xfrm>
                <a:off x="2930" y="146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9" name="Freeform 199"/>
              <p:cNvSpPr>
                <a:spLocks/>
              </p:cNvSpPr>
              <p:nvPr/>
            </p:nvSpPr>
            <p:spPr bwMode="auto">
              <a:xfrm>
                <a:off x="2927" y="146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0" name="Freeform 200"/>
              <p:cNvSpPr>
                <a:spLocks/>
              </p:cNvSpPr>
              <p:nvPr/>
            </p:nvSpPr>
            <p:spPr bwMode="auto">
              <a:xfrm>
                <a:off x="2924" y="14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1" name="Freeform 201"/>
              <p:cNvSpPr>
                <a:spLocks/>
              </p:cNvSpPr>
              <p:nvPr/>
            </p:nvSpPr>
            <p:spPr bwMode="auto">
              <a:xfrm>
                <a:off x="2921" y="14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2" name="Freeform 202"/>
              <p:cNvSpPr>
                <a:spLocks/>
              </p:cNvSpPr>
              <p:nvPr/>
            </p:nvSpPr>
            <p:spPr bwMode="auto">
              <a:xfrm>
                <a:off x="2918" y="146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3" name="Freeform 203"/>
              <p:cNvSpPr>
                <a:spLocks/>
              </p:cNvSpPr>
              <p:nvPr/>
            </p:nvSpPr>
            <p:spPr bwMode="auto">
              <a:xfrm>
                <a:off x="2914" y="146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4" name="Freeform 204"/>
              <p:cNvSpPr>
                <a:spLocks/>
              </p:cNvSpPr>
              <p:nvPr/>
            </p:nvSpPr>
            <p:spPr bwMode="auto">
              <a:xfrm>
                <a:off x="2911" y="1470"/>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5" name="Freeform 205"/>
              <p:cNvSpPr>
                <a:spLocks/>
              </p:cNvSpPr>
              <p:nvPr/>
            </p:nvSpPr>
            <p:spPr bwMode="auto">
              <a:xfrm>
                <a:off x="2908" y="14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6" name="Freeform 206"/>
              <p:cNvSpPr>
                <a:spLocks/>
              </p:cNvSpPr>
              <p:nvPr/>
            </p:nvSpPr>
            <p:spPr bwMode="auto">
              <a:xfrm>
                <a:off x="2905" y="147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7" name="Freeform 207"/>
              <p:cNvSpPr>
                <a:spLocks/>
              </p:cNvSpPr>
              <p:nvPr/>
            </p:nvSpPr>
            <p:spPr bwMode="auto">
              <a:xfrm>
                <a:off x="2902" y="14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8" name="Freeform 208"/>
              <p:cNvSpPr>
                <a:spLocks/>
              </p:cNvSpPr>
              <p:nvPr/>
            </p:nvSpPr>
            <p:spPr bwMode="auto">
              <a:xfrm>
                <a:off x="2899" y="147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9" name="Freeform 209"/>
              <p:cNvSpPr>
                <a:spLocks/>
              </p:cNvSpPr>
              <p:nvPr/>
            </p:nvSpPr>
            <p:spPr bwMode="auto">
              <a:xfrm>
                <a:off x="2896" y="147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0" name="Freeform 210"/>
              <p:cNvSpPr>
                <a:spLocks/>
              </p:cNvSpPr>
              <p:nvPr/>
            </p:nvSpPr>
            <p:spPr bwMode="auto">
              <a:xfrm>
                <a:off x="2893" y="14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1" name="Freeform 211"/>
              <p:cNvSpPr>
                <a:spLocks/>
              </p:cNvSpPr>
              <p:nvPr/>
            </p:nvSpPr>
            <p:spPr bwMode="auto">
              <a:xfrm>
                <a:off x="2890" y="147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2" name="Freeform 212"/>
              <p:cNvSpPr>
                <a:spLocks/>
              </p:cNvSpPr>
              <p:nvPr/>
            </p:nvSpPr>
            <p:spPr bwMode="auto">
              <a:xfrm>
                <a:off x="2886"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3" name="Freeform 213"/>
              <p:cNvSpPr>
                <a:spLocks/>
              </p:cNvSpPr>
              <p:nvPr/>
            </p:nvSpPr>
            <p:spPr bwMode="auto">
              <a:xfrm>
                <a:off x="2883"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4" name="Freeform 214"/>
              <p:cNvSpPr>
                <a:spLocks/>
              </p:cNvSpPr>
              <p:nvPr/>
            </p:nvSpPr>
            <p:spPr bwMode="auto">
              <a:xfrm>
                <a:off x="2880" y="14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5" name="Freeform 215"/>
              <p:cNvSpPr>
                <a:spLocks/>
              </p:cNvSpPr>
              <p:nvPr/>
            </p:nvSpPr>
            <p:spPr bwMode="auto">
              <a:xfrm>
                <a:off x="2877" y="147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6" name="Freeform 216"/>
              <p:cNvSpPr>
                <a:spLocks/>
              </p:cNvSpPr>
              <p:nvPr/>
            </p:nvSpPr>
            <p:spPr bwMode="auto">
              <a:xfrm>
                <a:off x="2874" y="147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7" name="Freeform 217"/>
              <p:cNvSpPr>
                <a:spLocks/>
              </p:cNvSpPr>
              <p:nvPr/>
            </p:nvSpPr>
            <p:spPr bwMode="auto">
              <a:xfrm>
                <a:off x="2870" y="14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8" name="Freeform 218"/>
              <p:cNvSpPr>
                <a:spLocks/>
              </p:cNvSpPr>
              <p:nvPr/>
            </p:nvSpPr>
            <p:spPr bwMode="auto">
              <a:xfrm>
                <a:off x="2867" y="147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9" name="Freeform 219"/>
              <p:cNvSpPr>
                <a:spLocks/>
              </p:cNvSpPr>
              <p:nvPr/>
            </p:nvSpPr>
            <p:spPr bwMode="auto">
              <a:xfrm>
                <a:off x="2864" y="147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0" name="Freeform 220"/>
              <p:cNvSpPr>
                <a:spLocks/>
              </p:cNvSpPr>
              <p:nvPr/>
            </p:nvSpPr>
            <p:spPr bwMode="auto">
              <a:xfrm>
                <a:off x="2861" y="147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1" name="Freeform 221"/>
              <p:cNvSpPr>
                <a:spLocks/>
              </p:cNvSpPr>
              <p:nvPr/>
            </p:nvSpPr>
            <p:spPr bwMode="auto">
              <a:xfrm>
                <a:off x="2858" y="147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2" name="Freeform 222"/>
              <p:cNvSpPr>
                <a:spLocks/>
              </p:cNvSpPr>
              <p:nvPr/>
            </p:nvSpPr>
            <p:spPr bwMode="auto">
              <a:xfrm>
                <a:off x="2854"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3" name="Freeform 223"/>
              <p:cNvSpPr>
                <a:spLocks/>
              </p:cNvSpPr>
              <p:nvPr/>
            </p:nvSpPr>
            <p:spPr bwMode="auto">
              <a:xfrm>
                <a:off x="2851"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4" name="Freeform 224"/>
              <p:cNvSpPr>
                <a:spLocks/>
              </p:cNvSpPr>
              <p:nvPr/>
            </p:nvSpPr>
            <p:spPr bwMode="auto">
              <a:xfrm>
                <a:off x="2848" y="148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5" name="Freeform 225"/>
              <p:cNvSpPr>
                <a:spLocks/>
              </p:cNvSpPr>
              <p:nvPr/>
            </p:nvSpPr>
            <p:spPr bwMode="auto">
              <a:xfrm>
                <a:off x="2845" y="148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6" name="Freeform 226"/>
              <p:cNvSpPr>
                <a:spLocks/>
              </p:cNvSpPr>
              <p:nvPr/>
            </p:nvSpPr>
            <p:spPr bwMode="auto">
              <a:xfrm>
                <a:off x="2842" y="148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7" name="Freeform 227"/>
              <p:cNvSpPr>
                <a:spLocks/>
              </p:cNvSpPr>
              <p:nvPr/>
            </p:nvSpPr>
            <p:spPr bwMode="auto">
              <a:xfrm>
                <a:off x="2839" y="148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8" name="Freeform 228"/>
              <p:cNvSpPr>
                <a:spLocks/>
              </p:cNvSpPr>
              <p:nvPr/>
            </p:nvSpPr>
            <p:spPr bwMode="auto">
              <a:xfrm>
                <a:off x="2835" y="148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9" name="Freeform 229"/>
              <p:cNvSpPr>
                <a:spLocks/>
              </p:cNvSpPr>
              <p:nvPr/>
            </p:nvSpPr>
            <p:spPr bwMode="auto">
              <a:xfrm>
                <a:off x="2833" y="148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0" name="Freeform 230"/>
              <p:cNvSpPr>
                <a:spLocks/>
              </p:cNvSpPr>
              <p:nvPr/>
            </p:nvSpPr>
            <p:spPr bwMode="auto">
              <a:xfrm>
                <a:off x="2830" y="148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1" name="Freeform 231"/>
              <p:cNvSpPr>
                <a:spLocks/>
              </p:cNvSpPr>
              <p:nvPr/>
            </p:nvSpPr>
            <p:spPr bwMode="auto">
              <a:xfrm>
                <a:off x="2827" y="14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2" name="Freeform 232"/>
              <p:cNvSpPr>
                <a:spLocks/>
              </p:cNvSpPr>
              <p:nvPr/>
            </p:nvSpPr>
            <p:spPr bwMode="auto">
              <a:xfrm>
                <a:off x="2823"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3" name="Freeform 233"/>
              <p:cNvSpPr>
                <a:spLocks/>
              </p:cNvSpPr>
              <p:nvPr/>
            </p:nvSpPr>
            <p:spPr bwMode="auto">
              <a:xfrm>
                <a:off x="2820"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4" name="Freeform 234"/>
              <p:cNvSpPr>
                <a:spLocks/>
              </p:cNvSpPr>
              <p:nvPr/>
            </p:nvSpPr>
            <p:spPr bwMode="auto">
              <a:xfrm>
                <a:off x="2817" y="148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5" name="Freeform 235"/>
              <p:cNvSpPr>
                <a:spLocks/>
              </p:cNvSpPr>
              <p:nvPr/>
            </p:nvSpPr>
            <p:spPr bwMode="auto">
              <a:xfrm>
                <a:off x="2814" y="148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6" name="Freeform 236"/>
              <p:cNvSpPr>
                <a:spLocks/>
              </p:cNvSpPr>
              <p:nvPr/>
            </p:nvSpPr>
            <p:spPr bwMode="auto">
              <a:xfrm>
                <a:off x="2811" y="14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7" name="Freeform 237"/>
              <p:cNvSpPr>
                <a:spLocks/>
              </p:cNvSpPr>
              <p:nvPr/>
            </p:nvSpPr>
            <p:spPr bwMode="auto">
              <a:xfrm>
                <a:off x="2807"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8" name="Freeform 238"/>
              <p:cNvSpPr>
                <a:spLocks/>
              </p:cNvSpPr>
              <p:nvPr/>
            </p:nvSpPr>
            <p:spPr bwMode="auto">
              <a:xfrm>
                <a:off x="2804"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9" name="Freeform 239"/>
              <p:cNvSpPr>
                <a:spLocks/>
              </p:cNvSpPr>
              <p:nvPr/>
            </p:nvSpPr>
            <p:spPr bwMode="auto">
              <a:xfrm>
                <a:off x="2801" y="14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0" name="Freeform 240"/>
              <p:cNvSpPr>
                <a:spLocks/>
              </p:cNvSpPr>
              <p:nvPr/>
            </p:nvSpPr>
            <p:spPr bwMode="auto">
              <a:xfrm>
                <a:off x="2798" y="148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1" name="Freeform 241"/>
              <p:cNvSpPr>
                <a:spLocks/>
              </p:cNvSpPr>
              <p:nvPr/>
            </p:nvSpPr>
            <p:spPr bwMode="auto">
              <a:xfrm>
                <a:off x="2795" y="14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2" name="Freeform 242"/>
              <p:cNvSpPr>
                <a:spLocks/>
              </p:cNvSpPr>
              <p:nvPr/>
            </p:nvSpPr>
            <p:spPr bwMode="auto">
              <a:xfrm>
                <a:off x="2791" y="149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3" name="Freeform 243"/>
              <p:cNvSpPr>
                <a:spLocks/>
              </p:cNvSpPr>
              <p:nvPr/>
            </p:nvSpPr>
            <p:spPr bwMode="auto">
              <a:xfrm>
                <a:off x="2788" y="149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4" name="Freeform 244"/>
              <p:cNvSpPr>
                <a:spLocks/>
              </p:cNvSpPr>
              <p:nvPr/>
            </p:nvSpPr>
            <p:spPr bwMode="auto">
              <a:xfrm>
                <a:off x="2785" y="149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5" name="Freeform 245"/>
              <p:cNvSpPr>
                <a:spLocks/>
              </p:cNvSpPr>
              <p:nvPr/>
            </p:nvSpPr>
            <p:spPr bwMode="auto">
              <a:xfrm>
                <a:off x="2782"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6" name="Freeform 246"/>
              <p:cNvSpPr>
                <a:spLocks/>
              </p:cNvSpPr>
              <p:nvPr/>
            </p:nvSpPr>
            <p:spPr bwMode="auto">
              <a:xfrm>
                <a:off x="2779"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7" name="Freeform 247"/>
              <p:cNvSpPr>
                <a:spLocks/>
              </p:cNvSpPr>
              <p:nvPr/>
            </p:nvSpPr>
            <p:spPr bwMode="auto">
              <a:xfrm>
                <a:off x="2775" y="149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8" name="Freeform 248"/>
              <p:cNvSpPr>
                <a:spLocks/>
              </p:cNvSpPr>
              <p:nvPr/>
            </p:nvSpPr>
            <p:spPr bwMode="auto">
              <a:xfrm>
                <a:off x="2772" y="149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9" name="Freeform 249"/>
              <p:cNvSpPr>
                <a:spLocks/>
              </p:cNvSpPr>
              <p:nvPr/>
            </p:nvSpPr>
            <p:spPr bwMode="auto">
              <a:xfrm>
                <a:off x="2769" y="149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0" name="Freeform 250"/>
              <p:cNvSpPr>
                <a:spLocks/>
              </p:cNvSpPr>
              <p:nvPr/>
            </p:nvSpPr>
            <p:spPr bwMode="auto">
              <a:xfrm>
                <a:off x="2766" y="149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1" name="Freeform 251"/>
              <p:cNvSpPr>
                <a:spLocks/>
              </p:cNvSpPr>
              <p:nvPr/>
            </p:nvSpPr>
            <p:spPr bwMode="auto">
              <a:xfrm>
                <a:off x="2763" y="149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2" name="Freeform 252"/>
              <p:cNvSpPr>
                <a:spLocks/>
              </p:cNvSpPr>
              <p:nvPr/>
            </p:nvSpPr>
            <p:spPr bwMode="auto">
              <a:xfrm>
                <a:off x="2760" y="1495"/>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3" name="Freeform 253"/>
              <p:cNvSpPr>
                <a:spLocks/>
              </p:cNvSpPr>
              <p:nvPr/>
            </p:nvSpPr>
            <p:spPr bwMode="auto">
              <a:xfrm>
                <a:off x="2757" y="149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4" name="Freeform 254"/>
              <p:cNvSpPr>
                <a:spLocks/>
              </p:cNvSpPr>
              <p:nvPr/>
            </p:nvSpPr>
            <p:spPr bwMode="auto">
              <a:xfrm>
                <a:off x="2754" y="149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5" name="Freeform 255"/>
              <p:cNvSpPr>
                <a:spLocks/>
              </p:cNvSpPr>
              <p:nvPr/>
            </p:nvSpPr>
            <p:spPr bwMode="auto">
              <a:xfrm>
                <a:off x="2751" y="14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6" name="Freeform 256"/>
              <p:cNvSpPr>
                <a:spLocks/>
              </p:cNvSpPr>
              <p:nvPr/>
            </p:nvSpPr>
            <p:spPr bwMode="auto">
              <a:xfrm>
                <a:off x="2747" y="14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7" name="Freeform 257"/>
              <p:cNvSpPr>
                <a:spLocks/>
              </p:cNvSpPr>
              <p:nvPr/>
            </p:nvSpPr>
            <p:spPr bwMode="auto">
              <a:xfrm>
                <a:off x="2744" y="14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8" name="Freeform 258"/>
              <p:cNvSpPr>
                <a:spLocks/>
              </p:cNvSpPr>
              <p:nvPr/>
            </p:nvSpPr>
            <p:spPr bwMode="auto">
              <a:xfrm>
                <a:off x="2741" y="149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9" name="Freeform 259"/>
              <p:cNvSpPr>
                <a:spLocks/>
              </p:cNvSpPr>
              <p:nvPr/>
            </p:nvSpPr>
            <p:spPr bwMode="auto">
              <a:xfrm>
                <a:off x="2738" y="14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10" name="Freeform 260"/>
              <p:cNvSpPr>
                <a:spLocks/>
              </p:cNvSpPr>
              <p:nvPr/>
            </p:nvSpPr>
            <p:spPr bwMode="auto">
              <a:xfrm>
                <a:off x="2735"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11" name="Freeform 261"/>
              <p:cNvSpPr>
                <a:spLocks/>
              </p:cNvSpPr>
              <p:nvPr/>
            </p:nvSpPr>
            <p:spPr bwMode="auto">
              <a:xfrm>
                <a:off x="2731" y="150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1664210" name="Group 262"/>
            <p:cNvGrpSpPr>
              <a:grpSpLocks/>
            </p:cNvGrpSpPr>
            <p:nvPr/>
          </p:nvGrpSpPr>
          <p:grpSpPr bwMode="auto">
            <a:xfrm>
              <a:off x="2099" y="1500"/>
              <a:ext cx="631" cy="105"/>
              <a:chOff x="2099" y="1500"/>
              <a:chExt cx="631" cy="105"/>
            </a:xfrm>
          </p:grpSpPr>
          <p:sp>
            <p:nvSpPr>
              <p:cNvPr id="1664312" name="Freeform 263"/>
              <p:cNvSpPr>
                <a:spLocks/>
              </p:cNvSpPr>
              <p:nvPr/>
            </p:nvSpPr>
            <p:spPr bwMode="auto">
              <a:xfrm>
                <a:off x="2728" y="15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3" name="Freeform 264"/>
              <p:cNvSpPr>
                <a:spLocks/>
              </p:cNvSpPr>
              <p:nvPr/>
            </p:nvSpPr>
            <p:spPr bwMode="auto">
              <a:xfrm>
                <a:off x="2725" y="15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4" name="Freeform 265"/>
              <p:cNvSpPr>
                <a:spLocks/>
              </p:cNvSpPr>
              <p:nvPr/>
            </p:nvSpPr>
            <p:spPr bwMode="auto">
              <a:xfrm>
                <a:off x="2722" y="150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5" name="Freeform 266"/>
              <p:cNvSpPr>
                <a:spLocks/>
              </p:cNvSpPr>
              <p:nvPr/>
            </p:nvSpPr>
            <p:spPr bwMode="auto">
              <a:xfrm>
                <a:off x="2719" y="150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6" name="Freeform 267"/>
              <p:cNvSpPr>
                <a:spLocks/>
              </p:cNvSpPr>
              <p:nvPr/>
            </p:nvSpPr>
            <p:spPr bwMode="auto">
              <a:xfrm>
                <a:off x="2715" y="150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7" name="Freeform 268"/>
              <p:cNvSpPr>
                <a:spLocks/>
              </p:cNvSpPr>
              <p:nvPr/>
            </p:nvSpPr>
            <p:spPr bwMode="auto">
              <a:xfrm>
                <a:off x="2712" y="1503"/>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8" name="Freeform 269"/>
              <p:cNvSpPr>
                <a:spLocks/>
              </p:cNvSpPr>
              <p:nvPr/>
            </p:nvSpPr>
            <p:spPr bwMode="auto">
              <a:xfrm>
                <a:off x="2709" y="15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9" name="Freeform 270"/>
              <p:cNvSpPr>
                <a:spLocks/>
              </p:cNvSpPr>
              <p:nvPr/>
            </p:nvSpPr>
            <p:spPr bwMode="auto">
              <a:xfrm>
                <a:off x="2706" y="15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0" name="Freeform 271"/>
              <p:cNvSpPr>
                <a:spLocks/>
              </p:cNvSpPr>
              <p:nvPr/>
            </p:nvSpPr>
            <p:spPr bwMode="auto">
              <a:xfrm>
                <a:off x="2703" y="15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1" name="Freeform 272"/>
              <p:cNvSpPr>
                <a:spLocks/>
              </p:cNvSpPr>
              <p:nvPr/>
            </p:nvSpPr>
            <p:spPr bwMode="auto">
              <a:xfrm>
                <a:off x="2699" y="150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2" name="Freeform 273"/>
              <p:cNvSpPr>
                <a:spLocks/>
              </p:cNvSpPr>
              <p:nvPr/>
            </p:nvSpPr>
            <p:spPr bwMode="auto">
              <a:xfrm>
                <a:off x="2696" y="15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3" name="Freeform 274"/>
              <p:cNvSpPr>
                <a:spLocks/>
              </p:cNvSpPr>
              <p:nvPr/>
            </p:nvSpPr>
            <p:spPr bwMode="auto">
              <a:xfrm>
                <a:off x="2694" y="150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4" name="Freeform 275"/>
              <p:cNvSpPr>
                <a:spLocks/>
              </p:cNvSpPr>
              <p:nvPr/>
            </p:nvSpPr>
            <p:spPr bwMode="auto">
              <a:xfrm>
                <a:off x="2691" y="150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5" name="Freeform 276"/>
              <p:cNvSpPr>
                <a:spLocks/>
              </p:cNvSpPr>
              <p:nvPr/>
            </p:nvSpPr>
            <p:spPr bwMode="auto">
              <a:xfrm>
                <a:off x="2687"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6" name="Freeform 277"/>
              <p:cNvSpPr>
                <a:spLocks/>
              </p:cNvSpPr>
              <p:nvPr/>
            </p:nvSpPr>
            <p:spPr bwMode="auto">
              <a:xfrm>
                <a:off x="2684"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7" name="Freeform 278"/>
              <p:cNvSpPr>
                <a:spLocks/>
              </p:cNvSpPr>
              <p:nvPr/>
            </p:nvSpPr>
            <p:spPr bwMode="auto">
              <a:xfrm>
                <a:off x="2681" y="150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8" name="Freeform 279"/>
              <p:cNvSpPr>
                <a:spLocks/>
              </p:cNvSpPr>
              <p:nvPr/>
            </p:nvSpPr>
            <p:spPr bwMode="auto">
              <a:xfrm>
                <a:off x="2678" y="15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9" name="Freeform 280"/>
              <p:cNvSpPr>
                <a:spLocks/>
              </p:cNvSpPr>
              <p:nvPr/>
            </p:nvSpPr>
            <p:spPr bwMode="auto">
              <a:xfrm>
                <a:off x="2675" y="150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0" name="Freeform 281"/>
              <p:cNvSpPr>
                <a:spLocks/>
              </p:cNvSpPr>
              <p:nvPr/>
            </p:nvSpPr>
            <p:spPr bwMode="auto">
              <a:xfrm>
                <a:off x="2671"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1" name="Freeform 282"/>
              <p:cNvSpPr>
                <a:spLocks/>
              </p:cNvSpPr>
              <p:nvPr/>
            </p:nvSpPr>
            <p:spPr bwMode="auto">
              <a:xfrm>
                <a:off x="2668"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2" name="Freeform 283"/>
              <p:cNvSpPr>
                <a:spLocks/>
              </p:cNvSpPr>
              <p:nvPr/>
            </p:nvSpPr>
            <p:spPr bwMode="auto">
              <a:xfrm>
                <a:off x="2665" y="15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3" name="Freeform 284"/>
              <p:cNvSpPr>
                <a:spLocks/>
              </p:cNvSpPr>
              <p:nvPr/>
            </p:nvSpPr>
            <p:spPr bwMode="auto">
              <a:xfrm>
                <a:off x="2662" y="151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4" name="Freeform 285"/>
              <p:cNvSpPr>
                <a:spLocks/>
              </p:cNvSpPr>
              <p:nvPr/>
            </p:nvSpPr>
            <p:spPr bwMode="auto">
              <a:xfrm>
                <a:off x="2659" y="151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5" name="Freeform 286"/>
              <p:cNvSpPr>
                <a:spLocks/>
              </p:cNvSpPr>
              <p:nvPr/>
            </p:nvSpPr>
            <p:spPr bwMode="auto">
              <a:xfrm>
                <a:off x="2655"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6" name="Freeform 287"/>
              <p:cNvSpPr>
                <a:spLocks/>
              </p:cNvSpPr>
              <p:nvPr/>
            </p:nvSpPr>
            <p:spPr bwMode="auto">
              <a:xfrm>
                <a:off x="2652"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7" name="Freeform 288"/>
              <p:cNvSpPr>
                <a:spLocks/>
              </p:cNvSpPr>
              <p:nvPr/>
            </p:nvSpPr>
            <p:spPr bwMode="auto">
              <a:xfrm>
                <a:off x="2649" y="15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8" name="Freeform 289"/>
              <p:cNvSpPr>
                <a:spLocks/>
              </p:cNvSpPr>
              <p:nvPr/>
            </p:nvSpPr>
            <p:spPr bwMode="auto">
              <a:xfrm>
                <a:off x="2646" y="15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9" name="Freeform 290"/>
              <p:cNvSpPr>
                <a:spLocks/>
              </p:cNvSpPr>
              <p:nvPr/>
            </p:nvSpPr>
            <p:spPr bwMode="auto">
              <a:xfrm>
                <a:off x="2643" y="151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0" name="Freeform 291"/>
              <p:cNvSpPr>
                <a:spLocks/>
              </p:cNvSpPr>
              <p:nvPr/>
            </p:nvSpPr>
            <p:spPr bwMode="auto">
              <a:xfrm>
                <a:off x="2639"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1" name="Freeform 292"/>
              <p:cNvSpPr>
                <a:spLocks/>
              </p:cNvSpPr>
              <p:nvPr/>
            </p:nvSpPr>
            <p:spPr bwMode="auto">
              <a:xfrm>
                <a:off x="2636"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2" name="Freeform 293"/>
              <p:cNvSpPr>
                <a:spLocks/>
              </p:cNvSpPr>
              <p:nvPr/>
            </p:nvSpPr>
            <p:spPr bwMode="auto">
              <a:xfrm>
                <a:off x="2633" y="151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3" name="Freeform 294"/>
              <p:cNvSpPr>
                <a:spLocks/>
              </p:cNvSpPr>
              <p:nvPr/>
            </p:nvSpPr>
            <p:spPr bwMode="auto">
              <a:xfrm>
                <a:off x="2630" y="15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4" name="Freeform 295"/>
              <p:cNvSpPr>
                <a:spLocks/>
              </p:cNvSpPr>
              <p:nvPr/>
            </p:nvSpPr>
            <p:spPr bwMode="auto">
              <a:xfrm>
                <a:off x="2627" y="15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5" name="Freeform 296"/>
              <p:cNvSpPr>
                <a:spLocks/>
              </p:cNvSpPr>
              <p:nvPr/>
            </p:nvSpPr>
            <p:spPr bwMode="auto">
              <a:xfrm>
                <a:off x="2624"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6" name="Freeform 297"/>
              <p:cNvSpPr>
                <a:spLocks/>
              </p:cNvSpPr>
              <p:nvPr/>
            </p:nvSpPr>
            <p:spPr bwMode="auto">
              <a:xfrm>
                <a:off x="2621"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7" name="Freeform 298"/>
              <p:cNvSpPr>
                <a:spLocks/>
              </p:cNvSpPr>
              <p:nvPr/>
            </p:nvSpPr>
            <p:spPr bwMode="auto">
              <a:xfrm>
                <a:off x="2618" y="15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8" name="Freeform 299"/>
              <p:cNvSpPr>
                <a:spLocks/>
              </p:cNvSpPr>
              <p:nvPr/>
            </p:nvSpPr>
            <p:spPr bwMode="auto">
              <a:xfrm>
                <a:off x="2615" y="151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9" name="Freeform 300"/>
              <p:cNvSpPr>
                <a:spLocks/>
              </p:cNvSpPr>
              <p:nvPr/>
            </p:nvSpPr>
            <p:spPr bwMode="auto">
              <a:xfrm>
                <a:off x="2612" y="15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0" name="Freeform 301"/>
              <p:cNvSpPr>
                <a:spLocks/>
              </p:cNvSpPr>
              <p:nvPr/>
            </p:nvSpPr>
            <p:spPr bwMode="auto">
              <a:xfrm>
                <a:off x="2608"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1" name="Freeform 302"/>
              <p:cNvSpPr>
                <a:spLocks/>
              </p:cNvSpPr>
              <p:nvPr/>
            </p:nvSpPr>
            <p:spPr bwMode="auto">
              <a:xfrm>
                <a:off x="2605"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2" name="Freeform 303"/>
              <p:cNvSpPr>
                <a:spLocks/>
              </p:cNvSpPr>
              <p:nvPr/>
            </p:nvSpPr>
            <p:spPr bwMode="auto">
              <a:xfrm>
                <a:off x="2602" y="152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3" name="Freeform 304"/>
              <p:cNvSpPr>
                <a:spLocks/>
              </p:cNvSpPr>
              <p:nvPr/>
            </p:nvSpPr>
            <p:spPr bwMode="auto">
              <a:xfrm>
                <a:off x="2599" y="152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4" name="Freeform 305"/>
              <p:cNvSpPr>
                <a:spLocks/>
              </p:cNvSpPr>
              <p:nvPr/>
            </p:nvSpPr>
            <p:spPr bwMode="auto">
              <a:xfrm>
                <a:off x="2596" y="152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5" name="Freeform 306"/>
              <p:cNvSpPr>
                <a:spLocks/>
              </p:cNvSpPr>
              <p:nvPr/>
            </p:nvSpPr>
            <p:spPr bwMode="auto">
              <a:xfrm>
                <a:off x="2592" y="15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6" name="Freeform 307"/>
              <p:cNvSpPr>
                <a:spLocks/>
              </p:cNvSpPr>
              <p:nvPr/>
            </p:nvSpPr>
            <p:spPr bwMode="auto">
              <a:xfrm>
                <a:off x="2589" y="15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7" name="Freeform 308"/>
              <p:cNvSpPr>
                <a:spLocks/>
              </p:cNvSpPr>
              <p:nvPr/>
            </p:nvSpPr>
            <p:spPr bwMode="auto">
              <a:xfrm>
                <a:off x="2586" y="152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8" name="Freeform 309"/>
              <p:cNvSpPr>
                <a:spLocks/>
              </p:cNvSpPr>
              <p:nvPr/>
            </p:nvSpPr>
            <p:spPr bwMode="auto">
              <a:xfrm>
                <a:off x="2583" y="152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9" name="Freeform 310"/>
              <p:cNvSpPr>
                <a:spLocks/>
              </p:cNvSpPr>
              <p:nvPr/>
            </p:nvSpPr>
            <p:spPr bwMode="auto">
              <a:xfrm>
                <a:off x="2580" y="152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0" name="Freeform 311"/>
              <p:cNvSpPr>
                <a:spLocks/>
              </p:cNvSpPr>
              <p:nvPr/>
            </p:nvSpPr>
            <p:spPr bwMode="auto">
              <a:xfrm>
                <a:off x="2576" y="152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1" name="Freeform 312"/>
              <p:cNvSpPr>
                <a:spLocks/>
              </p:cNvSpPr>
              <p:nvPr/>
            </p:nvSpPr>
            <p:spPr bwMode="auto">
              <a:xfrm>
                <a:off x="2573" y="152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2" name="Freeform 313"/>
              <p:cNvSpPr>
                <a:spLocks/>
              </p:cNvSpPr>
              <p:nvPr/>
            </p:nvSpPr>
            <p:spPr bwMode="auto">
              <a:xfrm>
                <a:off x="2570" y="152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3" name="Freeform 314"/>
              <p:cNvSpPr>
                <a:spLocks/>
              </p:cNvSpPr>
              <p:nvPr/>
            </p:nvSpPr>
            <p:spPr bwMode="auto">
              <a:xfrm>
                <a:off x="2567" y="15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4" name="Freeform 315"/>
              <p:cNvSpPr>
                <a:spLocks/>
              </p:cNvSpPr>
              <p:nvPr/>
            </p:nvSpPr>
            <p:spPr bwMode="auto">
              <a:xfrm>
                <a:off x="2564" y="152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5" name="Freeform 316"/>
              <p:cNvSpPr>
                <a:spLocks/>
              </p:cNvSpPr>
              <p:nvPr/>
            </p:nvSpPr>
            <p:spPr bwMode="auto">
              <a:xfrm>
                <a:off x="2560" y="15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6" name="Freeform 317"/>
              <p:cNvSpPr>
                <a:spLocks/>
              </p:cNvSpPr>
              <p:nvPr/>
            </p:nvSpPr>
            <p:spPr bwMode="auto">
              <a:xfrm>
                <a:off x="2557" y="1528"/>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7" name="Freeform 318"/>
              <p:cNvSpPr>
                <a:spLocks/>
              </p:cNvSpPr>
              <p:nvPr/>
            </p:nvSpPr>
            <p:spPr bwMode="auto">
              <a:xfrm>
                <a:off x="2555"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8" name="Freeform 319"/>
              <p:cNvSpPr>
                <a:spLocks/>
              </p:cNvSpPr>
              <p:nvPr/>
            </p:nvSpPr>
            <p:spPr bwMode="auto">
              <a:xfrm>
                <a:off x="2552"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9" name="Freeform 320"/>
              <p:cNvSpPr>
                <a:spLocks/>
              </p:cNvSpPr>
              <p:nvPr/>
            </p:nvSpPr>
            <p:spPr bwMode="auto">
              <a:xfrm>
                <a:off x="2548" y="15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0" name="Freeform 321"/>
              <p:cNvSpPr>
                <a:spLocks/>
              </p:cNvSpPr>
              <p:nvPr/>
            </p:nvSpPr>
            <p:spPr bwMode="auto">
              <a:xfrm>
                <a:off x="2545" y="153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1" name="Freeform 322"/>
              <p:cNvSpPr>
                <a:spLocks/>
              </p:cNvSpPr>
              <p:nvPr/>
            </p:nvSpPr>
            <p:spPr bwMode="auto">
              <a:xfrm>
                <a:off x="2542" y="153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2" name="Freeform 323"/>
              <p:cNvSpPr>
                <a:spLocks/>
              </p:cNvSpPr>
              <p:nvPr/>
            </p:nvSpPr>
            <p:spPr bwMode="auto">
              <a:xfrm>
                <a:off x="2539"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3" name="Freeform 324"/>
              <p:cNvSpPr>
                <a:spLocks/>
              </p:cNvSpPr>
              <p:nvPr/>
            </p:nvSpPr>
            <p:spPr bwMode="auto">
              <a:xfrm>
                <a:off x="2536"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4" name="Freeform 325"/>
              <p:cNvSpPr>
                <a:spLocks/>
              </p:cNvSpPr>
              <p:nvPr/>
            </p:nvSpPr>
            <p:spPr bwMode="auto">
              <a:xfrm>
                <a:off x="2532" y="153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5" name="Freeform 326"/>
              <p:cNvSpPr>
                <a:spLocks/>
              </p:cNvSpPr>
              <p:nvPr/>
            </p:nvSpPr>
            <p:spPr bwMode="auto">
              <a:xfrm>
                <a:off x="2529" y="153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6" name="Freeform 327"/>
              <p:cNvSpPr>
                <a:spLocks/>
              </p:cNvSpPr>
              <p:nvPr/>
            </p:nvSpPr>
            <p:spPr bwMode="auto">
              <a:xfrm>
                <a:off x="2526" y="15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7" name="Freeform 328"/>
              <p:cNvSpPr>
                <a:spLocks/>
              </p:cNvSpPr>
              <p:nvPr/>
            </p:nvSpPr>
            <p:spPr bwMode="auto">
              <a:xfrm>
                <a:off x="2523"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8" name="Freeform 329"/>
              <p:cNvSpPr>
                <a:spLocks/>
              </p:cNvSpPr>
              <p:nvPr/>
            </p:nvSpPr>
            <p:spPr bwMode="auto">
              <a:xfrm>
                <a:off x="2520"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9" name="Freeform 330"/>
              <p:cNvSpPr>
                <a:spLocks/>
              </p:cNvSpPr>
              <p:nvPr/>
            </p:nvSpPr>
            <p:spPr bwMode="auto">
              <a:xfrm>
                <a:off x="2516" y="15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0" name="Freeform 331"/>
              <p:cNvSpPr>
                <a:spLocks/>
              </p:cNvSpPr>
              <p:nvPr/>
            </p:nvSpPr>
            <p:spPr bwMode="auto">
              <a:xfrm>
                <a:off x="2513" y="1536"/>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1" name="Freeform 332"/>
              <p:cNvSpPr>
                <a:spLocks/>
              </p:cNvSpPr>
              <p:nvPr/>
            </p:nvSpPr>
            <p:spPr bwMode="auto">
              <a:xfrm>
                <a:off x="2510" y="153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2" name="Freeform 333"/>
              <p:cNvSpPr>
                <a:spLocks/>
              </p:cNvSpPr>
              <p:nvPr/>
            </p:nvSpPr>
            <p:spPr bwMode="auto">
              <a:xfrm>
                <a:off x="2507"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3" name="Freeform 334"/>
              <p:cNvSpPr>
                <a:spLocks/>
              </p:cNvSpPr>
              <p:nvPr/>
            </p:nvSpPr>
            <p:spPr bwMode="auto">
              <a:xfrm>
                <a:off x="2504"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4" name="Freeform 335"/>
              <p:cNvSpPr>
                <a:spLocks/>
              </p:cNvSpPr>
              <p:nvPr/>
            </p:nvSpPr>
            <p:spPr bwMode="auto">
              <a:xfrm>
                <a:off x="2500" y="15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5" name="Freeform 336"/>
              <p:cNvSpPr>
                <a:spLocks/>
              </p:cNvSpPr>
              <p:nvPr/>
            </p:nvSpPr>
            <p:spPr bwMode="auto">
              <a:xfrm>
                <a:off x="2497" y="153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6" name="Freeform 337"/>
              <p:cNvSpPr>
                <a:spLocks/>
              </p:cNvSpPr>
              <p:nvPr/>
            </p:nvSpPr>
            <p:spPr bwMode="auto">
              <a:xfrm>
                <a:off x="2494" y="153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7" name="Freeform 338"/>
              <p:cNvSpPr>
                <a:spLocks/>
              </p:cNvSpPr>
              <p:nvPr/>
            </p:nvSpPr>
            <p:spPr bwMode="auto">
              <a:xfrm>
                <a:off x="2491"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8" name="Freeform 339"/>
              <p:cNvSpPr>
                <a:spLocks/>
              </p:cNvSpPr>
              <p:nvPr/>
            </p:nvSpPr>
            <p:spPr bwMode="auto">
              <a:xfrm>
                <a:off x="2488"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9" name="Freeform 340"/>
              <p:cNvSpPr>
                <a:spLocks/>
              </p:cNvSpPr>
              <p:nvPr/>
            </p:nvSpPr>
            <p:spPr bwMode="auto">
              <a:xfrm>
                <a:off x="2485" y="154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0" name="Freeform 341"/>
              <p:cNvSpPr>
                <a:spLocks/>
              </p:cNvSpPr>
              <p:nvPr/>
            </p:nvSpPr>
            <p:spPr bwMode="auto">
              <a:xfrm>
                <a:off x="2482" y="15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1" name="Freeform 342"/>
              <p:cNvSpPr>
                <a:spLocks/>
              </p:cNvSpPr>
              <p:nvPr/>
            </p:nvSpPr>
            <p:spPr bwMode="auto">
              <a:xfrm>
                <a:off x="2479" y="154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2" name="Freeform 343"/>
              <p:cNvSpPr>
                <a:spLocks/>
              </p:cNvSpPr>
              <p:nvPr/>
            </p:nvSpPr>
            <p:spPr bwMode="auto">
              <a:xfrm>
                <a:off x="2476" y="154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3" name="Freeform 344"/>
              <p:cNvSpPr>
                <a:spLocks/>
              </p:cNvSpPr>
              <p:nvPr/>
            </p:nvSpPr>
            <p:spPr bwMode="auto">
              <a:xfrm>
                <a:off x="2472" y="15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4" name="Freeform 345"/>
              <p:cNvSpPr>
                <a:spLocks/>
              </p:cNvSpPr>
              <p:nvPr/>
            </p:nvSpPr>
            <p:spPr bwMode="auto">
              <a:xfrm>
                <a:off x="2469" y="154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5" name="Freeform 346"/>
              <p:cNvSpPr>
                <a:spLocks/>
              </p:cNvSpPr>
              <p:nvPr/>
            </p:nvSpPr>
            <p:spPr bwMode="auto">
              <a:xfrm>
                <a:off x="2466" y="154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6" name="Freeform 347"/>
              <p:cNvSpPr>
                <a:spLocks/>
              </p:cNvSpPr>
              <p:nvPr/>
            </p:nvSpPr>
            <p:spPr bwMode="auto">
              <a:xfrm>
                <a:off x="2463" y="15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7" name="Freeform 348"/>
              <p:cNvSpPr>
                <a:spLocks/>
              </p:cNvSpPr>
              <p:nvPr/>
            </p:nvSpPr>
            <p:spPr bwMode="auto">
              <a:xfrm>
                <a:off x="2460" y="154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8" name="Freeform 349"/>
              <p:cNvSpPr>
                <a:spLocks/>
              </p:cNvSpPr>
              <p:nvPr/>
            </p:nvSpPr>
            <p:spPr bwMode="auto">
              <a:xfrm>
                <a:off x="2456" y="154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9" name="Freeform 350"/>
              <p:cNvSpPr>
                <a:spLocks/>
              </p:cNvSpPr>
              <p:nvPr/>
            </p:nvSpPr>
            <p:spPr bwMode="auto">
              <a:xfrm>
                <a:off x="2453" y="154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0" name="Freeform 351"/>
              <p:cNvSpPr>
                <a:spLocks/>
              </p:cNvSpPr>
              <p:nvPr/>
            </p:nvSpPr>
            <p:spPr bwMode="auto">
              <a:xfrm>
                <a:off x="2450" y="15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1" name="Freeform 352"/>
              <p:cNvSpPr>
                <a:spLocks/>
              </p:cNvSpPr>
              <p:nvPr/>
            </p:nvSpPr>
            <p:spPr bwMode="auto">
              <a:xfrm>
                <a:off x="2447" y="15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2" name="Freeform 353"/>
              <p:cNvSpPr>
                <a:spLocks/>
              </p:cNvSpPr>
              <p:nvPr/>
            </p:nvSpPr>
            <p:spPr bwMode="auto">
              <a:xfrm>
                <a:off x="2444" y="154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3" name="Freeform 354"/>
              <p:cNvSpPr>
                <a:spLocks/>
              </p:cNvSpPr>
              <p:nvPr/>
            </p:nvSpPr>
            <p:spPr bwMode="auto">
              <a:xfrm>
                <a:off x="2440" y="154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4" name="Freeform 355"/>
              <p:cNvSpPr>
                <a:spLocks/>
              </p:cNvSpPr>
              <p:nvPr/>
            </p:nvSpPr>
            <p:spPr bwMode="auto">
              <a:xfrm>
                <a:off x="2437" y="154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5" name="Freeform 356"/>
              <p:cNvSpPr>
                <a:spLocks/>
              </p:cNvSpPr>
              <p:nvPr/>
            </p:nvSpPr>
            <p:spPr bwMode="auto">
              <a:xfrm>
                <a:off x="2434" y="15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6" name="Freeform 357"/>
              <p:cNvSpPr>
                <a:spLocks/>
              </p:cNvSpPr>
              <p:nvPr/>
            </p:nvSpPr>
            <p:spPr bwMode="auto">
              <a:xfrm>
                <a:off x="2431" y="15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7" name="Freeform 358"/>
              <p:cNvSpPr>
                <a:spLocks/>
              </p:cNvSpPr>
              <p:nvPr/>
            </p:nvSpPr>
            <p:spPr bwMode="auto">
              <a:xfrm>
                <a:off x="2428" y="15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8" name="Freeform 359"/>
              <p:cNvSpPr>
                <a:spLocks/>
              </p:cNvSpPr>
              <p:nvPr/>
            </p:nvSpPr>
            <p:spPr bwMode="auto">
              <a:xfrm>
                <a:off x="2424" y="155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9" name="Freeform 360"/>
              <p:cNvSpPr>
                <a:spLocks/>
              </p:cNvSpPr>
              <p:nvPr/>
            </p:nvSpPr>
            <p:spPr bwMode="auto">
              <a:xfrm>
                <a:off x="2421" y="155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0" name="Freeform 361"/>
              <p:cNvSpPr>
                <a:spLocks/>
              </p:cNvSpPr>
              <p:nvPr/>
            </p:nvSpPr>
            <p:spPr bwMode="auto">
              <a:xfrm>
                <a:off x="2418"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1" name="Freeform 362"/>
              <p:cNvSpPr>
                <a:spLocks/>
              </p:cNvSpPr>
              <p:nvPr/>
            </p:nvSpPr>
            <p:spPr bwMode="auto">
              <a:xfrm>
                <a:off x="2415"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2" name="Freeform 363"/>
              <p:cNvSpPr>
                <a:spLocks/>
              </p:cNvSpPr>
              <p:nvPr/>
            </p:nvSpPr>
            <p:spPr bwMode="auto">
              <a:xfrm>
                <a:off x="2413" y="15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3" name="Freeform 364"/>
              <p:cNvSpPr>
                <a:spLocks/>
              </p:cNvSpPr>
              <p:nvPr/>
            </p:nvSpPr>
            <p:spPr bwMode="auto">
              <a:xfrm>
                <a:off x="2409" y="15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4" name="Freeform 365"/>
              <p:cNvSpPr>
                <a:spLocks/>
              </p:cNvSpPr>
              <p:nvPr/>
            </p:nvSpPr>
            <p:spPr bwMode="auto">
              <a:xfrm>
                <a:off x="2406" y="155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5" name="Freeform 366"/>
              <p:cNvSpPr>
                <a:spLocks/>
              </p:cNvSpPr>
              <p:nvPr/>
            </p:nvSpPr>
            <p:spPr bwMode="auto">
              <a:xfrm>
                <a:off x="2403" y="155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6" name="Freeform 367"/>
              <p:cNvSpPr>
                <a:spLocks/>
              </p:cNvSpPr>
              <p:nvPr/>
            </p:nvSpPr>
            <p:spPr bwMode="auto">
              <a:xfrm>
                <a:off x="2400" y="15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7" name="Freeform 368"/>
              <p:cNvSpPr>
                <a:spLocks/>
              </p:cNvSpPr>
              <p:nvPr/>
            </p:nvSpPr>
            <p:spPr bwMode="auto">
              <a:xfrm>
                <a:off x="2397" y="15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8" name="Freeform 369"/>
              <p:cNvSpPr>
                <a:spLocks/>
              </p:cNvSpPr>
              <p:nvPr/>
            </p:nvSpPr>
            <p:spPr bwMode="auto">
              <a:xfrm>
                <a:off x="2393" y="155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9" name="Freeform 370"/>
              <p:cNvSpPr>
                <a:spLocks/>
              </p:cNvSpPr>
              <p:nvPr/>
            </p:nvSpPr>
            <p:spPr bwMode="auto">
              <a:xfrm>
                <a:off x="2390" y="15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0" name="Freeform 371"/>
              <p:cNvSpPr>
                <a:spLocks/>
              </p:cNvSpPr>
              <p:nvPr/>
            </p:nvSpPr>
            <p:spPr bwMode="auto">
              <a:xfrm>
                <a:off x="2387" y="155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1" name="Freeform 372"/>
              <p:cNvSpPr>
                <a:spLocks/>
              </p:cNvSpPr>
              <p:nvPr/>
            </p:nvSpPr>
            <p:spPr bwMode="auto">
              <a:xfrm>
                <a:off x="2384" y="155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2" name="Freeform 373"/>
              <p:cNvSpPr>
                <a:spLocks/>
              </p:cNvSpPr>
              <p:nvPr/>
            </p:nvSpPr>
            <p:spPr bwMode="auto">
              <a:xfrm>
                <a:off x="2381"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3" name="Freeform 374"/>
              <p:cNvSpPr>
                <a:spLocks/>
              </p:cNvSpPr>
              <p:nvPr/>
            </p:nvSpPr>
            <p:spPr bwMode="auto">
              <a:xfrm>
                <a:off x="2377" y="15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4" name="Freeform 375"/>
              <p:cNvSpPr>
                <a:spLocks/>
              </p:cNvSpPr>
              <p:nvPr/>
            </p:nvSpPr>
            <p:spPr bwMode="auto">
              <a:xfrm>
                <a:off x="2374" y="15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5" name="Freeform 376"/>
              <p:cNvSpPr>
                <a:spLocks/>
              </p:cNvSpPr>
              <p:nvPr/>
            </p:nvSpPr>
            <p:spPr bwMode="auto">
              <a:xfrm>
                <a:off x="2371" y="155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6" name="Freeform 377"/>
              <p:cNvSpPr>
                <a:spLocks/>
              </p:cNvSpPr>
              <p:nvPr/>
            </p:nvSpPr>
            <p:spPr bwMode="auto">
              <a:xfrm>
                <a:off x="2368" y="155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7" name="Freeform 378"/>
              <p:cNvSpPr>
                <a:spLocks/>
              </p:cNvSpPr>
              <p:nvPr/>
            </p:nvSpPr>
            <p:spPr bwMode="auto">
              <a:xfrm>
                <a:off x="2365" y="156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8" name="Freeform 379"/>
              <p:cNvSpPr>
                <a:spLocks/>
              </p:cNvSpPr>
              <p:nvPr/>
            </p:nvSpPr>
            <p:spPr bwMode="auto">
              <a:xfrm>
                <a:off x="2361" y="156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9" name="Freeform 380"/>
              <p:cNvSpPr>
                <a:spLocks/>
              </p:cNvSpPr>
              <p:nvPr/>
            </p:nvSpPr>
            <p:spPr bwMode="auto">
              <a:xfrm>
                <a:off x="2358" y="156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0" name="Freeform 381"/>
              <p:cNvSpPr>
                <a:spLocks/>
              </p:cNvSpPr>
              <p:nvPr/>
            </p:nvSpPr>
            <p:spPr bwMode="auto">
              <a:xfrm>
                <a:off x="2355" y="156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1" name="Freeform 382"/>
              <p:cNvSpPr>
                <a:spLocks/>
              </p:cNvSpPr>
              <p:nvPr/>
            </p:nvSpPr>
            <p:spPr bwMode="auto">
              <a:xfrm>
                <a:off x="2352" y="156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2" name="Freeform 383"/>
              <p:cNvSpPr>
                <a:spLocks/>
              </p:cNvSpPr>
              <p:nvPr/>
            </p:nvSpPr>
            <p:spPr bwMode="auto">
              <a:xfrm>
                <a:off x="2349" y="15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3" name="Freeform 384"/>
              <p:cNvSpPr>
                <a:spLocks/>
              </p:cNvSpPr>
              <p:nvPr/>
            </p:nvSpPr>
            <p:spPr bwMode="auto">
              <a:xfrm>
                <a:off x="2345" y="156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4" name="Freeform 385"/>
              <p:cNvSpPr>
                <a:spLocks/>
              </p:cNvSpPr>
              <p:nvPr/>
            </p:nvSpPr>
            <p:spPr bwMode="auto">
              <a:xfrm>
                <a:off x="2343"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5" name="Freeform 386"/>
              <p:cNvSpPr>
                <a:spLocks/>
              </p:cNvSpPr>
              <p:nvPr/>
            </p:nvSpPr>
            <p:spPr bwMode="auto">
              <a:xfrm>
                <a:off x="2340"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6" name="Freeform 387"/>
              <p:cNvSpPr>
                <a:spLocks/>
              </p:cNvSpPr>
              <p:nvPr/>
            </p:nvSpPr>
            <p:spPr bwMode="auto">
              <a:xfrm>
                <a:off x="2337"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7" name="Freeform 388"/>
              <p:cNvSpPr>
                <a:spLocks/>
              </p:cNvSpPr>
              <p:nvPr/>
            </p:nvSpPr>
            <p:spPr bwMode="auto">
              <a:xfrm>
                <a:off x="2333" y="156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8" name="Freeform 389"/>
              <p:cNvSpPr>
                <a:spLocks/>
              </p:cNvSpPr>
              <p:nvPr/>
            </p:nvSpPr>
            <p:spPr bwMode="auto">
              <a:xfrm>
                <a:off x="2330" y="15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9" name="Freeform 390"/>
              <p:cNvSpPr>
                <a:spLocks/>
              </p:cNvSpPr>
              <p:nvPr/>
            </p:nvSpPr>
            <p:spPr bwMode="auto">
              <a:xfrm>
                <a:off x="2327" y="15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0" name="Freeform 391"/>
              <p:cNvSpPr>
                <a:spLocks/>
              </p:cNvSpPr>
              <p:nvPr/>
            </p:nvSpPr>
            <p:spPr bwMode="auto">
              <a:xfrm>
                <a:off x="2324"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1" name="Freeform 392"/>
              <p:cNvSpPr>
                <a:spLocks/>
              </p:cNvSpPr>
              <p:nvPr/>
            </p:nvSpPr>
            <p:spPr bwMode="auto">
              <a:xfrm>
                <a:off x="2321"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2" name="Freeform 393"/>
              <p:cNvSpPr>
                <a:spLocks/>
              </p:cNvSpPr>
              <p:nvPr/>
            </p:nvSpPr>
            <p:spPr bwMode="auto">
              <a:xfrm>
                <a:off x="2317" y="156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3" name="Freeform 394"/>
              <p:cNvSpPr>
                <a:spLocks/>
              </p:cNvSpPr>
              <p:nvPr/>
            </p:nvSpPr>
            <p:spPr bwMode="auto">
              <a:xfrm>
                <a:off x="2314" y="156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4" name="Freeform 395"/>
              <p:cNvSpPr>
                <a:spLocks/>
              </p:cNvSpPr>
              <p:nvPr/>
            </p:nvSpPr>
            <p:spPr bwMode="auto">
              <a:xfrm>
                <a:off x="2311" y="156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5" name="Freeform 396"/>
              <p:cNvSpPr>
                <a:spLocks/>
              </p:cNvSpPr>
              <p:nvPr/>
            </p:nvSpPr>
            <p:spPr bwMode="auto">
              <a:xfrm>
                <a:off x="2308"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6" name="Freeform 397"/>
              <p:cNvSpPr>
                <a:spLocks/>
              </p:cNvSpPr>
              <p:nvPr/>
            </p:nvSpPr>
            <p:spPr bwMode="auto">
              <a:xfrm>
                <a:off x="2305"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7" name="Freeform 398"/>
              <p:cNvSpPr>
                <a:spLocks/>
              </p:cNvSpPr>
              <p:nvPr/>
            </p:nvSpPr>
            <p:spPr bwMode="auto">
              <a:xfrm>
                <a:off x="2301" y="157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8" name="Freeform 399"/>
              <p:cNvSpPr>
                <a:spLocks/>
              </p:cNvSpPr>
              <p:nvPr/>
            </p:nvSpPr>
            <p:spPr bwMode="auto">
              <a:xfrm>
                <a:off x="2298" y="15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9" name="Freeform 400"/>
              <p:cNvSpPr>
                <a:spLocks/>
              </p:cNvSpPr>
              <p:nvPr/>
            </p:nvSpPr>
            <p:spPr bwMode="auto">
              <a:xfrm>
                <a:off x="2295" y="15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0" name="Freeform 401"/>
              <p:cNvSpPr>
                <a:spLocks/>
              </p:cNvSpPr>
              <p:nvPr/>
            </p:nvSpPr>
            <p:spPr bwMode="auto">
              <a:xfrm>
                <a:off x="2292"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1" name="Freeform 402"/>
              <p:cNvSpPr>
                <a:spLocks/>
              </p:cNvSpPr>
              <p:nvPr/>
            </p:nvSpPr>
            <p:spPr bwMode="auto">
              <a:xfrm>
                <a:off x="2289"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2" name="Freeform 403"/>
              <p:cNvSpPr>
                <a:spLocks/>
              </p:cNvSpPr>
              <p:nvPr/>
            </p:nvSpPr>
            <p:spPr bwMode="auto">
              <a:xfrm>
                <a:off x="2285" y="157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3" name="Freeform 404"/>
              <p:cNvSpPr>
                <a:spLocks/>
              </p:cNvSpPr>
              <p:nvPr/>
            </p:nvSpPr>
            <p:spPr bwMode="auto">
              <a:xfrm>
                <a:off x="2282" y="1573"/>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4" name="Freeform 405"/>
              <p:cNvSpPr>
                <a:spLocks/>
              </p:cNvSpPr>
              <p:nvPr/>
            </p:nvSpPr>
            <p:spPr bwMode="auto">
              <a:xfrm>
                <a:off x="2279" y="157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5" name="Freeform 406"/>
              <p:cNvSpPr>
                <a:spLocks/>
              </p:cNvSpPr>
              <p:nvPr/>
            </p:nvSpPr>
            <p:spPr bwMode="auto">
              <a:xfrm>
                <a:off x="2276" y="157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6" name="Freeform 407"/>
              <p:cNvSpPr>
                <a:spLocks/>
              </p:cNvSpPr>
              <p:nvPr/>
            </p:nvSpPr>
            <p:spPr bwMode="auto">
              <a:xfrm>
                <a:off x="2273" y="15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7" name="Freeform 408"/>
              <p:cNvSpPr>
                <a:spLocks/>
              </p:cNvSpPr>
              <p:nvPr/>
            </p:nvSpPr>
            <p:spPr bwMode="auto">
              <a:xfrm>
                <a:off x="2270" y="157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8" name="Freeform 409"/>
              <p:cNvSpPr>
                <a:spLocks/>
              </p:cNvSpPr>
              <p:nvPr/>
            </p:nvSpPr>
            <p:spPr bwMode="auto">
              <a:xfrm>
                <a:off x="2267" y="157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9" name="Freeform 410"/>
              <p:cNvSpPr>
                <a:spLocks/>
              </p:cNvSpPr>
              <p:nvPr/>
            </p:nvSpPr>
            <p:spPr bwMode="auto">
              <a:xfrm>
                <a:off x="2264"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0" name="Freeform 411"/>
              <p:cNvSpPr>
                <a:spLocks/>
              </p:cNvSpPr>
              <p:nvPr/>
            </p:nvSpPr>
            <p:spPr bwMode="auto">
              <a:xfrm>
                <a:off x="2261" y="157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1" name="Freeform 412"/>
              <p:cNvSpPr>
                <a:spLocks/>
              </p:cNvSpPr>
              <p:nvPr/>
            </p:nvSpPr>
            <p:spPr bwMode="auto">
              <a:xfrm>
                <a:off x="2257" y="157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2" name="Freeform 413"/>
              <p:cNvSpPr>
                <a:spLocks/>
              </p:cNvSpPr>
              <p:nvPr/>
            </p:nvSpPr>
            <p:spPr bwMode="auto">
              <a:xfrm>
                <a:off x="2254"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3" name="Freeform 414"/>
              <p:cNvSpPr>
                <a:spLocks/>
              </p:cNvSpPr>
              <p:nvPr/>
            </p:nvSpPr>
            <p:spPr bwMode="auto">
              <a:xfrm>
                <a:off x="2251"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4" name="Freeform 415"/>
              <p:cNvSpPr>
                <a:spLocks/>
              </p:cNvSpPr>
              <p:nvPr/>
            </p:nvSpPr>
            <p:spPr bwMode="auto">
              <a:xfrm>
                <a:off x="2248" y="157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5" name="Freeform 416"/>
              <p:cNvSpPr>
                <a:spLocks/>
              </p:cNvSpPr>
              <p:nvPr/>
            </p:nvSpPr>
            <p:spPr bwMode="auto">
              <a:xfrm>
                <a:off x="2245" y="1580"/>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6" name="Freeform 417"/>
              <p:cNvSpPr>
                <a:spLocks/>
              </p:cNvSpPr>
              <p:nvPr/>
            </p:nvSpPr>
            <p:spPr bwMode="auto">
              <a:xfrm>
                <a:off x="2241" y="158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7" name="Freeform 418"/>
              <p:cNvSpPr>
                <a:spLocks/>
              </p:cNvSpPr>
              <p:nvPr/>
            </p:nvSpPr>
            <p:spPr bwMode="auto">
              <a:xfrm>
                <a:off x="2238"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8" name="Freeform 419"/>
              <p:cNvSpPr>
                <a:spLocks/>
              </p:cNvSpPr>
              <p:nvPr/>
            </p:nvSpPr>
            <p:spPr bwMode="auto">
              <a:xfrm>
                <a:off x="2235"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9" name="Freeform 420"/>
              <p:cNvSpPr>
                <a:spLocks/>
              </p:cNvSpPr>
              <p:nvPr/>
            </p:nvSpPr>
            <p:spPr bwMode="auto">
              <a:xfrm>
                <a:off x="2232" y="15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0" name="Freeform 421"/>
              <p:cNvSpPr>
                <a:spLocks/>
              </p:cNvSpPr>
              <p:nvPr/>
            </p:nvSpPr>
            <p:spPr bwMode="auto">
              <a:xfrm>
                <a:off x="2229" y="158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1" name="Freeform 422"/>
              <p:cNvSpPr>
                <a:spLocks/>
              </p:cNvSpPr>
              <p:nvPr/>
            </p:nvSpPr>
            <p:spPr bwMode="auto">
              <a:xfrm>
                <a:off x="2225" y="158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2" name="Freeform 423"/>
              <p:cNvSpPr>
                <a:spLocks/>
              </p:cNvSpPr>
              <p:nvPr/>
            </p:nvSpPr>
            <p:spPr bwMode="auto">
              <a:xfrm>
                <a:off x="2222"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3" name="Freeform 424"/>
              <p:cNvSpPr>
                <a:spLocks/>
              </p:cNvSpPr>
              <p:nvPr/>
            </p:nvSpPr>
            <p:spPr bwMode="auto">
              <a:xfrm>
                <a:off x="2219"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4" name="Freeform 425"/>
              <p:cNvSpPr>
                <a:spLocks/>
              </p:cNvSpPr>
              <p:nvPr/>
            </p:nvSpPr>
            <p:spPr bwMode="auto">
              <a:xfrm>
                <a:off x="2216" y="15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5" name="Freeform 426"/>
              <p:cNvSpPr>
                <a:spLocks/>
              </p:cNvSpPr>
              <p:nvPr/>
            </p:nvSpPr>
            <p:spPr bwMode="auto">
              <a:xfrm>
                <a:off x="2213" y="158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6" name="Freeform 427"/>
              <p:cNvSpPr>
                <a:spLocks/>
              </p:cNvSpPr>
              <p:nvPr/>
            </p:nvSpPr>
            <p:spPr bwMode="auto">
              <a:xfrm>
                <a:off x="2209" y="158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7" name="Freeform 428"/>
              <p:cNvSpPr>
                <a:spLocks/>
              </p:cNvSpPr>
              <p:nvPr/>
            </p:nvSpPr>
            <p:spPr bwMode="auto">
              <a:xfrm>
                <a:off x="2206" y="1586"/>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8" name="Freeform 429"/>
              <p:cNvSpPr>
                <a:spLocks/>
              </p:cNvSpPr>
              <p:nvPr/>
            </p:nvSpPr>
            <p:spPr bwMode="auto">
              <a:xfrm>
                <a:off x="2204" y="15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9" name="Freeform 430"/>
              <p:cNvSpPr>
                <a:spLocks/>
              </p:cNvSpPr>
              <p:nvPr/>
            </p:nvSpPr>
            <p:spPr bwMode="auto">
              <a:xfrm>
                <a:off x="2201" y="158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0" name="Freeform 431"/>
              <p:cNvSpPr>
                <a:spLocks/>
              </p:cNvSpPr>
              <p:nvPr/>
            </p:nvSpPr>
            <p:spPr bwMode="auto">
              <a:xfrm>
                <a:off x="2198" y="158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1" name="Freeform 432"/>
              <p:cNvSpPr>
                <a:spLocks/>
              </p:cNvSpPr>
              <p:nvPr/>
            </p:nvSpPr>
            <p:spPr bwMode="auto">
              <a:xfrm>
                <a:off x="2194" y="15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2" name="Freeform 433"/>
              <p:cNvSpPr>
                <a:spLocks/>
              </p:cNvSpPr>
              <p:nvPr/>
            </p:nvSpPr>
            <p:spPr bwMode="auto">
              <a:xfrm>
                <a:off x="2191"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3" name="Freeform 434"/>
              <p:cNvSpPr>
                <a:spLocks/>
              </p:cNvSpPr>
              <p:nvPr/>
            </p:nvSpPr>
            <p:spPr bwMode="auto">
              <a:xfrm>
                <a:off x="2188"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4" name="Freeform 435"/>
              <p:cNvSpPr>
                <a:spLocks/>
              </p:cNvSpPr>
              <p:nvPr/>
            </p:nvSpPr>
            <p:spPr bwMode="auto">
              <a:xfrm>
                <a:off x="2185" y="159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5" name="Freeform 436"/>
              <p:cNvSpPr>
                <a:spLocks/>
              </p:cNvSpPr>
              <p:nvPr/>
            </p:nvSpPr>
            <p:spPr bwMode="auto">
              <a:xfrm>
                <a:off x="2182" y="15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6" name="Freeform 437"/>
              <p:cNvSpPr>
                <a:spLocks/>
              </p:cNvSpPr>
              <p:nvPr/>
            </p:nvSpPr>
            <p:spPr bwMode="auto">
              <a:xfrm>
                <a:off x="2178" y="159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7" name="Freeform 438"/>
              <p:cNvSpPr>
                <a:spLocks/>
              </p:cNvSpPr>
              <p:nvPr/>
            </p:nvSpPr>
            <p:spPr bwMode="auto">
              <a:xfrm>
                <a:off x="2175"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8" name="Freeform 439"/>
              <p:cNvSpPr>
                <a:spLocks/>
              </p:cNvSpPr>
              <p:nvPr/>
            </p:nvSpPr>
            <p:spPr bwMode="auto">
              <a:xfrm>
                <a:off x="2172"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9" name="Freeform 440"/>
              <p:cNvSpPr>
                <a:spLocks/>
              </p:cNvSpPr>
              <p:nvPr/>
            </p:nvSpPr>
            <p:spPr bwMode="auto">
              <a:xfrm>
                <a:off x="2169" y="15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0" name="Freeform 441"/>
              <p:cNvSpPr>
                <a:spLocks/>
              </p:cNvSpPr>
              <p:nvPr/>
            </p:nvSpPr>
            <p:spPr bwMode="auto">
              <a:xfrm>
                <a:off x="2166" y="159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1" name="Freeform 442"/>
              <p:cNvSpPr>
                <a:spLocks/>
              </p:cNvSpPr>
              <p:nvPr/>
            </p:nvSpPr>
            <p:spPr bwMode="auto">
              <a:xfrm>
                <a:off x="2162" y="159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2" name="Freeform 443"/>
              <p:cNvSpPr>
                <a:spLocks/>
              </p:cNvSpPr>
              <p:nvPr/>
            </p:nvSpPr>
            <p:spPr bwMode="auto">
              <a:xfrm>
                <a:off x="2159"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3" name="Freeform 444"/>
              <p:cNvSpPr>
                <a:spLocks/>
              </p:cNvSpPr>
              <p:nvPr/>
            </p:nvSpPr>
            <p:spPr bwMode="auto">
              <a:xfrm>
                <a:off x="2156"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4" name="Freeform 445"/>
              <p:cNvSpPr>
                <a:spLocks/>
              </p:cNvSpPr>
              <p:nvPr/>
            </p:nvSpPr>
            <p:spPr bwMode="auto">
              <a:xfrm>
                <a:off x="2153" y="159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5" name="Freeform 446"/>
              <p:cNvSpPr>
                <a:spLocks/>
              </p:cNvSpPr>
              <p:nvPr/>
            </p:nvSpPr>
            <p:spPr bwMode="auto">
              <a:xfrm>
                <a:off x="2150" y="15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6" name="Freeform 447"/>
              <p:cNvSpPr>
                <a:spLocks/>
              </p:cNvSpPr>
              <p:nvPr/>
            </p:nvSpPr>
            <p:spPr bwMode="auto">
              <a:xfrm>
                <a:off x="2146" y="159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7" name="Freeform 448"/>
              <p:cNvSpPr>
                <a:spLocks/>
              </p:cNvSpPr>
              <p:nvPr/>
            </p:nvSpPr>
            <p:spPr bwMode="auto">
              <a:xfrm>
                <a:off x="2143" y="159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8" name="Freeform 449"/>
              <p:cNvSpPr>
                <a:spLocks/>
              </p:cNvSpPr>
              <p:nvPr/>
            </p:nvSpPr>
            <p:spPr bwMode="auto">
              <a:xfrm>
                <a:off x="2140" y="15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9" name="Freeform 450"/>
              <p:cNvSpPr>
                <a:spLocks/>
              </p:cNvSpPr>
              <p:nvPr/>
            </p:nvSpPr>
            <p:spPr bwMode="auto">
              <a:xfrm>
                <a:off x="2137" y="15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0" name="Freeform 451"/>
              <p:cNvSpPr>
                <a:spLocks/>
              </p:cNvSpPr>
              <p:nvPr/>
            </p:nvSpPr>
            <p:spPr bwMode="auto">
              <a:xfrm>
                <a:off x="2134" y="15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1" name="Freeform 452"/>
              <p:cNvSpPr>
                <a:spLocks/>
              </p:cNvSpPr>
              <p:nvPr/>
            </p:nvSpPr>
            <p:spPr bwMode="auto">
              <a:xfrm>
                <a:off x="2131" y="15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2" name="Freeform 453"/>
              <p:cNvSpPr>
                <a:spLocks/>
              </p:cNvSpPr>
              <p:nvPr/>
            </p:nvSpPr>
            <p:spPr bwMode="auto">
              <a:xfrm>
                <a:off x="2128" y="1599"/>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3" name="Freeform 454"/>
              <p:cNvSpPr>
                <a:spLocks/>
              </p:cNvSpPr>
              <p:nvPr/>
            </p:nvSpPr>
            <p:spPr bwMode="auto">
              <a:xfrm>
                <a:off x="2125" y="15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4" name="Freeform 455"/>
              <p:cNvSpPr>
                <a:spLocks/>
              </p:cNvSpPr>
              <p:nvPr/>
            </p:nvSpPr>
            <p:spPr bwMode="auto">
              <a:xfrm>
                <a:off x="2122" y="160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5" name="Freeform 456"/>
              <p:cNvSpPr>
                <a:spLocks/>
              </p:cNvSpPr>
              <p:nvPr/>
            </p:nvSpPr>
            <p:spPr bwMode="auto">
              <a:xfrm>
                <a:off x="2118" y="160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6" name="Freeform 457"/>
              <p:cNvSpPr>
                <a:spLocks/>
              </p:cNvSpPr>
              <p:nvPr/>
            </p:nvSpPr>
            <p:spPr bwMode="auto">
              <a:xfrm>
                <a:off x="2115" y="160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7" name="Freeform 458"/>
              <p:cNvSpPr>
                <a:spLocks/>
              </p:cNvSpPr>
              <p:nvPr/>
            </p:nvSpPr>
            <p:spPr bwMode="auto">
              <a:xfrm>
                <a:off x="2112" y="160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8" name="Freeform 459"/>
              <p:cNvSpPr>
                <a:spLocks/>
              </p:cNvSpPr>
              <p:nvPr/>
            </p:nvSpPr>
            <p:spPr bwMode="auto">
              <a:xfrm>
                <a:off x="2109" y="16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9" name="Freeform 460"/>
              <p:cNvSpPr>
                <a:spLocks/>
              </p:cNvSpPr>
              <p:nvPr/>
            </p:nvSpPr>
            <p:spPr bwMode="auto">
              <a:xfrm>
                <a:off x="2106" y="16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0" name="Freeform 461"/>
              <p:cNvSpPr>
                <a:spLocks/>
              </p:cNvSpPr>
              <p:nvPr/>
            </p:nvSpPr>
            <p:spPr bwMode="auto">
              <a:xfrm>
                <a:off x="2102"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1" name="Freeform 462"/>
              <p:cNvSpPr>
                <a:spLocks/>
              </p:cNvSpPr>
              <p:nvPr/>
            </p:nvSpPr>
            <p:spPr bwMode="auto">
              <a:xfrm>
                <a:off x="2099" y="1604"/>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664211" name="Freeform 463"/>
            <p:cNvSpPr>
              <a:spLocks/>
            </p:cNvSpPr>
            <p:nvPr/>
          </p:nvSpPr>
          <p:spPr bwMode="auto">
            <a:xfrm>
              <a:off x="2096" y="16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2" name="Freeform 464"/>
            <p:cNvSpPr>
              <a:spLocks/>
            </p:cNvSpPr>
            <p:nvPr/>
          </p:nvSpPr>
          <p:spPr bwMode="auto">
            <a:xfrm>
              <a:off x="2093" y="16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3" name="Freeform 465"/>
            <p:cNvSpPr>
              <a:spLocks/>
            </p:cNvSpPr>
            <p:nvPr/>
          </p:nvSpPr>
          <p:spPr bwMode="auto">
            <a:xfrm>
              <a:off x="2090" y="160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4" name="Freeform 466"/>
            <p:cNvSpPr>
              <a:spLocks/>
            </p:cNvSpPr>
            <p:nvPr/>
          </p:nvSpPr>
          <p:spPr bwMode="auto">
            <a:xfrm>
              <a:off x="2086" y="160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5" name="Freeform 467"/>
            <p:cNvSpPr>
              <a:spLocks/>
            </p:cNvSpPr>
            <p:nvPr/>
          </p:nvSpPr>
          <p:spPr bwMode="auto">
            <a:xfrm>
              <a:off x="2083" y="160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6" name="Freeform 468"/>
            <p:cNvSpPr>
              <a:spLocks/>
            </p:cNvSpPr>
            <p:nvPr/>
          </p:nvSpPr>
          <p:spPr bwMode="auto">
            <a:xfrm>
              <a:off x="2080" y="16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7" name="Freeform 469"/>
            <p:cNvSpPr>
              <a:spLocks/>
            </p:cNvSpPr>
            <p:nvPr/>
          </p:nvSpPr>
          <p:spPr bwMode="auto">
            <a:xfrm>
              <a:off x="2077" y="160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8" name="Freeform 470"/>
            <p:cNvSpPr>
              <a:spLocks/>
            </p:cNvSpPr>
            <p:nvPr/>
          </p:nvSpPr>
          <p:spPr bwMode="auto">
            <a:xfrm>
              <a:off x="2074" y="160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9" name="Freeform 471"/>
            <p:cNvSpPr>
              <a:spLocks/>
            </p:cNvSpPr>
            <p:nvPr/>
          </p:nvSpPr>
          <p:spPr bwMode="auto">
            <a:xfrm>
              <a:off x="2070" y="16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0" name="Freeform 472"/>
            <p:cNvSpPr>
              <a:spLocks/>
            </p:cNvSpPr>
            <p:nvPr/>
          </p:nvSpPr>
          <p:spPr bwMode="auto">
            <a:xfrm>
              <a:off x="2067" y="160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1" name="Freeform 473"/>
            <p:cNvSpPr>
              <a:spLocks/>
            </p:cNvSpPr>
            <p:nvPr/>
          </p:nvSpPr>
          <p:spPr bwMode="auto">
            <a:xfrm>
              <a:off x="2065"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2" name="Freeform 474"/>
            <p:cNvSpPr>
              <a:spLocks/>
            </p:cNvSpPr>
            <p:nvPr/>
          </p:nvSpPr>
          <p:spPr bwMode="auto">
            <a:xfrm>
              <a:off x="2062"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3" name="Freeform 475"/>
            <p:cNvSpPr>
              <a:spLocks/>
            </p:cNvSpPr>
            <p:nvPr/>
          </p:nvSpPr>
          <p:spPr bwMode="auto">
            <a:xfrm>
              <a:off x="2058" y="16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4" name="Freeform 476"/>
            <p:cNvSpPr>
              <a:spLocks/>
            </p:cNvSpPr>
            <p:nvPr/>
          </p:nvSpPr>
          <p:spPr bwMode="auto">
            <a:xfrm>
              <a:off x="2055" y="16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5" name="Freeform 477"/>
            <p:cNvSpPr>
              <a:spLocks/>
            </p:cNvSpPr>
            <p:nvPr/>
          </p:nvSpPr>
          <p:spPr bwMode="auto">
            <a:xfrm>
              <a:off x="2052" y="16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6" name="Freeform 478"/>
            <p:cNvSpPr>
              <a:spLocks/>
            </p:cNvSpPr>
            <p:nvPr/>
          </p:nvSpPr>
          <p:spPr bwMode="auto">
            <a:xfrm>
              <a:off x="2049"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7" name="Freeform 479"/>
            <p:cNvSpPr>
              <a:spLocks/>
            </p:cNvSpPr>
            <p:nvPr/>
          </p:nvSpPr>
          <p:spPr bwMode="auto">
            <a:xfrm>
              <a:off x="2046"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8" name="Freeform 480"/>
            <p:cNvSpPr>
              <a:spLocks/>
            </p:cNvSpPr>
            <p:nvPr/>
          </p:nvSpPr>
          <p:spPr bwMode="auto">
            <a:xfrm>
              <a:off x="2042"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9" name="Freeform 481"/>
            <p:cNvSpPr>
              <a:spLocks/>
            </p:cNvSpPr>
            <p:nvPr/>
          </p:nvSpPr>
          <p:spPr bwMode="auto">
            <a:xfrm>
              <a:off x="2039"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0" name="Freeform 482"/>
            <p:cNvSpPr>
              <a:spLocks/>
            </p:cNvSpPr>
            <p:nvPr/>
          </p:nvSpPr>
          <p:spPr bwMode="auto">
            <a:xfrm>
              <a:off x="2036" y="161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1" name="Freeform 483"/>
            <p:cNvSpPr>
              <a:spLocks/>
            </p:cNvSpPr>
            <p:nvPr/>
          </p:nvSpPr>
          <p:spPr bwMode="auto">
            <a:xfrm>
              <a:off x="2033" y="161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2" name="Freeform 484"/>
            <p:cNvSpPr>
              <a:spLocks/>
            </p:cNvSpPr>
            <p:nvPr/>
          </p:nvSpPr>
          <p:spPr bwMode="auto">
            <a:xfrm>
              <a:off x="2030" y="16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3" name="Freeform 485"/>
            <p:cNvSpPr>
              <a:spLocks/>
            </p:cNvSpPr>
            <p:nvPr/>
          </p:nvSpPr>
          <p:spPr bwMode="auto">
            <a:xfrm>
              <a:off x="2026"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4" name="Freeform 486"/>
            <p:cNvSpPr>
              <a:spLocks/>
            </p:cNvSpPr>
            <p:nvPr/>
          </p:nvSpPr>
          <p:spPr bwMode="auto">
            <a:xfrm>
              <a:off x="2023"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5" name="Freeform 487"/>
            <p:cNvSpPr>
              <a:spLocks/>
            </p:cNvSpPr>
            <p:nvPr/>
          </p:nvSpPr>
          <p:spPr bwMode="auto">
            <a:xfrm>
              <a:off x="2020" y="161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6" name="Freeform 488"/>
            <p:cNvSpPr>
              <a:spLocks/>
            </p:cNvSpPr>
            <p:nvPr/>
          </p:nvSpPr>
          <p:spPr bwMode="auto">
            <a:xfrm>
              <a:off x="2017" y="16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7" name="Freeform 489"/>
            <p:cNvSpPr>
              <a:spLocks/>
            </p:cNvSpPr>
            <p:nvPr/>
          </p:nvSpPr>
          <p:spPr bwMode="auto">
            <a:xfrm>
              <a:off x="2014" y="16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8" name="Freeform 490"/>
            <p:cNvSpPr>
              <a:spLocks/>
            </p:cNvSpPr>
            <p:nvPr/>
          </p:nvSpPr>
          <p:spPr bwMode="auto">
            <a:xfrm>
              <a:off x="2010"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9" name="Freeform 491"/>
            <p:cNvSpPr>
              <a:spLocks/>
            </p:cNvSpPr>
            <p:nvPr/>
          </p:nvSpPr>
          <p:spPr bwMode="auto">
            <a:xfrm>
              <a:off x="2007"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0" name="Freeform 492"/>
            <p:cNvSpPr>
              <a:spLocks/>
            </p:cNvSpPr>
            <p:nvPr/>
          </p:nvSpPr>
          <p:spPr bwMode="auto">
            <a:xfrm>
              <a:off x="2004" y="161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1" name="Freeform 493"/>
            <p:cNvSpPr>
              <a:spLocks/>
            </p:cNvSpPr>
            <p:nvPr/>
          </p:nvSpPr>
          <p:spPr bwMode="auto">
            <a:xfrm>
              <a:off x="2001" y="16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2" name="Freeform 494"/>
            <p:cNvSpPr>
              <a:spLocks/>
            </p:cNvSpPr>
            <p:nvPr/>
          </p:nvSpPr>
          <p:spPr bwMode="auto">
            <a:xfrm>
              <a:off x="1998" y="162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3" name="Freeform 495"/>
            <p:cNvSpPr>
              <a:spLocks/>
            </p:cNvSpPr>
            <p:nvPr/>
          </p:nvSpPr>
          <p:spPr bwMode="auto">
            <a:xfrm>
              <a:off x="1994" y="162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4" name="Freeform 496"/>
            <p:cNvSpPr>
              <a:spLocks/>
            </p:cNvSpPr>
            <p:nvPr/>
          </p:nvSpPr>
          <p:spPr bwMode="auto">
            <a:xfrm>
              <a:off x="1992" y="16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5" name="Freeform 497"/>
            <p:cNvSpPr>
              <a:spLocks/>
            </p:cNvSpPr>
            <p:nvPr/>
          </p:nvSpPr>
          <p:spPr bwMode="auto">
            <a:xfrm>
              <a:off x="1989"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6" name="Freeform 498"/>
            <p:cNvSpPr>
              <a:spLocks/>
            </p:cNvSpPr>
            <p:nvPr/>
          </p:nvSpPr>
          <p:spPr bwMode="auto">
            <a:xfrm>
              <a:off x="1986" y="16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7" name="Freeform 499"/>
            <p:cNvSpPr>
              <a:spLocks/>
            </p:cNvSpPr>
            <p:nvPr/>
          </p:nvSpPr>
          <p:spPr bwMode="auto">
            <a:xfrm>
              <a:off x="1983" y="162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8" name="Freeform 500"/>
            <p:cNvSpPr>
              <a:spLocks/>
            </p:cNvSpPr>
            <p:nvPr/>
          </p:nvSpPr>
          <p:spPr bwMode="auto">
            <a:xfrm>
              <a:off x="1979"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9" name="Freeform 501"/>
            <p:cNvSpPr>
              <a:spLocks/>
            </p:cNvSpPr>
            <p:nvPr/>
          </p:nvSpPr>
          <p:spPr bwMode="auto">
            <a:xfrm>
              <a:off x="1976"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0" name="Freeform 502"/>
            <p:cNvSpPr>
              <a:spLocks/>
            </p:cNvSpPr>
            <p:nvPr/>
          </p:nvSpPr>
          <p:spPr bwMode="auto">
            <a:xfrm>
              <a:off x="1973" y="162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1" name="Freeform 503"/>
            <p:cNvSpPr>
              <a:spLocks/>
            </p:cNvSpPr>
            <p:nvPr/>
          </p:nvSpPr>
          <p:spPr bwMode="auto">
            <a:xfrm>
              <a:off x="1970" y="1625"/>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2" name="Freeform 504"/>
            <p:cNvSpPr>
              <a:spLocks/>
            </p:cNvSpPr>
            <p:nvPr/>
          </p:nvSpPr>
          <p:spPr bwMode="auto">
            <a:xfrm>
              <a:off x="1967" y="162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3" name="Freeform 505"/>
            <p:cNvSpPr>
              <a:spLocks/>
            </p:cNvSpPr>
            <p:nvPr/>
          </p:nvSpPr>
          <p:spPr bwMode="auto">
            <a:xfrm>
              <a:off x="1963"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4" name="Freeform 506"/>
            <p:cNvSpPr>
              <a:spLocks/>
            </p:cNvSpPr>
            <p:nvPr/>
          </p:nvSpPr>
          <p:spPr bwMode="auto">
            <a:xfrm>
              <a:off x="1960"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5" name="Freeform 507"/>
            <p:cNvSpPr>
              <a:spLocks/>
            </p:cNvSpPr>
            <p:nvPr/>
          </p:nvSpPr>
          <p:spPr bwMode="auto">
            <a:xfrm>
              <a:off x="1957" y="162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6" name="Freeform 508"/>
            <p:cNvSpPr>
              <a:spLocks/>
            </p:cNvSpPr>
            <p:nvPr/>
          </p:nvSpPr>
          <p:spPr bwMode="auto">
            <a:xfrm>
              <a:off x="1954" y="162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7" name="Freeform 509"/>
            <p:cNvSpPr>
              <a:spLocks/>
            </p:cNvSpPr>
            <p:nvPr/>
          </p:nvSpPr>
          <p:spPr bwMode="auto">
            <a:xfrm>
              <a:off x="1951" y="16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8" name="Freeform 510"/>
            <p:cNvSpPr>
              <a:spLocks/>
            </p:cNvSpPr>
            <p:nvPr/>
          </p:nvSpPr>
          <p:spPr bwMode="auto">
            <a:xfrm>
              <a:off x="1947"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9" name="Freeform 511"/>
            <p:cNvSpPr>
              <a:spLocks/>
            </p:cNvSpPr>
            <p:nvPr/>
          </p:nvSpPr>
          <p:spPr bwMode="auto">
            <a:xfrm>
              <a:off x="1944"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0" name="Freeform 512"/>
            <p:cNvSpPr>
              <a:spLocks/>
            </p:cNvSpPr>
            <p:nvPr/>
          </p:nvSpPr>
          <p:spPr bwMode="auto">
            <a:xfrm>
              <a:off x="1941" y="163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1" name="Freeform 513"/>
            <p:cNvSpPr>
              <a:spLocks/>
            </p:cNvSpPr>
            <p:nvPr/>
          </p:nvSpPr>
          <p:spPr bwMode="auto">
            <a:xfrm>
              <a:off x="1938" y="163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2" name="Freeform 514"/>
            <p:cNvSpPr>
              <a:spLocks/>
            </p:cNvSpPr>
            <p:nvPr/>
          </p:nvSpPr>
          <p:spPr bwMode="auto">
            <a:xfrm>
              <a:off x="1935" y="16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3" name="Freeform 515"/>
            <p:cNvSpPr>
              <a:spLocks/>
            </p:cNvSpPr>
            <p:nvPr/>
          </p:nvSpPr>
          <p:spPr bwMode="auto">
            <a:xfrm>
              <a:off x="1931" y="16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4" name="Freeform 516"/>
            <p:cNvSpPr>
              <a:spLocks/>
            </p:cNvSpPr>
            <p:nvPr/>
          </p:nvSpPr>
          <p:spPr bwMode="auto">
            <a:xfrm>
              <a:off x="1928" y="1631"/>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5" name="Freeform 517"/>
            <p:cNvSpPr>
              <a:spLocks/>
            </p:cNvSpPr>
            <p:nvPr/>
          </p:nvSpPr>
          <p:spPr bwMode="auto">
            <a:xfrm>
              <a:off x="1925" y="163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6" name="Freeform 518"/>
            <p:cNvSpPr>
              <a:spLocks/>
            </p:cNvSpPr>
            <p:nvPr/>
          </p:nvSpPr>
          <p:spPr bwMode="auto">
            <a:xfrm>
              <a:off x="1923" y="16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7" name="Freeform 519"/>
            <p:cNvSpPr>
              <a:spLocks/>
            </p:cNvSpPr>
            <p:nvPr/>
          </p:nvSpPr>
          <p:spPr bwMode="auto">
            <a:xfrm>
              <a:off x="1919" y="16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8" name="Freeform 520"/>
            <p:cNvSpPr>
              <a:spLocks/>
            </p:cNvSpPr>
            <p:nvPr/>
          </p:nvSpPr>
          <p:spPr bwMode="auto">
            <a:xfrm>
              <a:off x="1916" y="1634"/>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9" name="Freeform 521"/>
            <p:cNvSpPr>
              <a:spLocks/>
            </p:cNvSpPr>
            <p:nvPr/>
          </p:nvSpPr>
          <p:spPr bwMode="auto">
            <a:xfrm>
              <a:off x="1913" y="163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0" name="Freeform 522"/>
            <p:cNvSpPr>
              <a:spLocks/>
            </p:cNvSpPr>
            <p:nvPr/>
          </p:nvSpPr>
          <p:spPr bwMode="auto">
            <a:xfrm>
              <a:off x="1910" y="163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1" name="Freeform 523"/>
            <p:cNvSpPr>
              <a:spLocks/>
            </p:cNvSpPr>
            <p:nvPr/>
          </p:nvSpPr>
          <p:spPr bwMode="auto">
            <a:xfrm>
              <a:off x="1907" y="16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2" name="Freeform 524"/>
            <p:cNvSpPr>
              <a:spLocks/>
            </p:cNvSpPr>
            <p:nvPr/>
          </p:nvSpPr>
          <p:spPr bwMode="auto">
            <a:xfrm>
              <a:off x="1903" y="163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3" name="Freeform 525"/>
            <p:cNvSpPr>
              <a:spLocks/>
            </p:cNvSpPr>
            <p:nvPr/>
          </p:nvSpPr>
          <p:spPr bwMode="auto">
            <a:xfrm>
              <a:off x="1900" y="163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4" name="Freeform 526"/>
            <p:cNvSpPr>
              <a:spLocks/>
            </p:cNvSpPr>
            <p:nvPr/>
          </p:nvSpPr>
          <p:spPr bwMode="auto">
            <a:xfrm>
              <a:off x="1897" y="163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5" name="Freeform 527"/>
            <p:cNvSpPr>
              <a:spLocks/>
            </p:cNvSpPr>
            <p:nvPr/>
          </p:nvSpPr>
          <p:spPr bwMode="auto">
            <a:xfrm>
              <a:off x="1894" y="16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6" name="Freeform 528"/>
            <p:cNvSpPr>
              <a:spLocks/>
            </p:cNvSpPr>
            <p:nvPr/>
          </p:nvSpPr>
          <p:spPr bwMode="auto">
            <a:xfrm>
              <a:off x="1891" y="163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7" name="Freeform 529"/>
            <p:cNvSpPr>
              <a:spLocks/>
            </p:cNvSpPr>
            <p:nvPr/>
          </p:nvSpPr>
          <p:spPr bwMode="auto">
            <a:xfrm>
              <a:off x="1887" y="163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8" name="Freeform 530"/>
            <p:cNvSpPr>
              <a:spLocks/>
            </p:cNvSpPr>
            <p:nvPr/>
          </p:nvSpPr>
          <p:spPr bwMode="auto">
            <a:xfrm>
              <a:off x="1884" y="1639"/>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9" name="Freeform 531"/>
            <p:cNvSpPr>
              <a:spLocks/>
            </p:cNvSpPr>
            <p:nvPr/>
          </p:nvSpPr>
          <p:spPr bwMode="auto">
            <a:xfrm>
              <a:off x="1881" y="163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0" name="Freeform 532"/>
            <p:cNvSpPr>
              <a:spLocks/>
            </p:cNvSpPr>
            <p:nvPr/>
          </p:nvSpPr>
          <p:spPr bwMode="auto">
            <a:xfrm>
              <a:off x="1878" y="164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1" name="Freeform 533"/>
            <p:cNvSpPr>
              <a:spLocks/>
            </p:cNvSpPr>
            <p:nvPr/>
          </p:nvSpPr>
          <p:spPr bwMode="auto">
            <a:xfrm>
              <a:off x="1875" y="164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2" name="Freeform 534"/>
            <p:cNvSpPr>
              <a:spLocks/>
            </p:cNvSpPr>
            <p:nvPr/>
          </p:nvSpPr>
          <p:spPr bwMode="auto">
            <a:xfrm>
              <a:off x="1871" y="16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3" name="Freeform 535"/>
            <p:cNvSpPr>
              <a:spLocks/>
            </p:cNvSpPr>
            <p:nvPr/>
          </p:nvSpPr>
          <p:spPr bwMode="auto">
            <a:xfrm>
              <a:off x="1868" y="164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4" name="Freeform 536"/>
            <p:cNvSpPr>
              <a:spLocks/>
            </p:cNvSpPr>
            <p:nvPr/>
          </p:nvSpPr>
          <p:spPr bwMode="auto">
            <a:xfrm>
              <a:off x="1865" y="164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5" name="Freeform 537"/>
            <p:cNvSpPr>
              <a:spLocks/>
            </p:cNvSpPr>
            <p:nvPr/>
          </p:nvSpPr>
          <p:spPr bwMode="auto">
            <a:xfrm>
              <a:off x="1862" y="16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6" name="Freeform 538"/>
            <p:cNvSpPr>
              <a:spLocks/>
            </p:cNvSpPr>
            <p:nvPr/>
          </p:nvSpPr>
          <p:spPr bwMode="auto">
            <a:xfrm>
              <a:off x="1859" y="16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7" name="Freeform 539"/>
            <p:cNvSpPr>
              <a:spLocks/>
            </p:cNvSpPr>
            <p:nvPr/>
          </p:nvSpPr>
          <p:spPr bwMode="auto">
            <a:xfrm>
              <a:off x="1855" y="16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8" name="Freeform 540"/>
            <p:cNvSpPr>
              <a:spLocks/>
            </p:cNvSpPr>
            <p:nvPr/>
          </p:nvSpPr>
          <p:spPr bwMode="auto">
            <a:xfrm>
              <a:off x="1853" y="16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9" name="Freeform 541"/>
            <p:cNvSpPr>
              <a:spLocks/>
            </p:cNvSpPr>
            <p:nvPr/>
          </p:nvSpPr>
          <p:spPr bwMode="auto">
            <a:xfrm>
              <a:off x="1850" y="164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0" name="Freeform 542"/>
            <p:cNvSpPr>
              <a:spLocks/>
            </p:cNvSpPr>
            <p:nvPr/>
          </p:nvSpPr>
          <p:spPr bwMode="auto">
            <a:xfrm>
              <a:off x="1847" y="164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1" name="Freeform 543"/>
            <p:cNvSpPr>
              <a:spLocks/>
            </p:cNvSpPr>
            <p:nvPr/>
          </p:nvSpPr>
          <p:spPr bwMode="auto">
            <a:xfrm>
              <a:off x="1843" y="16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2" name="Freeform 544"/>
            <p:cNvSpPr>
              <a:spLocks/>
            </p:cNvSpPr>
            <p:nvPr/>
          </p:nvSpPr>
          <p:spPr bwMode="auto">
            <a:xfrm>
              <a:off x="1840" y="164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3" name="Freeform 545"/>
            <p:cNvSpPr>
              <a:spLocks/>
            </p:cNvSpPr>
            <p:nvPr/>
          </p:nvSpPr>
          <p:spPr bwMode="auto">
            <a:xfrm>
              <a:off x="1837" y="16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4" name="Freeform 546"/>
            <p:cNvSpPr>
              <a:spLocks/>
            </p:cNvSpPr>
            <p:nvPr/>
          </p:nvSpPr>
          <p:spPr bwMode="auto">
            <a:xfrm>
              <a:off x="1834" y="16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5" name="Freeform 547"/>
            <p:cNvSpPr>
              <a:spLocks/>
            </p:cNvSpPr>
            <p:nvPr/>
          </p:nvSpPr>
          <p:spPr bwMode="auto">
            <a:xfrm>
              <a:off x="1831" y="16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6" name="Freeform 548"/>
            <p:cNvSpPr>
              <a:spLocks/>
            </p:cNvSpPr>
            <p:nvPr/>
          </p:nvSpPr>
          <p:spPr bwMode="auto">
            <a:xfrm>
              <a:off x="1827"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7" name="Freeform 549"/>
            <p:cNvSpPr>
              <a:spLocks/>
            </p:cNvSpPr>
            <p:nvPr/>
          </p:nvSpPr>
          <p:spPr bwMode="auto">
            <a:xfrm>
              <a:off x="1824"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8" name="Freeform 550"/>
            <p:cNvSpPr>
              <a:spLocks/>
            </p:cNvSpPr>
            <p:nvPr/>
          </p:nvSpPr>
          <p:spPr bwMode="auto">
            <a:xfrm>
              <a:off x="1821" y="16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9" name="Freeform 551"/>
            <p:cNvSpPr>
              <a:spLocks/>
            </p:cNvSpPr>
            <p:nvPr/>
          </p:nvSpPr>
          <p:spPr bwMode="auto">
            <a:xfrm>
              <a:off x="1818" y="16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0" name="Freeform 552"/>
            <p:cNvSpPr>
              <a:spLocks/>
            </p:cNvSpPr>
            <p:nvPr/>
          </p:nvSpPr>
          <p:spPr bwMode="auto">
            <a:xfrm>
              <a:off x="1815" y="16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1" name="Freeform 553"/>
            <p:cNvSpPr>
              <a:spLocks/>
            </p:cNvSpPr>
            <p:nvPr/>
          </p:nvSpPr>
          <p:spPr bwMode="auto">
            <a:xfrm>
              <a:off x="1811"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2" name="Freeform 554"/>
            <p:cNvSpPr>
              <a:spLocks/>
            </p:cNvSpPr>
            <p:nvPr/>
          </p:nvSpPr>
          <p:spPr bwMode="auto">
            <a:xfrm>
              <a:off x="1808"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3" name="Freeform 555"/>
            <p:cNvSpPr>
              <a:spLocks/>
            </p:cNvSpPr>
            <p:nvPr/>
          </p:nvSpPr>
          <p:spPr bwMode="auto">
            <a:xfrm>
              <a:off x="1805" y="165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4" name="Freeform 556"/>
            <p:cNvSpPr>
              <a:spLocks/>
            </p:cNvSpPr>
            <p:nvPr/>
          </p:nvSpPr>
          <p:spPr bwMode="auto">
            <a:xfrm>
              <a:off x="1802" y="165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5" name="Freeform 557"/>
            <p:cNvSpPr>
              <a:spLocks/>
            </p:cNvSpPr>
            <p:nvPr/>
          </p:nvSpPr>
          <p:spPr bwMode="auto">
            <a:xfrm>
              <a:off x="1799" y="165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6" name="Freeform 558"/>
            <p:cNvSpPr>
              <a:spLocks/>
            </p:cNvSpPr>
            <p:nvPr/>
          </p:nvSpPr>
          <p:spPr bwMode="auto">
            <a:xfrm>
              <a:off x="1795"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7" name="Freeform 559"/>
            <p:cNvSpPr>
              <a:spLocks/>
            </p:cNvSpPr>
            <p:nvPr/>
          </p:nvSpPr>
          <p:spPr bwMode="auto">
            <a:xfrm>
              <a:off x="1792"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8" name="Freeform 560"/>
            <p:cNvSpPr>
              <a:spLocks/>
            </p:cNvSpPr>
            <p:nvPr/>
          </p:nvSpPr>
          <p:spPr bwMode="auto">
            <a:xfrm>
              <a:off x="1789" y="165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9" name="Freeform 561"/>
            <p:cNvSpPr>
              <a:spLocks/>
            </p:cNvSpPr>
            <p:nvPr/>
          </p:nvSpPr>
          <p:spPr bwMode="auto">
            <a:xfrm>
              <a:off x="1786" y="16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0" name="Freeform 562"/>
            <p:cNvSpPr>
              <a:spLocks/>
            </p:cNvSpPr>
            <p:nvPr/>
          </p:nvSpPr>
          <p:spPr bwMode="auto">
            <a:xfrm>
              <a:off x="1783" y="165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1" name="Freeform 563"/>
            <p:cNvSpPr>
              <a:spLocks/>
            </p:cNvSpPr>
            <p:nvPr/>
          </p:nvSpPr>
          <p:spPr bwMode="auto">
            <a:xfrm>
              <a:off x="1780" y="16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1" name="Group 564"/>
          <p:cNvGrpSpPr>
            <a:grpSpLocks/>
          </p:cNvGrpSpPr>
          <p:nvPr/>
        </p:nvGrpSpPr>
        <p:grpSpPr bwMode="auto">
          <a:xfrm>
            <a:off x="5334000" y="2216150"/>
            <a:ext cx="153988" cy="412750"/>
            <a:chOff x="3360" y="1396"/>
            <a:chExt cx="97" cy="260"/>
          </a:xfrm>
        </p:grpSpPr>
        <p:sp>
          <p:nvSpPr>
            <p:cNvPr id="1664128" name="Freeform 565"/>
            <p:cNvSpPr>
              <a:spLocks/>
            </p:cNvSpPr>
            <p:nvPr/>
          </p:nvSpPr>
          <p:spPr bwMode="auto">
            <a:xfrm>
              <a:off x="3360" y="1396"/>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2"/>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9" name="Freeform 566"/>
            <p:cNvSpPr>
              <a:spLocks/>
            </p:cNvSpPr>
            <p:nvPr/>
          </p:nvSpPr>
          <p:spPr bwMode="auto">
            <a:xfrm>
              <a:off x="3361" y="1400"/>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0" name="Freeform 567"/>
            <p:cNvSpPr>
              <a:spLocks/>
            </p:cNvSpPr>
            <p:nvPr/>
          </p:nvSpPr>
          <p:spPr bwMode="auto">
            <a:xfrm>
              <a:off x="3363" y="140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1" name="Freeform 568"/>
            <p:cNvSpPr>
              <a:spLocks/>
            </p:cNvSpPr>
            <p:nvPr/>
          </p:nvSpPr>
          <p:spPr bwMode="auto">
            <a:xfrm>
              <a:off x="3364" y="1406"/>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2" name="Freeform 569"/>
            <p:cNvSpPr>
              <a:spLocks/>
            </p:cNvSpPr>
            <p:nvPr/>
          </p:nvSpPr>
          <p:spPr bwMode="auto">
            <a:xfrm>
              <a:off x="3365" y="1409"/>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3" name="Freeform 570"/>
            <p:cNvSpPr>
              <a:spLocks/>
            </p:cNvSpPr>
            <p:nvPr/>
          </p:nvSpPr>
          <p:spPr bwMode="auto">
            <a:xfrm>
              <a:off x="3366" y="1413"/>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4" name="Freeform 571"/>
            <p:cNvSpPr>
              <a:spLocks/>
            </p:cNvSpPr>
            <p:nvPr/>
          </p:nvSpPr>
          <p:spPr bwMode="auto">
            <a:xfrm>
              <a:off x="3368" y="141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5" name="Freeform 572"/>
            <p:cNvSpPr>
              <a:spLocks/>
            </p:cNvSpPr>
            <p:nvPr/>
          </p:nvSpPr>
          <p:spPr bwMode="auto">
            <a:xfrm>
              <a:off x="3368" y="1419"/>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6" name="Freeform 573"/>
            <p:cNvSpPr>
              <a:spLocks/>
            </p:cNvSpPr>
            <p:nvPr/>
          </p:nvSpPr>
          <p:spPr bwMode="auto">
            <a:xfrm>
              <a:off x="3370" y="142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7" name="Freeform 574"/>
            <p:cNvSpPr>
              <a:spLocks/>
            </p:cNvSpPr>
            <p:nvPr/>
          </p:nvSpPr>
          <p:spPr bwMode="auto">
            <a:xfrm>
              <a:off x="3371" y="14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8" name="Freeform 575"/>
            <p:cNvSpPr>
              <a:spLocks/>
            </p:cNvSpPr>
            <p:nvPr/>
          </p:nvSpPr>
          <p:spPr bwMode="auto">
            <a:xfrm>
              <a:off x="3372" y="14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9" name="Freeform 576"/>
            <p:cNvSpPr>
              <a:spLocks/>
            </p:cNvSpPr>
            <p:nvPr/>
          </p:nvSpPr>
          <p:spPr bwMode="auto">
            <a:xfrm>
              <a:off x="3373" y="1432"/>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0" name="Freeform 577"/>
            <p:cNvSpPr>
              <a:spLocks/>
            </p:cNvSpPr>
            <p:nvPr/>
          </p:nvSpPr>
          <p:spPr bwMode="auto">
            <a:xfrm>
              <a:off x="3375" y="143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1" name="Freeform 578"/>
            <p:cNvSpPr>
              <a:spLocks/>
            </p:cNvSpPr>
            <p:nvPr/>
          </p:nvSpPr>
          <p:spPr bwMode="auto">
            <a:xfrm>
              <a:off x="3376" y="14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2" name="Freeform 579"/>
            <p:cNvSpPr>
              <a:spLocks/>
            </p:cNvSpPr>
            <p:nvPr/>
          </p:nvSpPr>
          <p:spPr bwMode="auto">
            <a:xfrm>
              <a:off x="3377" y="1441"/>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3" name="Freeform 580"/>
            <p:cNvSpPr>
              <a:spLocks/>
            </p:cNvSpPr>
            <p:nvPr/>
          </p:nvSpPr>
          <p:spPr bwMode="auto">
            <a:xfrm>
              <a:off x="3378" y="144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4" name="Freeform 581"/>
            <p:cNvSpPr>
              <a:spLocks/>
            </p:cNvSpPr>
            <p:nvPr/>
          </p:nvSpPr>
          <p:spPr bwMode="auto">
            <a:xfrm>
              <a:off x="3380" y="14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5" name="Freeform 582"/>
            <p:cNvSpPr>
              <a:spLocks/>
            </p:cNvSpPr>
            <p:nvPr/>
          </p:nvSpPr>
          <p:spPr bwMode="auto">
            <a:xfrm>
              <a:off x="3380" y="145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6" name="Freeform 583"/>
            <p:cNvSpPr>
              <a:spLocks/>
            </p:cNvSpPr>
            <p:nvPr/>
          </p:nvSpPr>
          <p:spPr bwMode="auto">
            <a:xfrm>
              <a:off x="3382" y="14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7" name="Freeform 584"/>
            <p:cNvSpPr>
              <a:spLocks/>
            </p:cNvSpPr>
            <p:nvPr/>
          </p:nvSpPr>
          <p:spPr bwMode="auto">
            <a:xfrm>
              <a:off x="3383" y="145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8" name="Freeform 585"/>
            <p:cNvSpPr>
              <a:spLocks/>
            </p:cNvSpPr>
            <p:nvPr/>
          </p:nvSpPr>
          <p:spPr bwMode="auto">
            <a:xfrm>
              <a:off x="3384" y="1461"/>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9" name="Freeform 586"/>
            <p:cNvSpPr>
              <a:spLocks/>
            </p:cNvSpPr>
            <p:nvPr/>
          </p:nvSpPr>
          <p:spPr bwMode="auto">
            <a:xfrm>
              <a:off x="3385" y="1464"/>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0" name="Freeform 587"/>
            <p:cNvSpPr>
              <a:spLocks/>
            </p:cNvSpPr>
            <p:nvPr/>
          </p:nvSpPr>
          <p:spPr bwMode="auto">
            <a:xfrm>
              <a:off x="3387" y="1467"/>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1" name="Freeform 588"/>
            <p:cNvSpPr>
              <a:spLocks/>
            </p:cNvSpPr>
            <p:nvPr/>
          </p:nvSpPr>
          <p:spPr bwMode="auto">
            <a:xfrm>
              <a:off x="3388" y="147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2" name="Freeform 589"/>
            <p:cNvSpPr>
              <a:spLocks/>
            </p:cNvSpPr>
            <p:nvPr/>
          </p:nvSpPr>
          <p:spPr bwMode="auto">
            <a:xfrm>
              <a:off x="3389" y="1474"/>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3" name="Freeform 590"/>
            <p:cNvSpPr>
              <a:spLocks/>
            </p:cNvSpPr>
            <p:nvPr/>
          </p:nvSpPr>
          <p:spPr bwMode="auto">
            <a:xfrm>
              <a:off x="3390" y="1477"/>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4" name="Freeform 591"/>
            <p:cNvSpPr>
              <a:spLocks/>
            </p:cNvSpPr>
            <p:nvPr/>
          </p:nvSpPr>
          <p:spPr bwMode="auto">
            <a:xfrm>
              <a:off x="3392" y="148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5" name="Freeform 592"/>
            <p:cNvSpPr>
              <a:spLocks/>
            </p:cNvSpPr>
            <p:nvPr/>
          </p:nvSpPr>
          <p:spPr bwMode="auto">
            <a:xfrm>
              <a:off x="3392" y="148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6" name="Freeform 593"/>
            <p:cNvSpPr>
              <a:spLocks/>
            </p:cNvSpPr>
            <p:nvPr/>
          </p:nvSpPr>
          <p:spPr bwMode="auto">
            <a:xfrm>
              <a:off x="3394" y="148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7" name="Freeform 594"/>
            <p:cNvSpPr>
              <a:spLocks/>
            </p:cNvSpPr>
            <p:nvPr/>
          </p:nvSpPr>
          <p:spPr bwMode="auto">
            <a:xfrm>
              <a:off x="3395" y="149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8" name="Freeform 595"/>
            <p:cNvSpPr>
              <a:spLocks/>
            </p:cNvSpPr>
            <p:nvPr/>
          </p:nvSpPr>
          <p:spPr bwMode="auto">
            <a:xfrm>
              <a:off x="3396" y="149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9" name="Freeform 596"/>
            <p:cNvSpPr>
              <a:spLocks/>
            </p:cNvSpPr>
            <p:nvPr/>
          </p:nvSpPr>
          <p:spPr bwMode="auto">
            <a:xfrm>
              <a:off x="3397" y="149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0" name="Freeform 597"/>
            <p:cNvSpPr>
              <a:spLocks/>
            </p:cNvSpPr>
            <p:nvPr/>
          </p:nvSpPr>
          <p:spPr bwMode="auto">
            <a:xfrm>
              <a:off x="3399"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1" name="Freeform 598"/>
            <p:cNvSpPr>
              <a:spLocks/>
            </p:cNvSpPr>
            <p:nvPr/>
          </p:nvSpPr>
          <p:spPr bwMode="auto">
            <a:xfrm>
              <a:off x="3400" y="1503"/>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2" name="Freeform 599"/>
            <p:cNvSpPr>
              <a:spLocks/>
            </p:cNvSpPr>
            <p:nvPr/>
          </p:nvSpPr>
          <p:spPr bwMode="auto">
            <a:xfrm>
              <a:off x="3401" y="1506"/>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3" name="Freeform 600"/>
            <p:cNvSpPr>
              <a:spLocks/>
            </p:cNvSpPr>
            <p:nvPr/>
          </p:nvSpPr>
          <p:spPr bwMode="auto">
            <a:xfrm>
              <a:off x="3402" y="1509"/>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4" name="Freeform 601"/>
            <p:cNvSpPr>
              <a:spLocks/>
            </p:cNvSpPr>
            <p:nvPr/>
          </p:nvSpPr>
          <p:spPr bwMode="auto">
            <a:xfrm>
              <a:off x="3403" y="15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5" name="Freeform 602"/>
            <p:cNvSpPr>
              <a:spLocks/>
            </p:cNvSpPr>
            <p:nvPr/>
          </p:nvSpPr>
          <p:spPr bwMode="auto">
            <a:xfrm>
              <a:off x="3404" y="1515"/>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6" name="Freeform 603"/>
            <p:cNvSpPr>
              <a:spLocks/>
            </p:cNvSpPr>
            <p:nvPr/>
          </p:nvSpPr>
          <p:spPr bwMode="auto">
            <a:xfrm>
              <a:off x="3405" y="15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7" name="Freeform 604"/>
            <p:cNvSpPr>
              <a:spLocks/>
            </p:cNvSpPr>
            <p:nvPr/>
          </p:nvSpPr>
          <p:spPr bwMode="auto">
            <a:xfrm>
              <a:off x="3407" y="152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8" name="Freeform 605"/>
            <p:cNvSpPr>
              <a:spLocks/>
            </p:cNvSpPr>
            <p:nvPr/>
          </p:nvSpPr>
          <p:spPr bwMode="auto">
            <a:xfrm>
              <a:off x="3408" y="152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9" name="Freeform 606"/>
            <p:cNvSpPr>
              <a:spLocks/>
            </p:cNvSpPr>
            <p:nvPr/>
          </p:nvSpPr>
          <p:spPr bwMode="auto">
            <a:xfrm>
              <a:off x="3409" y="1528"/>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0" name="Freeform 607"/>
            <p:cNvSpPr>
              <a:spLocks/>
            </p:cNvSpPr>
            <p:nvPr/>
          </p:nvSpPr>
          <p:spPr bwMode="auto">
            <a:xfrm>
              <a:off x="3410" y="153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1" name="Freeform 608"/>
            <p:cNvSpPr>
              <a:spLocks/>
            </p:cNvSpPr>
            <p:nvPr/>
          </p:nvSpPr>
          <p:spPr bwMode="auto">
            <a:xfrm>
              <a:off x="3412" y="153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2" name="Freeform 609"/>
            <p:cNvSpPr>
              <a:spLocks/>
            </p:cNvSpPr>
            <p:nvPr/>
          </p:nvSpPr>
          <p:spPr bwMode="auto">
            <a:xfrm>
              <a:off x="3412" y="153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3" name="Freeform 610"/>
            <p:cNvSpPr>
              <a:spLocks/>
            </p:cNvSpPr>
            <p:nvPr/>
          </p:nvSpPr>
          <p:spPr bwMode="auto">
            <a:xfrm>
              <a:off x="3414" y="154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4" name="Freeform 611"/>
            <p:cNvSpPr>
              <a:spLocks/>
            </p:cNvSpPr>
            <p:nvPr/>
          </p:nvSpPr>
          <p:spPr bwMode="auto">
            <a:xfrm>
              <a:off x="3415" y="15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5" name="Freeform 612"/>
            <p:cNvSpPr>
              <a:spLocks/>
            </p:cNvSpPr>
            <p:nvPr/>
          </p:nvSpPr>
          <p:spPr bwMode="auto">
            <a:xfrm>
              <a:off x="3416" y="1548"/>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6" name="Freeform 613"/>
            <p:cNvSpPr>
              <a:spLocks/>
            </p:cNvSpPr>
            <p:nvPr/>
          </p:nvSpPr>
          <p:spPr bwMode="auto">
            <a:xfrm>
              <a:off x="3417" y="155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7" name="Freeform 614"/>
            <p:cNvSpPr>
              <a:spLocks/>
            </p:cNvSpPr>
            <p:nvPr/>
          </p:nvSpPr>
          <p:spPr bwMode="auto">
            <a:xfrm>
              <a:off x="3419" y="1554"/>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8" name="Freeform 615"/>
            <p:cNvSpPr>
              <a:spLocks/>
            </p:cNvSpPr>
            <p:nvPr/>
          </p:nvSpPr>
          <p:spPr bwMode="auto">
            <a:xfrm>
              <a:off x="3420"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9" name="Freeform 616"/>
            <p:cNvSpPr>
              <a:spLocks/>
            </p:cNvSpPr>
            <p:nvPr/>
          </p:nvSpPr>
          <p:spPr bwMode="auto">
            <a:xfrm>
              <a:off x="3421" y="1560"/>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0" name="Freeform 617"/>
            <p:cNvSpPr>
              <a:spLocks/>
            </p:cNvSpPr>
            <p:nvPr/>
          </p:nvSpPr>
          <p:spPr bwMode="auto">
            <a:xfrm>
              <a:off x="3422"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1" name="Freeform 618"/>
            <p:cNvSpPr>
              <a:spLocks/>
            </p:cNvSpPr>
            <p:nvPr/>
          </p:nvSpPr>
          <p:spPr bwMode="auto">
            <a:xfrm>
              <a:off x="3424" y="15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2" name="Freeform 619"/>
            <p:cNvSpPr>
              <a:spLocks/>
            </p:cNvSpPr>
            <p:nvPr/>
          </p:nvSpPr>
          <p:spPr bwMode="auto">
            <a:xfrm>
              <a:off x="3424" y="15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3" name="Freeform 620"/>
            <p:cNvSpPr>
              <a:spLocks/>
            </p:cNvSpPr>
            <p:nvPr/>
          </p:nvSpPr>
          <p:spPr bwMode="auto">
            <a:xfrm>
              <a:off x="3426" y="157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4" name="Freeform 621"/>
            <p:cNvSpPr>
              <a:spLocks/>
            </p:cNvSpPr>
            <p:nvPr/>
          </p:nvSpPr>
          <p:spPr bwMode="auto">
            <a:xfrm>
              <a:off x="3427"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5" name="Freeform 622"/>
            <p:cNvSpPr>
              <a:spLocks/>
            </p:cNvSpPr>
            <p:nvPr/>
          </p:nvSpPr>
          <p:spPr bwMode="auto">
            <a:xfrm>
              <a:off x="3428" y="158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6" name="Freeform 623"/>
            <p:cNvSpPr>
              <a:spLocks/>
            </p:cNvSpPr>
            <p:nvPr/>
          </p:nvSpPr>
          <p:spPr bwMode="auto">
            <a:xfrm>
              <a:off x="3429" y="1583"/>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7" name="Freeform 624"/>
            <p:cNvSpPr>
              <a:spLocks/>
            </p:cNvSpPr>
            <p:nvPr/>
          </p:nvSpPr>
          <p:spPr bwMode="auto">
            <a:xfrm>
              <a:off x="3431" y="158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8" name="Freeform 625"/>
            <p:cNvSpPr>
              <a:spLocks/>
            </p:cNvSpPr>
            <p:nvPr/>
          </p:nvSpPr>
          <p:spPr bwMode="auto">
            <a:xfrm>
              <a:off x="3432" y="15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9" name="Freeform 626"/>
            <p:cNvSpPr>
              <a:spLocks/>
            </p:cNvSpPr>
            <p:nvPr/>
          </p:nvSpPr>
          <p:spPr bwMode="auto">
            <a:xfrm>
              <a:off x="3433" y="159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0" name="Freeform 627"/>
            <p:cNvSpPr>
              <a:spLocks/>
            </p:cNvSpPr>
            <p:nvPr/>
          </p:nvSpPr>
          <p:spPr bwMode="auto">
            <a:xfrm>
              <a:off x="3434" y="159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1" name="Freeform 628"/>
            <p:cNvSpPr>
              <a:spLocks/>
            </p:cNvSpPr>
            <p:nvPr/>
          </p:nvSpPr>
          <p:spPr bwMode="auto">
            <a:xfrm>
              <a:off x="3436" y="159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2" name="Freeform 629"/>
            <p:cNvSpPr>
              <a:spLocks/>
            </p:cNvSpPr>
            <p:nvPr/>
          </p:nvSpPr>
          <p:spPr bwMode="auto">
            <a:xfrm>
              <a:off x="3436"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3" name="Freeform 630"/>
            <p:cNvSpPr>
              <a:spLocks/>
            </p:cNvSpPr>
            <p:nvPr/>
          </p:nvSpPr>
          <p:spPr bwMode="auto">
            <a:xfrm>
              <a:off x="3438" y="16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4" name="Freeform 631"/>
            <p:cNvSpPr>
              <a:spLocks/>
            </p:cNvSpPr>
            <p:nvPr/>
          </p:nvSpPr>
          <p:spPr bwMode="auto">
            <a:xfrm>
              <a:off x="3439" y="16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5" name="Freeform 632"/>
            <p:cNvSpPr>
              <a:spLocks/>
            </p:cNvSpPr>
            <p:nvPr/>
          </p:nvSpPr>
          <p:spPr bwMode="auto">
            <a:xfrm>
              <a:off x="3440" y="1612"/>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6" name="Freeform 633"/>
            <p:cNvSpPr>
              <a:spLocks/>
            </p:cNvSpPr>
            <p:nvPr/>
          </p:nvSpPr>
          <p:spPr bwMode="auto">
            <a:xfrm>
              <a:off x="3441" y="16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7" name="Freeform 634"/>
            <p:cNvSpPr>
              <a:spLocks/>
            </p:cNvSpPr>
            <p:nvPr/>
          </p:nvSpPr>
          <p:spPr bwMode="auto">
            <a:xfrm>
              <a:off x="3443" y="161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8" name="Freeform 635"/>
            <p:cNvSpPr>
              <a:spLocks/>
            </p:cNvSpPr>
            <p:nvPr/>
          </p:nvSpPr>
          <p:spPr bwMode="auto">
            <a:xfrm>
              <a:off x="3444"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9" name="Freeform 636"/>
            <p:cNvSpPr>
              <a:spLocks/>
            </p:cNvSpPr>
            <p:nvPr/>
          </p:nvSpPr>
          <p:spPr bwMode="auto">
            <a:xfrm>
              <a:off x="3444" y="1625"/>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0" name="Freeform 637"/>
            <p:cNvSpPr>
              <a:spLocks/>
            </p:cNvSpPr>
            <p:nvPr/>
          </p:nvSpPr>
          <p:spPr bwMode="auto">
            <a:xfrm>
              <a:off x="3446" y="16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1" name="Freeform 638"/>
            <p:cNvSpPr>
              <a:spLocks/>
            </p:cNvSpPr>
            <p:nvPr/>
          </p:nvSpPr>
          <p:spPr bwMode="auto">
            <a:xfrm>
              <a:off x="3447" y="163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2" name="Freeform 639"/>
            <p:cNvSpPr>
              <a:spLocks/>
            </p:cNvSpPr>
            <p:nvPr/>
          </p:nvSpPr>
          <p:spPr bwMode="auto">
            <a:xfrm>
              <a:off x="3448" y="1635"/>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3" name="Freeform 640"/>
            <p:cNvSpPr>
              <a:spLocks/>
            </p:cNvSpPr>
            <p:nvPr/>
          </p:nvSpPr>
          <p:spPr bwMode="auto">
            <a:xfrm>
              <a:off x="3449" y="1638"/>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4" name="Freeform 641"/>
            <p:cNvSpPr>
              <a:spLocks/>
            </p:cNvSpPr>
            <p:nvPr/>
          </p:nvSpPr>
          <p:spPr bwMode="auto">
            <a:xfrm>
              <a:off x="3451" y="164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5" name="Freeform 642"/>
            <p:cNvSpPr>
              <a:spLocks/>
            </p:cNvSpPr>
            <p:nvPr/>
          </p:nvSpPr>
          <p:spPr bwMode="auto">
            <a:xfrm>
              <a:off x="3452" y="164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6" name="Freeform 643"/>
            <p:cNvSpPr>
              <a:spLocks/>
            </p:cNvSpPr>
            <p:nvPr/>
          </p:nvSpPr>
          <p:spPr bwMode="auto">
            <a:xfrm>
              <a:off x="3453" y="1648"/>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7" name="Freeform 644"/>
            <p:cNvSpPr>
              <a:spLocks/>
            </p:cNvSpPr>
            <p:nvPr/>
          </p:nvSpPr>
          <p:spPr bwMode="auto">
            <a:xfrm>
              <a:off x="3454" y="1650"/>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8" name="Freeform 645"/>
            <p:cNvSpPr>
              <a:spLocks/>
            </p:cNvSpPr>
            <p:nvPr/>
          </p:nvSpPr>
          <p:spPr bwMode="auto">
            <a:xfrm>
              <a:off x="3456" y="165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2" name="Group 646"/>
          <p:cNvGrpSpPr>
            <a:grpSpLocks/>
          </p:cNvGrpSpPr>
          <p:nvPr/>
        </p:nvGrpSpPr>
        <p:grpSpPr bwMode="auto">
          <a:xfrm>
            <a:off x="5183188" y="3276600"/>
            <a:ext cx="153987" cy="498475"/>
            <a:chOff x="3265" y="2064"/>
            <a:chExt cx="97" cy="314"/>
          </a:xfrm>
        </p:grpSpPr>
        <p:sp>
          <p:nvSpPr>
            <p:cNvPr id="1664032" name="Freeform 647"/>
            <p:cNvSpPr>
              <a:spLocks/>
            </p:cNvSpPr>
            <p:nvPr/>
          </p:nvSpPr>
          <p:spPr bwMode="auto">
            <a:xfrm>
              <a:off x="3360" y="20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3" name="Freeform 648"/>
            <p:cNvSpPr>
              <a:spLocks/>
            </p:cNvSpPr>
            <p:nvPr/>
          </p:nvSpPr>
          <p:spPr bwMode="auto">
            <a:xfrm>
              <a:off x="3360" y="20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4" name="Freeform 649"/>
            <p:cNvSpPr>
              <a:spLocks/>
            </p:cNvSpPr>
            <p:nvPr/>
          </p:nvSpPr>
          <p:spPr bwMode="auto">
            <a:xfrm>
              <a:off x="3358" y="2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5" name="Freeform 650"/>
            <p:cNvSpPr>
              <a:spLocks/>
            </p:cNvSpPr>
            <p:nvPr/>
          </p:nvSpPr>
          <p:spPr bwMode="auto">
            <a:xfrm>
              <a:off x="3357" y="207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6" name="Freeform 651"/>
            <p:cNvSpPr>
              <a:spLocks/>
            </p:cNvSpPr>
            <p:nvPr/>
          </p:nvSpPr>
          <p:spPr bwMode="auto">
            <a:xfrm>
              <a:off x="3356" y="207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7" name="Freeform 652"/>
            <p:cNvSpPr>
              <a:spLocks/>
            </p:cNvSpPr>
            <p:nvPr/>
          </p:nvSpPr>
          <p:spPr bwMode="auto">
            <a:xfrm>
              <a:off x="3356" y="208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8" name="Freeform 653"/>
            <p:cNvSpPr>
              <a:spLocks/>
            </p:cNvSpPr>
            <p:nvPr/>
          </p:nvSpPr>
          <p:spPr bwMode="auto">
            <a:xfrm>
              <a:off x="3354" y="208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9" name="Freeform 654"/>
            <p:cNvSpPr>
              <a:spLocks/>
            </p:cNvSpPr>
            <p:nvPr/>
          </p:nvSpPr>
          <p:spPr bwMode="auto">
            <a:xfrm>
              <a:off x="3353" y="2087"/>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0" name="Freeform 655"/>
            <p:cNvSpPr>
              <a:spLocks/>
            </p:cNvSpPr>
            <p:nvPr/>
          </p:nvSpPr>
          <p:spPr bwMode="auto">
            <a:xfrm>
              <a:off x="3352" y="209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1" name="Freeform 656"/>
            <p:cNvSpPr>
              <a:spLocks/>
            </p:cNvSpPr>
            <p:nvPr/>
          </p:nvSpPr>
          <p:spPr bwMode="auto">
            <a:xfrm>
              <a:off x="3352" y="209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2" name="Freeform 657"/>
            <p:cNvSpPr>
              <a:spLocks/>
            </p:cNvSpPr>
            <p:nvPr/>
          </p:nvSpPr>
          <p:spPr bwMode="auto">
            <a:xfrm>
              <a:off x="3350" y="209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3" name="Freeform 658"/>
            <p:cNvSpPr>
              <a:spLocks/>
            </p:cNvSpPr>
            <p:nvPr/>
          </p:nvSpPr>
          <p:spPr bwMode="auto">
            <a:xfrm>
              <a:off x="3349" y="2100"/>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4" name="Freeform 659"/>
            <p:cNvSpPr>
              <a:spLocks/>
            </p:cNvSpPr>
            <p:nvPr/>
          </p:nvSpPr>
          <p:spPr bwMode="auto">
            <a:xfrm>
              <a:off x="3348" y="2104"/>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5" name="Freeform 660"/>
            <p:cNvSpPr>
              <a:spLocks/>
            </p:cNvSpPr>
            <p:nvPr/>
          </p:nvSpPr>
          <p:spPr bwMode="auto">
            <a:xfrm>
              <a:off x="3348" y="210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6" name="Freeform 661"/>
            <p:cNvSpPr>
              <a:spLocks/>
            </p:cNvSpPr>
            <p:nvPr/>
          </p:nvSpPr>
          <p:spPr bwMode="auto">
            <a:xfrm>
              <a:off x="3346" y="21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7" name="Freeform 662"/>
            <p:cNvSpPr>
              <a:spLocks/>
            </p:cNvSpPr>
            <p:nvPr/>
          </p:nvSpPr>
          <p:spPr bwMode="auto">
            <a:xfrm>
              <a:off x="3345" y="211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8" name="Freeform 663"/>
            <p:cNvSpPr>
              <a:spLocks/>
            </p:cNvSpPr>
            <p:nvPr/>
          </p:nvSpPr>
          <p:spPr bwMode="auto">
            <a:xfrm>
              <a:off x="3344" y="211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9" name="Freeform 664"/>
            <p:cNvSpPr>
              <a:spLocks/>
            </p:cNvSpPr>
            <p:nvPr/>
          </p:nvSpPr>
          <p:spPr bwMode="auto">
            <a:xfrm>
              <a:off x="3344" y="212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0" name="Freeform 665"/>
            <p:cNvSpPr>
              <a:spLocks/>
            </p:cNvSpPr>
            <p:nvPr/>
          </p:nvSpPr>
          <p:spPr bwMode="auto">
            <a:xfrm>
              <a:off x="3342" y="212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1" name="Freeform 666"/>
            <p:cNvSpPr>
              <a:spLocks/>
            </p:cNvSpPr>
            <p:nvPr/>
          </p:nvSpPr>
          <p:spPr bwMode="auto">
            <a:xfrm>
              <a:off x="3341" y="212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2" name="Freeform 667"/>
            <p:cNvSpPr>
              <a:spLocks/>
            </p:cNvSpPr>
            <p:nvPr/>
          </p:nvSpPr>
          <p:spPr bwMode="auto">
            <a:xfrm>
              <a:off x="3340" y="213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3" name="Freeform 668"/>
            <p:cNvSpPr>
              <a:spLocks/>
            </p:cNvSpPr>
            <p:nvPr/>
          </p:nvSpPr>
          <p:spPr bwMode="auto">
            <a:xfrm>
              <a:off x="3340" y="213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4" name="Freeform 669"/>
            <p:cNvSpPr>
              <a:spLocks/>
            </p:cNvSpPr>
            <p:nvPr/>
          </p:nvSpPr>
          <p:spPr bwMode="auto">
            <a:xfrm>
              <a:off x="3338" y="2137"/>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5" name="Freeform 670"/>
            <p:cNvSpPr>
              <a:spLocks/>
            </p:cNvSpPr>
            <p:nvPr/>
          </p:nvSpPr>
          <p:spPr bwMode="auto">
            <a:xfrm>
              <a:off x="3337" y="2139"/>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6" name="Freeform 671"/>
            <p:cNvSpPr>
              <a:spLocks/>
            </p:cNvSpPr>
            <p:nvPr/>
          </p:nvSpPr>
          <p:spPr bwMode="auto">
            <a:xfrm>
              <a:off x="3336" y="214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7" name="Freeform 672"/>
            <p:cNvSpPr>
              <a:spLocks/>
            </p:cNvSpPr>
            <p:nvPr/>
          </p:nvSpPr>
          <p:spPr bwMode="auto">
            <a:xfrm>
              <a:off x="3335" y="214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8" name="Freeform 673"/>
            <p:cNvSpPr>
              <a:spLocks/>
            </p:cNvSpPr>
            <p:nvPr/>
          </p:nvSpPr>
          <p:spPr bwMode="auto">
            <a:xfrm>
              <a:off x="3334" y="2150"/>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9" name="Freeform 674"/>
            <p:cNvSpPr>
              <a:spLocks/>
            </p:cNvSpPr>
            <p:nvPr/>
          </p:nvSpPr>
          <p:spPr bwMode="auto">
            <a:xfrm>
              <a:off x="3333" y="2152"/>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0" name="Freeform 675"/>
            <p:cNvSpPr>
              <a:spLocks/>
            </p:cNvSpPr>
            <p:nvPr/>
          </p:nvSpPr>
          <p:spPr bwMode="auto">
            <a:xfrm>
              <a:off x="3332" y="2156"/>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1" name="Freeform 676"/>
            <p:cNvSpPr>
              <a:spLocks/>
            </p:cNvSpPr>
            <p:nvPr/>
          </p:nvSpPr>
          <p:spPr bwMode="auto">
            <a:xfrm>
              <a:off x="3331" y="215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2" name="Freeform 677"/>
            <p:cNvSpPr>
              <a:spLocks/>
            </p:cNvSpPr>
            <p:nvPr/>
          </p:nvSpPr>
          <p:spPr bwMode="auto">
            <a:xfrm>
              <a:off x="3330" y="2163"/>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3" name="Freeform 678"/>
            <p:cNvSpPr>
              <a:spLocks/>
            </p:cNvSpPr>
            <p:nvPr/>
          </p:nvSpPr>
          <p:spPr bwMode="auto">
            <a:xfrm>
              <a:off x="3329" y="2166"/>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4" name="Freeform 679"/>
            <p:cNvSpPr>
              <a:spLocks/>
            </p:cNvSpPr>
            <p:nvPr/>
          </p:nvSpPr>
          <p:spPr bwMode="auto">
            <a:xfrm>
              <a:off x="3328" y="2169"/>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5" name="Freeform 680"/>
            <p:cNvSpPr>
              <a:spLocks/>
            </p:cNvSpPr>
            <p:nvPr/>
          </p:nvSpPr>
          <p:spPr bwMode="auto">
            <a:xfrm>
              <a:off x="3327" y="217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6" name="Freeform 681"/>
            <p:cNvSpPr>
              <a:spLocks/>
            </p:cNvSpPr>
            <p:nvPr/>
          </p:nvSpPr>
          <p:spPr bwMode="auto">
            <a:xfrm>
              <a:off x="3326" y="217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7" name="Freeform 682"/>
            <p:cNvSpPr>
              <a:spLocks/>
            </p:cNvSpPr>
            <p:nvPr/>
          </p:nvSpPr>
          <p:spPr bwMode="auto">
            <a:xfrm>
              <a:off x="3325" y="2179"/>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8" name="Freeform 683"/>
            <p:cNvSpPr>
              <a:spLocks/>
            </p:cNvSpPr>
            <p:nvPr/>
          </p:nvSpPr>
          <p:spPr bwMode="auto">
            <a:xfrm>
              <a:off x="3324" y="218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9" name="Freeform 684"/>
            <p:cNvSpPr>
              <a:spLocks/>
            </p:cNvSpPr>
            <p:nvPr/>
          </p:nvSpPr>
          <p:spPr bwMode="auto">
            <a:xfrm>
              <a:off x="3323" y="218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0" name="Freeform 685"/>
            <p:cNvSpPr>
              <a:spLocks/>
            </p:cNvSpPr>
            <p:nvPr/>
          </p:nvSpPr>
          <p:spPr bwMode="auto">
            <a:xfrm>
              <a:off x="3322" y="2188"/>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1" name="Freeform 686"/>
            <p:cNvSpPr>
              <a:spLocks/>
            </p:cNvSpPr>
            <p:nvPr/>
          </p:nvSpPr>
          <p:spPr bwMode="auto">
            <a:xfrm>
              <a:off x="3321" y="219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2" name="Freeform 687"/>
            <p:cNvSpPr>
              <a:spLocks/>
            </p:cNvSpPr>
            <p:nvPr/>
          </p:nvSpPr>
          <p:spPr bwMode="auto">
            <a:xfrm>
              <a:off x="3320" y="219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3" name="Freeform 688"/>
            <p:cNvSpPr>
              <a:spLocks/>
            </p:cNvSpPr>
            <p:nvPr/>
          </p:nvSpPr>
          <p:spPr bwMode="auto">
            <a:xfrm>
              <a:off x="3319" y="2199"/>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4" name="Freeform 689"/>
            <p:cNvSpPr>
              <a:spLocks/>
            </p:cNvSpPr>
            <p:nvPr/>
          </p:nvSpPr>
          <p:spPr bwMode="auto">
            <a:xfrm>
              <a:off x="3318" y="220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5" name="Freeform 690"/>
            <p:cNvSpPr>
              <a:spLocks/>
            </p:cNvSpPr>
            <p:nvPr/>
          </p:nvSpPr>
          <p:spPr bwMode="auto">
            <a:xfrm>
              <a:off x="3317" y="22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6" name="Freeform 691"/>
            <p:cNvSpPr>
              <a:spLocks/>
            </p:cNvSpPr>
            <p:nvPr/>
          </p:nvSpPr>
          <p:spPr bwMode="auto">
            <a:xfrm>
              <a:off x="3316" y="220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7" name="Freeform 692"/>
            <p:cNvSpPr>
              <a:spLocks/>
            </p:cNvSpPr>
            <p:nvPr/>
          </p:nvSpPr>
          <p:spPr bwMode="auto">
            <a:xfrm>
              <a:off x="3315" y="221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8" name="Freeform 693"/>
            <p:cNvSpPr>
              <a:spLocks/>
            </p:cNvSpPr>
            <p:nvPr/>
          </p:nvSpPr>
          <p:spPr bwMode="auto">
            <a:xfrm>
              <a:off x="3314" y="221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9" name="Freeform 694"/>
            <p:cNvSpPr>
              <a:spLocks/>
            </p:cNvSpPr>
            <p:nvPr/>
          </p:nvSpPr>
          <p:spPr bwMode="auto">
            <a:xfrm>
              <a:off x="3313" y="221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0" name="Freeform 695"/>
            <p:cNvSpPr>
              <a:spLocks/>
            </p:cNvSpPr>
            <p:nvPr/>
          </p:nvSpPr>
          <p:spPr bwMode="auto">
            <a:xfrm>
              <a:off x="3312" y="222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1" name="Freeform 696"/>
            <p:cNvSpPr>
              <a:spLocks/>
            </p:cNvSpPr>
            <p:nvPr/>
          </p:nvSpPr>
          <p:spPr bwMode="auto">
            <a:xfrm>
              <a:off x="3311" y="22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2" name="Freeform 697"/>
            <p:cNvSpPr>
              <a:spLocks/>
            </p:cNvSpPr>
            <p:nvPr/>
          </p:nvSpPr>
          <p:spPr bwMode="auto">
            <a:xfrm>
              <a:off x="3310" y="22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3" name="Freeform 698"/>
            <p:cNvSpPr>
              <a:spLocks/>
            </p:cNvSpPr>
            <p:nvPr/>
          </p:nvSpPr>
          <p:spPr bwMode="auto">
            <a:xfrm>
              <a:off x="3309" y="223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4" name="Freeform 699"/>
            <p:cNvSpPr>
              <a:spLocks/>
            </p:cNvSpPr>
            <p:nvPr/>
          </p:nvSpPr>
          <p:spPr bwMode="auto">
            <a:xfrm>
              <a:off x="3308" y="223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5" name="Freeform 700"/>
            <p:cNvSpPr>
              <a:spLocks/>
            </p:cNvSpPr>
            <p:nvPr/>
          </p:nvSpPr>
          <p:spPr bwMode="auto">
            <a:xfrm>
              <a:off x="3307" y="22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6" name="Freeform 701"/>
            <p:cNvSpPr>
              <a:spLocks/>
            </p:cNvSpPr>
            <p:nvPr/>
          </p:nvSpPr>
          <p:spPr bwMode="auto">
            <a:xfrm>
              <a:off x="3306" y="224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7" name="Freeform 702"/>
            <p:cNvSpPr>
              <a:spLocks/>
            </p:cNvSpPr>
            <p:nvPr/>
          </p:nvSpPr>
          <p:spPr bwMode="auto">
            <a:xfrm>
              <a:off x="3305" y="224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8" name="Freeform 703"/>
            <p:cNvSpPr>
              <a:spLocks/>
            </p:cNvSpPr>
            <p:nvPr/>
          </p:nvSpPr>
          <p:spPr bwMode="auto">
            <a:xfrm>
              <a:off x="3304" y="224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9" name="Freeform 704"/>
            <p:cNvSpPr>
              <a:spLocks/>
            </p:cNvSpPr>
            <p:nvPr/>
          </p:nvSpPr>
          <p:spPr bwMode="auto">
            <a:xfrm>
              <a:off x="3303" y="2251"/>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0" name="Freeform 705"/>
            <p:cNvSpPr>
              <a:spLocks/>
            </p:cNvSpPr>
            <p:nvPr/>
          </p:nvSpPr>
          <p:spPr bwMode="auto">
            <a:xfrm>
              <a:off x="3302" y="22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1" name="Freeform 706"/>
            <p:cNvSpPr>
              <a:spLocks/>
            </p:cNvSpPr>
            <p:nvPr/>
          </p:nvSpPr>
          <p:spPr bwMode="auto">
            <a:xfrm>
              <a:off x="3301" y="225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2" name="Freeform 707"/>
            <p:cNvSpPr>
              <a:spLocks/>
            </p:cNvSpPr>
            <p:nvPr/>
          </p:nvSpPr>
          <p:spPr bwMode="auto">
            <a:xfrm>
              <a:off x="3300" y="226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3" name="Freeform 708"/>
            <p:cNvSpPr>
              <a:spLocks/>
            </p:cNvSpPr>
            <p:nvPr/>
          </p:nvSpPr>
          <p:spPr bwMode="auto">
            <a:xfrm>
              <a:off x="3299" y="226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4" name="Freeform 709"/>
            <p:cNvSpPr>
              <a:spLocks/>
            </p:cNvSpPr>
            <p:nvPr/>
          </p:nvSpPr>
          <p:spPr bwMode="auto">
            <a:xfrm>
              <a:off x="3298" y="2267"/>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5" name="Freeform 710"/>
            <p:cNvSpPr>
              <a:spLocks/>
            </p:cNvSpPr>
            <p:nvPr/>
          </p:nvSpPr>
          <p:spPr bwMode="auto">
            <a:xfrm>
              <a:off x="3297" y="227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6" name="Freeform 711"/>
            <p:cNvSpPr>
              <a:spLocks/>
            </p:cNvSpPr>
            <p:nvPr/>
          </p:nvSpPr>
          <p:spPr bwMode="auto">
            <a:xfrm>
              <a:off x="3296" y="227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7" name="Freeform 712"/>
            <p:cNvSpPr>
              <a:spLocks/>
            </p:cNvSpPr>
            <p:nvPr/>
          </p:nvSpPr>
          <p:spPr bwMode="auto">
            <a:xfrm>
              <a:off x="329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8" name="Freeform 713"/>
            <p:cNvSpPr>
              <a:spLocks/>
            </p:cNvSpPr>
            <p:nvPr/>
          </p:nvSpPr>
          <p:spPr bwMode="auto">
            <a:xfrm>
              <a:off x="3294" y="228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9" name="Freeform 714"/>
            <p:cNvSpPr>
              <a:spLocks/>
            </p:cNvSpPr>
            <p:nvPr/>
          </p:nvSpPr>
          <p:spPr bwMode="auto">
            <a:xfrm>
              <a:off x="3292" y="2284"/>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0" name="Freeform 715"/>
            <p:cNvSpPr>
              <a:spLocks/>
            </p:cNvSpPr>
            <p:nvPr/>
          </p:nvSpPr>
          <p:spPr bwMode="auto">
            <a:xfrm>
              <a:off x="3292" y="2287"/>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1" name="Freeform 716"/>
            <p:cNvSpPr>
              <a:spLocks/>
            </p:cNvSpPr>
            <p:nvPr/>
          </p:nvSpPr>
          <p:spPr bwMode="auto">
            <a:xfrm>
              <a:off x="3291" y="229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2" name="Freeform 717"/>
            <p:cNvSpPr>
              <a:spLocks/>
            </p:cNvSpPr>
            <p:nvPr/>
          </p:nvSpPr>
          <p:spPr bwMode="auto">
            <a:xfrm>
              <a:off x="3290" y="2294"/>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3" name="Freeform 718"/>
            <p:cNvSpPr>
              <a:spLocks/>
            </p:cNvSpPr>
            <p:nvPr/>
          </p:nvSpPr>
          <p:spPr bwMode="auto">
            <a:xfrm>
              <a:off x="3288" y="229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4" name="Freeform 719"/>
            <p:cNvSpPr>
              <a:spLocks/>
            </p:cNvSpPr>
            <p:nvPr/>
          </p:nvSpPr>
          <p:spPr bwMode="auto">
            <a:xfrm>
              <a:off x="3288" y="2300"/>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5" name="Freeform 720"/>
            <p:cNvSpPr>
              <a:spLocks/>
            </p:cNvSpPr>
            <p:nvPr/>
          </p:nvSpPr>
          <p:spPr bwMode="auto">
            <a:xfrm>
              <a:off x="3287"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6" name="Freeform 721"/>
            <p:cNvSpPr>
              <a:spLocks/>
            </p:cNvSpPr>
            <p:nvPr/>
          </p:nvSpPr>
          <p:spPr bwMode="auto">
            <a:xfrm>
              <a:off x="3286" y="2307"/>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7" name="Freeform 722"/>
            <p:cNvSpPr>
              <a:spLocks/>
            </p:cNvSpPr>
            <p:nvPr/>
          </p:nvSpPr>
          <p:spPr bwMode="auto">
            <a:xfrm>
              <a:off x="3284" y="231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8" name="Freeform 723"/>
            <p:cNvSpPr>
              <a:spLocks/>
            </p:cNvSpPr>
            <p:nvPr/>
          </p:nvSpPr>
          <p:spPr bwMode="auto">
            <a:xfrm>
              <a:off x="3284" y="2313"/>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9" name="Freeform 724"/>
            <p:cNvSpPr>
              <a:spLocks/>
            </p:cNvSpPr>
            <p:nvPr/>
          </p:nvSpPr>
          <p:spPr bwMode="auto">
            <a:xfrm>
              <a:off x="3283" y="2317"/>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0" name="Freeform 725"/>
            <p:cNvSpPr>
              <a:spLocks/>
            </p:cNvSpPr>
            <p:nvPr/>
          </p:nvSpPr>
          <p:spPr bwMode="auto">
            <a:xfrm>
              <a:off x="3282" y="232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1" name="Freeform 726"/>
            <p:cNvSpPr>
              <a:spLocks/>
            </p:cNvSpPr>
            <p:nvPr/>
          </p:nvSpPr>
          <p:spPr bwMode="auto">
            <a:xfrm>
              <a:off x="3280" y="232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2" name="Freeform 727"/>
            <p:cNvSpPr>
              <a:spLocks/>
            </p:cNvSpPr>
            <p:nvPr/>
          </p:nvSpPr>
          <p:spPr bwMode="auto">
            <a:xfrm>
              <a:off x="3280" y="2327"/>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3" name="Freeform 728"/>
            <p:cNvSpPr>
              <a:spLocks/>
            </p:cNvSpPr>
            <p:nvPr/>
          </p:nvSpPr>
          <p:spPr bwMode="auto">
            <a:xfrm>
              <a:off x="3279"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4" name="Freeform 729"/>
            <p:cNvSpPr>
              <a:spLocks/>
            </p:cNvSpPr>
            <p:nvPr/>
          </p:nvSpPr>
          <p:spPr bwMode="auto">
            <a:xfrm>
              <a:off x="3278" y="233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5" name="Freeform 730"/>
            <p:cNvSpPr>
              <a:spLocks/>
            </p:cNvSpPr>
            <p:nvPr/>
          </p:nvSpPr>
          <p:spPr bwMode="auto">
            <a:xfrm>
              <a:off x="3276" y="23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6" name="Freeform 731"/>
            <p:cNvSpPr>
              <a:spLocks/>
            </p:cNvSpPr>
            <p:nvPr/>
          </p:nvSpPr>
          <p:spPr bwMode="auto">
            <a:xfrm>
              <a:off x="3276" y="2340"/>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7" name="Freeform 732"/>
            <p:cNvSpPr>
              <a:spLocks/>
            </p:cNvSpPr>
            <p:nvPr/>
          </p:nvSpPr>
          <p:spPr bwMode="auto">
            <a:xfrm>
              <a:off x="3275" y="23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8" name="Freeform 733"/>
            <p:cNvSpPr>
              <a:spLocks/>
            </p:cNvSpPr>
            <p:nvPr/>
          </p:nvSpPr>
          <p:spPr bwMode="auto">
            <a:xfrm>
              <a:off x="3273" y="2346"/>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9" name="Freeform 734"/>
            <p:cNvSpPr>
              <a:spLocks/>
            </p:cNvSpPr>
            <p:nvPr/>
          </p:nvSpPr>
          <p:spPr bwMode="auto">
            <a:xfrm>
              <a:off x="327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0" name="Freeform 735"/>
            <p:cNvSpPr>
              <a:spLocks/>
            </p:cNvSpPr>
            <p:nvPr/>
          </p:nvSpPr>
          <p:spPr bwMode="auto">
            <a:xfrm>
              <a:off x="3272" y="2353"/>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1" name="Freeform 736"/>
            <p:cNvSpPr>
              <a:spLocks/>
            </p:cNvSpPr>
            <p:nvPr/>
          </p:nvSpPr>
          <p:spPr bwMode="auto">
            <a:xfrm>
              <a:off x="3271" y="235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2" name="Freeform 737"/>
            <p:cNvSpPr>
              <a:spLocks/>
            </p:cNvSpPr>
            <p:nvPr/>
          </p:nvSpPr>
          <p:spPr bwMode="auto">
            <a:xfrm>
              <a:off x="3269" y="2360"/>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3" name="Freeform 738"/>
            <p:cNvSpPr>
              <a:spLocks/>
            </p:cNvSpPr>
            <p:nvPr/>
          </p:nvSpPr>
          <p:spPr bwMode="auto">
            <a:xfrm>
              <a:off x="3269" y="236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4" name="Freeform 739"/>
            <p:cNvSpPr>
              <a:spLocks/>
            </p:cNvSpPr>
            <p:nvPr/>
          </p:nvSpPr>
          <p:spPr bwMode="auto">
            <a:xfrm>
              <a:off x="3268" y="2366"/>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5" name="Freeform 740"/>
            <p:cNvSpPr>
              <a:spLocks/>
            </p:cNvSpPr>
            <p:nvPr/>
          </p:nvSpPr>
          <p:spPr bwMode="auto">
            <a:xfrm>
              <a:off x="3267" y="237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6" name="Freeform 741"/>
            <p:cNvSpPr>
              <a:spLocks/>
            </p:cNvSpPr>
            <p:nvPr/>
          </p:nvSpPr>
          <p:spPr bwMode="auto">
            <a:xfrm>
              <a:off x="3265" y="237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7" name="Freeform 742"/>
            <p:cNvSpPr>
              <a:spLocks/>
            </p:cNvSpPr>
            <p:nvPr/>
          </p:nvSpPr>
          <p:spPr bwMode="auto">
            <a:xfrm>
              <a:off x="3265" y="23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3" name="Group 743"/>
          <p:cNvGrpSpPr>
            <a:grpSpLocks/>
          </p:cNvGrpSpPr>
          <p:nvPr/>
        </p:nvGrpSpPr>
        <p:grpSpPr bwMode="auto">
          <a:xfrm>
            <a:off x="5334000" y="3276600"/>
            <a:ext cx="2586038" cy="496888"/>
            <a:chOff x="3360" y="2064"/>
            <a:chExt cx="1629" cy="313"/>
          </a:xfrm>
        </p:grpSpPr>
        <p:grpSp>
          <p:nvGrpSpPr>
            <p:cNvPr id="751128" name="Group 744"/>
            <p:cNvGrpSpPr>
              <a:grpSpLocks/>
            </p:cNvGrpSpPr>
            <p:nvPr/>
          </p:nvGrpSpPr>
          <p:grpSpPr bwMode="auto">
            <a:xfrm>
              <a:off x="3360" y="2064"/>
              <a:ext cx="629" cy="122"/>
              <a:chOff x="3360" y="2064"/>
              <a:chExt cx="629" cy="122"/>
            </a:xfrm>
          </p:grpSpPr>
          <p:sp>
            <p:nvSpPr>
              <p:cNvPr id="751448" name="Freeform 745"/>
              <p:cNvSpPr>
                <a:spLocks/>
              </p:cNvSpPr>
              <p:nvPr/>
            </p:nvSpPr>
            <p:spPr bwMode="auto">
              <a:xfrm>
                <a:off x="3360" y="2064"/>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9" name="Freeform 746"/>
              <p:cNvSpPr>
                <a:spLocks/>
              </p:cNvSpPr>
              <p:nvPr/>
            </p:nvSpPr>
            <p:spPr bwMode="auto">
              <a:xfrm>
                <a:off x="3364"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0" name="Freeform 747"/>
              <p:cNvSpPr>
                <a:spLocks/>
              </p:cNvSpPr>
              <p:nvPr/>
            </p:nvSpPr>
            <p:spPr bwMode="auto">
              <a:xfrm>
                <a:off x="3367"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1" name="Freeform 748"/>
              <p:cNvSpPr>
                <a:spLocks/>
              </p:cNvSpPr>
              <p:nvPr/>
            </p:nvSpPr>
            <p:spPr bwMode="auto">
              <a:xfrm>
                <a:off x="3370" y="20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2" name="Freeform 749"/>
              <p:cNvSpPr>
                <a:spLocks/>
              </p:cNvSpPr>
              <p:nvPr/>
            </p:nvSpPr>
            <p:spPr bwMode="auto">
              <a:xfrm>
                <a:off x="3373" y="206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3" name="Freeform 750"/>
              <p:cNvSpPr>
                <a:spLocks/>
              </p:cNvSpPr>
              <p:nvPr/>
            </p:nvSpPr>
            <p:spPr bwMode="auto">
              <a:xfrm>
                <a:off x="3376" y="20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4" name="Freeform 751"/>
              <p:cNvSpPr>
                <a:spLocks/>
              </p:cNvSpPr>
              <p:nvPr/>
            </p:nvSpPr>
            <p:spPr bwMode="auto">
              <a:xfrm>
                <a:off x="3380" y="20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5" name="Freeform 752"/>
              <p:cNvSpPr>
                <a:spLocks/>
              </p:cNvSpPr>
              <p:nvPr/>
            </p:nvSpPr>
            <p:spPr bwMode="auto">
              <a:xfrm>
                <a:off x="3383" y="2068"/>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6" name="Freeform 753"/>
              <p:cNvSpPr>
                <a:spLocks/>
              </p:cNvSpPr>
              <p:nvPr/>
            </p:nvSpPr>
            <p:spPr bwMode="auto">
              <a:xfrm>
                <a:off x="3386" y="20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7" name="Freeform 754"/>
              <p:cNvSpPr>
                <a:spLocks/>
              </p:cNvSpPr>
              <p:nvPr/>
            </p:nvSpPr>
            <p:spPr bwMode="auto">
              <a:xfrm>
                <a:off x="3388" y="20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8" name="Freeform 755"/>
              <p:cNvSpPr>
                <a:spLocks/>
              </p:cNvSpPr>
              <p:nvPr/>
            </p:nvSpPr>
            <p:spPr bwMode="auto">
              <a:xfrm>
                <a:off x="3392" y="20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9" name="Freeform 756"/>
              <p:cNvSpPr>
                <a:spLocks/>
              </p:cNvSpPr>
              <p:nvPr/>
            </p:nvSpPr>
            <p:spPr bwMode="auto">
              <a:xfrm>
                <a:off x="3395" y="2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0" name="Freeform 757"/>
              <p:cNvSpPr>
                <a:spLocks/>
              </p:cNvSpPr>
              <p:nvPr/>
            </p:nvSpPr>
            <p:spPr bwMode="auto">
              <a:xfrm>
                <a:off x="3398" y="207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1" name="Freeform 758"/>
              <p:cNvSpPr>
                <a:spLocks/>
              </p:cNvSpPr>
              <p:nvPr/>
            </p:nvSpPr>
            <p:spPr bwMode="auto">
              <a:xfrm>
                <a:off x="3401" y="2072"/>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2" name="Freeform 759"/>
              <p:cNvSpPr>
                <a:spLocks/>
              </p:cNvSpPr>
              <p:nvPr/>
            </p:nvSpPr>
            <p:spPr bwMode="auto">
              <a:xfrm>
                <a:off x="3404" y="207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3" name="Freeform 760"/>
              <p:cNvSpPr>
                <a:spLocks/>
              </p:cNvSpPr>
              <p:nvPr/>
            </p:nvSpPr>
            <p:spPr bwMode="auto">
              <a:xfrm>
                <a:off x="3408" y="207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4" name="Freeform 761"/>
              <p:cNvSpPr>
                <a:spLocks/>
              </p:cNvSpPr>
              <p:nvPr/>
            </p:nvSpPr>
            <p:spPr bwMode="auto">
              <a:xfrm>
                <a:off x="3411" y="20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5" name="Freeform 762"/>
              <p:cNvSpPr>
                <a:spLocks/>
              </p:cNvSpPr>
              <p:nvPr/>
            </p:nvSpPr>
            <p:spPr bwMode="auto">
              <a:xfrm>
                <a:off x="3414" y="207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6" name="Freeform 763"/>
              <p:cNvSpPr>
                <a:spLocks/>
              </p:cNvSpPr>
              <p:nvPr/>
            </p:nvSpPr>
            <p:spPr bwMode="auto">
              <a:xfrm>
                <a:off x="3417" y="207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7" name="Freeform 764"/>
              <p:cNvSpPr>
                <a:spLocks/>
              </p:cNvSpPr>
              <p:nvPr/>
            </p:nvSpPr>
            <p:spPr bwMode="auto">
              <a:xfrm>
                <a:off x="3420" y="20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8" name="Freeform 765"/>
              <p:cNvSpPr>
                <a:spLocks/>
              </p:cNvSpPr>
              <p:nvPr/>
            </p:nvSpPr>
            <p:spPr bwMode="auto">
              <a:xfrm>
                <a:off x="3424" y="207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9" name="Freeform 766"/>
              <p:cNvSpPr>
                <a:spLocks/>
              </p:cNvSpPr>
              <p:nvPr/>
            </p:nvSpPr>
            <p:spPr bwMode="auto">
              <a:xfrm>
                <a:off x="3427" y="20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0" name="Freeform 767"/>
              <p:cNvSpPr>
                <a:spLocks/>
              </p:cNvSpPr>
              <p:nvPr/>
            </p:nvSpPr>
            <p:spPr bwMode="auto">
              <a:xfrm>
                <a:off x="3430" y="2077"/>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1" name="Freeform 768"/>
              <p:cNvSpPr>
                <a:spLocks/>
              </p:cNvSpPr>
              <p:nvPr/>
            </p:nvSpPr>
            <p:spPr bwMode="auto">
              <a:xfrm>
                <a:off x="3433" y="207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2" name="Freeform 769"/>
              <p:cNvSpPr>
                <a:spLocks/>
              </p:cNvSpPr>
              <p:nvPr/>
            </p:nvSpPr>
            <p:spPr bwMode="auto">
              <a:xfrm>
                <a:off x="3436" y="207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3" name="Freeform 770"/>
              <p:cNvSpPr>
                <a:spLocks/>
              </p:cNvSpPr>
              <p:nvPr/>
            </p:nvSpPr>
            <p:spPr bwMode="auto">
              <a:xfrm>
                <a:off x="3439" y="207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4" name="Freeform 771"/>
              <p:cNvSpPr>
                <a:spLocks/>
              </p:cNvSpPr>
              <p:nvPr/>
            </p:nvSpPr>
            <p:spPr bwMode="auto">
              <a:xfrm>
                <a:off x="3442" y="2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5" name="Freeform 772"/>
              <p:cNvSpPr>
                <a:spLocks/>
              </p:cNvSpPr>
              <p:nvPr/>
            </p:nvSpPr>
            <p:spPr bwMode="auto">
              <a:xfrm>
                <a:off x="3445" y="208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6" name="Freeform 773"/>
              <p:cNvSpPr>
                <a:spLocks/>
              </p:cNvSpPr>
              <p:nvPr/>
            </p:nvSpPr>
            <p:spPr bwMode="auto">
              <a:xfrm>
                <a:off x="3448" y="208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7" name="Freeform 774"/>
              <p:cNvSpPr>
                <a:spLocks/>
              </p:cNvSpPr>
              <p:nvPr/>
            </p:nvSpPr>
            <p:spPr bwMode="auto">
              <a:xfrm>
                <a:off x="3452" y="2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8" name="Freeform 775"/>
              <p:cNvSpPr>
                <a:spLocks/>
              </p:cNvSpPr>
              <p:nvPr/>
            </p:nvSpPr>
            <p:spPr bwMode="auto">
              <a:xfrm>
                <a:off x="3455" y="208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9" name="Freeform 776"/>
              <p:cNvSpPr>
                <a:spLocks/>
              </p:cNvSpPr>
              <p:nvPr/>
            </p:nvSpPr>
            <p:spPr bwMode="auto">
              <a:xfrm>
                <a:off x="3458"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0" name="Freeform 777"/>
              <p:cNvSpPr>
                <a:spLocks/>
              </p:cNvSpPr>
              <p:nvPr/>
            </p:nvSpPr>
            <p:spPr bwMode="auto">
              <a:xfrm>
                <a:off x="3461"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1" name="Freeform 778"/>
              <p:cNvSpPr>
                <a:spLocks/>
              </p:cNvSpPr>
              <p:nvPr/>
            </p:nvSpPr>
            <p:spPr bwMode="auto">
              <a:xfrm>
                <a:off x="3464" y="2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2" name="Freeform 779"/>
              <p:cNvSpPr>
                <a:spLocks/>
              </p:cNvSpPr>
              <p:nvPr/>
            </p:nvSpPr>
            <p:spPr bwMode="auto">
              <a:xfrm>
                <a:off x="3468" y="208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3" name="Freeform 780"/>
              <p:cNvSpPr>
                <a:spLocks/>
              </p:cNvSpPr>
              <p:nvPr/>
            </p:nvSpPr>
            <p:spPr bwMode="auto">
              <a:xfrm>
                <a:off x="3471" y="2085"/>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4" name="Freeform 781"/>
              <p:cNvSpPr>
                <a:spLocks/>
              </p:cNvSpPr>
              <p:nvPr/>
            </p:nvSpPr>
            <p:spPr bwMode="auto">
              <a:xfrm>
                <a:off x="3474" y="208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5" name="Freeform 782"/>
              <p:cNvSpPr>
                <a:spLocks/>
              </p:cNvSpPr>
              <p:nvPr/>
            </p:nvSpPr>
            <p:spPr bwMode="auto">
              <a:xfrm>
                <a:off x="3477"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6" name="Freeform 783"/>
              <p:cNvSpPr>
                <a:spLocks/>
              </p:cNvSpPr>
              <p:nvPr/>
            </p:nvSpPr>
            <p:spPr bwMode="auto">
              <a:xfrm>
                <a:off x="3480"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7" name="Freeform 784"/>
              <p:cNvSpPr>
                <a:spLocks/>
              </p:cNvSpPr>
              <p:nvPr/>
            </p:nvSpPr>
            <p:spPr bwMode="auto">
              <a:xfrm>
                <a:off x="3484" y="2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8" name="Freeform 785"/>
              <p:cNvSpPr>
                <a:spLocks/>
              </p:cNvSpPr>
              <p:nvPr/>
            </p:nvSpPr>
            <p:spPr bwMode="auto">
              <a:xfrm>
                <a:off x="3487" y="208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9" name="Freeform 786"/>
              <p:cNvSpPr>
                <a:spLocks/>
              </p:cNvSpPr>
              <p:nvPr/>
            </p:nvSpPr>
            <p:spPr bwMode="auto">
              <a:xfrm>
                <a:off x="3489"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0" name="Freeform 787"/>
              <p:cNvSpPr>
                <a:spLocks/>
              </p:cNvSpPr>
              <p:nvPr/>
            </p:nvSpPr>
            <p:spPr bwMode="auto">
              <a:xfrm>
                <a:off x="3492"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1" name="Freeform 788"/>
              <p:cNvSpPr>
                <a:spLocks/>
              </p:cNvSpPr>
              <p:nvPr/>
            </p:nvSpPr>
            <p:spPr bwMode="auto">
              <a:xfrm>
                <a:off x="3495" y="209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2" name="Freeform 789"/>
              <p:cNvSpPr>
                <a:spLocks/>
              </p:cNvSpPr>
              <p:nvPr/>
            </p:nvSpPr>
            <p:spPr bwMode="auto">
              <a:xfrm>
                <a:off x="3499" y="209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3" name="Freeform 790"/>
              <p:cNvSpPr>
                <a:spLocks/>
              </p:cNvSpPr>
              <p:nvPr/>
            </p:nvSpPr>
            <p:spPr bwMode="auto">
              <a:xfrm>
                <a:off x="3502" y="20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4" name="Freeform 791"/>
              <p:cNvSpPr>
                <a:spLocks/>
              </p:cNvSpPr>
              <p:nvPr/>
            </p:nvSpPr>
            <p:spPr bwMode="auto">
              <a:xfrm>
                <a:off x="3505" y="209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5" name="Freeform 792"/>
              <p:cNvSpPr>
                <a:spLocks/>
              </p:cNvSpPr>
              <p:nvPr/>
            </p:nvSpPr>
            <p:spPr bwMode="auto">
              <a:xfrm>
                <a:off x="3508"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6" name="Freeform 793"/>
              <p:cNvSpPr>
                <a:spLocks/>
              </p:cNvSpPr>
              <p:nvPr/>
            </p:nvSpPr>
            <p:spPr bwMode="auto">
              <a:xfrm>
                <a:off x="3511"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7" name="Freeform 794"/>
              <p:cNvSpPr>
                <a:spLocks/>
              </p:cNvSpPr>
              <p:nvPr/>
            </p:nvSpPr>
            <p:spPr bwMode="auto">
              <a:xfrm>
                <a:off x="3515" y="209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8" name="Freeform 795"/>
              <p:cNvSpPr>
                <a:spLocks/>
              </p:cNvSpPr>
              <p:nvPr/>
            </p:nvSpPr>
            <p:spPr bwMode="auto">
              <a:xfrm>
                <a:off x="3518" y="2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9" name="Freeform 796"/>
              <p:cNvSpPr>
                <a:spLocks/>
              </p:cNvSpPr>
              <p:nvPr/>
            </p:nvSpPr>
            <p:spPr bwMode="auto">
              <a:xfrm>
                <a:off x="3521"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0" name="Freeform 797"/>
              <p:cNvSpPr>
                <a:spLocks/>
              </p:cNvSpPr>
              <p:nvPr/>
            </p:nvSpPr>
            <p:spPr bwMode="auto">
              <a:xfrm>
                <a:off x="3524"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1" name="Freeform 798"/>
              <p:cNvSpPr>
                <a:spLocks/>
              </p:cNvSpPr>
              <p:nvPr/>
            </p:nvSpPr>
            <p:spPr bwMode="auto">
              <a:xfrm>
                <a:off x="3527" y="20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2" name="Freeform 799"/>
              <p:cNvSpPr>
                <a:spLocks/>
              </p:cNvSpPr>
              <p:nvPr/>
            </p:nvSpPr>
            <p:spPr bwMode="auto">
              <a:xfrm>
                <a:off x="3531" y="209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3" name="Freeform 800"/>
              <p:cNvSpPr>
                <a:spLocks/>
              </p:cNvSpPr>
              <p:nvPr/>
            </p:nvSpPr>
            <p:spPr bwMode="auto">
              <a:xfrm>
                <a:off x="3534" y="20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4" name="Freeform 801"/>
              <p:cNvSpPr>
                <a:spLocks/>
              </p:cNvSpPr>
              <p:nvPr/>
            </p:nvSpPr>
            <p:spPr bwMode="auto">
              <a:xfrm>
                <a:off x="3537" y="2098"/>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5" name="Freeform 802"/>
              <p:cNvSpPr>
                <a:spLocks/>
              </p:cNvSpPr>
              <p:nvPr/>
            </p:nvSpPr>
            <p:spPr bwMode="auto">
              <a:xfrm>
                <a:off x="3540" y="20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6" name="Freeform 803"/>
              <p:cNvSpPr>
                <a:spLocks/>
              </p:cNvSpPr>
              <p:nvPr/>
            </p:nvSpPr>
            <p:spPr bwMode="auto">
              <a:xfrm>
                <a:off x="3543" y="209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7" name="Freeform 804"/>
              <p:cNvSpPr>
                <a:spLocks/>
              </p:cNvSpPr>
              <p:nvPr/>
            </p:nvSpPr>
            <p:spPr bwMode="auto">
              <a:xfrm>
                <a:off x="3546" y="209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8" name="Freeform 805"/>
              <p:cNvSpPr>
                <a:spLocks/>
              </p:cNvSpPr>
              <p:nvPr/>
            </p:nvSpPr>
            <p:spPr bwMode="auto">
              <a:xfrm>
                <a:off x="3549" y="210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9" name="Freeform 806"/>
              <p:cNvSpPr>
                <a:spLocks/>
              </p:cNvSpPr>
              <p:nvPr/>
            </p:nvSpPr>
            <p:spPr bwMode="auto">
              <a:xfrm>
                <a:off x="3552" y="210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0" name="Freeform 807"/>
              <p:cNvSpPr>
                <a:spLocks/>
              </p:cNvSpPr>
              <p:nvPr/>
            </p:nvSpPr>
            <p:spPr bwMode="auto">
              <a:xfrm>
                <a:off x="3555" y="21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1" name="Freeform 808"/>
              <p:cNvSpPr>
                <a:spLocks/>
              </p:cNvSpPr>
              <p:nvPr/>
            </p:nvSpPr>
            <p:spPr bwMode="auto">
              <a:xfrm>
                <a:off x="3559" y="21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2" name="Freeform 809"/>
              <p:cNvSpPr>
                <a:spLocks/>
              </p:cNvSpPr>
              <p:nvPr/>
            </p:nvSpPr>
            <p:spPr bwMode="auto">
              <a:xfrm>
                <a:off x="3562" y="21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3" name="Freeform 810"/>
              <p:cNvSpPr>
                <a:spLocks/>
              </p:cNvSpPr>
              <p:nvPr/>
            </p:nvSpPr>
            <p:spPr bwMode="auto">
              <a:xfrm>
                <a:off x="3565" y="21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4" name="Freeform 811"/>
              <p:cNvSpPr>
                <a:spLocks/>
              </p:cNvSpPr>
              <p:nvPr/>
            </p:nvSpPr>
            <p:spPr bwMode="auto">
              <a:xfrm>
                <a:off x="3568" y="210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5" name="Freeform 812"/>
              <p:cNvSpPr>
                <a:spLocks/>
              </p:cNvSpPr>
              <p:nvPr/>
            </p:nvSpPr>
            <p:spPr bwMode="auto">
              <a:xfrm>
                <a:off x="3571" y="210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6" name="Freeform 813"/>
              <p:cNvSpPr>
                <a:spLocks/>
              </p:cNvSpPr>
              <p:nvPr/>
            </p:nvSpPr>
            <p:spPr bwMode="auto">
              <a:xfrm>
                <a:off x="3575" y="210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7" name="Freeform 814"/>
              <p:cNvSpPr>
                <a:spLocks/>
              </p:cNvSpPr>
              <p:nvPr/>
            </p:nvSpPr>
            <p:spPr bwMode="auto">
              <a:xfrm>
                <a:off x="3578" y="210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8" name="Freeform 815"/>
              <p:cNvSpPr>
                <a:spLocks/>
              </p:cNvSpPr>
              <p:nvPr/>
            </p:nvSpPr>
            <p:spPr bwMode="auto">
              <a:xfrm>
                <a:off x="3581" y="210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9" name="Freeform 816"/>
              <p:cNvSpPr>
                <a:spLocks/>
              </p:cNvSpPr>
              <p:nvPr/>
            </p:nvSpPr>
            <p:spPr bwMode="auto">
              <a:xfrm>
                <a:off x="3584" y="2106"/>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0" name="Freeform 817"/>
              <p:cNvSpPr>
                <a:spLocks/>
              </p:cNvSpPr>
              <p:nvPr/>
            </p:nvSpPr>
            <p:spPr bwMode="auto">
              <a:xfrm>
                <a:off x="3587" y="2107"/>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1" name="Freeform 818"/>
              <p:cNvSpPr>
                <a:spLocks/>
              </p:cNvSpPr>
              <p:nvPr/>
            </p:nvSpPr>
            <p:spPr bwMode="auto">
              <a:xfrm>
                <a:off x="3591" y="21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2" name="Freeform 819"/>
              <p:cNvSpPr>
                <a:spLocks/>
              </p:cNvSpPr>
              <p:nvPr/>
            </p:nvSpPr>
            <p:spPr bwMode="auto">
              <a:xfrm>
                <a:off x="3593" y="21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3" name="Freeform 820"/>
              <p:cNvSpPr>
                <a:spLocks/>
              </p:cNvSpPr>
              <p:nvPr/>
            </p:nvSpPr>
            <p:spPr bwMode="auto">
              <a:xfrm>
                <a:off x="3596" y="210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4" name="Freeform 821"/>
              <p:cNvSpPr>
                <a:spLocks/>
              </p:cNvSpPr>
              <p:nvPr/>
            </p:nvSpPr>
            <p:spPr bwMode="auto">
              <a:xfrm>
                <a:off x="3599" y="211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5" name="Freeform 822"/>
              <p:cNvSpPr>
                <a:spLocks/>
              </p:cNvSpPr>
              <p:nvPr/>
            </p:nvSpPr>
            <p:spPr bwMode="auto">
              <a:xfrm>
                <a:off x="3603"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6" name="Freeform 823"/>
              <p:cNvSpPr>
                <a:spLocks/>
              </p:cNvSpPr>
              <p:nvPr/>
            </p:nvSpPr>
            <p:spPr bwMode="auto">
              <a:xfrm>
                <a:off x="3606"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7" name="Freeform 824"/>
              <p:cNvSpPr>
                <a:spLocks/>
              </p:cNvSpPr>
              <p:nvPr/>
            </p:nvSpPr>
            <p:spPr bwMode="auto">
              <a:xfrm>
                <a:off x="3609" y="211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8" name="Freeform 825"/>
              <p:cNvSpPr>
                <a:spLocks/>
              </p:cNvSpPr>
              <p:nvPr/>
            </p:nvSpPr>
            <p:spPr bwMode="auto">
              <a:xfrm>
                <a:off x="3612" y="211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9" name="Freeform 826"/>
              <p:cNvSpPr>
                <a:spLocks/>
              </p:cNvSpPr>
              <p:nvPr/>
            </p:nvSpPr>
            <p:spPr bwMode="auto">
              <a:xfrm>
                <a:off x="3615" y="211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0" name="Freeform 827"/>
              <p:cNvSpPr>
                <a:spLocks/>
              </p:cNvSpPr>
              <p:nvPr/>
            </p:nvSpPr>
            <p:spPr bwMode="auto">
              <a:xfrm>
                <a:off x="3619" y="211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1" name="Freeform 828"/>
              <p:cNvSpPr>
                <a:spLocks/>
              </p:cNvSpPr>
              <p:nvPr/>
            </p:nvSpPr>
            <p:spPr bwMode="auto">
              <a:xfrm>
                <a:off x="3622" y="211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2" name="Freeform 829"/>
              <p:cNvSpPr>
                <a:spLocks/>
              </p:cNvSpPr>
              <p:nvPr/>
            </p:nvSpPr>
            <p:spPr bwMode="auto">
              <a:xfrm>
                <a:off x="3625" y="211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3" name="Freeform 830"/>
              <p:cNvSpPr>
                <a:spLocks/>
              </p:cNvSpPr>
              <p:nvPr/>
            </p:nvSpPr>
            <p:spPr bwMode="auto">
              <a:xfrm>
                <a:off x="3628" y="211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4" name="Freeform 831"/>
              <p:cNvSpPr>
                <a:spLocks/>
              </p:cNvSpPr>
              <p:nvPr/>
            </p:nvSpPr>
            <p:spPr bwMode="auto">
              <a:xfrm>
                <a:off x="3631" y="211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5" name="Freeform 832"/>
              <p:cNvSpPr>
                <a:spLocks/>
              </p:cNvSpPr>
              <p:nvPr/>
            </p:nvSpPr>
            <p:spPr bwMode="auto">
              <a:xfrm>
                <a:off x="3635"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6" name="Freeform 833"/>
              <p:cNvSpPr>
                <a:spLocks/>
              </p:cNvSpPr>
              <p:nvPr/>
            </p:nvSpPr>
            <p:spPr bwMode="auto">
              <a:xfrm>
                <a:off x="3638"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7" name="Freeform 834"/>
              <p:cNvSpPr>
                <a:spLocks/>
              </p:cNvSpPr>
              <p:nvPr/>
            </p:nvSpPr>
            <p:spPr bwMode="auto">
              <a:xfrm>
                <a:off x="3641" y="21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8" name="Freeform 835"/>
              <p:cNvSpPr>
                <a:spLocks/>
              </p:cNvSpPr>
              <p:nvPr/>
            </p:nvSpPr>
            <p:spPr bwMode="auto">
              <a:xfrm>
                <a:off x="3643" y="21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9" name="Freeform 836"/>
              <p:cNvSpPr>
                <a:spLocks/>
              </p:cNvSpPr>
              <p:nvPr/>
            </p:nvSpPr>
            <p:spPr bwMode="auto">
              <a:xfrm>
                <a:off x="3647" y="21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0" name="Freeform 837"/>
              <p:cNvSpPr>
                <a:spLocks/>
              </p:cNvSpPr>
              <p:nvPr/>
            </p:nvSpPr>
            <p:spPr bwMode="auto">
              <a:xfrm>
                <a:off x="3650" y="211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1" name="Freeform 838"/>
              <p:cNvSpPr>
                <a:spLocks/>
              </p:cNvSpPr>
              <p:nvPr/>
            </p:nvSpPr>
            <p:spPr bwMode="auto">
              <a:xfrm>
                <a:off x="3653" y="212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2" name="Freeform 839"/>
              <p:cNvSpPr>
                <a:spLocks/>
              </p:cNvSpPr>
              <p:nvPr/>
            </p:nvSpPr>
            <p:spPr bwMode="auto">
              <a:xfrm>
                <a:off x="3656"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3" name="Freeform 840"/>
              <p:cNvSpPr>
                <a:spLocks/>
              </p:cNvSpPr>
              <p:nvPr/>
            </p:nvSpPr>
            <p:spPr bwMode="auto">
              <a:xfrm>
                <a:off x="3659"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4" name="Freeform 841"/>
              <p:cNvSpPr>
                <a:spLocks/>
              </p:cNvSpPr>
              <p:nvPr/>
            </p:nvSpPr>
            <p:spPr bwMode="auto">
              <a:xfrm>
                <a:off x="3663" y="21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5" name="Freeform 842"/>
              <p:cNvSpPr>
                <a:spLocks/>
              </p:cNvSpPr>
              <p:nvPr/>
            </p:nvSpPr>
            <p:spPr bwMode="auto">
              <a:xfrm>
                <a:off x="3666" y="21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6" name="Freeform 843"/>
              <p:cNvSpPr>
                <a:spLocks/>
              </p:cNvSpPr>
              <p:nvPr/>
            </p:nvSpPr>
            <p:spPr bwMode="auto">
              <a:xfrm>
                <a:off x="3669" y="212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7" name="Freeform 844"/>
              <p:cNvSpPr>
                <a:spLocks/>
              </p:cNvSpPr>
              <p:nvPr/>
            </p:nvSpPr>
            <p:spPr bwMode="auto">
              <a:xfrm>
                <a:off x="3672" y="212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8" name="Freeform 845"/>
              <p:cNvSpPr>
                <a:spLocks/>
              </p:cNvSpPr>
              <p:nvPr/>
            </p:nvSpPr>
            <p:spPr bwMode="auto">
              <a:xfrm>
                <a:off x="3675" y="212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9" name="Freeform 846"/>
              <p:cNvSpPr>
                <a:spLocks/>
              </p:cNvSpPr>
              <p:nvPr/>
            </p:nvSpPr>
            <p:spPr bwMode="auto">
              <a:xfrm>
                <a:off x="3679" y="212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0" name="Freeform 847"/>
              <p:cNvSpPr>
                <a:spLocks/>
              </p:cNvSpPr>
              <p:nvPr/>
            </p:nvSpPr>
            <p:spPr bwMode="auto">
              <a:xfrm>
                <a:off x="3682" y="21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1" name="Freeform 848"/>
              <p:cNvSpPr>
                <a:spLocks/>
              </p:cNvSpPr>
              <p:nvPr/>
            </p:nvSpPr>
            <p:spPr bwMode="auto">
              <a:xfrm>
                <a:off x="3685"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2" name="Freeform 849"/>
              <p:cNvSpPr>
                <a:spLocks/>
              </p:cNvSpPr>
              <p:nvPr/>
            </p:nvSpPr>
            <p:spPr bwMode="auto">
              <a:xfrm>
                <a:off x="3688"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3" name="Freeform 850"/>
              <p:cNvSpPr>
                <a:spLocks/>
              </p:cNvSpPr>
              <p:nvPr/>
            </p:nvSpPr>
            <p:spPr bwMode="auto">
              <a:xfrm>
                <a:off x="3691" y="212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4" name="Freeform 851"/>
              <p:cNvSpPr>
                <a:spLocks/>
              </p:cNvSpPr>
              <p:nvPr/>
            </p:nvSpPr>
            <p:spPr bwMode="auto">
              <a:xfrm>
                <a:off x="3695" y="21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5" name="Freeform 852"/>
              <p:cNvSpPr>
                <a:spLocks/>
              </p:cNvSpPr>
              <p:nvPr/>
            </p:nvSpPr>
            <p:spPr bwMode="auto">
              <a:xfrm>
                <a:off x="3697"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6" name="Freeform 853"/>
              <p:cNvSpPr>
                <a:spLocks/>
              </p:cNvSpPr>
              <p:nvPr/>
            </p:nvSpPr>
            <p:spPr bwMode="auto">
              <a:xfrm>
                <a:off x="3700"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7" name="Freeform 854"/>
              <p:cNvSpPr>
                <a:spLocks/>
              </p:cNvSpPr>
              <p:nvPr/>
            </p:nvSpPr>
            <p:spPr bwMode="auto">
              <a:xfrm>
                <a:off x="3703" y="213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8" name="Freeform 855"/>
              <p:cNvSpPr>
                <a:spLocks/>
              </p:cNvSpPr>
              <p:nvPr/>
            </p:nvSpPr>
            <p:spPr bwMode="auto">
              <a:xfrm>
                <a:off x="3706" y="21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9" name="Freeform 856"/>
              <p:cNvSpPr>
                <a:spLocks/>
              </p:cNvSpPr>
              <p:nvPr/>
            </p:nvSpPr>
            <p:spPr bwMode="auto">
              <a:xfrm>
                <a:off x="3710" y="213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0" name="Freeform 857"/>
              <p:cNvSpPr>
                <a:spLocks/>
              </p:cNvSpPr>
              <p:nvPr/>
            </p:nvSpPr>
            <p:spPr bwMode="auto">
              <a:xfrm>
                <a:off x="3713" y="213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1" name="Freeform 858"/>
              <p:cNvSpPr>
                <a:spLocks/>
              </p:cNvSpPr>
              <p:nvPr/>
            </p:nvSpPr>
            <p:spPr bwMode="auto">
              <a:xfrm>
                <a:off x="3716"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2" name="Freeform 859"/>
              <p:cNvSpPr>
                <a:spLocks/>
              </p:cNvSpPr>
              <p:nvPr/>
            </p:nvSpPr>
            <p:spPr bwMode="auto">
              <a:xfrm>
                <a:off x="3719"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3" name="Freeform 860"/>
              <p:cNvSpPr>
                <a:spLocks/>
              </p:cNvSpPr>
              <p:nvPr/>
            </p:nvSpPr>
            <p:spPr bwMode="auto">
              <a:xfrm>
                <a:off x="3722" y="213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4" name="Freeform 861"/>
              <p:cNvSpPr>
                <a:spLocks/>
              </p:cNvSpPr>
              <p:nvPr/>
            </p:nvSpPr>
            <p:spPr bwMode="auto">
              <a:xfrm>
                <a:off x="3726" y="213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5" name="Freeform 862"/>
              <p:cNvSpPr>
                <a:spLocks/>
              </p:cNvSpPr>
              <p:nvPr/>
            </p:nvSpPr>
            <p:spPr bwMode="auto">
              <a:xfrm>
                <a:off x="3729" y="21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6" name="Freeform 863"/>
              <p:cNvSpPr>
                <a:spLocks/>
              </p:cNvSpPr>
              <p:nvPr/>
            </p:nvSpPr>
            <p:spPr bwMode="auto">
              <a:xfrm>
                <a:off x="3732" y="21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7" name="Freeform 864"/>
              <p:cNvSpPr>
                <a:spLocks/>
              </p:cNvSpPr>
              <p:nvPr/>
            </p:nvSpPr>
            <p:spPr bwMode="auto">
              <a:xfrm>
                <a:off x="3735" y="213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8" name="Freeform 865"/>
              <p:cNvSpPr>
                <a:spLocks/>
              </p:cNvSpPr>
              <p:nvPr/>
            </p:nvSpPr>
            <p:spPr bwMode="auto">
              <a:xfrm>
                <a:off x="3738" y="213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9" name="Freeform 866"/>
              <p:cNvSpPr>
                <a:spLocks/>
              </p:cNvSpPr>
              <p:nvPr/>
            </p:nvSpPr>
            <p:spPr bwMode="auto">
              <a:xfrm>
                <a:off x="3742" y="2137"/>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0" name="Freeform 867"/>
              <p:cNvSpPr>
                <a:spLocks/>
              </p:cNvSpPr>
              <p:nvPr/>
            </p:nvSpPr>
            <p:spPr bwMode="auto">
              <a:xfrm>
                <a:off x="3745" y="213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1" name="Freeform 868"/>
              <p:cNvSpPr>
                <a:spLocks/>
              </p:cNvSpPr>
              <p:nvPr/>
            </p:nvSpPr>
            <p:spPr bwMode="auto">
              <a:xfrm>
                <a:off x="3747"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2" name="Freeform 869"/>
              <p:cNvSpPr>
                <a:spLocks/>
              </p:cNvSpPr>
              <p:nvPr/>
            </p:nvSpPr>
            <p:spPr bwMode="auto">
              <a:xfrm>
                <a:off x="3750"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3" name="Freeform 870"/>
              <p:cNvSpPr>
                <a:spLocks/>
              </p:cNvSpPr>
              <p:nvPr/>
            </p:nvSpPr>
            <p:spPr bwMode="auto">
              <a:xfrm>
                <a:off x="3754" y="213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4" name="Freeform 871"/>
              <p:cNvSpPr>
                <a:spLocks/>
              </p:cNvSpPr>
              <p:nvPr/>
            </p:nvSpPr>
            <p:spPr bwMode="auto">
              <a:xfrm>
                <a:off x="3757" y="21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5" name="Freeform 872"/>
              <p:cNvSpPr>
                <a:spLocks/>
              </p:cNvSpPr>
              <p:nvPr/>
            </p:nvSpPr>
            <p:spPr bwMode="auto">
              <a:xfrm>
                <a:off x="3760" y="21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6" name="Freeform 873"/>
              <p:cNvSpPr>
                <a:spLocks/>
              </p:cNvSpPr>
              <p:nvPr/>
            </p:nvSpPr>
            <p:spPr bwMode="auto">
              <a:xfrm>
                <a:off x="3763" y="214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7" name="Freeform 874"/>
              <p:cNvSpPr>
                <a:spLocks/>
              </p:cNvSpPr>
              <p:nvPr/>
            </p:nvSpPr>
            <p:spPr bwMode="auto">
              <a:xfrm>
                <a:off x="3766" y="214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8" name="Freeform 875"/>
              <p:cNvSpPr>
                <a:spLocks/>
              </p:cNvSpPr>
              <p:nvPr/>
            </p:nvSpPr>
            <p:spPr bwMode="auto">
              <a:xfrm>
                <a:off x="3770"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9" name="Freeform 876"/>
              <p:cNvSpPr>
                <a:spLocks/>
              </p:cNvSpPr>
              <p:nvPr/>
            </p:nvSpPr>
            <p:spPr bwMode="auto">
              <a:xfrm>
                <a:off x="3773"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0" name="Freeform 877"/>
              <p:cNvSpPr>
                <a:spLocks/>
              </p:cNvSpPr>
              <p:nvPr/>
            </p:nvSpPr>
            <p:spPr bwMode="auto">
              <a:xfrm>
                <a:off x="3776" y="214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1" name="Freeform 878"/>
              <p:cNvSpPr>
                <a:spLocks/>
              </p:cNvSpPr>
              <p:nvPr/>
            </p:nvSpPr>
            <p:spPr bwMode="auto">
              <a:xfrm>
                <a:off x="3779" y="214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2" name="Freeform 879"/>
              <p:cNvSpPr>
                <a:spLocks/>
              </p:cNvSpPr>
              <p:nvPr/>
            </p:nvSpPr>
            <p:spPr bwMode="auto">
              <a:xfrm>
                <a:off x="3782" y="21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3" name="Freeform 880"/>
              <p:cNvSpPr>
                <a:spLocks/>
              </p:cNvSpPr>
              <p:nvPr/>
            </p:nvSpPr>
            <p:spPr bwMode="auto">
              <a:xfrm>
                <a:off x="3786" y="214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4" name="Freeform 881"/>
              <p:cNvSpPr>
                <a:spLocks/>
              </p:cNvSpPr>
              <p:nvPr/>
            </p:nvSpPr>
            <p:spPr bwMode="auto">
              <a:xfrm>
                <a:off x="3789" y="214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5" name="Freeform 882"/>
              <p:cNvSpPr>
                <a:spLocks/>
              </p:cNvSpPr>
              <p:nvPr/>
            </p:nvSpPr>
            <p:spPr bwMode="auto">
              <a:xfrm>
                <a:off x="3792" y="214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6" name="Freeform 883"/>
              <p:cNvSpPr>
                <a:spLocks/>
              </p:cNvSpPr>
              <p:nvPr/>
            </p:nvSpPr>
            <p:spPr bwMode="auto">
              <a:xfrm>
                <a:off x="3795" y="2147"/>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7" name="Freeform 884"/>
              <p:cNvSpPr>
                <a:spLocks/>
              </p:cNvSpPr>
              <p:nvPr/>
            </p:nvSpPr>
            <p:spPr bwMode="auto">
              <a:xfrm>
                <a:off x="3798" y="21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8" name="Freeform 885"/>
              <p:cNvSpPr>
                <a:spLocks/>
              </p:cNvSpPr>
              <p:nvPr/>
            </p:nvSpPr>
            <p:spPr bwMode="auto">
              <a:xfrm>
                <a:off x="3801" y="214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9" name="Freeform 886"/>
              <p:cNvSpPr>
                <a:spLocks/>
              </p:cNvSpPr>
              <p:nvPr/>
            </p:nvSpPr>
            <p:spPr bwMode="auto">
              <a:xfrm>
                <a:off x="3804" y="214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0" name="Freeform 887"/>
              <p:cNvSpPr>
                <a:spLocks/>
              </p:cNvSpPr>
              <p:nvPr/>
            </p:nvSpPr>
            <p:spPr bwMode="auto">
              <a:xfrm>
                <a:off x="3807" y="2150"/>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1" name="Freeform 888"/>
              <p:cNvSpPr>
                <a:spLocks/>
              </p:cNvSpPr>
              <p:nvPr/>
            </p:nvSpPr>
            <p:spPr bwMode="auto">
              <a:xfrm>
                <a:off x="3810" y="215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2" name="Freeform 889"/>
              <p:cNvSpPr>
                <a:spLocks/>
              </p:cNvSpPr>
              <p:nvPr/>
            </p:nvSpPr>
            <p:spPr bwMode="auto">
              <a:xfrm>
                <a:off x="3814" y="215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3" name="Freeform 890"/>
              <p:cNvSpPr>
                <a:spLocks/>
              </p:cNvSpPr>
              <p:nvPr/>
            </p:nvSpPr>
            <p:spPr bwMode="auto">
              <a:xfrm>
                <a:off x="3817" y="215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4" name="Freeform 891"/>
              <p:cNvSpPr>
                <a:spLocks/>
              </p:cNvSpPr>
              <p:nvPr/>
            </p:nvSpPr>
            <p:spPr bwMode="auto">
              <a:xfrm>
                <a:off x="3820" y="215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5" name="Freeform 892"/>
              <p:cNvSpPr>
                <a:spLocks/>
              </p:cNvSpPr>
              <p:nvPr/>
            </p:nvSpPr>
            <p:spPr bwMode="auto">
              <a:xfrm>
                <a:off x="3823" y="215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6" name="Freeform 893"/>
              <p:cNvSpPr>
                <a:spLocks/>
              </p:cNvSpPr>
              <p:nvPr/>
            </p:nvSpPr>
            <p:spPr bwMode="auto">
              <a:xfrm>
                <a:off x="3826" y="21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7" name="Freeform 894"/>
              <p:cNvSpPr>
                <a:spLocks/>
              </p:cNvSpPr>
              <p:nvPr/>
            </p:nvSpPr>
            <p:spPr bwMode="auto">
              <a:xfrm>
                <a:off x="3830" y="215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8" name="Freeform 895"/>
              <p:cNvSpPr>
                <a:spLocks/>
              </p:cNvSpPr>
              <p:nvPr/>
            </p:nvSpPr>
            <p:spPr bwMode="auto">
              <a:xfrm>
                <a:off x="3833" y="21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9" name="Freeform 896"/>
              <p:cNvSpPr>
                <a:spLocks/>
              </p:cNvSpPr>
              <p:nvPr/>
            </p:nvSpPr>
            <p:spPr bwMode="auto">
              <a:xfrm>
                <a:off x="3836" y="215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0" name="Freeform 897"/>
              <p:cNvSpPr>
                <a:spLocks/>
              </p:cNvSpPr>
              <p:nvPr/>
            </p:nvSpPr>
            <p:spPr bwMode="auto">
              <a:xfrm>
                <a:off x="3839" y="215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1" name="Freeform 898"/>
              <p:cNvSpPr>
                <a:spLocks/>
              </p:cNvSpPr>
              <p:nvPr/>
            </p:nvSpPr>
            <p:spPr bwMode="auto">
              <a:xfrm>
                <a:off x="3842" y="21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2" name="Freeform 899"/>
              <p:cNvSpPr>
                <a:spLocks/>
              </p:cNvSpPr>
              <p:nvPr/>
            </p:nvSpPr>
            <p:spPr bwMode="auto">
              <a:xfrm>
                <a:off x="3846" y="215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3" name="Freeform 900"/>
              <p:cNvSpPr>
                <a:spLocks/>
              </p:cNvSpPr>
              <p:nvPr/>
            </p:nvSpPr>
            <p:spPr bwMode="auto">
              <a:xfrm>
                <a:off x="3849" y="215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4" name="Freeform 901"/>
              <p:cNvSpPr>
                <a:spLocks/>
              </p:cNvSpPr>
              <p:nvPr/>
            </p:nvSpPr>
            <p:spPr bwMode="auto">
              <a:xfrm>
                <a:off x="3851" y="215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5" name="Freeform 902"/>
              <p:cNvSpPr>
                <a:spLocks/>
              </p:cNvSpPr>
              <p:nvPr/>
            </p:nvSpPr>
            <p:spPr bwMode="auto">
              <a:xfrm>
                <a:off x="3854" y="215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6" name="Freeform 903"/>
              <p:cNvSpPr>
                <a:spLocks/>
              </p:cNvSpPr>
              <p:nvPr/>
            </p:nvSpPr>
            <p:spPr bwMode="auto">
              <a:xfrm>
                <a:off x="3858" y="21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7" name="Freeform 904"/>
              <p:cNvSpPr>
                <a:spLocks/>
              </p:cNvSpPr>
              <p:nvPr/>
            </p:nvSpPr>
            <p:spPr bwMode="auto">
              <a:xfrm>
                <a:off x="3861" y="216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8" name="Freeform 905"/>
              <p:cNvSpPr>
                <a:spLocks/>
              </p:cNvSpPr>
              <p:nvPr/>
            </p:nvSpPr>
            <p:spPr bwMode="auto">
              <a:xfrm>
                <a:off x="3864"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9" name="Freeform 906"/>
              <p:cNvSpPr>
                <a:spLocks/>
              </p:cNvSpPr>
              <p:nvPr/>
            </p:nvSpPr>
            <p:spPr bwMode="auto">
              <a:xfrm>
                <a:off x="3867"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0" name="Freeform 907"/>
              <p:cNvSpPr>
                <a:spLocks/>
              </p:cNvSpPr>
              <p:nvPr/>
            </p:nvSpPr>
            <p:spPr bwMode="auto">
              <a:xfrm>
                <a:off x="3870" y="216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1" name="Freeform 908"/>
              <p:cNvSpPr>
                <a:spLocks/>
              </p:cNvSpPr>
              <p:nvPr/>
            </p:nvSpPr>
            <p:spPr bwMode="auto">
              <a:xfrm>
                <a:off x="3874" y="2163"/>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2" name="Freeform 909"/>
              <p:cNvSpPr>
                <a:spLocks/>
              </p:cNvSpPr>
              <p:nvPr/>
            </p:nvSpPr>
            <p:spPr bwMode="auto">
              <a:xfrm>
                <a:off x="3877" y="2163"/>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3" name="Freeform 910"/>
              <p:cNvSpPr>
                <a:spLocks/>
              </p:cNvSpPr>
              <p:nvPr/>
            </p:nvSpPr>
            <p:spPr bwMode="auto">
              <a:xfrm>
                <a:off x="3880" y="21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4" name="Freeform 911"/>
              <p:cNvSpPr>
                <a:spLocks/>
              </p:cNvSpPr>
              <p:nvPr/>
            </p:nvSpPr>
            <p:spPr bwMode="auto">
              <a:xfrm>
                <a:off x="3883"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5" name="Freeform 912"/>
              <p:cNvSpPr>
                <a:spLocks/>
              </p:cNvSpPr>
              <p:nvPr/>
            </p:nvSpPr>
            <p:spPr bwMode="auto">
              <a:xfrm>
                <a:off x="3886"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0" name="Freeform 913"/>
              <p:cNvSpPr>
                <a:spLocks/>
              </p:cNvSpPr>
              <p:nvPr/>
            </p:nvSpPr>
            <p:spPr bwMode="auto">
              <a:xfrm>
                <a:off x="3890" y="216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1" name="Freeform 914"/>
              <p:cNvSpPr>
                <a:spLocks/>
              </p:cNvSpPr>
              <p:nvPr/>
            </p:nvSpPr>
            <p:spPr bwMode="auto">
              <a:xfrm>
                <a:off x="3893" y="216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2" name="Freeform 915"/>
              <p:cNvSpPr>
                <a:spLocks/>
              </p:cNvSpPr>
              <p:nvPr/>
            </p:nvSpPr>
            <p:spPr bwMode="auto">
              <a:xfrm>
                <a:off x="3896" y="21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3" name="Freeform 916"/>
              <p:cNvSpPr>
                <a:spLocks/>
              </p:cNvSpPr>
              <p:nvPr/>
            </p:nvSpPr>
            <p:spPr bwMode="auto">
              <a:xfrm>
                <a:off x="3899" y="216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4" name="Freeform 917"/>
              <p:cNvSpPr>
                <a:spLocks/>
              </p:cNvSpPr>
              <p:nvPr/>
            </p:nvSpPr>
            <p:spPr bwMode="auto">
              <a:xfrm>
                <a:off x="3902" y="216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5" name="Freeform 918"/>
              <p:cNvSpPr>
                <a:spLocks/>
              </p:cNvSpPr>
              <p:nvPr/>
            </p:nvSpPr>
            <p:spPr bwMode="auto">
              <a:xfrm>
                <a:off x="3905" y="216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6" name="Freeform 919"/>
              <p:cNvSpPr>
                <a:spLocks/>
              </p:cNvSpPr>
              <p:nvPr/>
            </p:nvSpPr>
            <p:spPr bwMode="auto">
              <a:xfrm>
                <a:off x="3908" y="216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7" name="Freeform 920"/>
              <p:cNvSpPr>
                <a:spLocks/>
              </p:cNvSpPr>
              <p:nvPr/>
            </p:nvSpPr>
            <p:spPr bwMode="auto">
              <a:xfrm>
                <a:off x="3911" y="21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8" name="Freeform 921"/>
              <p:cNvSpPr>
                <a:spLocks/>
              </p:cNvSpPr>
              <p:nvPr/>
            </p:nvSpPr>
            <p:spPr bwMode="auto">
              <a:xfrm>
                <a:off x="3914"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9" name="Freeform 922"/>
              <p:cNvSpPr>
                <a:spLocks/>
              </p:cNvSpPr>
              <p:nvPr/>
            </p:nvSpPr>
            <p:spPr bwMode="auto">
              <a:xfrm>
                <a:off x="3917"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0" name="Freeform 923"/>
              <p:cNvSpPr>
                <a:spLocks/>
              </p:cNvSpPr>
              <p:nvPr/>
            </p:nvSpPr>
            <p:spPr bwMode="auto">
              <a:xfrm>
                <a:off x="3921" y="21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1" name="Freeform 924"/>
              <p:cNvSpPr>
                <a:spLocks/>
              </p:cNvSpPr>
              <p:nvPr/>
            </p:nvSpPr>
            <p:spPr bwMode="auto">
              <a:xfrm>
                <a:off x="3924" y="217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2" name="Freeform 925"/>
              <p:cNvSpPr>
                <a:spLocks/>
              </p:cNvSpPr>
              <p:nvPr/>
            </p:nvSpPr>
            <p:spPr bwMode="auto">
              <a:xfrm>
                <a:off x="3927" y="21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3" name="Freeform 926"/>
              <p:cNvSpPr>
                <a:spLocks/>
              </p:cNvSpPr>
              <p:nvPr/>
            </p:nvSpPr>
            <p:spPr bwMode="auto">
              <a:xfrm>
                <a:off x="3930" y="21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4" name="Freeform 927"/>
              <p:cNvSpPr>
                <a:spLocks/>
              </p:cNvSpPr>
              <p:nvPr/>
            </p:nvSpPr>
            <p:spPr bwMode="auto">
              <a:xfrm>
                <a:off x="3933" y="217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5" name="Freeform 928"/>
              <p:cNvSpPr>
                <a:spLocks/>
              </p:cNvSpPr>
              <p:nvPr/>
            </p:nvSpPr>
            <p:spPr bwMode="auto">
              <a:xfrm>
                <a:off x="3937" y="217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6" name="Freeform 929"/>
              <p:cNvSpPr>
                <a:spLocks/>
              </p:cNvSpPr>
              <p:nvPr/>
            </p:nvSpPr>
            <p:spPr bwMode="auto">
              <a:xfrm>
                <a:off x="3940" y="217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7" name="Freeform 930"/>
              <p:cNvSpPr>
                <a:spLocks/>
              </p:cNvSpPr>
              <p:nvPr/>
            </p:nvSpPr>
            <p:spPr bwMode="auto">
              <a:xfrm>
                <a:off x="3943" y="21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8" name="Freeform 931"/>
              <p:cNvSpPr>
                <a:spLocks/>
              </p:cNvSpPr>
              <p:nvPr/>
            </p:nvSpPr>
            <p:spPr bwMode="auto">
              <a:xfrm>
                <a:off x="3946"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9" name="Freeform 932"/>
              <p:cNvSpPr>
                <a:spLocks/>
              </p:cNvSpPr>
              <p:nvPr/>
            </p:nvSpPr>
            <p:spPr bwMode="auto">
              <a:xfrm>
                <a:off x="3949"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0" name="Freeform 933"/>
              <p:cNvSpPr>
                <a:spLocks/>
              </p:cNvSpPr>
              <p:nvPr/>
            </p:nvSpPr>
            <p:spPr bwMode="auto">
              <a:xfrm>
                <a:off x="3952" y="217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1" name="Freeform 934"/>
              <p:cNvSpPr>
                <a:spLocks/>
              </p:cNvSpPr>
              <p:nvPr/>
            </p:nvSpPr>
            <p:spPr bwMode="auto">
              <a:xfrm>
                <a:off x="3955"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2" name="Freeform 935"/>
              <p:cNvSpPr>
                <a:spLocks/>
              </p:cNvSpPr>
              <p:nvPr/>
            </p:nvSpPr>
            <p:spPr bwMode="auto">
              <a:xfrm>
                <a:off x="3958"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3" name="Freeform 936"/>
              <p:cNvSpPr>
                <a:spLocks/>
              </p:cNvSpPr>
              <p:nvPr/>
            </p:nvSpPr>
            <p:spPr bwMode="auto">
              <a:xfrm>
                <a:off x="3961" y="21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4" name="Freeform 937"/>
              <p:cNvSpPr>
                <a:spLocks/>
              </p:cNvSpPr>
              <p:nvPr/>
            </p:nvSpPr>
            <p:spPr bwMode="auto">
              <a:xfrm>
                <a:off x="3965" y="218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5" name="Freeform 938"/>
              <p:cNvSpPr>
                <a:spLocks/>
              </p:cNvSpPr>
              <p:nvPr/>
            </p:nvSpPr>
            <p:spPr bwMode="auto">
              <a:xfrm>
                <a:off x="3968" y="218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6" name="Freeform 939"/>
              <p:cNvSpPr>
                <a:spLocks/>
              </p:cNvSpPr>
              <p:nvPr/>
            </p:nvSpPr>
            <p:spPr bwMode="auto">
              <a:xfrm>
                <a:off x="3971" y="218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7" name="Freeform 940"/>
              <p:cNvSpPr>
                <a:spLocks/>
              </p:cNvSpPr>
              <p:nvPr/>
            </p:nvSpPr>
            <p:spPr bwMode="auto">
              <a:xfrm>
                <a:off x="3974" y="2182"/>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8" name="Freeform 941"/>
              <p:cNvSpPr>
                <a:spLocks/>
              </p:cNvSpPr>
              <p:nvPr/>
            </p:nvSpPr>
            <p:spPr bwMode="auto">
              <a:xfrm>
                <a:off x="3977" y="21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9" name="Freeform 942"/>
              <p:cNvSpPr>
                <a:spLocks/>
              </p:cNvSpPr>
              <p:nvPr/>
            </p:nvSpPr>
            <p:spPr bwMode="auto">
              <a:xfrm>
                <a:off x="3981" y="218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0" name="Freeform 943"/>
              <p:cNvSpPr>
                <a:spLocks/>
              </p:cNvSpPr>
              <p:nvPr/>
            </p:nvSpPr>
            <p:spPr bwMode="auto">
              <a:xfrm>
                <a:off x="3984" y="218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1" name="Freeform 944"/>
              <p:cNvSpPr>
                <a:spLocks/>
              </p:cNvSpPr>
              <p:nvPr/>
            </p:nvSpPr>
            <p:spPr bwMode="auto">
              <a:xfrm>
                <a:off x="3987" y="218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1129" name="Group 945"/>
            <p:cNvGrpSpPr>
              <a:grpSpLocks/>
            </p:cNvGrpSpPr>
            <p:nvPr/>
          </p:nvGrpSpPr>
          <p:grpSpPr bwMode="auto">
            <a:xfrm>
              <a:off x="3990" y="2184"/>
              <a:ext cx="628" cy="122"/>
              <a:chOff x="3990" y="2184"/>
              <a:chExt cx="628" cy="122"/>
            </a:xfrm>
          </p:grpSpPr>
          <p:sp>
            <p:nvSpPr>
              <p:cNvPr id="751248" name="Freeform 946"/>
              <p:cNvSpPr>
                <a:spLocks/>
              </p:cNvSpPr>
              <p:nvPr/>
            </p:nvSpPr>
            <p:spPr bwMode="auto">
              <a:xfrm>
                <a:off x="3990" y="218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9" name="Freeform 947"/>
              <p:cNvSpPr>
                <a:spLocks/>
              </p:cNvSpPr>
              <p:nvPr/>
            </p:nvSpPr>
            <p:spPr bwMode="auto">
              <a:xfrm>
                <a:off x="3993" y="218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0" name="Freeform 948"/>
              <p:cNvSpPr>
                <a:spLocks/>
              </p:cNvSpPr>
              <p:nvPr/>
            </p:nvSpPr>
            <p:spPr bwMode="auto">
              <a:xfrm>
                <a:off x="3997"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1" name="Freeform 949"/>
              <p:cNvSpPr>
                <a:spLocks/>
              </p:cNvSpPr>
              <p:nvPr/>
            </p:nvSpPr>
            <p:spPr bwMode="auto">
              <a:xfrm>
                <a:off x="4000"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2" name="Freeform 950"/>
              <p:cNvSpPr>
                <a:spLocks/>
              </p:cNvSpPr>
              <p:nvPr/>
            </p:nvSpPr>
            <p:spPr bwMode="auto">
              <a:xfrm>
                <a:off x="4003" y="218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3" name="Freeform 951"/>
              <p:cNvSpPr>
                <a:spLocks/>
              </p:cNvSpPr>
              <p:nvPr/>
            </p:nvSpPr>
            <p:spPr bwMode="auto">
              <a:xfrm>
                <a:off x="4005" y="218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4" name="Freeform 952"/>
              <p:cNvSpPr>
                <a:spLocks/>
              </p:cNvSpPr>
              <p:nvPr/>
            </p:nvSpPr>
            <p:spPr bwMode="auto">
              <a:xfrm>
                <a:off x="4009"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5" name="Freeform 953"/>
              <p:cNvSpPr>
                <a:spLocks/>
              </p:cNvSpPr>
              <p:nvPr/>
            </p:nvSpPr>
            <p:spPr bwMode="auto">
              <a:xfrm>
                <a:off x="4012"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6" name="Freeform 954"/>
              <p:cNvSpPr>
                <a:spLocks/>
              </p:cNvSpPr>
              <p:nvPr/>
            </p:nvSpPr>
            <p:spPr bwMode="auto">
              <a:xfrm>
                <a:off x="4015" y="21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7" name="Freeform 955"/>
              <p:cNvSpPr>
                <a:spLocks/>
              </p:cNvSpPr>
              <p:nvPr/>
            </p:nvSpPr>
            <p:spPr bwMode="auto">
              <a:xfrm>
                <a:off x="4018" y="219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8" name="Freeform 956"/>
              <p:cNvSpPr>
                <a:spLocks/>
              </p:cNvSpPr>
              <p:nvPr/>
            </p:nvSpPr>
            <p:spPr bwMode="auto">
              <a:xfrm>
                <a:off x="4021" y="219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9" name="Freeform 957"/>
              <p:cNvSpPr>
                <a:spLocks/>
              </p:cNvSpPr>
              <p:nvPr/>
            </p:nvSpPr>
            <p:spPr bwMode="auto">
              <a:xfrm>
                <a:off x="4025" y="219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0" name="Freeform 958"/>
              <p:cNvSpPr>
                <a:spLocks/>
              </p:cNvSpPr>
              <p:nvPr/>
            </p:nvSpPr>
            <p:spPr bwMode="auto">
              <a:xfrm>
                <a:off x="4028" y="219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1" name="Freeform 959"/>
              <p:cNvSpPr>
                <a:spLocks/>
              </p:cNvSpPr>
              <p:nvPr/>
            </p:nvSpPr>
            <p:spPr bwMode="auto">
              <a:xfrm>
                <a:off x="4031" y="219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2" name="Freeform 960"/>
              <p:cNvSpPr>
                <a:spLocks/>
              </p:cNvSpPr>
              <p:nvPr/>
            </p:nvSpPr>
            <p:spPr bwMode="auto">
              <a:xfrm>
                <a:off x="4034" y="219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3" name="Freeform 961"/>
              <p:cNvSpPr>
                <a:spLocks/>
              </p:cNvSpPr>
              <p:nvPr/>
            </p:nvSpPr>
            <p:spPr bwMode="auto">
              <a:xfrm>
                <a:off x="4037" y="219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4" name="Freeform 962"/>
              <p:cNvSpPr>
                <a:spLocks/>
              </p:cNvSpPr>
              <p:nvPr/>
            </p:nvSpPr>
            <p:spPr bwMode="auto">
              <a:xfrm>
                <a:off x="4041"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5" name="Freeform 963"/>
              <p:cNvSpPr>
                <a:spLocks/>
              </p:cNvSpPr>
              <p:nvPr/>
            </p:nvSpPr>
            <p:spPr bwMode="auto">
              <a:xfrm>
                <a:off x="4044"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6" name="Freeform 964"/>
              <p:cNvSpPr>
                <a:spLocks/>
              </p:cNvSpPr>
              <p:nvPr/>
            </p:nvSpPr>
            <p:spPr bwMode="auto">
              <a:xfrm>
                <a:off x="4047" y="21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7" name="Freeform 965"/>
              <p:cNvSpPr>
                <a:spLocks/>
              </p:cNvSpPr>
              <p:nvPr/>
            </p:nvSpPr>
            <p:spPr bwMode="auto">
              <a:xfrm>
                <a:off x="4050" y="219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8" name="Freeform 966"/>
              <p:cNvSpPr>
                <a:spLocks/>
              </p:cNvSpPr>
              <p:nvPr/>
            </p:nvSpPr>
            <p:spPr bwMode="auto">
              <a:xfrm>
                <a:off x="4053" y="21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9" name="Freeform 967"/>
              <p:cNvSpPr>
                <a:spLocks/>
              </p:cNvSpPr>
              <p:nvPr/>
            </p:nvSpPr>
            <p:spPr bwMode="auto">
              <a:xfrm>
                <a:off x="4056" y="219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0" name="Freeform 968"/>
              <p:cNvSpPr>
                <a:spLocks/>
              </p:cNvSpPr>
              <p:nvPr/>
            </p:nvSpPr>
            <p:spPr bwMode="auto">
              <a:xfrm>
                <a:off x="4059" y="219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1" name="Freeform 969"/>
              <p:cNvSpPr>
                <a:spLocks/>
              </p:cNvSpPr>
              <p:nvPr/>
            </p:nvSpPr>
            <p:spPr bwMode="auto">
              <a:xfrm>
                <a:off x="4062" y="219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2" name="Freeform 970"/>
              <p:cNvSpPr>
                <a:spLocks/>
              </p:cNvSpPr>
              <p:nvPr/>
            </p:nvSpPr>
            <p:spPr bwMode="auto">
              <a:xfrm>
                <a:off x="4065" y="21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3" name="Freeform 971"/>
              <p:cNvSpPr>
                <a:spLocks/>
              </p:cNvSpPr>
              <p:nvPr/>
            </p:nvSpPr>
            <p:spPr bwMode="auto">
              <a:xfrm>
                <a:off x="4069" y="220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4" name="Freeform 972"/>
              <p:cNvSpPr>
                <a:spLocks/>
              </p:cNvSpPr>
              <p:nvPr/>
            </p:nvSpPr>
            <p:spPr bwMode="auto">
              <a:xfrm>
                <a:off x="4072" y="22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5" name="Freeform 973"/>
              <p:cNvSpPr>
                <a:spLocks/>
              </p:cNvSpPr>
              <p:nvPr/>
            </p:nvSpPr>
            <p:spPr bwMode="auto">
              <a:xfrm>
                <a:off x="4075" y="220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6" name="Freeform 974"/>
              <p:cNvSpPr>
                <a:spLocks/>
              </p:cNvSpPr>
              <p:nvPr/>
            </p:nvSpPr>
            <p:spPr bwMode="auto">
              <a:xfrm>
                <a:off x="4078" y="22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7" name="Freeform 975"/>
              <p:cNvSpPr>
                <a:spLocks/>
              </p:cNvSpPr>
              <p:nvPr/>
            </p:nvSpPr>
            <p:spPr bwMode="auto">
              <a:xfrm>
                <a:off x="4081" y="220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8" name="Freeform 976"/>
              <p:cNvSpPr>
                <a:spLocks/>
              </p:cNvSpPr>
              <p:nvPr/>
            </p:nvSpPr>
            <p:spPr bwMode="auto">
              <a:xfrm>
                <a:off x="4085" y="22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9" name="Freeform 977"/>
              <p:cNvSpPr>
                <a:spLocks/>
              </p:cNvSpPr>
              <p:nvPr/>
            </p:nvSpPr>
            <p:spPr bwMode="auto">
              <a:xfrm>
                <a:off x="4088" y="220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0" name="Freeform 978"/>
              <p:cNvSpPr>
                <a:spLocks/>
              </p:cNvSpPr>
              <p:nvPr/>
            </p:nvSpPr>
            <p:spPr bwMode="auto">
              <a:xfrm>
                <a:off x="4091"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1" name="Freeform 979"/>
              <p:cNvSpPr>
                <a:spLocks/>
              </p:cNvSpPr>
              <p:nvPr/>
            </p:nvSpPr>
            <p:spPr bwMode="auto">
              <a:xfrm>
                <a:off x="4094"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2" name="Freeform 980"/>
              <p:cNvSpPr>
                <a:spLocks/>
              </p:cNvSpPr>
              <p:nvPr/>
            </p:nvSpPr>
            <p:spPr bwMode="auto">
              <a:xfrm>
                <a:off x="4097" y="22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3" name="Freeform 981"/>
              <p:cNvSpPr>
                <a:spLocks/>
              </p:cNvSpPr>
              <p:nvPr/>
            </p:nvSpPr>
            <p:spPr bwMode="auto">
              <a:xfrm>
                <a:off x="4101" y="22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4" name="Freeform 982"/>
              <p:cNvSpPr>
                <a:spLocks/>
              </p:cNvSpPr>
              <p:nvPr/>
            </p:nvSpPr>
            <p:spPr bwMode="auto">
              <a:xfrm>
                <a:off x="4104" y="220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5" name="Freeform 983"/>
              <p:cNvSpPr>
                <a:spLocks/>
              </p:cNvSpPr>
              <p:nvPr/>
            </p:nvSpPr>
            <p:spPr bwMode="auto">
              <a:xfrm>
                <a:off x="4106" y="220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6" name="Freeform 984"/>
              <p:cNvSpPr>
                <a:spLocks/>
              </p:cNvSpPr>
              <p:nvPr/>
            </p:nvSpPr>
            <p:spPr bwMode="auto">
              <a:xfrm>
                <a:off x="4109" y="220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7" name="Freeform 985"/>
              <p:cNvSpPr>
                <a:spLocks/>
              </p:cNvSpPr>
              <p:nvPr/>
            </p:nvSpPr>
            <p:spPr bwMode="auto">
              <a:xfrm>
                <a:off x="4113" y="22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8" name="Freeform 986"/>
              <p:cNvSpPr>
                <a:spLocks/>
              </p:cNvSpPr>
              <p:nvPr/>
            </p:nvSpPr>
            <p:spPr bwMode="auto">
              <a:xfrm>
                <a:off x="4116" y="220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9" name="Freeform 987"/>
              <p:cNvSpPr>
                <a:spLocks/>
              </p:cNvSpPr>
              <p:nvPr/>
            </p:nvSpPr>
            <p:spPr bwMode="auto">
              <a:xfrm>
                <a:off x="4119" y="22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0" name="Freeform 988"/>
              <p:cNvSpPr>
                <a:spLocks/>
              </p:cNvSpPr>
              <p:nvPr/>
            </p:nvSpPr>
            <p:spPr bwMode="auto">
              <a:xfrm>
                <a:off x="4122"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1" name="Freeform 989"/>
              <p:cNvSpPr>
                <a:spLocks/>
              </p:cNvSpPr>
              <p:nvPr/>
            </p:nvSpPr>
            <p:spPr bwMode="auto">
              <a:xfrm>
                <a:off x="4125"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2" name="Freeform 990"/>
              <p:cNvSpPr>
                <a:spLocks/>
              </p:cNvSpPr>
              <p:nvPr/>
            </p:nvSpPr>
            <p:spPr bwMode="auto">
              <a:xfrm>
                <a:off x="4129" y="221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3" name="Freeform 991"/>
              <p:cNvSpPr>
                <a:spLocks/>
              </p:cNvSpPr>
              <p:nvPr/>
            </p:nvSpPr>
            <p:spPr bwMode="auto">
              <a:xfrm>
                <a:off x="4132" y="221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4" name="Freeform 992"/>
              <p:cNvSpPr>
                <a:spLocks/>
              </p:cNvSpPr>
              <p:nvPr/>
            </p:nvSpPr>
            <p:spPr bwMode="auto">
              <a:xfrm>
                <a:off x="4135" y="22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5" name="Freeform 993"/>
              <p:cNvSpPr>
                <a:spLocks/>
              </p:cNvSpPr>
              <p:nvPr/>
            </p:nvSpPr>
            <p:spPr bwMode="auto">
              <a:xfrm>
                <a:off x="4138" y="221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6" name="Freeform 994"/>
              <p:cNvSpPr>
                <a:spLocks/>
              </p:cNvSpPr>
              <p:nvPr/>
            </p:nvSpPr>
            <p:spPr bwMode="auto">
              <a:xfrm>
                <a:off x="4141" y="221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7" name="Freeform 995"/>
              <p:cNvSpPr>
                <a:spLocks/>
              </p:cNvSpPr>
              <p:nvPr/>
            </p:nvSpPr>
            <p:spPr bwMode="auto">
              <a:xfrm>
                <a:off x="4144" y="221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8" name="Freeform 996"/>
              <p:cNvSpPr>
                <a:spLocks/>
              </p:cNvSpPr>
              <p:nvPr/>
            </p:nvSpPr>
            <p:spPr bwMode="auto">
              <a:xfrm>
                <a:off x="4148" y="221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9" name="Freeform 997"/>
              <p:cNvSpPr>
                <a:spLocks/>
              </p:cNvSpPr>
              <p:nvPr/>
            </p:nvSpPr>
            <p:spPr bwMode="auto">
              <a:xfrm>
                <a:off x="4151" y="221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0" name="Freeform 998"/>
              <p:cNvSpPr>
                <a:spLocks/>
              </p:cNvSpPr>
              <p:nvPr/>
            </p:nvSpPr>
            <p:spPr bwMode="auto">
              <a:xfrm>
                <a:off x="4154"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1" name="Freeform 999"/>
              <p:cNvSpPr>
                <a:spLocks/>
              </p:cNvSpPr>
              <p:nvPr/>
            </p:nvSpPr>
            <p:spPr bwMode="auto">
              <a:xfrm>
                <a:off x="4157"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2" name="Freeform 1000"/>
              <p:cNvSpPr>
                <a:spLocks/>
              </p:cNvSpPr>
              <p:nvPr/>
            </p:nvSpPr>
            <p:spPr bwMode="auto">
              <a:xfrm>
                <a:off x="4160" y="221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3" name="Freeform 1001"/>
              <p:cNvSpPr>
                <a:spLocks/>
              </p:cNvSpPr>
              <p:nvPr/>
            </p:nvSpPr>
            <p:spPr bwMode="auto">
              <a:xfrm>
                <a:off x="4163" y="22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4" name="Freeform 1002"/>
              <p:cNvSpPr>
                <a:spLocks/>
              </p:cNvSpPr>
              <p:nvPr/>
            </p:nvSpPr>
            <p:spPr bwMode="auto">
              <a:xfrm>
                <a:off x="4166" y="22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5" name="Freeform 1003"/>
              <p:cNvSpPr>
                <a:spLocks/>
              </p:cNvSpPr>
              <p:nvPr/>
            </p:nvSpPr>
            <p:spPr bwMode="auto">
              <a:xfrm>
                <a:off x="4169" y="22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6" name="Freeform 1004"/>
              <p:cNvSpPr>
                <a:spLocks/>
              </p:cNvSpPr>
              <p:nvPr/>
            </p:nvSpPr>
            <p:spPr bwMode="auto">
              <a:xfrm>
                <a:off x="4172" y="222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7" name="Freeform 1005"/>
              <p:cNvSpPr>
                <a:spLocks/>
              </p:cNvSpPr>
              <p:nvPr/>
            </p:nvSpPr>
            <p:spPr bwMode="auto">
              <a:xfrm>
                <a:off x="4176" y="222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8" name="Freeform 1006"/>
              <p:cNvSpPr>
                <a:spLocks/>
              </p:cNvSpPr>
              <p:nvPr/>
            </p:nvSpPr>
            <p:spPr bwMode="auto">
              <a:xfrm>
                <a:off x="4179" y="22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9" name="Freeform 1007"/>
              <p:cNvSpPr>
                <a:spLocks/>
              </p:cNvSpPr>
              <p:nvPr/>
            </p:nvSpPr>
            <p:spPr bwMode="auto">
              <a:xfrm>
                <a:off x="4182" y="22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0" name="Freeform 1008"/>
              <p:cNvSpPr>
                <a:spLocks/>
              </p:cNvSpPr>
              <p:nvPr/>
            </p:nvSpPr>
            <p:spPr bwMode="auto">
              <a:xfrm>
                <a:off x="4185" y="222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1" name="Freeform 1009"/>
              <p:cNvSpPr>
                <a:spLocks/>
              </p:cNvSpPr>
              <p:nvPr/>
            </p:nvSpPr>
            <p:spPr bwMode="auto">
              <a:xfrm>
                <a:off x="4188" y="22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2" name="Freeform 1010"/>
              <p:cNvSpPr>
                <a:spLocks/>
              </p:cNvSpPr>
              <p:nvPr/>
            </p:nvSpPr>
            <p:spPr bwMode="auto">
              <a:xfrm>
                <a:off x="4192" y="22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3" name="Freeform 1011"/>
              <p:cNvSpPr>
                <a:spLocks/>
              </p:cNvSpPr>
              <p:nvPr/>
            </p:nvSpPr>
            <p:spPr bwMode="auto">
              <a:xfrm>
                <a:off x="4195" y="222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4" name="Freeform 1012"/>
              <p:cNvSpPr>
                <a:spLocks/>
              </p:cNvSpPr>
              <p:nvPr/>
            </p:nvSpPr>
            <p:spPr bwMode="auto">
              <a:xfrm>
                <a:off x="4198" y="222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5" name="Freeform 1013"/>
              <p:cNvSpPr>
                <a:spLocks/>
              </p:cNvSpPr>
              <p:nvPr/>
            </p:nvSpPr>
            <p:spPr bwMode="auto">
              <a:xfrm>
                <a:off x="4201" y="222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6" name="Freeform 1014"/>
              <p:cNvSpPr>
                <a:spLocks/>
              </p:cNvSpPr>
              <p:nvPr/>
            </p:nvSpPr>
            <p:spPr bwMode="auto">
              <a:xfrm>
                <a:off x="4204" y="2226"/>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7" name="Freeform 1015"/>
              <p:cNvSpPr>
                <a:spLocks/>
              </p:cNvSpPr>
              <p:nvPr/>
            </p:nvSpPr>
            <p:spPr bwMode="auto">
              <a:xfrm>
                <a:off x="4208" y="222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8" name="Freeform 1016"/>
              <p:cNvSpPr>
                <a:spLocks/>
              </p:cNvSpPr>
              <p:nvPr/>
            </p:nvSpPr>
            <p:spPr bwMode="auto">
              <a:xfrm>
                <a:off x="4210" y="222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9" name="Freeform 1017"/>
              <p:cNvSpPr>
                <a:spLocks/>
              </p:cNvSpPr>
              <p:nvPr/>
            </p:nvSpPr>
            <p:spPr bwMode="auto">
              <a:xfrm>
                <a:off x="4213" y="222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0" name="Freeform 1018"/>
              <p:cNvSpPr>
                <a:spLocks/>
              </p:cNvSpPr>
              <p:nvPr/>
            </p:nvSpPr>
            <p:spPr bwMode="auto">
              <a:xfrm>
                <a:off x="4216" y="222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1" name="Freeform 1019"/>
              <p:cNvSpPr>
                <a:spLocks/>
              </p:cNvSpPr>
              <p:nvPr/>
            </p:nvSpPr>
            <p:spPr bwMode="auto">
              <a:xfrm>
                <a:off x="4220" y="22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2" name="Freeform 1020"/>
              <p:cNvSpPr>
                <a:spLocks/>
              </p:cNvSpPr>
              <p:nvPr/>
            </p:nvSpPr>
            <p:spPr bwMode="auto">
              <a:xfrm>
                <a:off x="4223" y="22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3" name="Freeform 1021"/>
              <p:cNvSpPr>
                <a:spLocks/>
              </p:cNvSpPr>
              <p:nvPr/>
            </p:nvSpPr>
            <p:spPr bwMode="auto">
              <a:xfrm>
                <a:off x="4226" y="223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4" name="Freeform 1022"/>
              <p:cNvSpPr>
                <a:spLocks/>
              </p:cNvSpPr>
              <p:nvPr/>
            </p:nvSpPr>
            <p:spPr bwMode="auto">
              <a:xfrm>
                <a:off x="4229" y="223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5" name="Freeform 1023"/>
              <p:cNvSpPr>
                <a:spLocks/>
              </p:cNvSpPr>
              <p:nvPr/>
            </p:nvSpPr>
            <p:spPr bwMode="auto">
              <a:xfrm>
                <a:off x="4232" y="223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6" name="Freeform 0"/>
              <p:cNvSpPr>
                <a:spLocks/>
              </p:cNvSpPr>
              <p:nvPr/>
            </p:nvSpPr>
            <p:spPr bwMode="auto">
              <a:xfrm>
                <a:off x="4236"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7" name="Freeform 1"/>
              <p:cNvSpPr>
                <a:spLocks/>
              </p:cNvSpPr>
              <p:nvPr/>
            </p:nvSpPr>
            <p:spPr bwMode="auto">
              <a:xfrm>
                <a:off x="4239"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8" name="Freeform 2"/>
              <p:cNvSpPr>
                <a:spLocks/>
              </p:cNvSpPr>
              <p:nvPr/>
            </p:nvSpPr>
            <p:spPr bwMode="auto">
              <a:xfrm>
                <a:off x="4242" y="223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9" name="Freeform 3"/>
              <p:cNvSpPr>
                <a:spLocks/>
              </p:cNvSpPr>
              <p:nvPr/>
            </p:nvSpPr>
            <p:spPr bwMode="auto">
              <a:xfrm>
                <a:off x="4245" y="223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0" name="Freeform 4"/>
              <p:cNvSpPr>
                <a:spLocks/>
              </p:cNvSpPr>
              <p:nvPr/>
            </p:nvSpPr>
            <p:spPr bwMode="auto">
              <a:xfrm>
                <a:off x="4248" y="223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1" name="Freeform 5"/>
              <p:cNvSpPr>
                <a:spLocks/>
              </p:cNvSpPr>
              <p:nvPr/>
            </p:nvSpPr>
            <p:spPr bwMode="auto">
              <a:xfrm>
                <a:off x="4252" y="223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2" name="Freeform 6"/>
              <p:cNvSpPr>
                <a:spLocks/>
              </p:cNvSpPr>
              <p:nvPr/>
            </p:nvSpPr>
            <p:spPr bwMode="auto">
              <a:xfrm>
                <a:off x="4255" y="22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3" name="Freeform 7"/>
              <p:cNvSpPr>
                <a:spLocks/>
              </p:cNvSpPr>
              <p:nvPr/>
            </p:nvSpPr>
            <p:spPr bwMode="auto">
              <a:xfrm>
                <a:off x="4258" y="223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4" name="Freeform 8"/>
              <p:cNvSpPr>
                <a:spLocks/>
              </p:cNvSpPr>
              <p:nvPr/>
            </p:nvSpPr>
            <p:spPr bwMode="auto">
              <a:xfrm>
                <a:off x="4260" y="223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5" name="Freeform 9"/>
              <p:cNvSpPr>
                <a:spLocks/>
              </p:cNvSpPr>
              <p:nvPr/>
            </p:nvSpPr>
            <p:spPr bwMode="auto">
              <a:xfrm>
                <a:off x="4264" y="223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6" name="Freeform 10"/>
              <p:cNvSpPr>
                <a:spLocks/>
              </p:cNvSpPr>
              <p:nvPr/>
            </p:nvSpPr>
            <p:spPr bwMode="auto">
              <a:xfrm>
                <a:off x="4267" y="223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7" name="Freeform 11"/>
              <p:cNvSpPr>
                <a:spLocks/>
              </p:cNvSpPr>
              <p:nvPr/>
            </p:nvSpPr>
            <p:spPr bwMode="auto">
              <a:xfrm>
                <a:off x="4270" y="223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8" name="Freeform 12"/>
              <p:cNvSpPr>
                <a:spLocks/>
              </p:cNvSpPr>
              <p:nvPr/>
            </p:nvSpPr>
            <p:spPr bwMode="auto">
              <a:xfrm>
                <a:off x="4273" y="2239"/>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9" name="Freeform 13"/>
              <p:cNvSpPr>
                <a:spLocks/>
              </p:cNvSpPr>
              <p:nvPr/>
            </p:nvSpPr>
            <p:spPr bwMode="auto">
              <a:xfrm>
                <a:off x="4276" y="224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0" name="Freeform 14"/>
              <p:cNvSpPr>
                <a:spLocks/>
              </p:cNvSpPr>
              <p:nvPr/>
            </p:nvSpPr>
            <p:spPr bwMode="auto">
              <a:xfrm>
                <a:off x="4280"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1" name="Freeform 15"/>
              <p:cNvSpPr>
                <a:spLocks/>
              </p:cNvSpPr>
              <p:nvPr/>
            </p:nvSpPr>
            <p:spPr bwMode="auto">
              <a:xfrm>
                <a:off x="4283"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2" name="Freeform 16"/>
              <p:cNvSpPr>
                <a:spLocks/>
              </p:cNvSpPr>
              <p:nvPr/>
            </p:nvSpPr>
            <p:spPr bwMode="auto">
              <a:xfrm>
                <a:off x="4286" y="22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3" name="Freeform 17"/>
              <p:cNvSpPr>
                <a:spLocks/>
              </p:cNvSpPr>
              <p:nvPr/>
            </p:nvSpPr>
            <p:spPr bwMode="auto">
              <a:xfrm>
                <a:off x="4289"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4" name="Freeform 18"/>
              <p:cNvSpPr>
                <a:spLocks/>
              </p:cNvSpPr>
              <p:nvPr/>
            </p:nvSpPr>
            <p:spPr bwMode="auto">
              <a:xfrm>
                <a:off x="4292"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5" name="Freeform 19"/>
              <p:cNvSpPr>
                <a:spLocks/>
              </p:cNvSpPr>
              <p:nvPr/>
            </p:nvSpPr>
            <p:spPr bwMode="auto">
              <a:xfrm>
                <a:off x="4296" y="224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6" name="Freeform 20"/>
              <p:cNvSpPr>
                <a:spLocks/>
              </p:cNvSpPr>
              <p:nvPr/>
            </p:nvSpPr>
            <p:spPr bwMode="auto">
              <a:xfrm>
                <a:off x="4299" y="224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7" name="Freeform 21"/>
              <p:cNvSpPr>
                <a:spLocks/>
              </p:cNvSpPr>
              <p:nvPr/>
            </p:nvSpPr>
            <p:spPr bwMode="auto">
              <a:xfrm>
                <a:off x="4302" y="22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8" name="Freeform 22"/>
              <p:cNvSpPr>
                <a:spLocks/>
              </p:cNvSpPr>
              <p:nvPr/>
            </p:nvSpPr>
            <p:spPr bwMode="auto">
              <a:xfrm>
                <a:off x="4305" y="224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9" name="Freeform 23"/>
              <p:cNvSpPr>
                <a:spLocks/>
              </p:cNvSpPr>
              <p:nvPr/>
            </p:nvSpPr>
            <p:spPr bwMode="auto">
              <a:xfrm>
                <a:off x="4308" y="224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0" name="Freeform 24"/>
              <p:cNvSpPr>
                <a:spLocks/>
              </p:cNvSpPr>
              <p:nvPr/>
            </p:nvSpPr>
            <p:spPr bwMode="auto">
              <a:xfrm>
                <a:off x="4312" y="22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1" name="Freeform 25"/>
              <p:cNvSpPr>
                <a:spLocks/>
              </p:cNvSpPr>
              <p:nvPr/>
            </p:nvSpPr>
            <p:spPr bwMode="auto">
              <a:xfrm>
                <a:off x="4314" y="224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2" name="Freeform 26"/>
              <p:cNvSpPr>
                <a:spLocks/>
              </p:cNvSpPr>
              <p:nvPr/>
            </p:nvSpPr>
            <p:spPr bwMode="auto">
              <a:xfrm>
                <a:off x="4317" y="224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3" name="Freeform 27"/>
              <p:cNvSpPr>
                <a:spLocks/>
              </p:cNvSpPr>
              <p:nvPr/>
            </p:nvSpPr>
            <p:spPr bwMode="auto">
              <a:xfrm>
                <a:off x="4320" y="22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4" name="Freeform 28"/>
              <p:cNvSpPr>
                <a:spLocks/>
              </p:cNvSpPr>
              <p:nvPr/>
            </p:nvSpPr>
            <p:spPr bwMode="auto">
              <a:xfrm>
                <a:off x="4324" y="22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5" name="Freeform 29"/>
              <p:cNvSpPr>
                <a:spLocks/>
              </p:cNvSpPr>
              <p:nvPr/>
            </p:nvSpPr>
            <p:spPr bwMode="auto">
              <a:xfrm>
                <a:off x="4327" y="224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6" name="Freeform 30"/>
              <p:cNvSpPr>
                <a:spLocks/>
              </p:cNvSpPr>
              <p:nvPr/>
            </p:nvSpPr>
            <p:spPr bwMode="auto">
              <a:xfrm>
                <a:off x="4330"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7" name="Freeform 31"/>
              <p:cNvSpPr>
                <a:spLocks/>
              </p:cNvSpPr>
              <p:nvPr/>
            </p:nvSpPr>
            <p:spPr bwMode="auto">
              <a:xfrm>
                <a:off x="4333"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8" name="Freeform 32"/>
              <p:cNvSpPr>
                <a:spLocks/>
              </p:cNvSpPr>
              <p:nvPr/>
            </p:nvSpPr>
            <p:spPr bwMode="auto">
              <a:xfrm>
                <a:off x="4336" y="225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9" name="Freeform 33"/>
              <p:cNvSpPr>
                <a:spLocks/>
              </p:cNvSpPr>
              <p:nvPr/>
            </p:nvSpPr>
            <p:spPr bwMode="auto">
              <a:xfrm>
                <a:off x="4340" y="2252"/>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0" name="Freeform 34"/>
              <p:cNvSpPr>
                <a:spLocks/>
              </p:cNvSpPr>
              <p:nvPr/>
            </p:nvSpPr>
            <p:spPr bwMode="auto">
              <a:xfrm>
                <a:off x="4343" y="2252"/>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1" name="Freeform 35"/>
              <p:cNvSpPr>
                <a:spLocks/>
              </p:cNvSpPr>
              <p:nvPr/>
            </p:nvSpPr>
            <p:spPr bwMode="auto">
              <a:xfrm>
                <a:off x="4346" y="22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2" name="Freeform 36"/>
              <p:cNvSpPr>
                <a:spLocks/>
              </p:cNvSpPr>
              <p:nvPr/>
            </p:nvSpPr>
            <p:spPr bwMode="auto">
              <a:xfrm>
                <a:off x="4349" y="22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3" name="Freeform 37"/>
              <p:cNvSpPr>
                <a:spLocks/>
              </p:cNvSpPr>
              <p:nvPr/>
            </p:nvSpPr>
            <p:spPr bwMode="auto">
              <a:xfrm>
                <a:off x="4352"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4" name="Freeform 38"/>
              <p:cNvSpPr>
                <a:spLocks/>
              </p:cNvSpPr>
              <p:nvPr/>
            </p:nvSpPr>
            <p:spPr bwMode="auto">
              <a:xfrm>
                <a:off x="4355"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5" name="Freeform 39"/>
              <p:cNvSpPr>
                <a:spLocks/>
              </p:cNvSpPr>
              <p:nvPr/>
            </p:nvSpPr>
            <p:spPr bwMode="auto">
              <a:xfrm>
                <a:off x="4359" y="225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6" name="Freeform 40"/>
              <p:cNvSpPr>
                <a:spLocks/>
              </p:cNvSpPr>
              <p:nvPr/>
            </p:nvSpPr>
            <p:spPr bwMode="auto">
              <a:xfrm>
                <a:off x="4362" y="225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7" name="Freeform 41"/>
              <p:cNvSpPr>
                <a:spLocks/>
              </p:cNvSpPr>
              <p:nvPr/>
            </p:nvSpPr>
            <p:spPr bwMode="auto">
              <a:xfrm>
                <a:off x="4364" y="225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8" name="Freeform 42"/>
              <p:cNvSpPr>
                <a:spLocks/>
              </p:cNvSpPr>
              <p:nvPr/>
            </p:nvSpPr>
            <p:spPr bwMode="auto">
              <a:xfrm>
                <a:off x="4367" y="22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9" name="Freeform 43"/>
              <p:cNvSpPr>
                <a:spLocks/>
              </p:cNvSpPr>
              <p:nvPr/>
            </p:nvSpPr>
            <p:spPr bwMode="auto">
              <a:xfrm>
                <a:off x="4371" y="225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0" name="Freeform 44"/>
              <p:cNvSpPr>
                <a:spLocks/>
              </p:cNvSpPr>
              <p:nvPr/>
            </p:nvSpPr>
            <p:spPr bwMode="auto">
              <a:xfrm>
                <a:off x="4374" y="22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1" name="Freeform 45"/>
              <p:cNvSpPr>
                <a:spLocks/>
              </p:cNvSpPr>
              <p:nvPr/>
            </p:nvSpPr>
            <p:spPr bwMode="auto">
              <a:xfrm>
                <a:off x="4377" y="225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2" name="Freeform 46"/>
              <p:cNvSpPr>
                <a:spLocks/>
              </p:cNvSpPr>
              <p:nvPr/>
            </p:nvSpPr>
            <p:spPr bwMode="auto">
              <a:xfrm>
                <a:off x="4380" y="226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3" name="Freeform 47"/>
              <p:cNvSpPr>
                <a:spLocks/>
              </p:cNvSpPr>
              <p:nvPr/>
            </p:nvSpPr>
            <p:spPr bwMode="auto">
              <a:xfrm>
                <a:off x="4383" y="226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4" name="Freeform 48"/>
              <p:cNvSpPr>
                <a:spLocks/>
              </p:cNvSpPr>
              <p:nvPr/>
            </p:nvSpPr>
            <p:spPr bwMode="auto">
              <a:xfrm>
                <a:off x="4387" y="226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5" name="Freeform 49"/>
              <p:cNvSpPr>
                <a:spLocks/>
              </p:cNvSpPr>
              <p:nvPr/>
            </p:nvSpPr>
            <p:spPr bwMode="auto">
              <a:xfrm>
                <a:off x="4390" y="22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6" name="Freeform 50"/>
              <p:cNvSpPr>
                <a:spLocks/>
              </p:cNvSpPr>
              <p:nvPr/>
            </p:nvSpPr>
            <p:spPr bwMode="auto">
              <a:xfrm>
                <a:off x="4393"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7" name="Freeform 51"/>
              <p:cNvSpPr>
                <a:spLocks/>
              </p:cNvSpPr>
              <p:nvPr/>
            </p:nvSpPr>
            <p:spPr bwMode="auto">
              <a:xfrm>
                <a:off x="4396"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8" name="Freeform 52"/>
              <p:cNvSpPr>
                <a:spLocks/>
              </p:cNvSpPr>
              <p:nvPr/>
            </p:nvSpPr>
            <p:spPr bwMode="auto">
              <a:xfrm>
                <a:off x="4399" y="226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9" name="Freeform 53"/>
              <p:cNvSpPr>
                <a:spLocks/>
              </p:cNvSpPr>
              <p:nvPr/>
            </p:nvSpPr>
            <p:spPr bwMode="auto">
              <a:xfrm>
                <a:off x="4403"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0" name="Freeform 54"/>
              <p:cNvSpPr>
                <a:spLocks/>
              </p:cNvSpPr>
              <p:nvPr/>
            </p:nvSpPr>
            <p:spPr bwMode="auto">
              <a:xfrm>
                <a:off x="4406"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1" name="Freeform 55"/>
              <p:cNvSpPr>
                <a:spLocks/>
              </p:cNvSpPr>
              <p:nvPr/>
            </p:nvSpPr>
            <p:spPr bwMode="auto">
              <a:xfrm>
                <a:off x="4409" y="2265"/>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2" name="Freeform 56"/>
              <p:cNvSpPr>
                <a:spLocks/>
              </p:cNvSpPr>
              <p:nvPr/>
            </p:nvSpPr>
            <p:spPr bwMode="auto">
              <a:xfrm>
                <a:off x="4412" y="226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3" name="Freeform 57"/>
              <p:cNvSpPr>
                <a:spLocks/>
              </p:cNvSpPr>
              <p:nvPr/>
            </p:nvSpPr>
            <p:spPr bwMode="auto">
              <a:xfrm>
                <a:off x="4415" y="2266"/>
                <a:ext cx="2" cy="1"/>
              </a:xfrm>
              <a:custGeom>
                <a:avLst/>
                <a:gdLst>
                  <a:gd name="T0" fmla="*/ 0 w 5"/>
                  <a:gd name="T1" fmla="*/ 0 h 4"/>
                  <a:gd name="T2" fmla="*/ 0 w 5"/>
                  <a:gd name="T3" fmla="*/ 0 h 4"/>
                  <a:gd name="T4" fmla="*/ 0 w 5"/>
                  <a:gd name="T5" fmla="*/ 0 h 4"/>
                  <a:gd name="T6" fmla="*/ 0 w 5"/>
                  <a:gd name="T7" fmla="*/ 0 h 4"/>
                  <a:gd name="T8" fmla="*/ 0 w 5"/>
                  <a:gd name="T9" fmla="*/ 0 h 4"/>
                  <a:gd name="T10" fmla="*/ 0 w 5"/>
                  <a:gd name="T11" fmla="*/ 0 h 4"/>
                  <a:gd name="T12" fmla="*/ 0 w 5"/>
                  <a:gd name="T13" fmla="*/ 0 h 4"/>
                  <a:gd name="T14" fmla="*/ 0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3" y="0"/>
                    </a:moveTo>
                    <a:lnTo>
                      <a:pt x="2" y="0"/>
                    </a:lnTo>
                    <a:lnTo>
                      <a:pt x="0" y="2"/>
                    </a:lnTo>
                    <a:lnTo>
                      <a:pt x="2" y="4"/>
                    </a:lnTo>
                    <a:lnTo>
                      <a:pt x="3" y="4"/>
                    </a:lnTo>
                    <a:lnTo>
                      <a:pt x="5"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4" name="Freeform 58"/>
              <p:cNvSpPr>
                <a:spLocks/>
              </p:cNvSpPr>
              <p:nvPr/>
            </p:nvSpPr>
            <p:spPr bwMode="auto">
              <a:xfrm>
                <a:off x="4418" y="226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5" name="Freeform 59"/>
              <p:cNvSpPr>
                <a:spLocks/>
              </p:cNvSpPr>
              <p:nvPr/>
            </p:nvSpPr>
            <p:spPr bwMode="auto">
              <a:xfrm>
                <a:off x="4421" y="226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6" name="Freeform 60"/>
              <p:cNvSpPr>
                <a:spLocks/>
              </p:cNvSpPr>
              <p:nvPr/>
            </p:nvSpPr>
            <p:spPr bwMode="auto">
              <a:xfrm>
                <a:off x="4424" y="226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7" name="Freeform 61"/>
              <p:cNvSpPr>
                <a:spLocks/>
              </p:cNvSpPr>
              <p:nvPr/>
            </p:nvSpPr>
            <p:spPr bwMode="auto">
              <a:xfrm>
                <a:off x="4427" y="226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8" name="Freeform 62"/>
              <p:cNvSpPr>
                <a:spLocks/>
              </p:cNvSpPr>
              <p:nvPr/>
            </p:nvSpPr>
            <p:spPr bwMode="auto">
              <a:xfrm>
                <a:off x="4431" y="226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9" name="Freeform 63"/>
              <p:cNvSpPr>
                <a:spLocks/>
              </p:cNvSpPr>
              <p:nvPr/>
            </p:nvSpPr>
            <p:spPr bwMode="auto">
              <a:xfrm>
                <a:off x="4434" y="22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0" name="Freeform 64"/>
              <p:cNvSpPr>
                <a:spLocks/>
              </p:cNvSpPr>
              <p:nvPr/>
            </p:nvSpPr>
            <p:spPr bwMode="auto">
              <a:xfrm>
                <a:off x="4437" y="22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1" name="Freeform 65"/>
              <p:cNvSpPr>
                <a:spLocks/>
              </p:cNvSpPr>
              <p:nvPr/>
            </p:nvSpPr>
            <p:spPr bwMode="auto">
              <a:xfrm>
                <a:off x="4440" y="227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2" name="Freeform 66"/>
              <p:cNvSpPr>
                <a:spLocks/>
              </p:cNvSpPr>
              <p:nvPr/>
            </p:nvSpPr>
            <p:spPr bwMode="auto">
              <a:xfrm>
                <a:off x="4443" y="227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3" name="Freeform 67"/>
              <p:cNvSpPr>
                <a:spLocks/>
              </p:cNvSpPr>
              <p:nvPr/>
            </p:nvSpPr>
            <p:spPr bwMode="auto">
              <a:xfrm>
                <a:off x="4447" y="227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4" name="Freeform 68"/>
              <p:cNvSpPr>
                <a:spLocks/>
              </p:cNvSpPr>
              <p:nvPr/>
            </p:nvSpPr>
            <p:spPr bwMode="auto">
              <a:xfrm>
                <a:off x="4450" y="227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5" name="Freeform 69"/>
              <p:cNvSpPr>
                <a:spLocks/>
              </p:cNvSpPr>
              <p:nvPr/>
            </p:nvSpPr>
            <p:spPr bwMode="auto">
              <a:xfrm>
                <a:off x="4453" y="22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6" name="Freeform 70"/>
              <p:cNvSpPr>
                <a:spLocks/>
              </p:cNvSpPr>
              <p:nvPr/>
            </p:nvSpPr>
            <p:spPr bwMode="auto">
              <a:xfrm>
                <a:off x="4456" y="227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7" name="Freeform 71"/>
              <p:cNvSpPr>
                <a:spLocks/>
              </p:cNvSpPr>
              <p:nvPr/>
            </p:nvSpPr>
            <p:spPr bwMode="auto">
              <a:xfrm>
                <a:off x="4459" y="22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8" name="Freeform 72"/>
              <p:cNvSpPr>
                <a:spLocks/>
              </p:cNvSpPr>
              <p:nvPr/>
            </p:nvSpPr>
            <p:spPr bwMode="auto">
              <a:xfrm>
                <a:off x="4463" y="22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9" name="Freeform 73"/>
              <p:cNvSpPr>
                <a:spLocks/>
              </p:cNvSpPr>
              <p:nvPr/>
            </p:nvSpPr>
            <p:spPr bwMode="auto">
              <a:xfrm>
                <a:off x="4466" y="227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0" name="Freeform 74"/>
              <p:cNvSpPr>
                <a:spLocks/>
              </p:cNvSpPr>
              <p:nvPr/>
            </p:nvSpPr>
            <p:spPr bwMode="auto">
              <a:xfrm>
                <a:off x="4468" y="227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1" name="Freeform 75"/>
              <p:cNvSpPr>
                <a:spLocks/>
              </p:cNvSpPr>
              <p:nvPr/>
            </p:nvSpPr>
            <p:spPr bwMode="auto">
              <a:xfrm>
                <a:off x="4471" y="22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2" name="Freeform 76"/>
              <p:cNvSpPr>
                <a:spLocks/>
              </p:cNvSpPr>
              <p:nvPr/>
            </p:nvSpPr>
            <p:spPr bwMode="auto">
              <a:xfrm>
                <a:off x="447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3" name="Freeform 77"/>
              <p:cNvSpPr>
                <a:spLocks/>
              </p:cNvSpPr>
              <p:nvPr/>
            </p:nvSpPr>
            <p:spPr bwMode="auto">
              <a:xfrm>
                <a:off x="4478"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4" name="Freeform 78"/>
              <p:cNvSpPr>
                <a:spLocks/>
              </p:cNvSpPr>
              <p:nvPr/>
            </p:nvSpPr>
            <p:spPr bwMode="auto">
              <a:xfrm>
                <a:off x="4481" y="227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5" name="Freeform 79"/>
              <p:cNvSpPr>
                <a:spLocks/>
              </p:cNvSpPr>
              <p:nvPr/>
            </p:nvSpPr>
            <p:spPr bwMode="auto">
              <a:xfrm>
                <a:off x="4484" y="227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6" name="Freeform 80"/>
              <p:cNvSpPr>
                <a:spLocks/>
              </p:cNvSpPr>
              <p:nvPr/>
            </p:nvSpPr>
            <p:spPr bwMode="auto">
              <a:xfrm>
                <a:off x="4487" y="228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7" name="Freeform 81"/>
              <p:cNvSpPr>
                <a:spLocks/>
              </p:cNvSpPr>
              <p:nvPr/>
            </p:nvSpPr>
            <p:spPr bwMode="auto">
              <a:xfrm>
                <a:off x="4491" y="228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8" name="Freeform 82"/>
              <p:cNvSpPr>
                <a:spLocks/>
              </p:cNvSpPr>
              <p:nvPr/>
            </p:nvSpPr>
            <p:spPr bwMode="auto">
              <a:xfrm>
                <a:off x="4494" y="22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9" name="Freeform 83"/>
              <p:cNvSpPr>
                <a:spLocks/>
              </p:cNvSpPr>
              <p:nvPr/>
            </p:nvSpPr>
            <p:spPr bwMode="auto">
              <a:xfrm>
                <a:off x="4497" y="228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0" name="Freeform 84"/>
              <p:cNvSpPr>
                <a:spLocks/>
              </p:cNvSpPr>
              <p:nvPr/>
            </p:nvSpPr>
            <p:spPr bwMode="auto">
              <a:xfrm>
                <a:off x="4500" y="2282"/>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1" name="Freeform 85"/>
              <p:cNvSpPr>
                <a:spLocks/>
              </p:cNvSpPr>
              <p:nvPr/>
            </p:nvSpPr>
            <p:spPr bwMode="auto">
              <a:xfrm>
                <a:off x="4503" y="228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2" name="Freeform 86"/>
              <p:cNvSpPr>
                <a:spLocks/>
              </p:cNvSpPr>
              <p:nvPr/>
            </p:nvSpPr>
            <p:spPr bwMode="auto">
              <a:xfrm>
                <a:off x="4507" y="22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3" name="Freeform 87"/>
              <p:cNvSpPr>
                <a:spLocks/>
              </p:cNvSpPr>
              <p:nvPr/>
            </p:nvSpPr>
            <p:spPr bwMode="auto">
              <a:xfrm>
                <a:off x="4510" y="228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4" name="Freeform 88"/>
              <p:cNvSpPr>
                <a:spLocks/>
              </p:cNvSpPr>
              <p:nvPr/>
            </p:nvSpPr>
            <p:spPr bwMode="auto">
              <a:xfrm>
                <a:off x="4513" y="228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5" name="Freeform 89"/>
              <p:cNvSpPr>
                <a:spLocks/>
              </p:cNvSpPr>
              <p:nvPr/>
            </p:nvSpPr>
            <p:spPr bwMode="auto">
              <a:xfrm>
                <a:off x="4516" y="228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6" name="Freeform 90"/>
              <p:cNvSpPr>
                <a:spLocks/>
              </p:cNvSpPr>
              <p:nvPr/>
            </p:nvSpPr>
            <p:spPr bwMode="auto">
              <a:xfrm>
                <a:off x="4519" y="22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7" name="Freeform 91"/>
              <p:cNvSpPr>
                <a:spLocks/>
              </p:cNvSpPr>
              <p:nvPr/>
            </p:nvSpPr>
            <p:spPr bwMode="auto">
              <a:xfrm>
                <a:off x="4522" y="228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8" name="Freeform 92"/>
              <p:cNvSpPr>
                <a:spLocks/>
              </p:cNvSpPr>
              <p:nvPr/>
            </p:nvSpPr>
            <p:spPr bwMode="auto">
              <a:xfrm>
                <a:off x="4525" y="228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9" name="Freeform 93"/>
              <p:cNvSpPr>
                <a:spLocks/>
              </p:cNvSpPr>
              <p:nvPr/>
            </p:nvSpPr>
            <p:spPr bwMode="auto">
              <a:xfrm>
                <a:off x="4528"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0" name="Freeform 94"/>
              <p:cNvSpPr>
                <a:spLocks/>
              </p:cNvSpPr>
              <p:nvPr/>
            </p:nvSpPr>
            <p:spPr bwMode="auto">
              <a:xfrm>
                <a:off x="4531"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1" name="Freeform 95"/>
              <p:cNvSpPr>
                <a:spLocks/>
              </p:cNvSpPr>
              <p:nvPr/>
            </p:nvSpPr>
            <p:spPr bwMode="auto">
              <a:xfrm>
                <a:off x="4535" y="228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2" name="Freeform 96"/>
              <p:cNvSpPr>
                <a:spLocks/>
              </p:cNvSpPr>
              <p:nvPr/>
            </p:nvSpPr>
            <p:spPr bwMode="auto">
              <a:xfrm>
                <a:off x="4538" y="229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3" name="Freeform 97"/>
              <p:cNvSpPr>
                <a:spLocks/>
              </p:cNvSpPr>
              <p:nvPr/>
            </p:nvSpPr>
            <p:spPr bwMode="auto">
              <a:xfrm>
                <a:off x="4541" y="229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4" name="Freeform 98"/>
              <p:cNvSpPr>
                <a:spLocks/>
              </p:cNvSpPr>
              <p:nvPr/>
            </p:nvSpPr>
            <p:spPr bwMode="auto">
              <a:xfrm>
                <a:off x="4544" y="2291"/>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5" name="Freeform 99"/>
              <p:cNvSpPr>
                <a:spLocks/>
              </p:cNvSpPr>
              <p:nvPr/>
            </p:nvSpPr>
            <p:spPr bwMode="auto">
              <a:xfrm>
                <a:off x="4547" y="22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6" name="Freeform 100"/>
              <p:cNvSpPr>
                <a:spLocks/>
              </p:cNvSpPr>
              <p:nvPr/>
            </p:nvSpPr>
            <p:spPr bwMode="auto">
              <a:xfrm>
                <a:off x="4551" y="22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7" name="Freeform 101"/>
              <p:cNvSpPr>
                <a:spLocks/>
              </p:cNvSpPr>
              <p:nvPr/>
            </p:nvSpPr>
            <p:spPr bwMode="auto">
              <a:xfrm>
                <a:off x="4554" y="229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8" name="Freeform 102"/>
              <p:cNvSpPr>
                <a:spLocks/>
              </p:cNvSpPr>
              <p:nvPr/>
            </p:nvSpPr>
            <p:spPr bwMode="auto">
              <a:xfrm>
                <a:off x="4557" y="229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9" name="Freeform 103"/>
              <p:cNvSpPr>
                <a:spLocks/>
              </p:cNvSpPr>
              <p:nvPr/>
            </p:nvSpPr>
            <p:spPr bwMode="auto">
              <a:xfrm>
                <a:off x="4560"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0" name="Freeform 104"/>
              <p:cNvSpPr>
                <a:spLocks/>
              </p:cNvSpPr>
              <p:nvPr/>
            </p:nvSpPr>
            <p:spPr bwMode="auto">
              <a:xfrm>
                <a:off x="4563"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1" name="Freeform 105"/>
              <p:cNvSpPr>
                <a:spLocks/>
              </p:cNvSpPr>
              <p:nvPr/>
            </p:nvSpPr>
            <p:spPr bwMode="auto">
              <a:xfrm>
                <a:off x="4566" y="229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2" name="Freeform 106"/>
              <p:cNvSpPr>
                <a:spLocks/>
              </p:cNvSpPr>
              <p:nvPr/>
            </p:nvSpPr>
            <p:spPr bwMode="auto">
              <a:xfrm>
                <a:off x="4570" y="22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3" name="Freeform 107"/>
              <p:cNvSpPr>
                <a:spLocks/>
              </p:cNvSpPr>
              <p:nvPr/>
            </p:nvSpPr>
            <p:spPr bwMode="auto">
              <a:xfrm>
                <a:off x="4572" y="229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4" name="Freeform 108"/>
              <p:cNvSpPr>
                <a:spLocks/>
              </p:cNvSpPr>
              <p:nvPr/>
            </p:nvSpPr>
            <p:spPr bwMode="auto">
              <a:xfrm>
                <a:off x="4575" y="229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5" name="Freeform 109"/>
              <p:cNvSpPr>
                <a:spLocks/>
              </p:cNvSpPr>
              <p:nvPr/>
            </p:nvSpPr>
            <p:spPr bwMode="auto">
              <a:xfrm>
                <a:off x="4578" y="229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6" name="Freeform 110"/>
              <p:cNvSpPr>
                <a:spLocks/>
              </p:cNvSpPr>
              <p:nvPr/>
            </p:nvSpPr>
            <p:spPr bwMode="auto">
              <a:xfrm>
                <a:off x="4582" y="229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7" name="Freeform 111"/>
              <p:cNvSpPr>
                <a:spLocks/>
              </p:cNvSpPr>
              <p:nvPr/>
            </p:nvSpPr>
            <p:spPr bwMode="auto">
              <a:xfrm>
                <a:off x="4585" y="22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8" name="Freeform 112"/>
              <p:cNvSpPr>
                <a:spLocks/>
              </p:cNvSpPr>
              <p:nvPr/>
            </p:nvSpPr>
            <p:spPr bwMode="auto">
              <a:xfrm>
                <a:off x="4588" y="22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9" name="Freeform 113"/>
              <p:cNvSpPr>
                <a:spLocks/>
              </p:cNvSpPr>
              <p:nvPr/>
            </p:nvSpPr>
            <p:spPr bwMode="auto">
              <a:xfrm>
                <a:off x="4591"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0" name="Freeform 114"/>
              <p:cNvSpPr>
                <a:spLocks/>
              </p:cNvSpPr>
              <p:nvPr/>
            </p:nvSpPr>
            <p:spPr bwMode="auto">
              <a:xfrm>
                <a:off x="4594"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1" name="Freeform 115"/>
              <p:cNvSpPr>
                <a:spLocks/>
              </p:cNvSpPr>
              <p:nvPr/>
            </p:nvSpPr>
            <p:spPr bwMode="auto">
              <a:xfrm>
                <a:off x="4598" y="230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2" name="Freeform 116"/>
              <p:cNvSpPr>
                <a:spLocks/>
              </p:cNvSpPr>
              <p:nvPr/>
            </p:nvSpPr>
            <p:spPr bwMode="auto">
              <a:xfrm>
                <a:off x="4601" y="230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3" name="Freeform 117"/>
              <p:cNvSpPr>
                <a:spLocks/>
              </p:cNvSpPr>
              <p:nvPr/>
            </p:nvSpPr>
            <p:spPr bwMode="auto">
              <a:xfrm>
                <a:off x="4604" y="230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4" name="Freeform 118"/>
              <p:cNvSpPr>
                <a:spLocks/>
              </p:cNvSpPr>
              <p:nvPr/>
            </p:nvSpPr>
            <p:spPr bwMode="auto">
              <a:xfrm>
                <a:off x="4607" y="230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5" name="Freeform 119"/>
              <p:cNvSpPr>
                <a:spLocks/>
              </p:cNvSpPr>
              <p:nvPr/>
            </p:nvSpPr>
            <p:spPr bwMode="auto">
              <a:xfrm>
                <a:off x="4610" y="230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6" name="Freeform 120"/>
              <p:cNvSpPr>
                <a:spLocks/>
              </p:cNvSpPr>
              <p:nvPr/>
            </p:nvSpPr>
            <p:spPr bwMode="auto">
              <a:xfrm>
                <a:off x="4614"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7" name="Freeform 121"/>
              <p:cNvSpPr>
                <a:spLocks/>
              </p:cNvSpPr>
              <p:nvPr/>
            </p:nvSpPr>
            <p:spPr bwMode="auto">
              <a:xfrm>
                <a:off x="4617" y="23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1130" name="Freeform 122"/>
            <p:cNvSpPr>
              <a:spLocks/>
            </p:cNvSpPr>
            <p:nvPr/>
          </p:nvSpPr>
          <p:spPr bwMode="auto">
            <a:xfrm>
              <a:off x="4620" y="23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1" name="Freeform 123"/>
            <p:cNvSpPr>
              <a:spLocks/>
            </p:cNvSpPr>
            <p:nvPr/>
          </p:nvSpPr>
          <p:spPr bwMode="auto">
            <a:xfrm>
              <a:off x="4622" y="23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2" name="Freeform 124"/>
            <p:cNvSpPr>
              <a:spLocks/>
            </p:cNvSpPr>
            <p:nvPr/>
          </p:nvSpPr>
          <p:spPr bwMode="auto">
            <a:xfrm>
              <a:off x="4626" y="23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3" name="Freeform 125"/>
            <p:cNvSpPr>
              <a:spLocks/>
            </p:cNvSpPr>
            <p:nvPr/>
          </p:nvSpPr>
          <p:spPr bwMode="auto">
            <a:xfrm>
              <a:off x="4629" y="230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4" name="Freeform 126"/>
            <p:cNvSpPr>
              <a:spLocks/>
            </p:cNvSpPr>
            <p:nvPr/>
          </p:nvSpPr>
          <p:spPr bwMode="auto">
            <a:xfrm>
              <a:off x="4632" y="230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5" name="Freeform 127"/>
            <p:cNvSpPr>
              <a:spLocks/>
            </p:cNvSpPr>
            <p:nvPr/>
          </p:nvSpPr>
          <p:spPr bwMode="auto">
            <a:xfrm>
              <a:off x="4635" y="230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6" name="Freeform 128"/>
            <p:cNvSpPr>
              <a:spLocks/>
            </p:cNvSpPr>
            <p:nvPr/>
          </p:nvSpPr>
          <p:spPr bwMode="auto">
            <a:xfrm>
              <a:off x="4638" y="23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7" name="Freeform 129"/>
            <p:cNvSpPr>
              <a:spLocks/>
            </p:cNvSpPr>
            <p:nvPr/>
          </p:nvSpPr>
          <p:spPr bwMode="auto">
            <a:xfrm>
              <a:off x="4642"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8" name="Freeform 130"/>
            <p:cNvSpPr>
              <a:spLocks/>
            </p:cNvSpPr>
            <p:nvPr/>
          </p:nvSpPr>
          <p:spPr bwMode="auto">
            <a:xfrm>
              <a:off x="4645"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9" name="Freeform 131"/>
            <p:cNvSpPr>
              <a:spLocks/>
            </p:cNvSpPr>
            <p:nvPr/>
          </p:nvSpPr>
          <p:spPr bwMode="auto">
            <a:xfrm>
              <a:off x="4648" y="23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0" name="Freeform 132"/>
            <p:cNvSpPr>
              <a:spLocks/>
            </p:cNvSpPr>
            <p:nvPr/>
          </p:nvSpPr>
          <p:spPr bwMode="auto">
            <a:xfrm>
              <a:off x="4651" y="2312"/>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1" name="Freeform 133"/>
            <p:cNvSpPr>
              <a:spLocks/>
            </p:cNvSpPr>
            <p:nvPr/>
          </p:nvSpPr>
          <p:spPr bwMode="auto">
            <a:xfrm>
              <a:off x="4654" y="231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2" name="Freeform 134"/>
            <p:cNvSpPr>
              <a:spLocks/>
            </p:cNvSpPr>
            <p:nvPr/>
          </p:nvSpPr>
          <p:spPr bwMode="auto">
            <a:xfrm>
              <a:off x="4658" y="23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3" name="Freeform 135"/>
            <p:cNvSpPr>
              <a:spLocks/>
            </p:cNvSpPr>
            <p:nvPr/>
          </p:nvSpPr>
          <p:spPr bwMode="auto">
            <a:xfrm>
              <a:off x="4661" y="23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4" name="Freeform 136"/>
            <p:cNvSpPr>
              <a:spLocks/>
            </p:cNvSpPr>
            <p:nvPr/>
          </p:nvSpPr>
          <p:spPr bwMode="auto">
            <a:xfrm>
              <a:off x="4664" y="231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5" name="Freeform 137"/>
            <p:cNvSpPr>
              <a:spLocks/>
            </p:cNvSpPr>
            <p:nvPr/>
          </p:nvSpPr>
          <p:spPr bwMode="auto">
            <a:xfrm>
              <a:off x="4667" y="231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6" name="Freeform 138"/>
            <p:cNvSpPr>
              <a:spLocks/>
            </p:cNvSpPr>
            <p:nvPr/>
          </p:nvSpPr>
          <p:spPr bwMode="auto">
            <a:xfrm>
              <a:off x="4670" y="231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7" name="Freeform 139"/>
            <p:cNvSpPr>
              <a:spLocks/>
            </p:cNvSpPr>
            <p:nvPr/>
          </p:nvSpPr>
          <p:spPr bwMode="auto">
            <a:xfrm>
              <a:off x="4673" y="231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8" name="Freeform 140"/>
            <p:cNvSpPr>
              <a:spLocks/>
            </p:cNvSpPr>
            <p:nvPr/>
          </p:nvSpPr>
          <p:spPr bwMode="auto">
            <a:xfrm>
              <a:off x="4676" y="231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9" name="Freeform 141"/>
            <p:cNvSpPr>
              <a:spLocks/>
            </p:cNvSpPr>
            <p:nvPr/>
          </p:nvSpPr>
          <p:spPr bwMode="auto">
            <a:xfrm>
              <a:off x="4679" y="2317"/>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0" name="Freeform 142"/>
            <p:cNvSpPr>
              <a:spLocks/>
            </p:cNvSpPr>
            <p:nvPr/>
          </p:nvSpPr>
          <p:spPr bwMode="auto">
            <a:xfrm>
              <a:off x="4682" y="231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1" name="Freeform 143"/>
            <p:cNvSpPr>
              <a:spLocks/>
            </p:cNvSpPr>
            <p:nvPr/>
          </p:nvSpPr>
          <p:spPr bwMode="auto">
            <a:xfrm>
              <a:off x="4686" y="23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2" name="Freeform 144"/>
            <p:cNvSpPr>
              <a:spLocks/>
            </p:cNvSpPr>
            <p:nvPr/>
          </p:nvSpPr>
          <p:spPr bwMode="auto">
            <a:xfrm>
              <a:off x="4689" y="23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3" name="Freeform 145"/>
            <p:cNvSpPr>
              <a:spLocks/>
            </p:cNvSpPr>
            <p:nvPr/>
          </p:nvSpPr>
          <p:spPr bwMode="auto">
            <a:xfrm>
              <a:off x="4692" y="23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4" name="Freeform 146"/>
            <p:cNvSpPr>
              <a:spLocks/>
            </p:cNvSpPr>
            <p:nvPr/>
          </p:nvSpPr>
          <p:spPr bwMode="auto">
            <a:xfrm>
              <a:off x="4695" y="232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5" name="Freeform 147"/>
            <p:cNvSpPr>
              <a:spLocks/>
            </p:cNvSpPr>
            <p:nvPr/>
          </p:nvSpPr>
          <p:spPr bwMode="auto">
            <a:xfrm>
              <a:off x="4698" y="232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6" name="Freeform 148"/>
            <p:cNvSpPr>
              <a:spLocks/>
            </p:cNvSpPr>
            <p:nvPr/>
          </p:nvSpPr>
          <p:spPr bwMode="auto">
            <a:xfrm>
              <a:off x="4702" y="23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7" name="Freeform 149"/>
            <p:cNvSpPr>
              <a:spLocks/>
            </p:cNvSpPr>
            <p:nvPr/>
          </p:nvSpPr>
          <p:spPr bwMode="auto">
            <a:xfrm>
              <a:off x="4705" y="23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8" name="Freeform 150"/>
            <p:cNvSpPr>
              <a:spLocks/>
            </p:cNvSpPr>
            <p:nvPr/>
          </p:nvSpPr>
          <p:spPr bwMode="auto">
            <a:xfrm>
              <a:off x="4708" y="23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9" name="Freeform 151"/>
            <p:cNvSpPr>
              <a:spLocks/>
            </p:cNvSpPr>
            <p:nvPr/>
          </p:nvSpPr>
          <p:spPr bwMode="auto">
            <a:xfrm>
              <a:off x="4711" y="232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0" name="Freeform 152"/>
            <p:cNvSpPr>
              <a:spLocks/>
            </p:cNvSpPr>
            <p:nvPr/>
          </p:nvSpPr>
          <p:spPr bwMode="auto">
            <a:xfrm>
              <a:off x="4714" y="23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1" name="Freeform 153"/>
            <p:cNvSpPr>
              <a:spLocks/>
            </p:cNvSpPr>
            <p:nvPr/>
          </p:nvSpPr>
          <p:spPr bwMode="auto">
            <a:xfrm>
              <a:off x="4718" y="232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2" name="Freeform 154"/>
            <p:cNvSpPr>
              <a:spLocks/>
            </p:cNvSpPr>
            <p:nvPr/>
          </p:nvSpPr>
          <p:spPr bwMode="auto">
            <a:xfrm>
              <a:off x="4721" y="232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3" name="Freeform 155"/>
            <p:cNvSpPr>
              <a:spLocks/>
            </p:cNvSpPr>
            <p:nvPr/>
          </p:nvSpPr>
          <p:spPr bwMode="auto">
            <a:xfrm>
              <a:off x="4724" y="232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4" name="Freeform 156"/>
            <p:cNvSpPr>
              <a:spLocks/>
            </p:cNvSpPr>
            <p:nvPr/>
          </p:nvSpPr>
          <p:spPr bwMode="auto">
            <a:xfrm>
              <a:off x="4726" y="232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5" name="Freeform 157"/>
            <p:cNvSpPr>
              <a:spLocks/>
            </p:cNvSpPr>
            <p:nvPr/>
          </p:nvSpPr>
          <p:spPr bwMode="auto">
            <a:xfrm>
              <a:off x="4730" y="232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6" name="Freeform 158"/>
            <p:cNvSpPr>
              <a:spLocks/>
            </p:cNvSpPr>
            <p:nvPr/>
          </p:nvSpPr>
          <p:spPr bwMode="auto">
            <a:xfrm>
              <a:off x="4733" y="232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7" name="Freeform 159"/>
            <p:cNvSpPr>
              <a:spLocks/>
            </p:cNvSpPr>
            <p:nvPr/>
          </p:nvSpPr>
          <p:spPr bwMode="auto">
            <a:xfrm>
              <a:off x="4736"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8" name="Freeform 160"/>
            <p:cNvSpPr>
              <a:spLocks/>
            </p:cNvSpPr>
            <p:nvPr/>
          </p:nvSpPr>
          <p:spPr bwMode="auto">
            <a:xfrm>
              <a:off x="4739"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9" name="Freeform 161"/>
            <p:cNvSpPr>
              <a:spLocks/>
            </p:cNvSpPr>
            <p:nvPr/>
          </p:nvSpPr>
          <p:spPr bwMode="auto">
            <a:xfrm>
              <a:off x="4742" y="232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0" name="Freeform 162"/>
            <p:cNvSpPr>
              <a:spLocks/>
            </p:cNvSpPr>
            <p:nvPr/>
          </p:nvSpPr>
          <p:spPr bwMode="auto">
            <a:xfrm>
              <a:off x="4746"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1" name="Freeform 163"/>
            <p:cNvSpPr>
              <a:spLocks/>
            </p:cNvSpPr>
            <p:nvPr/>
          </p:nvSpPr>
          <p:spPr bwMode="auto">
            <a:xfrm>
              <a:off x="4749" y="2330"/>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2" name="Freeform 164"/>
            <p:cNvSpPr>
              <a:spLocks/>
            </p:cNvSpPr>
            <p:nvPr/>
          </p:nvSpPr>
          <p:spPr bwMode="auto">
            <a:xfrm>
              <a:off x="4752" y="233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3" name="Freeform 165"/>
            <p:cNvSpPr>
              <a:spLocks/>
            </p:cNvSpPr>
            <p:nvPr/>
          </p:nvSpPr>
          <p:spPr bwMode="auto">
            <a:xfrm>
              <a:off x="4755"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4" name="Freeform 166"/>
            <p:cNvSpPr>
              <a:spLocks/>
            </p:cNvSpPr>
            <p:nvPr/>
          </p:nvSpPr>
          <p:spPr bwMode="auto">
            <a:xfrm>
              <a:off x="4758"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5" name="Freeform 167"/>
            <p:cNvSpPr>
              <a:spLocks/>
            </p:cNvSpPr>
            <p:nvPr/>
          </p:nvSpPr>
          <p:spPr bwMode="auto">
            <a:xfrm>
              <a:off x="4762" y="23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6" name="Freeform 168"/>
            <p:cNvSpPr>
              <a:spLocks/>
            </p:cNvSpPr>
            <p:nvPr/>
          </p:nvSpPr>
          <p:spPr bwMode="auto">
            <a:xfrm>
              <a:off x="4765" y="233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7" name="Freeform 169"/>
            <p:cNvSpPr>
              <a:spLocks/>
            </p:cNvSpPr>
            <p:nvPr/>
          </p:nvSpPr>
          <p:spPr bwMode="auto">
            <a:xfrm>
              <a:off x="4768"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8" name="Freeform 170"/>
            <p:cNvSpPr>
              <a:spLocks/>
            </p:cNvSpPr>
            <p:nvPr/>
          </p:nvSpPr>
          <p:spPr bwMode="auto">
            <a:xfrm>
              <a:off x="4771"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9" name="Freeform 171"/>
            <p:cNvSpPr>
              <a:spLocks/>
            </p:cNvSpPr>
            <p:nvPr/>
          </p:nvSpPr>
          <p:spPr bwMode="auto">
            <a:xfrm>
              <a:off x="4774" y="23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0" name="Freeform 172"/>
            <p:cNvSpPr>
              <a:spLocks/>
            </p:cNvSpPr>
            <p:nvPr/>
          </p:nvSpPr>
          <p:spPr bwMode="auto">
            <a:xfrm>
              <a:off x="4777" y="233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1" name="Freeform 173"/>
            <p:cNvSpPr>
              <a:spLocks/>
            </p:cNvSpPr>
            <p:nvPr/>
          </p:nvSpPr>
          <p:spPr bwMode="auto">
            <a:xfrm>
              <a:off x="4780" y="233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2" name="Freeform 174"/>
            <p:cNvSpPr>
              <a:spLocks/>
            </p:cNvSpPr>
            <p:nvPr/>
          </p:nvSpPr>
          <p:spPr bwMode="auto">
            <a:xfrm>
              <a:off x="4783" y="233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3" name="Freeform 175"/>
            <p:cNvSpPr>
              <a:spLocks/>
            </p:cNvSpPr>
            <p:nvPr/>
          </p:nvSpPr>
          <p:spPr bwMode="auto">
            <a:xfrm>
              <a:off x="4786"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4" name="Freeform 176"/>
            <p:cNvSpPr>
              <a:spLocks/>
            </p:cNvSpPr>
            <p:nvPr/>
          </p:nvSpPr>
          <p:spPr bwMode="auto">
            <a:xfrm>
              <a:off x="4789"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5" name="Freeform 177"/>
            <p:cNvSpPr>
              <a:spLocks/>
            </p:cNvSpPr>
            <p:nvPr/>
          </p:nvSpPr>
          <p:spPr bwMode="auto">
            <a:xfrm>
              <a:off x="4793" y="233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6" name="Freeform 178"/>
            <p:cNvSpPr>
              <a:spLocks/>
            </p:cNvSpPr>
            <p:nvPr/>
          </p:nvSpPr>
          <p:spPr bwMode="auto">
            <a:xfrm>
              <a:off x="4796" y="233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7" name="Freeform 179"/>
            <p:cNvSpPr>
              <a:spLocks/>
            </p:cNvSpPr>
            <p:nvPr/>
          </p:nvSpPr>
          <p:spPr bwMode="auto">
            <a:xfrm>
              <a:off x="4799" y="234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8" name="Freeform 180"/>
            <p:cNvSpPr>
              <a:spLocks/>
            </p:cNvSpPr>
            <p:nvPr/>
          </p:nvSpPr>
          <p:spPr bwMode="auto">
            <a:xfrm>
              <a:off x="4802" y="234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9" name="Freeform 181"/>
            <p:cNvSpPr>
              <a:spLocks/>
            </p:cNvSpPr>
            <p:nvPr/>
          </p:nvSpPr>
          <p:spPr bwMode="auto">
            <a:xfrm>
              <a:off x="4805" y="2341"/>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0" name="Freeform 182"/>
            <p:cNvSpPr>
              <a:spLocks/>
            </p:cNvSpPr>
            <p:nvPr/>
          </p:nvSpPr>
          <p:spPr bwMode="auto">
            <a:xfrm>
              <a:off x="4809" y="234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1" name="Freeform 183"/>
            <p:cNvSpPr>
              <a:spLocks/>
            </p:cNvSpPr>
            <p:nvPr/>
          </p:nvSpPr>
          <p:spPr bwMode="auto">
            <a:xfrm>
              <a:off x="4812" y="234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2" name="Freeform 184"/>
            <p:cNvSpPr>
              <a:spLocks/>
            </p:cNvSpPr>
            <p:nvPr/>
          </p:nvSpPr>
          <p:spPr bwMode="auto">
            <a:xfrm>
              <a:off x="4815" y="234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3" name="Freeform 185"/>
            <p:cNvSpPr>
              <a:spLocks/>
            </p:cNvSpPr>
            <p:nvPr/>
          </p:nvSpPr>
          <p:spPr bwMode="auto">
            <a:xfrm>
              <a:off x="4818"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4" name="Freeform 186"/>
            <p:cNvSpPr>
              <a:spLocks/>
            </p:cNvSpPr>
            <p:nvPr/>
          </p:nvSpPr>
          <p:spPr bwMode="auto">
            <a:xfrm>
              <a:off x="4821"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5" name="Freeform 187"/>
            <p:cNvSpPr>
              <a:spLocks/>
            </p:cNvSpPr>
            <p:nvPr/>
          </p:nvSpPr>
          <p:spPr bwMode="auto">
            <a:xfrm>
              <a:off x="4825" y="234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6" name="Freeform 188"/>
            <p:cNvSpPr>
              <a:spLocks/>
            </p:cNvSpPr>
            <p:nvPr/>
          </p:nvSpPr>
          <p:spPr bwMode="auto">
            <a:xfrm>
              <a:off x="4827" y="234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7" name="Freeform 189"/>
            <p:cNvSpPr>
              <a:spLocks/>
            </p:cNvSpPr>
            <p:nvPr/>
          </p:nvSpPr>
          <p:spPr bwMode="auto">
            <a:xfrm>
              <a:off x="4830" y="234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8" name="Freeform 190"/>
            <p:cNvSpPr>
              <a:spLocks/>
            </p:cNvSpPr>
            <p:nvPr/>
          </p:nvSpPr>
          <p:spPr bwMode="auto">
            <a:xfrm>
              <a:off x="4833" y="234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9" name="Freeform 191"/>
            <p:cNvSpPr>
              <a:spLocks/>
            </p:cNvSpPr>
            <p:nvPr/>
          </p:nvSpPr>
          <p:spPr bwMode="auto">
            <a:xfrm>
              <a:off x="4837" y="234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0" name="Freeform 192"/>
            <p:cNvSpPr>
              <a:spLocks/>
            </p:cNvSpPr>
            <p:nvPr/>
          </p:nvSpPr>
          <p:spPr bwMode="auto">
            <a:xfrm>
              <a:off x="4840" y="23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1" name="Freeform 193"/>
            <p:cNvSpPr>
              <a:spLocks/>
            </p:cNvSpPr>
            <p:nvPr/>
          </p:nvSpPr>
          <p:spPr bwMode="auto">
            <a:xfrm>
              <a:off x="4843" y="23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2" name="Freeform 194"/>
            <p:cNvSpPr>
              <a:spLocks/>
            </p:cNvSpPr>
            <p:nvPr/>
          </p:nvSpPr>
          <p:spPr bwMode="auto">
            <a:xfrm>
              <a:off x="4846" y="234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3" name="Freeform 195"/>
            <p:cNvSpPr>
              <a:spLocks/>
            </p:cNvSpPr>
            <p:nvPr/>
          </p:nvSpPr>
          <p:spPr bwMode="auto">
            <a:xfrm>
              <a:off x="4849" y="235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4" name="Freeform 196"/>
            <p:cNvSpPr>
              <a:spLocks/>
            </p:cNvSpPr>
            <p:nvPr/>
          </p:nvSpPr>
          <p:spPr bwMode="auto">
            <a:xfrm>
              <a:off x="485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5" name="Freeform 197"/>
            <p:cNvSpPr>
              <a:spLocks/>
            </p:cNvSpPr>
            <p:nvPr/>
          </p:nvSpPr>
          <p:spPr bwMode="auto">
            <a:xfrm>
              <a:off x="4856" y="235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6" name="Freeform 198"/>
            <p:cNvSpPr>
              <a:spLocks/>
            </p:cNvSpPr>
            <p:nvPr/>
          </p:nvSpPr>
          <p:spPr bwMode="auto">
            <a:xfrm>
              <a:off x="4859" y="235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7" name="Freeform 199"/>
            <p:cNvSpPr>
              <a:spLocks/>
            </p:cNvSpPr>
            <p:nvPr/>
          </p:nvSpPr>
          <p:spPr bwMode="auto">
            <a:xfrm>
              <a:off x="4862" y="235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8" name="Freeform 200"/>
            <p:cNvSpPr>
              <a:spLocks/>
            </p:cNvSpPr>
            <p:nvPr/>
          </p:nvSpPr>
          <p:spPr bwMode="auto">
            <a:xfrm>
              <a:off x="4865" y="235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9" name="Freeform 201"/>
            <p:cNvSpPr>
              <a:spLocks/>
            </p:cNvSpPr>
            <p:nvPr/>
          </p:nvSpPr>
          <p:spPr bwMode="auto">
            <a:xfrm>
              <a:off x="4869" y="235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0" name="Freeform 202"/>
            <p:cNvSpPr>
              <a:spLocks/>
            </p:cNvSpPr>
            <p:nvPr/>
          </p:nvSpPr>
          <p:spPr bwMode="auto">
            <a:xfrm>
              <a:off x="4872" y="235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1" name="Freeform 203"/>
            <p:cNvSpPr>
              <a:spLocks/>
            </p:cNvSpPr>
            <p:nvPr/>
          </p:nvSpPr>
          <p:spPr bwMode="auto">
            <a:xfrm>
              <a:off x="4875" y="235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2" name="Freeform 204"/>
            <p:cNvSpPr>
              <a:spLocks/>
            </p:cNvSpPr>
            <p:nvPr/>
          </p:nvSpPr>
          <p:spPr bwMode="auto">
            <a:xfrm>
              <a:off x="4878" y="235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3" name="Freeform 205"/>
            <p:cNvSpPr>
              <a:spLocks/>
            </p:cNvSpPr>
            <p:nvPr/>
          </p:nvSpPr>
          <p:spPr bwMode="auto">
            <a:xfrm>
              <a:off x="4881"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4" name="Freeform 206"/>
            <p:cNvSpPr>
              <a:spLocks/>
            </p:cNvSpPr>
            <p:nvPr/>
          </p:nvSpPr>
          <p:spPr bwMode="auto">
            <a:xfrm>
              <a:off x="4884"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5" name="Freeform 207"/>
            <p:cNvSpPr>
              <a:spLocks/>
            </p:cNvSpPr>
            <p:nvPr/>
          </p:nvSpPr>
          <p:spPr bwMode="auto">
            <a:xfrm>
              <a:off x="4887" y="235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6" name="Freeform 208"/>
            <p:cNvSpPr>
              <a:spLocks/>
            </p:cNvSpPr>
            <p:nvPr/>
          </p:nvSpPr>
          <p:spPr bwMode="auto">
            <a:xfrm>
              <a:off x="4890" y="235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7" name="Freeform 209"/>
            <p:cNvSpPr>
              <a:spLocks/>
            </p:cNvSpPr>
            <p:nvPr/>
          </p:nvSpPr>
          <p:spPr bwMode="auto">
            <a:xfrm>
              <a:off x="4893" y="23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8" name="Freeform 210"/>
            <p:cNvSpPr>
              <a:spLocks/>
            </p:cNvSpPr>
            <p:nvPr/>
          </p:nvSpPr>
          <p:spPr bwMode="auto">
            <a:xfrm>
              <a:off x="4897" y="23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9" name="Freeform 211"/>
            <p:cNvSpPr>
              <a:spLocks/>
            </p:cNvSpPr>
            <p:nvPr/>
          </p:nvSpPr>
          <p:spPr bwMode="auto">
            <a:xfrm>
              <a:off x="4900" y="23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0" name="Freeform 212"/>
            <p:cNvSpPr>
              <a:spLocks/>
            </p:cNvSpPr>
            <p:nvPr/>
          </p:nvSpPr>
          <p:spPr bwMode="auto">
            <a:xfrm>
              <a:off x="4903" y="236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1" name="Freeform 213"/>
            <p:cNvSpPr>
              <a:spLocks/>
            </p:cNvSpPr>
            <p:nvPr/>
          </p:nvSpPr>
          <p:spPr bwMode="auto">
            <a:xfrm>
              <a:off x="4906" y="2360"/>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2" name="Freeform 214"/>
            <p:cNvSpPr>
              <a:spLocks/>
            </p:cNvSpPr>
            <p:nvPr/>
          </p:nvSpPr>
          <p:spPr bwMode="auto">
            <a:xfrm>
              <a:off x="4909" y="236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3" name="Freeform 215"/>
            <p:cNvSpPr>
              <a:spLocks/>
            </p:cNvSpPr>
            <p:nvPr/>
          </p:nvSpPr>
          <p:spPr bwMode="auto">
            <a:xfrm>
              <a:off x="4913"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4" name="Freeform 216"/>
            <p:cNvSpPr>
              <a:spLocks/>
            </p:cNvSpPr>
            <p:nvPr/>
          </p:nvSpPr>
          <p:spPr bwMode="auto">
            <a:xfrm>
              <a:off x="4916"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5" name="Freeform 217"/>
            <p:cNvSpPr>
              <a:spLocks/>
            </p:cNvSpPr>
            <p:nvPr/>
          </p:nvSpPr>
          <p:spPr bwMode="auto">
            <a:xfrm>
              <a:off x="4919" y="23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6" name="Freeform 218"/>
            <p:cNvSpPr>
              <a:spLocks/>
            </p:cNvSpPr>
            <p:nvPr/>
          </p:nvSpPr>
          <p:spPr bwMode="auto">
            <a:xfrm>
              <a:off x="4922" y="236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7" name="Freeform 219"/>
            <p:cNvSpPr>
              <a:spLocks/>
            </p:cNvSpPr>
            <p:nvPr/>
          </p:nvSpPr>
          <p:spPr bwMode="auto">
            <a:xfrm>
              <a:off x="4925" y="236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8" name="Freeform 220"/>
            <p:cNvSpPr>
              <a:spLocks/>
            </p:cNvSpPr>
            <p:nvPr/>
          </p:nvSpPr>
          <p:spPr bwMode="auto">
            <a:xfrm>
              <a:off x="4929" y="23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9" name="Freeform 221"/>
            <p:cNvSpPr>
              <a:spLocks/>
            </p:cNvSpPr>
            <p:nvPr/>
          </p:nvSpPr>
          <p:spPr bwMode="auto">
            <a:xfrm>
              <a:off x="4931" y="236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0" name="Freeform 222"/>
            <p:cNvSpPr>
              <a:spLocks/>
            </p:cNvSpPr>
            <p:nvPr/>
          </p:nvSpPr>
          <p:spPr bwMode="auto">
            <a:xfrm>
              <a:off x="4934"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1" name="Freeform 223"/>
            <p:cNvSpPr>
              <a:spLocks/>
            </p:cNvSpPr>
            <p:nvPr/>
          </p:nvSpPr>
          <p:spPr bwMode="auto">
            <a:xfrm>
              <a:off x="4937"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2" name="Freeform 224"/>
            <p:cNvSpPr>
              <a:spLocks/>
            </p:cNvSpPr>
            <p:nvPr/>
          </p:nvSpPr>
          <p:spPr bwMode="auto">
            <a:xfrm>
              <a:off x="4941" y="23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3" name="Freeform 225"/>
            <p:cNvSpPr>
              <a:spLocks/>
            </p:cNvSpPr>
            <p:nvPr/>
          </p:nvSpPr>
          <p:spPr bwMode="auto">
            <a:xfrm>
              <a:off x="4944" y="236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4" name="Freeform 226"/>
            <p:cNvSpPr>
              <a:spLocks/>
            </p:cNvSpPr>
            <p:nvPr/>
          </p:nvSpPr>
          <p:spPr bwMode="auto">
            <a:xfrm>
              <a:off x="4947" y="236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5" name="Freeform 227"/>
            <p:cNvSpPr>
              <a:spLocks/>
            </p:cNvSpPr>
            <p:nvPr/>
          </p:nvSpPr>
          <p:spPr bwMode="auto">
            <a:xfrm>
              <a:off x="4950" y="2369"/>
              <a:ext cx="2" cy="1"/>
            </a:xfrm>
            <a:custGeom>
              <a:avLst/>
              <a:gdLst>
                <a:gd name="T0" fmla="*/ 1 w 3"/>
                <a:gd name="T1" fmla="*/ 0 h 3"/>
                <a:gd name="T2" fmla="*/ 1 w 3"/>
                <a:gd name="T3" fmla="*/ 0 h 3"/>
                <a:gd name="T4" fmla="*/ 0 w 3"/>
                <a:gd name="T5" fmla="*/ 0 h 3"/>
                <a:gd name="T6" fmla="*/ 1 w 3"/>
                <a:gd name="T7" fmla="*/ 0 h 3"/>
                <a:gd name="T8" fmla="*/ 1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6" name="Freeform 228"/>
            <p:cNvSpPr>
              <a:spLocks/>
            </p:cNvSpPr>
            <p:nvPr/>
          </p:nvSpPr>
          <p:spPr bwMode="auto">
            <a:xfrm>
              <a:off x="4953" y="237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7" name="Freeform 229"/>
            <p:cNvSpPr>
              <a:spLocks/>
            </p:cNvSpPr>
            <p:nvPr/>
          </p:nvSpPr>
          <p:spPr bwMode="auto">
            <a:xfrm>
              <a:off x="4957" y="23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8" name="Freeform 230"/>
            <p:cNvSpPr>
              <a:spLocks/>
            </p:cNvSpPr>
            <p:nvPr/>
          </p:nvSpPr>
          <p:spPr bwMode="auto">
            <a:xfrm>
              <a:off x="4960" y="237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9" name="Freeform 231"/>
            <p:cNvSpPr>
              <a:spLocks/>
            </p:cNvSpPr>
            <p:nvPr/>
          </p:nvSpPr>
          <p:spPr bwMode="auto">
            <a:xfrm>
              <a:off x="4963"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0" name="Freeform 232"/>
            <p:cNvSpPr>
              <a:spLocks/>
            </p:cNvSpPr>
            <p:nvPr/>
          </p:nvSpPr>
          <p:spPr bwMode="auto">
            <a:xfrm>
              <a:off x="4966"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1" name="Freeform 233"/>
            <p:cNvSpPr>
              <a:spLocks/>
            </p:cNvSpPr>
            <p:nvPr/>
          </p:nvSpPr>
          <p:spPr bwMode="auto">
            <a:xfrm>
              <a:off x="4969" y="23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2" name="Freeform 234"/>
            <p:cNvSpPr>
              <a:spLocks/>
            </p:cNvSpPr>
            <p:nvPr/>
          </p:nvSpPr>
          <p:spPr bwMode="auto">
            <a:xfrm>
              <a:off x="4973" y="23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3" name="Freeform 235"/>
            <p:cNvSpPr>
              <a:spLocks/>
            </p:cNvSpPr>
            <p:nvPr/>
          </p:nvSpPr>
          <p:spPr bwMode="auto">
            <a:xfrm>
              <a:off x="4976" y="237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4" name="Freeform 236"/>
            <p:cNvSpPr>
              <a:spLocks/>
            </p:cNvSpPr>
            <p:nvPr/>
          </p:nvSpPr>
          <p:spPr bwMode="auto">
            <a:xfrm>
              <a:off x="4979" y="23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5" name="Freeform 237"/>
            <p:cNvSpPr>
              <a:spLocks/>
            </p:cNvSpPr>
            <p:nvPr/>
          </p:nvSpPr>
          <p:spPr bwMode="auto">
            <a:xfrm>
              <a:off x="4981" y="23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6" name="Freeform 238"/>
            <p:cNvSpPr>
              <a:spLocks/>
            </p:cNvSpPr>
            <p:nvPr/>
          </p:nvSpPr>
          <p:spPr bwMode="auto">
            <a:xfrm>
              <a:off x="4985" y="237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7" name="Freeform 239"/>
            <p:cNvSpPr>
              <a:spLocks/>
            </p:cNvSpPr>
            <p:nvPr/>
          </p:nvSpPr>
          <p:spPr bwMode="auto">
            <a:xfrm>
              <a:off x="4988" y="237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4" name="Group 240"/>
          <p:cNvGrpSpPr>
            <a:grpSpLocks/>
          </p:cNvGrpSpPr>
          <p:nvPr/>
        </p:nvGrpSpPr>
        <p:grpSpPr bwMode="auto">
          <a:xfrm>
            <a:off x="5183188" y="4419600"/>
            <a:ext cx="606425" cy="495300"/>
            <a:chOff x="3265" y="2784"/>
            <a:chExt cx="382" cy="312"/>
          </a:xfrm>
        </p:grpSpPr>
        <p:sp>
          <p:nvSpPr>
            <p:cNvPr id="750978" name="Freeform 241"/>
            <p:cNvSpPr>
              <a:spLocks/>
            </p:cNvSpPr>
            <p:nvPr/>
          </p:nvSpPr>
          <p:spPr bwMode="auto">
            <a:xfrm>
              <a:off x="3265" y="27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9" name="Freeform 242"/>
            <p:cNvSpPr>
              <a:spLocks/>
            </p:cNvSpPr>
            <p:nvPr/>
          </p:nvSpPr>
          <p:spPr bwMode="auto">
            <a:xfrm>
              <a:off x="3267" y="2786"/>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0" name="Freeform 243"/>
            <p:cNvSpPr>
              <a:spLocks/>
            </p:cNvSpPr>
            <p:nvPr/>
          </p:nvSpPr>
          <p:spPr bwMode="auto">
            <a:xfrm>
              <a:off x="3269" y="27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1" name="Freeform 244"/>
            <p:cNvSpPr>
              <a:spLocks/>
            </p:cNvSpPr>
            <p:nvPr/>
          </p:nvSpPr>
          <p:spPr bwMode="auto">
            <a:xfrm>
              <a:off x="3273" y="279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2" name="Freeform 245"/>
            <p:cNvSpPr>
              <a:spLocks/>
            </p:cNvSpPr>
            <p:nvPr/>
          </p:nvSpPr>
          <p:spPr bwMode="auto">
            <a:xfrm>
              <a:off x="3275" y="279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3" name="Freeform 246"/>
            <p:cNvSpPr>
              <a:spLocks/>
            </p:cNvSpPr>
            <p:nvPr/>
          </p:nvSpPr>
          <p:spPr bwMode="auto">
            <a:xfrm>
              <a:off x="3277" y="279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4" name="Freeform 247"/>
            <p:cNvSpPr>
              <a:spLocks/>
            </p:cNvSpPr>
            <p:nvPr/>
          </p:nvSpPr>
          <p:spPr bwMode="auto">
            <a:xfrm>
              <a:off x="3280" y="27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5" name="Freeform 248"/>
            <p:cNvSpPr>
              <a:spLocks/>
            </p:cNvSpPr>
            <p:nvPr/>
          </p:nvSpPr>
          <p:spPr bwMode="auto">
            <a:xfrm>
              <a:off x="3282" y="279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6" name="Freeform 249"/>
            <p:cNvSpPr>
              <a:spLocks/>
            </p:cNvSpPr>
            <p:nvPr/>
          </p:nvSpPr>
          <p:spPr bwMode="auto">
            <a:xfrm>
              <a:off x="3285" y="280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7" name="Freeform 250"/>
            <p:cNvSpPr>
              <a:spLocks/>
            </p:cNvSpPr>
            <p:nvPr/>
          </p:nvSpPr>
          <p:spPr bwMode="auto">
            <a:xfrm>
              <a:off x="3288" y="2803"/>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8" name="Freeform 251"/>
            <p:cNvSpPr>
              <a:spLocks/>
            </p:cNvSpPr>
            <p:nvPr/>
          </p:nvSpPr>
          <p:spPr bwMode="auto">
            <a:xfrm>
              <a:off x="3290" y="2805"/>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9" name="Freeform 252"/>
            <p:cNvSpPr>
              <a:spLocks/>
            </p:cNvSpPr>
            <p:nvPr/>
          </p:nvSpPr>
          <p:spPr bwMode="auto">
            <a:xfrm>
              <a:off x="3292" y="28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0" name="Freeform 253"/>
            <p:cNvSpPr>
              <a:spLocks/>
            </p:cNvSpPr>
            <p:nvPr/>
          </p:nvSpPr>
          <p:spPr bwMode="auto">
            <a:xfrm>
              <a:off x="3295" y="280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1" name="Freeform 254"/>
            <p:cNvSpPr>
              <a:spLocks/>
            </p:cNvSpPr>
            <p:nvPr/>
          </p:nvSpPr>
          <p:spPr bwMode="auto">
            <a:xfrm>
              <a:off x="3298" y="28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2" name="Freeform 255"/>
            <p:cNvSpPr>
              <a:spLocks/>
            </p:cNvSpPr>
            <p:nvPr/>
          </p:nvSpPr>
          <p:spPr bwMode="auto">
            <a:xfrm>
              <a:off x="3300" y="281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3" name="Freeform 256"/>
            <p:cNvSpPr>
              <a:spLocks/>
            </p:cNvSpPr>
            <p:nvPr/>
          </p:nvSpPr>
          <p:spPr bwMode="auto">
            <a:xfrm>
              <a:off x="3303" y="281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4" name="Freeform 257"/>
            <p:cNvSpPr>
              <a:spLocks/>
            </p:cNvSpPr>
            <p:nvPr/>
          </p:nvSpPr>
          <p:spPr bwMode="auto">
            <a:xfrm>
              <a:off x="3305" y="281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5" name="Freeform 258"/>
            <p:cNvSpPr>
              <a:spLocks/>
            </p:cNvSpPr>
            <p:nvPr/>
          </p:nvSpPr>
          <p:spPr bwMode="auto">
            <a:xfrm>
              <a:off x="3308" y="2819"/>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6" name="Freeform 259"/>
            <p:cNvSpPr>
              <a:spLocks/>
            </p:cNvSpPr>
            <p:nvPr/>
          </p:nvSpPr>
          <p:spPr bwMode="auto">
            <a:xfrm>
              <a:off x="3311" y="28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7" name="Freeform 260"/>
            <p:cNvSpPr>
              <a:spLocks/>
            </p:cNvSpPr>
            <p:nvPr/>
          </p:nvSpPr>
          <p:spPr bwMode="auto">
            <a:xfrm>
              <a:off x="3313" y="28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8" name="Freeform 261"/>
            <p:cNvSpPr>
              <a:spLocks/>
            </p:cNvSpPr>
            <p:nvPr/>
          </p:nvSpPr>
          <p:spPr bwMode="auto">
            <a:xfrm>
              <a:off x="3316" y="282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2"/>
                  </a:lnTo>
                  <a:lnTo>
                    <a:pt x="0" y="3"/>
                  </a:lnTo>
                  <a:lnTo>
                    <a:pt x="2" y="3"/>
                  </a:lnTo>
                  <a:lnTo>
                    <a:pt x="4" y="2"/>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9" name="Freeform 262"/>
            <p:cNvSpPr>
              <a:spLocks/>
            </p:cNvSpPr>
            <p:nvPr/>
          </p:nvSpPr>
          <p:spPr bwMode="auto">
            <a:xfrm>
              <a:off x="3318" y="2827"/>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0" name="Freeform 263"/>
            <p:cNvSpPr>
              <a:spLocks/>
            </p:cNvSpPr>
            <p:nvPr/>
          </p:nvSpPr>
          <p:spPr bwMode="auto">
            <a:xfrm>
              <a:off x="3320" y="28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1" name="Freeform 264"/>
            <p:cNvSpPr>
              <a:spLocks/>
            </p:cNvSpPr>
            <p:nvPr/>
          </p:nvSpPr>
          <p:spPr bwMode="auto">
            <a:xfrm>
              <a:off x="3324" y="283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2" name="Freeform 265"/>
            <p:cNvSpPr>
              <a:spLocks/>
            </p:cNvSpPr>
            <p:nvPr/>
          </p:nvSpPr>
          <p:spPr bwMode="auto">
            <a:xfrm>
              <a:off x="3326" y="28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3" name="Freeform 266"/>
            <p:cNvSpPr>
              <a:spLocks/>
            </p:cNvSpPr>
            <p:nvPr/>
          </p:nvSpPr>
          <p:spPr bwMode="auto">
            <a:xfrm>
              <a:off x="3328" y="2836"/>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4" name="Freeform 267"/>
            <p:cNvSpPr>
              <a:spLocks/>
            </p:cNvSpPr>
            <p:nvPr/>
          </p:nvSpPr>
          <p:spPr bwMode="auto">
            <a:xfrm>
              <a:off x="3331" y="283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5" name="Freeform 268"/>
            <p:cNvSpPr>
              <a:spLocks/>
            </p:cNvSpPr>
            <p:nvPr/>
          </p:nvSpPr>
          <p:spPr bwMode="auto">
            <a:xfrm>
              <a:off x="3333" y="284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6" name="Freeform 269"/>
            <p:cNvSpPr>
              <a:spLocks/>
            </p:cNvSpPr>
            <p:nvPr/>
          </p:nvSpPr>
          <p:spPr bwMode="auto">
            <a:xfrm>
              <a:off x="3336" y="284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7" name="Freeform 270"/>
            <p:cNvSpPr>
              <a:spLocks/>
            </p:cNvSpPr>
            <p:nvPr/>
          </p:nvSpPr>
          <p:spPr bwMode="auto">
            <a:xfrm>
              <a:off x="3339"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8" name="Freeform 271"/>
            <p:cNvSpPr>
              <a:spLocks/>
            </p:cNvSpPr>
            <p:nvPr/>
          </p:nvSpPr>
          <p:spPr bwMode="auto">
            <a:xfrm>
              <a:off x="3341" y="2846"/>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9" name="Freeform 272"/>
            <p:cNvSpPr>
              <a:spLocks/>
            </p:cNvSpPr>
            <p:nvPr/>
          </p:nvSpPr>
          <p:spPr bwMode="auto">
            <a:xfrm>
              <a:off x="3344" y="28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0" name="Freeform 273"/>
            <p:cNvSpPr>
              <a:spLocks/>
            </p:cNvSpPr>
            <p:nvPr/>
          </p:nvSpPr>
          <p:spPr bwMode="auto">
            <a:xfrm>
              <a:off x="3346" y="285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1" name="Freeform 274"/>
            <p:cNvSpPr>
              <a:spLocks/>
            </p:cNvSpPr>
            <p:nvPr/>
          </p:nvSpPr>
          <p:spPr bwMode="auto">
            <a:xfrm>
              <a:off x="3349" y="285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2" name="Freeform 275"/>
            <p:cNvSpPr>
              <a:spLocks/>
            </p:cNvSpPr>
            <p:nvPr/>
          </p:nvSpPr>
          <p:spPr bwMode="auto">
            <a:xfrm>
              <a:off x="3352" y="285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3" name="Freeform 276"/>
            <p:cNvSpPr>
              <a:spLocks/>
            </p:cNvSpPr>
            <p:nvPr/>
          </p:nvSpPr>
          <p:spPr bwMode="auto">
            <a:xfrm>
              <a:off x="3354" y="2857"/>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4" name="Freeform 277"/>
            <p:cNvSpPr>
              <a:spLocks/>
            </p:cNvSpPr>
            <p:nvPr/>
          </p:nvSpPr>
          <p:spPr bwMode="auto">
            <a:xfrm>
              <a:off x="3356" y="285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5" name="Freeform 278"/>
            <p:cNvSpPr>
              <a:spLocks/>
            </p:cNvSpPr>
            <p:nvPr/>
          </p:nvSpPr>
          <p:spPr bwMode="auto">
            <a:xfrm>
              <a:off x="3359" y="28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6" name="Freeform 279"/>
            <p:cNvSpPr>
              <a:spLocks/>
            </p:cNvSpPr>
            <p:nvPr/>
          </p:nvSpPr>
          <p:spPr bwMode="auto">
            <a:xfrm>
              <a:off x="3362" y="28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7" name="Freeform 280"/>
            <p:cNvSpPr>
              <a:spLocks/>
            </p:cNvSpPr>
            <p:nvPr/>
          </p:nvSpPr>
          <p:spPr bwMode="auto">
            <a:xfrm>
              <a:off x="3364" y="28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8" name="Freeform 281"/>
            <p:cNvSpPr>
              <a:spLocks/>
            </p:cNvSpPr>
            <p:nvPr/>
          </p:nvSpPr>
          <p:spPr bwMode="auto">
            <a:xfrm>
              <a:off x="3367" y="28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9" name="Freeform 282"/>
            <p:cNvSpPr>
              <a:spLocks/>
            </p:cNvSpPr>
            <p:nvPr/>
          </p:nvSpPr>
          <p:spPr bwMode="auto">
            <a:xfrm>
              <a:off x="3369" y="286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0" name="Freeform 283"/>
            <p:cNvSpPr>
              <a:spLocks/>
            </p:cNvSpPr>
            <p:nvPr/>
          </p:nvSpPr>
          <p:spPr bwMode="auto">
            <a:xfrm>
              <a:off x="3372" y="287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1" name="Freeform 284"/>
            <p:cNvSpPr>
              <a:spLocks/>
            </p:cNvSpPr>
            <p:nvPr/>
          </p:nvSpPr>
          <p:spPr bwMode="auto">
            <a:xfrm>
              <a:off x="3375" y="28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2" name="Freeform 285"/>
            <p:cNvSpPr>
              <a:spLocks/>
            </p:cNvSpPr>
            <p:nvPr/>
          </p:nvSpPr>
          <p:spPr bwMode="auto">
            <a:xfrm>
              <a:off x="3377" y="287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3" name="Freeform 286"/>
            <p:cNvSpPr>
              <a:spLocks/>
            </p:cNvSpPr>
            <p:nvPr/>
          </p:nvSpPr>
          <p:spPr bwMode="auto">
            <a:xfrm>
              <a:off x="3380" y="287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4" name="Freeform 287"/>
            <p:cNvSpPr>
              <a:spLocks/>
            </p:cNvSpPr>
            <p:nvPr/>
          </p:nvSpPr>
          <p:spPr bwMode="auto">
            <a:xfrm>
              <a:off x="3382" y="2879"/>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5" name="Freeform 288"/>
            <p:cNvSpPr>
              <a:spLocks/>
            </p:cNvSpPr>
            <p:nvPr/>
          </p:nvSpPr>
          <p:spPr bwMode="auto">
            <a:xfrm>
              <a:off x="3384" y="28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6" name="Freeform 289"/>
            <p:cNvSpPr>
              <a:spLocks/>
            </p:cNvSpPr>
            <p:nvPr/>
          </p:nvSpPr>
          <p:spPr bwMode="auto">
            <a:xfrm>
              <a:off x="3388" y="288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7" name="Freeform 290"/>
            <p:cNvSpPr>
              <a:spLocks/>
            </p:cNvSpPr>
            <p:nvPr/>
          </p:nvSpPr>
          <p:spPr bwMode="auto">
            <a:xfrm>
              <a:off x="3390" y="28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8" name="Freeform 291"/>
            <p:cNvSpPr>
              <a:spLocks/>
            </p:cNvSpPr>
            <p:nvPr/>
          </p:nvSpPr>
          <p:spPr bwMode="auto">
            <a:xfrm>
              <a:off x="3392" y="2888"/>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9" name="Freeform 292"/>
            <p:cNvSpPr>
              <a:spLocks/>
            </p:cNvSpPr>
            <p:nvPr/>
          </p:nvSpPr>
          <p:spPr bwMode="auto">
            <a:xfrm>
              <a:off x="3395" y="28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0" name="Freeform 293"/>
            <p:cNvSpPr>
              <a:spLocks/>
            </p:cNvSpPr>
            <p:nvPr/>
          </p:nvSpPr>
          <p:spPr bwMode="auto">
            <a:xfrm>
              <a:off x="3397" y="289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1" name="Freeform 294"/>
            <p:cNvSpPr>
              <a:spLocks/>
            </p:cNvSpPr>
            <p:nvPr/>
          </p:nvSpPr>
          <p:spPr bwMode="auto">
            <a:xfrm>
              <a:off x="3400" y="289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2" name="Freeform 295"/>
            <p:cNvSpPr>
              <a:spLocks/>
            </p:cNvSpPr>
            <p:nvPr/>
          </p:nvSpPr>
          <p:spPr bwMode="auto">
            <a:xfrm>
              <a:off x="3403" y="28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3" name="Freeform 296"/>
            <p:cNvSpPr>
              <a:spLocks/>
            </p:cNvSpPr>
            <p:nvPr/>
          </p:nvSpPr>
          <p:spPr bwMode="auto">
            <a:xfrm>
              <a:off x="3405" y="2898"/>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4" name="Freeform 297"/>
            <p:cNvSpPr>
              <a:spLocks/>
            </p:cNvSpPr>
            <p:nvPr/>
          </p:nvSpPr>
          <p:spPr bwMode="auto">
            <a:xfrm>
              <a:off x="3408" y="290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5" name="Freeform 298"/>
            <p:cNvSpPr>
              <a:spLocks/>
            </p:cNvSpPr>
            <p:nvPr/>
          </p:nvSpPr>
          <p:spPr bwMode="auto">
            <a:xfrm>
              <a:off x="3410" y="29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6" name="Freeform 299"/>
            <p:cNvSpPr>
              <a:spLocks/>
            </p:cNvSpPr>
            <p:nvPr/>
          </p:nvSpPr>
          <p:spPr bwMode="auto">
            <a:xfrm>
              <a:off x="3413" y="290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7" name="Freeform 300"/>
            <p:cNvSpPr>
              <a:spLocks/>
            </p:cNvSpPr>
            <p:nvPr/>
          </p:nvSpPr>
          <p:spPr bwMode="auto">
            <a:xfrm>
              <a:off x="3416" y="290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8" name="Freeform 301"/>
            <p:cNvSpPr>
              <a:spLocks/>
            </p:cNvSpPr>
            <p:nvPr/>
          </p:nvSpPr>
          <p:spPr bwMode="auto">
            <a:xfrm>
              <a:off x="3418" y="2909"/>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9" name="Freeform 302"/>
            <p:cNvSpPr>
              <a:spLocks/>
            </p:cNvSpPr>
            <p:nvPr/>
          </p:nvSpPr>
          <p:spPr bwMode="auto">
            <a:xfrm>
              <a:off x="3420" y="291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0" name="Freeform 303"/>
            <p:cNvSpPr>
              <a:spLocks/>
            </p:cNvSpPr>
            <p:nvPr/>
          </p:nvSpPr>
          <p:spPr bwMode="auto">
            <a:xfrm>
              <a:off x="3423" y="29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1" name="Freeform 304"/>
            <p:cNvSpPr>
              <a:spLocks/>
            </p:cNvSpPr>
            <p:nvPr/>
          </p:nvSpPr>
          <p:spPr bwMode="auto">
            <a:xfrm>
              <a:off x="3426" y="291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2" name="Freeform 305"/>
            <p:cNvSpPr>
              <a:spLocks/>
            </p:cNvSpPr>
            <p:nvPr/>
          </p:nvSpPr>
          <p:spPr bwMode="auto">
            <a:xfrm>
              <a:off x="3428" y="29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3" name="Freeform 306"/>
            <p:cNvSpPr>
              <a:spLocks/>
            </p:cNvSpPr>
            <p:nvPr/>
          </p:nvSpPr>
          <p:spPr bwMode="auto">
            <a:xfrm>
              <a:off x="3431" y="291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4" name="Freeform 307"/>
            <p:cNvSpPr>
              <a:spLocks/>
            </p:cNvSpPr>
            <p:nvPr/>
          </p:nvSpPr>
          <p:spPr bwMode="auto">
            <a:xfrm>
              <a:off x="3433" y="29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5" name="Freeform 308"/>
            <p:cNvSpPr>
              <a:spLocks/>
            </p:cNvSpPr>
            <p:nvPr/>
          </p:nvSpPr>
          <p:spPr bwMode="auto">
            <a:xfrm>
              <a:off x="3436" y="292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6" name="Freeform 309"/>
            <p:cNvSpPr>
              <a:spLocks/>
            </p:cNvSpPr>
            <p:nvPr/>
          </p:nvSpPr>
          <p:spPr bwMode="auto">
            <a:xfrm>
              <a:off x="3439" y="29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7" name="Freeform 310"/>
            <p:cNvSpPr>
              <a:spLocks/>
            </p:cNvSpPr>
            <p:nvPr/>
          </p:nvSpPr>
          <p:spPr bwMode="auto">
            <a:xfrm>
              <a:off x="3441" y="292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8" name="Freeform 311"/>
            <p:cNvSpPr>
              <a:spLocks/>
            </p:cNvSpPr>
            <p:nvPr/>
          </p:nvSpPr>
          <p:spPr bwMode="auto">
            <a:xfrm>
              <a:off x="3444" y="292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9" name="Freeform 312"/>
            <p:cNvSpPr>
              <a:spLocks/>
            </p:cNvSpPr>
            <p:nvPr/>
          </p:nvSpPr>
          <p:spPr bwMode="auto">
            <a:xfrm>
              <a:off x="3446" y="293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0" name="Freeform 313"/>
            <p:cNvSpPr>
              <a:spLocks/>
            </p:cNvSpPr>
            <p:nvPr/>
          </p:nvSpPr>
          <p:spPr bwMode="auto">
            <a:xfrm>
              <a:off x="3448" y="293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1" name="Freeform 314"/>
            <p:cNvSpPr>
              <a:spLocks/>
            </p:cNvSpPr>
            <p:nvPr/>
          </p:nvSpPr>
          <p:spPr bwMode="auto">
            <a:xfrm>
              <a:off x="3452" y="29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2" name="Freeform 315"/>
            <p:cNvSpPr>
              <a:spLocks/>
            </p:cNvSpPr>
            <p:nvPr/>
          </p:nvSpPr>
          <p:spPr bwMode="auto">
            <a:xfrm>
              <a:off x="3454" y="2938"/>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3" name="Freeform 316"/>
            <p:cNvSpPr>
              <a:spLocks/>
            </p:cNvSpPr>
            <p:nvPr/>
          </p:nvSpPr>
          <p:spPr bwMode="auto">
            <a:xfrm>
              <a:off x="3456" y="294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4" name="Freeform 317"/>
            <p:cNvSpPr>
              <a:spLocks/>
            </p:cNvSpPr>
            <p:nvPr/>
          </p:nvSpPr>
          <p:spPr bwMode="auto">
            <a:xfrm>
              <a:off x="3459" y="294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5" name="Freeform 318"/>
            <p:cNvSpPr>
              <a:spLocks/>
            </p:cNvSpPr>
            <p:nvPr/>
          </p:nvSpPr>
          <p:spPr bwMode="auto">
            <a:xfrm>
              <a:off x="3461" y="2944"/>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6" name="Freeform 319"/>
            <p:cNvSpPr>
              <a:spLocks/>
            </p:cNvSpPr>
            <p:nvPr/>
          </p:nvSpPr>
          <p:spPr bwMode="auto">
            <a:xfrm>
              <a:off x="3464" y="294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7" name="Freeform 320"/>
            <p:cNvSpPr>
              <a:spLocks/>
            </p:cNvSpPr>
            <p:nvPr/>
          </p:nvSpPr>
          <p:spPr bwMode="auto">
            <a:xfrm>
              <a:off x="3467" y="294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8" name="Freeform 321"/>
            <p:cNvSpPr>
              <a:spLocks/>
            </p:cNvSpPr>
            <p:nvPr/>
          </p:nvSpPr>
          <p:spPr bwMode="auto">
            <a:xfrm>
              <a:off x="3469" y="295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9" name="Freeform 322"/>
            <p:cNvSpPr>
              <a:spLocks/>
            </p:cNvSpPr>
            <p:nvPr/>
          </p:nvSpPr>
          <p:spPr bwMode="auto">
            <a:xfrm>
              <a:off x="3472" y="295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0" name="Freeform 323"/>
            <p:cNvSpPr>
              <a:spLocks/>
            </p:cNvSpPr>
            <p:nvPr/>
          </p:nvSpPr>
          <p:spPr bwMode="auto">
            <a:xfrm>
              <a:off x="3474" y="2955"/>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1" name="Freeform 324"/>
            <p:cNvSpPr>
              <a:spLocks/>
            </p:cNvSpPr>
            <p:nvPr/>
          </p:nvSpPr>
          <p:spPr bwMode="auto">
            <a:xfrm>
              <a:off x="3477" y="29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2" name="Freeform 325"/>
            <p:cNvSpPr>
              <a:spLocks/>
            </p:cNvSpPr>
            <p:nvPr/>
          </p:nvSpPr>
          <p:spPr bwMode="auto">
            <a:xfrm>
              <a:off x="3480" y="295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3" name="Freeform 326"/>
            <p:cNvSpPr>
              <a:spLocks/>
            </p:cNvSpPr>
            <p:nvPr/>
          </p:nvSpPr>
          <p:spPr bwMode="auto">
            <a:xfrm>
              <a:off x="3482" y="2961"/>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4" name="Freeform 327"/>
            <p:cNvSpPr>
              <a:spLocks/>
            </p:cNvSpPr>
            <p:nvPr/>
          </p:nvSpPr>
          <p:spPr bwMode="auto">
            <a:xfrm>
              <a:off x="3484" y="296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5" name="Freeform 328"/>
            <p:cNvSpPr>
              <a:spLocks/>
            </p:cNvSpPr>
            <p:nvPr/>
          </p:nvSpPr>
          <p:spPr bwMode="auto">
            <a:xfrm>
              <a:off x="3487" y="296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6" name="Freeform 329"/>
            <p:cNvSpPr>
              <a:spLocks/>
            </p:cNvSpPr>
            <p:nvPr/>
          </p:nvSpPr>
          <p:spPr bwMode="auto">
            <a:xfrm>
              <a:off x="3490" y="29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7" name="Freeform 330"/>
            <p:cNvSpPr>
              <a:spLocks/>
            </p:cNvSpPr>
            <p:nvPr/>
          </p:nvSpPr>
          <p:spPr bwMode="auto">
            <a:xfrm>
              <a:off x="3492" y="29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8" name="Freeform 331"/>
            <p:cNvSpPr>
              <a:spLocks/>
            </p:cNvSpPr>
            <p:nvPr/>
          </p:nvSpPr>
          <p:spPr bwMode="auto">
            <a:xfrm>
              <a:off x="3495" y="29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0" y="0"/>
                  </a:lnTo>
                  <a:lnTo>
                    <a:pt x="0" y="2"/>
                  </a:lnTo>
                  <a:lnTo>
                    <a:pt x="0" y="4"/>
                  </a:lnTo>
                  <a:lnTo>
                    <a:pt x="2" y="4"/>
                  </a:lnTo>
                  <a:lnTo>
                    <a:pt x="4" y="2"/>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9" name="Freeform 332"/>
            <p:cNvSpPr>
              <a:spLocks/>
            </p:cNvSpPr>
            <p:nvPr/>
          </p:nvSpPr>
          <p:spPr bwMode="auto">
            <a:xfrm>
              <a:off x="3497" y="297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0" name="Freeform 333"/>
            <p:cNvSpPr>
              <a:spLocks/>
            </p:cNvSpPr>
            <p:nvPr/>
          </p:nvSpPr>
          <p:spPr bwMode="auto">
            <a:xfrm>
              <a:off x="3499" y="29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1" name="Freeform 334"/>
            <p:cNvSpPr>
              <a:spLocks/>
            </p:cNvSpPr>
            <p:nvPr/>
          </p:nvSpPr>
          <p:spPr bwMode="auto">
            <a:xfrm>
              <a:off x="3503" y="297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2" name="Freeform 335"/>
            <p:cNvSpPr>
              <a:spLocks/>
            </p:cNvSpPr>
            <p:nvPr/>
          </p:nvSpPr>
          <p:spPr bwMode="auto">
            <a:xfrm>
              <a:off x="3505" y="298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3" name="Freeform 336"/>
            <p:cNvSpPr>
              <a:spLocks/>
            </p:cNvSpPr>
            <p:nvPr/>
          </p:nvSpPr>
          <p:spPr bwMode="auto">
            <a:xfrm>
              <a:off x="3507" y="2981"/>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4" name="Freeform 337"/>
            <p:cNvSpPr>
              <a:spLocks/>
            </p:cNvSpPr>
            <p:nvPr/>
          </p:nvSpPr>
          <p:spPr bwMode="auto">
            <a:xfrm>
              <a:off x="3510" y="298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5" name="Freeform 338"/>
            <p:cNvSpPr>
              <a:spLocks/>
            </p:cNvSpPr>
            <p:nvPr/>
          </p:nvSpPr>
          <p:spPr bwMode="auto">
            <a:xfrm>
              <a:off x="3512" y="298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6" name="Freeform 339"/>
            <p:cNvSpPr>
              <a:spLocks/>
            </p:cNvSpPr>
            <p:nvPr/>
          </p:nvSpPr>
          <p:spPr bwMode="auto">
            <a:xfrm>
              <a:off x="3515" y="298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7" name="Freeform 340"/>
            <p:cNvSpPr>
              <a:spLocks/>
            </p:cNvSpPr>
            <p:nvPr/>
          </p:nvSpPr>
          <p:spPr bwMode="auto">
            <a:xfrm>
              <a:off x="3518" y="2990"/>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8" name="Freeform 341"/>
            <p:cNvSpPr>
              <a:spLocks/>
            </p:cNvSpPr>
            <p:nvPr/>
          </p:nvSpPr>
          <p:spPr bwMode="auto">
            <a:xfrm>
              <a:off x="3520" y="299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9" name="Freeform 342"/>
            <p:cNvSpPr>
              <a:spLocks/>
            </p:cNvSpPr>
            <p:nvPr/>
          </p:nvSpPr>
          <p:spPr bwMode="auto">
            <a:xfrm>
              <a:off x="3523" y="299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0" name="Freeform 343"/>
            <p:cNvSpPr>
              <a:spLocks/>
            </p:cNvSpPr>
            <p:nvPr/>
          </p:nvSpPr>
          <p:spPr bwMode="auto">
            <a:xfrm>
              <a:off x="3525" y="299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1" name="Freeform 344"/>
            <p:cNvSpPr>
              <a:spLocks/>
            </p:cNvSpPr>
            <p:nvPr/>
          </p:nvSpPr>
          <p:spPr bwMode="auto">
            <a:xfrm>
              <a:off x="3528" y="29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2" name="Freeform 345"/>
            <p:cNvSpPr>
              <a:spLocks/>
            </p:cNvSpPr>
            <p:nvPr/>
          </p:nvSpPr>
          <p:spPr bwMode="auto">
            <a:xfrm>
              <a:off x="3531"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3" name="Freeform 346"/>
            <p:cNvSpPr>
              <a:spLocks/>
            </p:cNvSpPr>
            <p:nvPr/>
          </p:nvSpPr>
          <p:spPr bwMode="auto">
            <a:xfrm>
              <a:off x="3533" y="300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4" name="Freeform 347"/>
            <p:cNvSpPr>
              <a:spLocks/>
            </p:cNvSpPr>
            <p:nvPr/>
          </p:nvSpPr>
          <p:spPr bwMode="auto">
            <a:xfrm>
              <a:off x="3535" y="300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5" name="Freeform 348"/>
            <p:cNvSpPr>
              <a:spLocks/>
            </p:cNvSpPr>
            <p:nvPr/>
          </p:nvSpPr>
          <p:spPr bwMode="auto">
            <a:xfrm>
              <a:off x="353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6" name="Freeform 349"/>
            <p:cNvSpPr>
              <a:spLocks/>
            </p:cNvSpPr>
            <p:nvPr/>
          </p:nvSpPr>
          <p:spPr bwMode="auto">
            <a:xfrm>
              <a:off x="3541" y="300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7" name="Freeform 350"/>
            <p:cNvSpPr>
              <a:spLocks/>
            </p:cNvSpPr>
            <p:nvPr/>
          </p:nvSpPr>
          <p:spPr bwMode="auto">
            <a:xfrm>
              <a:off x="3543" y="301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8" name="Freeform 351"/>
            <p:cNvSpPr>
              <a:spLocks/>
            </p:cNvSpPr>
            <p:nvPr/>
          </p:nvSpPr>
          <p:spPr bwMode="auto">
            <a:xfrm>
              <a:off x="3546" y="30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9" name="Freeform 352"/>
            <p:cNvSpPr>
              <a:spLocks/>
            </p:cNvSpPr>
            <p:nvPr/>
          </p:nvSpPr>
          <p:spPr bwMode="auto">
            <a:xfrm>
              <a:off x="3548" y="3014"/>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0" name="Freeform 353"/>
            <p:cNvSpPr>
              <a:spLocks/>
            </p:cNvSpPr>
            <p:nvPr/>
          </p:nvSpPr>
          <p:spPr bwMode="auto">
            <a:xfrm>
              <a:off x="3551" y="301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1" name="Freeform 354"/>
            <p:cNvSpPr>
              <a:spLocks/>
            </p:cNvSpPr>
            <p:nvPr/>
          </p:nvSpPr>
          <p:spPr bwMode="auto">
            <a:xfrm>
              <a:off x="3554" y="301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2" name="Freeform 355"/>
            <p:cNvSpPr>
              <a:spLocks/>
            </p:cNvSpPr>
            <p:nvPr/>
          </p:nvSpPr>
          <p:spPr bwMode="auto">
            <a:xfrm>
              <a:off x="3556" y="302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3" name="Freeform 356"/>
            <p:cNvSpPr>
              <a:spLocks/>
            </p:cNvSpPr>
            <p:nvPr/>
          </p:nvSpPr>
          <p:spPr bwMode="auto">
            <a:xfrm>
              <a:off x="3559" y="30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4" name="Freeform 357"/>
            <p:cNvSpPr>
              <a:spLocks/>
            </p:cNvSpPr>
            <p:nvPr/>
          </p:nvSpPr>
          <p:spPr bwMode="auto">
            <a:xfrm>
              <a:off x="3561" y="302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5" name="Freeform 358"/>
            <p:cNvSpPr>
              <a:spLocks/>
            </p:cNvSpPr>
            <p:nvPr/>
          </p:nvSpPr>
          <p:spPr bwMode="auto">
            <a:xfrm>
              <a:off x="3563" y="302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6" name="Freeform 359"/>
            <p:cNvSpPr>
              <a:spLocks/>
            </p:cNvSpPr>
            <p:nvPr/>
          </p:nvSpPr>
          <p:spPr bwMode="auto">
            <a:xfrm>
              <a:off x="3567" y="30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7" name="Freeform 360"/>
            <p:cNvSpPr>
              <a:spLocks/>
            </p:cNvSpPr>
            <p:nvPr/>
          </p:nvSpPr>
          <p:spPr bwMode="auto">
            <a:xfrm>
              <a:off x="3569" y="303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8" name="Freeform 361"/>
            <p:cNvSpPr>
              <a:spLocks/>
            </p:cNvSpPr>
            <p:nvPr/>
          </p:nvSpPr>
          <p:spPr bwMode="auto">
            <a:xfrm>
              <a:off x="3571" y="3033"/>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9" name="Freeform 362"/>
            <p:cNvSpPr>
              <a:spLocks/>
            </p:cNvSpPr>
            <p:nvPr/>
          </p:nvSpPr>
          <p:spPr bwMode="auto">
            <a:xfrm>
              <a:off x="3574" y="303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0" name="Freeform 363"/>
            <p:cNvSpPr>
              <a:spLocks/>
            </p:cNvSpPr>
            <p:nvPr/>
          </p:nvSpPr>
          <p:spPr bwMode="auto">
            <a:xfrm>
              <a:off x="3576" y="3038"/>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1" name="Freeform 364"/>
            <p:cNvSpPr>
              <a:spLocks/>
            </p:cNvSpPr>
            <p:nvPr/>
          </p:nvSpPr>
          <p:spPr bwMode="auto">
            <a:xfrm>
              <a:off x="3579" y="304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2" name="Freeform 365"/>
            <p:cNvSpPr>
              <a:spLocks/>
            </p:cNvSpPr>
            <p:nvPr/>
          </p:nvSpPr>
          <p:spPr bwMode="auto">
            <a:xfrm>
              <a:off x="3582" y="304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3" name="Freeform 366"/>
            <p:cNvSpPr>
              <a:spLocks/>
            </p:cNvSpPr>
            <p:nvPr/>
          </p:nvSpPr>
          <p:spPr bwMode="auto">
            <a:xfrm>
              <a:off x="3584" y="3044"/>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4" name="Freeform 367"/>
            <p:cNvSpPr>
              <a:spLocks/>
            </p:cNvSpPr>
            <p:nvPr/>
          </p:nvSpPr>
          <p:spPr bwMode="auto">
            <a:xfrm>
              <a:off x="3587" y="30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5" name="Freeform 368"/>
            <p:cNvSpPr>
              <a:spLocks/>
            </p:cNvSpPr>
            <p:nvPr/>
          </p:nvSpPr>
          <p:spPr bwMode="auto">
            <a:xfrm>
              <a:off x="3589" y="304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6" name="Freeform 369"/>
            <p:cNvSpPr>
              <a:spLocks/>
            </p:cNvSpPr>
            <p:nvPr/>
          </p:nvSpPr>
          <p:spPr bwMode="auto">
            <a:xfrm>
              <a:off x="3592" y="3050"/>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7" name="Freeform 370"/>
            <p:cNvSpPr>
              <a:spLocks/>
            </p:cNvSpPr>
            <p:nvPr/>
          </p:nvSpPr>
          <p:spPr bwMode="auto">
            <a:xfrm>
              <a:off x="3595"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8" name="Freeform 371"/>
            <p:cNvSpPr>
              <a:spLocks/>
            </p:cNvSpPr>
            <p:nvPr/>
          </p:nvSpPr>
          <p:spPr bwMode="auto">
            <a:xfrm>
              <a:off x="3597" y="305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9" name="Freeform 372"/>
            <p:cNvSpPr>
              <a:spLocks/>
            </p:cNvSpPr>
            <p:nvPr/>
          </p:nvSpPr>
          <p:spPr bwMode="auto">
            <a:xfrm>
              <a:off x="3599" y="305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0" name="Freeform 373"/>
            <p:cNvSpPr>
              <a:spLocks/>
            </p:cNvSpPr>
            <p:nvPr/>
          </p:nvSpPr>
          <p:spPr bwMode="auto">
            <a:xfrm>
              <a:off x="3602" y="305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1" name="Freeform 374"/>
            <p:cNvSpPr>
              <a:spLocks/>
            </p:cNvSpPr>
            <p:nvPr/>
          </p:nvSpPr>
          <p:spPr bwMode="auto">
            <a:xfrm>
              <a:off x="3605" y="306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2" name="Freeform 375"/>
            <p:cNvSpPr>
              <a:spLocks/>
            </p:cNvSpPr>
            <p:nvPr/>
          </p:nvSpPr>
          <p:spPr bwMode="auto">
            <a:xfrm>
              <a:off x="3607" y="30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3" name="Freeform 376"/>
            <p:cNvSpPr>
              <a:spLocks/>
            </p:cNvSpPr>
            <p:nvPr/>
          </p:nvSpPr>
          <p:spPr bwMode="auto">
            <a:xfrm>
              <a:off x="3610"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4" name="Freeform 377"/>
            <p:cNvSpPr>
              <a:spLocks/>
            </p:cNvSpPr>
            <p:nvPr/>
          </p:nvSpPr>
          <p:spPr bwMode="auto">
            <a:xfrm>
              <a:off x="3612" y="3066"/>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5" name="Freeform 378"/>
            <p:cNvSpPr>
              <a:spLocks/>
            </p:cNvSpPr>
            <p:nvPr/>
          </p:nvSpPr>
          <p:spPr bwMode="auto">
            <a:xfrm>
              <a:off x="3615" y="306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6" name="Freeform 379"/>
            <p:cNvSpPr>
              <a:spLocks/>
            </p:cNvSpPr>
            <p:nvPr/>
          </p:nvSpPr>
          <p:spPr bwMode="auto">
            <a:xfrm>
              <a:off x="3618" y="3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7" name="Freeform 380"/>
            <p:cNvSpPr>
              <a:spLocks/>
            </p:cNvSpPr>
            <p:nvPr/>
          </p:nvSpPr>
          <p:spPr bwMode="auto">
            <a:xfrm>
              <a:off x="3620" y="307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8" name="Freeform 381"/>
            <p:cNvSpPr>
              <a:spLocks/>
            </p:cNvSpPr>
            <p:nvPr/>
          </p:nvSpPr>
          <p:spPr bwMode="auto">
            <a:xfrm>
              <a:off x="3623" y="30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9" name="Freeform 382"/>
            <p:cNvSpPr>
              <a:spLocks/>
            </p:cNvSpPr>
            <p:nvPr/>
          </p:nvSpPr>
          <p:spPr bwMode="auto">
            <a:xfrm>
              <a:off x="3625" y="30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0" name="Freeform 383"/>
            <p:cNvSpPr>
              <a:spLocks/>
            </p:cNvSpPr>
            <p:nvPr/>
          </p:nvSpPr>
          <p:spPr bwMode="auto">
            <a:xfrm>
              <a:off x="3627" y="3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1" name="Freeform 384"/>
            <p:cNvSpPr>
              <a:spLocks/>
            </p:cNvSpPr>
            <p:nvPr/>
          </p:nvSpPr>
          <p:spPr bwMode="auto">
            <a:xfrm>
              <a:off x="3631" y="3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2" name="Freeform 385"/>
            <p:cNvSpPr>
              <a:spLocks/>
            </p:cNvSpPr>
            <p:nvPr/>
          </p:nvSpPr>
          <p:spPr bwMode="auto">
            <a:xfrm>
              <a:off x="3633" y="3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3" name="Freeform 386"/>
            <p:cNvSpPr>
              <a:spLocks/>
            </p:cNvSpPr>
            <p:nvPr/>
          </p:nvSpPr>
          <p:spPr bwMode="auto">
            <a:xfrm>
              <a:off x="3635" y="3085"/>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4" name="Freeform 387"/>
            <p:cNvSpPr>
              <a:spLocks/>
            </p:cNvSpPr>
            <p:nvPr/>
          </p:nvSpPr>
          <p:spPr bwMode="auto">
            <a:xfrm>
              <a:off x="3638" y="3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5" name="Freeform 388"/>
            <p:cNvSpPr>
              <a:spLocks/>
            </p:cNvSpPr>
            <p:nvPr/>
          </p:nvSpPr>
          <p:spPr bwMode="auto">
            <a:xfrm>
              <a:off x="3640" y="3090"/>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6" name="Freeform 389"/>
            <p:cNvSpPr>
              <a:spLocks/>
            </p:cNvSpPr>
            <p:nvPr/>
          </p:nvSpPr>
          <p:spPr bwMode="auto">
            <a:xfrm>
              <a:off x="3643" y="30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7" name="Freeform 390"/>
            <p:cNvSpPr>
              <a:spLocks/>
            </p:cNvSpPr>
            <p:nvPr/>
          </p:nvSpPr>
          <p:spPr bwMode="auto">
            <a:xfrm>
              <a:off x="3646" y="3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5" name="Group 391"/>
          <p:cNvGrpSpPr>
            <a:grpSpLocks/>
          </p:cNvGrpSpPr>
          <p:nvPr/>
        </p:nvGrpSpPr>
        <p:grpSpPr bwMode="auto">
          <a:xfrm>
            <a:off x="6478588" y="4419600"/>
            <a:ext cx="1371600" cy="496888"/>
            <a:chOff x="4081" y="2784"/>
            <a:chExt cx="864" cy="313"/>
          </a:xfrm>
        </p:grpSpPr>
        <p:grpSp>
          <p:nvGrpSpPr>
            <p:cNvPr id="750692" name="Group 392"/>
            <p:cNvGrpSpPr>
              <a:grpSpLocks/>
            </p:cNvGrpSpPr>
            <p:nvPr/>
          </p:nvGrpSpPr>
          <p:grpSpPr bwMode="auto">
            <a:xfrm>
              <a:off x="4340" y="2784"/>
              <a:ext cx="605" cy="220"/>
              <a:chOff x="4340" y="2784"/>
              <a:chExt cx="605" cy="220"/>
            </a:xfrm>
          </p:grpSpPr>
          <p:sp>
            <p:nvSpPr>
              <p:cNvPr id="750778" name="Freeform 393"/>
              <p:cNvSpPr>
                <a:spLocks/>
              </p:cNvSpPr>
              <p:nvPr/>
            </p:nvSpPr>
            <p:spPr bwMode="auto">
              <a:xfrm>
                <a:off x="4943" y="2784"/>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1"/>
                    </a:lnTo>
                    <a:lnTo>
                      <a:pt x="1" y="0"/>
                    </a:lnTo>
                    <a:lnTo>
                      <a:pt x="0" y="0"/>
                    </a:lnTo>
                    <a:lnTo>
                      <a:pt x="0" y="1"/>
                    </a:lnTo>
                    <a:lnTo>
                      <a:pt x="0" y="3"/>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9" name="Freeform 394"/>
              <p:cNvSpPr>
                <a:spLocks/>
              </p:cNvSpPr>
              <p:nvPr/>
            </p:nvSpPr>
            <p:spPr bwMode="auto">
              <a:xfrm>
                <a:off x="4940" y="27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0" name="Freeform 395"/>
              <p:cNvSpPr>
                <a:spLocks/>
              </p:cNvSpPr>
              <p:nvPr/>
            </p:nvSpPr>
            <p:spPr bwMode="auto">
              <a:xfrm>
                <a:off x="4937" y="278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1" name="Freeform 396"/>
              <p:cNvSpPr>
                <a:spLocks/>
              </p:cNvSpPr>
              <p:nvPr/>
            </p:nvSpPr>
            <p:spPr bwMode="auto">
              <a:xfrm>
                <a:off x="4934" y="27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2" name="Freeform 397"/>
              <p:cNvSpPr>
                <a:spLocks/>
              </p:cNvSpPr>
              <p:nvPr/>
            </p:nvSpPr>
            <p:spPr bwMode="auto">
              <a:xfrm>
                <a:off x="4931" y="278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3" name="Freeform 398"/>
              <p:cNvSpPr>
                <a:spLocks/>
              </p:cNvSpPr>
              <p:nvPr/>
            </p:nvSpPr>
            <p:spPr bwMode="auto">
              <a:xfrm>
                <a:off x="4928" y="27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4" name="Freeform 399"/>
              <p:cNvSpPr>
                <a:spLocks/>
              </p:cNvSpPr>
              <p:nvPr/>
            </p:nvSpPr>
            <p:spPr bwMode="auto">
              <a:xfrm>
                <a:off x="4925" y="27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5" name="Freeform 400"/>
              <p:cNvSpPr>
                <a:spLocks/>
              </p:cNvSpPr>
              <p:nvPr/>
            </p:nvSpPr>
            <p:spPr bwMode="auto">
              <a:xfrm>
                <a:off x="4921" y="279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6" name="Freeform 401"/>
              <p:cNvSpPr>
                <a:spLocks/>
              </p:cNvSpPr>
              <p:nvPr/>
            </p:nvSpPr>
            <p:spPr bwMode="auto">
              <a:xfrm>
                <a:off x="4919" y="279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7" name="Freeform 402"/>
              <p:cNvSpPr>
                <a:spLocks/>
              </p:cNvSpPr>
              <p:nvPr/>
            </p:nvSpPr>
            <p:spPr bwMode="auto">
              <a:xfrm>
                <a:off x="4916" y="279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8" name="Freeform 403"/>
              <p:cNvSpPr>
                <a:spLocks/>
              </p:cNvSpPr>
              <p:nvPr/>
            </p:nvSpPr>
            <p:spPr bwMode="auto">
              <a:xfrm>
                <a:off x="4913" y="279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9" name="Freeform 404"/>
              <p:cNvSpPr>
                <a:spLocks/>
              </p:cNvSpPr>
              <p:nvPr/>
            </p:nvSpPr>
            <p:spPr bwMode="auto">
              <a:xfrm>
                <a:off x="4909" y="279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0" name="Freeform 405"/>
              <p:cNvSpPr>
                <a:spLocks/>
              </p:cNvSpPr>
              <p:nvPr/>
            </p:nvSpPr>
            <p:spPr bwMode="auto">
              <a:xfrm>
                <a:off x="4906" y="27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1" name="Freeform 406"/>
              <p:cNvSpPr>
                <a:spLocks/>
              </p:cNvSpPr>
              <p:nvPr/>
            </p:nvSpPr>
            <p:spPr bwMode="auto">
              <a:xfrm>
                <a:off x="4904" y="279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2" name="Freeform 407"/>
              <p:cNvSpPr>
                <a:spLocks/>
              </p:cNvSpPr>
              <p:nvPr/>
            </p:nvSpPr>
            <p:spPr bwMode="auto">
              <a:xfrm>
                <a:off x="4901" y="279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3" name="Freeform 408"/>
              <p:cNvSpPr>
                <a:spLocks/>
              </p:cNvSpPr>
              <p:nvPr/>
            </p:nvSpPr>
            <p:spPr bwMode="auto">
              <a:xfrm>
                <a:off x="4897" y="28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4" name="Freeform 409"/>
              <p:cNvSpPr>
                <a:spLocks/>
              </p:cNvSpPr>
              <p:nvPr/>
            </p:nvSpPr>
            <p:spPr bwMode="auto">
              <a:xfrm>
                <a:off x="4894" y="280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5" name="Freeform 410"/>
              <p:cNvSpPr>
                <a:spLocks/>
              </p:cNvSpPr>
              <p:nvPr/>
            </p:nvSpPr>
            <p:spPr bwMode="auto">
              <a:xfrm>
                <a:off x="4891" y="28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6" name="Freeform 411"/>
              <p:cNvSpPr>
                <a:spLocks/>
              </p:cNvSpPr>
              <p:nvPr/>
            </p:nvSpPr>
            <p:spPr bwMode="auto">
              <a:xfrm>
                <a:off x="4889" y="28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7" name="Freeform 412"/>
              <p:cNvSpPr>
                <a:spLocks/>
              </p:cNvSpPr>
              <p:nvPr/>
            </p:nvSpPr>
            <p:spPr bwMode="auto">
              <a:xfrm>
                <a:off x="4885" y="280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8" name="Freeform 413"/>
              <p:cNvSpPr>
                <a:spLocks/>
              </p:cNvSpPr>
              <p:nvPr/>
            </p:nvSpPr>
            <p:spPr bwMode="auto">
              <a:xfrm>
                <a:off x="4882" y="28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9" name="Freeform 414"/>
              <p:cNvSpPr>
                <a:spLocks/>
              </p:cNvSpPr>
              <p:nvPr/>
            </p:nvSpPr>
            <p:spPr bwMode="auto">
              <a:xfrm>
                <a:off x="4879" y="28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0" name="Freeform 415"/>
              <p:cNvSpPr>
                <a:spLocks/>
              </p:cNvSpPr>
              <p:nvPr/>
            </p:nvSpPr>
            <p:spPr bwMode="auto">
              <a:xfrm>
                <a:off x="4877" y="28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1" name="Freeform 416"/>
              <p:cNvSpPr>
                <a:spLocks/>
              </p:cNvSpPr>
              <p:nvPr/>
            </p:nvSpPr>
            <p:spPr bwMode="auto">
              <a:xfrm>
                <a:off x="4873" y="280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2" name="Freeform 417"/>
              <p:cNvSpPr>
                <a:spLocks/>
              </p:cNvSpPr>
              <p:nvPr/>
            </p:nvSpPr>
            <p:spPr bwMode="auto">
              <a:xfrm>
                <a:off x="4870" y="28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3" name="Freeform 418"/>
              <p:cNvSpPr>
                <a:spLocks/>
              </p:cNvSpPr>
              <p:nvPr/>
            </p:nvSpPr>
            <p:spPr bwMode="auto">
              <a:xfrm>
                <a:off x="4867" y="281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4" name="Freeform 419"/>
              <p:cNvSpPr>
                <a:spLocks/>
              </p:cNvSpPr>
              <p:nvPr/>
            </p:nvSpPr>
            <p:spPr bwMode="auto">
              <a:xfrm>
                <a:off x="4864" y="281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5" name="Freeform 420"/>
              <p:cNvSpPr>
                <a:spLocks/>
              </p:cNvSpPr>
              <p:nvPr/>
            </p:nvSpPr>
            <p:spPr bwMode="auto">
              <a:xfrm>
                <a:off x="4861" y="281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6" name="Freeform 421"/>
              <p:cNvSpPr>
                <a:spLocks/>
              </p:cNvSpPr>
              <p:nvPr/>
            </p:nvSpPr>
            <p:spPr bwMode="auto">
              <a:xfrm>
                <a:off x="4858" y="281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7" name="Freeform 422"/>
              <p:cNvSpPr>
                <a:spLocks/>
              </p:cNvSpPr>
              <p:nvPr/>
            </p:nvSpPr>
            <p:spPr bwMode="auto">
              <a:xfrm>
                <a:off x="4855" y="28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8" name="Freeform 423"/>
              <p:cNvSpPr>
                <a:spLocks/>
              </p:cNvSpPr>
              <p:nvPr/>
            </p:nvSpPr>
            <p:spPr bwMode="auto">
              <a:xfrm>
                <a:off x="4852" y="28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9" name="Freeform 424"/>
              <p:cNvSpPr>
                <a:spLocks/>
              </p:cNvSpPr>
              <p:nvPr/>
            </p:nvSpPr>
            <p:spPr bwMode="auto">
              <a:xfrm>
                <a:off x="4849" y="28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0" name="Freeform 425"/>
              <p:cNvSpPr>
                <a:spLocks/>
              </p:cNvSpPr>
              <p:nvPr/>
            </p:nvSpPr>
            <p:spPr bwMode="auto">
              <a:xfrm>
                <a:off x="4846" y="28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1" name="Freeform 426"/>
              <p:cNvSpPr>
                <a:spLocks/>
              </p:cNvSpPr>
              <p:nvPr/>
            </p:nvSpPr>
            <p:spPr bwMode="auto">
              <a:xfrm>
                <a:off x="4843" y="28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2" name="Freeform 427"/>
              <p:cNvSpPr>
                <a:spLocks/>
              </p:cNvSpPr>
              <p:nvPr/>
            </p:nvSpPr>
            <p:spPr bwMode="auto">
              <a:xfrm>
                <a:off x="4840" y="282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3" name="Freeform 428"/>
              <p:cNvSpPr>
                <a:spLocks/>
              </p:cNvSpPr>
              <p:nvPr/>
            </p:nvSpPr>
            <p:spPr bwMode="auto">
              <a:xfrm>
                <a:off x="4837" y="282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4" name="Freeform 429"/>
              <p:cNvSpPr>
                <a:spLocks/>
              </p:cNvSpPr>
              <p:nvPr/>
            </p:nvSpPr>
            <p:spPr bwMode="auto">
              <a:xfrm>
                <a:off x="4833" y="282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5" name="Freeform 430"/>
              <p:cNvSpPr>
                <a:spLocks/>
              </p:cNvSpPr>
              <p:nvPr/>
            </p:nvSpPr>
            <p:spPr bwMode="auto">
              <a:xfrm>
                <a:off x="4831" y="282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6" name="Freeform 431"/>
              <p:cNvSpPr>
                <a:spLocks/>
              </p:cNvSpPr>
              <p:nvPr/>
            </p:nvSpPr>
            <p:spPr bwMode="auto">
              <a:xfrm>
                <a:off x="4828" y="28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7" name="Freeform 432"/>
              <p:cNvSpPr>
                <a:spLocks/>
              </p:cNvSpPr>
              <p:nvPr/>
            </p:nvSpPr>
            <p:spPr bwMode="auto">
              <a:xfrm>
                <a:off x="4825" y="28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8" name="Freeform 433"/>
              <p:cNvSpPr>
                <a:spLocks/>
              </p:cNvSpPr>
              <p:nvPr/>
            </p:nvSpPr>
            <p:spPr bwMode="auto">
              <a:xfrm>
                <a:off x="4821" y="28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9" name="Freeform 434"/>
              <p:cNvSpPr>
                <a:spLocks/>
              </p:cNvSpPr>
              <p:nvPr/>
            </p:nvSpPr>
            <p:spPr bwMode="auto">
              <a:xfrm>
                <a:off x="4818" y="28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0" name="Freeform 435"/>
              <p:cNvSpPr>
                <a:spLocks/>
              </p:cNvSpPr>
              <p:nvPr/>
            </p:nvSpPr>
            <p:spPr bwMode="auto">
              <a:xfrm>
                <a:off x="4816" y="28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1" name="Freeform 436"/>
              <p:cNvSpPr>
                <a:spLocks/>
              </p:cNvSpPr>
              <p:nvPr/>
            </p:nvSpPr>
            <p:spPr bwMode="auto">
              <a:xfrm>
                <a:off x="4813" y="283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2" name="Freeform 437"/>
              <p:cNvSpPr>
                <a:spLocks/>
              </p:cNvSpPr>
              <p:nvPr/>
            </p:nvSpPr>
            <p:spPr bwMode="auto">
              <a:xfrm>
                <a:off x="4809" y="28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3" name="Freeform 438"/>
              <p:cNvSpPr>
                <a:spLocks/>
              </p:cNvSpPr>
              <p:nvPr/>
            </p:nvSpPr>
            <p:spPr bwMode="auto">
              <a:xfrm>
                <a:off x="4806" y="28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4" name="Freeform 439"/>
              <p:cNvSpPr>
                <a:spLocks/>
              </p:cNvSpPr>
              <p:nvPr/>
            </p:nvSpPr>
            <p:spPr bwMode="auto">
              <a:xfrm>
                <a:off x="4803" y="283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5" name="Freeform 440"/>
              <p:cNvSpPr>
                <a:spLocks/>
              </p:cNvSpPr>
              <p:nvPr/>
            </p:nvSpPr>
            <p:spPr bwMode="auto">
              <a:xfrm>
                <a:off x="4801" y="283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6" name="Freeform 441"/>
              <p:cNvSpPr>
                <a:spLocks/>
              </p:cNvSpPr>
              <p:nvPr/>
            </p:nvSpPr>
            <p:spPr bwMode="auto">
              <a:xfrm>
                <a:off x="4797" y="28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7" name="Freeform 442"/>
              <p:cNvSpPr>
                <a:spLocks/>
              </p:cNvSpPr>
              <p:nvPr/>
            </p:nvSpPr>
            <p:spPr bwMode="auto">
              <a:xfrm>
                <a:off x="4794" y="28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8" name="Freeform 443"/>
              <p:cNvSpPr>
                <a:spLocks/>
              </p:cNvSpPr>
              <p:nvPr/>
            </p:nvSpPr>
            <p:spPr bwMode="auto">
              <a:xfrm>
                <a:off x="4791" y="283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9" name="Freeform 444"/>
              <p:cNvSpPr>
                <a:spLocks/>
              </p:cNvSpPr>
              <p:nvPr/>
            </p:nvSpPr>
            <p:spPr bwMode="auto">
              <a:xfrm>
                <a:off x="4788" y="284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0" name="Freeform 445"/>
              <p:cNvSpPr>
                <a:spLocks/>
              </p:cNvSpPr>
              <p:nvPr/>
            </p:nvSpPr>
            <p:spPr bwMode="auto">
              <a:xfrm>
                <a:off x="4785" y="28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1" name="Freeform 446"/>
              <p:cNvSpPr>
                <a:spLocks/>
              </p:cNvSpPr>
              <p:nvPr/>
            </p:nvSpPr>
            <p:spPr bwMode="auto">
              <a:xfrm>
                <a:off x="4782" y="28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2" name="Freeform 447"/>
              <p:cNvSpPr>
                <a:spLocks/>
              </p:cNvSpPr>
              <p:nvPr/>
            </p:nvSpPr>
            <p:spPr bwMode="auto">
              <a:xfrm>
                <a:off x="4779" y="28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3" name="Freeform 448"/>
              <p:cNvSpPr>
                <a:spLocks/>
              </p:cNvSpPr>
              <p:nvPr/>
            </p:nvSpPr>
            <p:spPr bwMode="auto">
              <a:xfrm>
                <a:off x="4776"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4" name="Freeform 449"/>
              <p:cNvSpPr>
                <a:spLocks/>
              </p:cNvSpPr>
              <p:nvPr/>
            </p:nvSpPr>
            <p:spPr bwMode="auto">
              <a:xfrm>
                <a:off x="4773" y="284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5" name="Freeform 450"/>
              <p:cNvSpPr>
                <a:spLocks/>
              </p:cNvSpPr>
              <p:nvPr/>
            </p:nvSpPr>
            <p:spPr bwMode="auto">
              <a:xfrm>
                <a:off x="4770" y="28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6" name="Freeform 451"/>
              <p:cNvSpPr>
                <a:spLocks/>
              </p:cNvSpPr>
              <p:nvPr/>
            </p:nvSpPr>
            <p:spPr bwMode="auto">
              <a:xfrm>
                <a:off x="4767" y="284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7" name="Freeform 452"/>
              <p:cNvSpPr>
                <a:spLocks/>
              </p:cNvSpPr>
              <p:nvPr/>
            </p:nvSpPr>
            <p:spPr bwMode="auto">
              <a:xfrm>
                <a:off x="4764" y="28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8" name="Freeform 453"/>
              <p:cNvSpPr>
                <a:spLocks/>
              </p:cNvSpPr>
              <p:nvPr/>
            </p:nvSpPr>
            <p:spPr bwMode="auto">
              <a:xfrm>
                <a:off x="4761" y="285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9" name="Freeform 454"/>
              <p:cNvSpPr>
                <a:spLocks/>
              </p:cNvSpPr>
              <p:nvPr/>
            </p:nvSpPr>
            <p:spPr bwMode="auto">
              <a:xfrm>
                <a:off x="4758" y="285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0" name="Freeform 455"/>
              <p:cNvSpPr>
                <a:spLocks/>
              </p:cNvSpPr>
              <p:nvPr/>
            </p:nvSpPr>
            <p:spPr bwMode="auto">
              <a:xfrm>
                <a:off x="4755" y="285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1" name="Freeform 456"/>
              <p:cNvSpPr>
                <a:spLocks/>
              </p:cNvSpPr>
              <p:nvPr/>
            </p:nvSpPr>
            <p:spPr bwMode="auto">
              <a:xfrm>
                <a:off x="4752" y="285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2" name="Freeform 457"/>
              <p:cNvSpPr>
                <a:spLocks/>
              </p:cNvSpPr>
              <p:nvPr/>
            </p:nvSpPr>
            <p:spPr bwMode="auto">
              <a:xfrm>
                <a:off x="4749" y="28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3" name="Freeform 458"/>
              <p:cNvSpPr>
                <a:spLocks/>
              </p:cNvSpPr>
              <p:nvPr/>
            </p:nvSpPr>
            <p:spPr bwMode="auto">
              <a:xfrm>
                <a:off x="4746" y="28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4" name="Freeform 459"/>
              <p:cNvSpPr>
                <a:spLocks/>
              </p:cNvSpPr>
              <p:nvPr/>
            </p:nvSpPr>
            <p:spPr bwMode="auto">
              <a:xfrm>
                <a:off x="4743" y="28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5" name="Freeform 460"/>
              <p:cNvSpPr>
                <a:spLocks/>
              </p:cNvSpPr>
              <p:nvPr/>
            </p:nvSpPr>
            <p:spPr bwMode="auto">
              <a:xfrm>
                <a:off x="4740" y="285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6" name="Freeform 461"/>
              <p:cNvSpPr>
                <a:spLocks/>
              </p:cNvSpPr>
              <p:nvPr/>
            </p:nvSpPr>
            <p:spPr bwMode="auto">
              <a:xfrm>
                <a:off x="4737" y="285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7" name="Freeform 462"/>
              <p:cNvSpPr>
                <a:spLocks/>
              </p:cNvSpPr>
              <p:nvPr/>
            </p:nvSpPr>
            <p:spPr bwMode="auto">
              <a:xfrm>
                <a:off x="4734" y="28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8" name="Freeform 463"/>
              <p:cNvSpPr>
                <a:spLocks/>
              </p:cNvSpPr>
              <p:nvPr/>
            </p:nvSpPr>
            <p:spPr bwMode="auto">
              <a:xfrm>
                <a:off x="4730" y="286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9" name="Freeform 464"/>
              <p:cNvSpPr>
                <a:spLocks/>
              </p:cNvSpPr>
              <p:nvPr/>
            </p:nvSpPr>
            <p:spPr bwMode="auto">
              <a:xfrm>
                <a:off x="4728" y="28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0" name="Freeform 465"/>
              <p:cNvSpPr>
                <a:spLocks/>
              </p:cNvSpPr>
              <p:nvPr/>
            </p:nvSpPr>
            <p:spPr bwMode="auto">
              <a:xfrm>
                <a:off x="4725" y="286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1" name="Freeform 466"/>
              <p:cNvSpPr>
                <a:spLocks/>
              </p:cNvSpPr>
              <p:nvPr/>
            </p:nvSpPr>
            <p:spPr bwMode="auto">
              <a:xfrm>
                <a:off x="4722" y="286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2" name="Freeform 467"/>
              <p:cNvSpPr>
                <a:spLocks/>
              </p:cNvSpPr>
              <p:nvPr/>
            </p:nvSpPr>
            <p:spPr bwMode="auto">
              <a:xfrm>
                <a:off x="4718" y="286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3" name="Freeform 468"/>
              <p:cNvSpPr>
                <a:spLocks/>
              </p:cNvSpPr>
              <p:nvPr/>
            </p:nvSpPr>
            <p:spPr bwMode="auto">
              <a:xfrm>
                <a:off x="4715" y="286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4" name="Freeform 469"/>
              <p:cNvSpPr>
                <a:spLocks/>
              </p:cNvSpPr>
              <p:nvPr/>
            </p:nvSpPr>
            <p:spPr bwMode="auto">
              <a:xfrm>
                <a:off x="4713" y="28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5" name="Freeform 470"/>
              <p:cNvSpPr>
                <a:spLocks/>
              </p:cNvSpPr>
              <p:nvPr/>
            </p:nvSpPr>
            <p:spPr bwMode="auto">
              <a:xfrm>
                <a:off x="4710" y="28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6" name="Freeform 471"/>
              <p:cNvSpPr>
                <a:spLocks/>
              </p:cNvSpPr>
              <p:nvPr/>
            </p:nvSpPr>
            <p:spPr bwMode="auto">
              <a:xfrm>
                <a:off x="4706" y="287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7" name="Freeform 472"/>
              <p:cNvSpPr>
                <a:spLocks/>
              </p:cNvSpPr>
              <p:nvPr/>
            </p:nvSpPr>
            <p:spPr bwMode="auto">
              <a:xfrm>
                <a:off x="4703" y="28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8" name="Freeform 473"/>
              <p:cNvSpPr>
                <a:spLocks/>
              </p:cNvSpPr>
              <p:nvPr/>
            </p:nvSpPr>
            <p:spPr bwMode="auto">
              <a:xfrm>
                <a:off x="4700" y="28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9" name="Freeform 474"/>
              <p:cNvSpPr>
                <a:spLocks/>
              </p:cNvSpPr>
              <p:nvPr/>
            </p:nvSpPr>
            <p:spPr bwMode="auto">
              <a:xfrm>
                <a:off x="4698" y="28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0" name="Freeform 475"/>
              <p:cNvSpPr>
                <a:spLocks/>
              </p:cNvSpPr>
              <p:nvPr/>
            </p:nvSpPr>
            <p:spPr bwMode="auto">
              <a:xfrm>
                <a:off x="4694" y="28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1" name="Freeform 476"/>
              <p:cNvSpPr>
                <a:spLocks/>
              </p:cNvSpPr>
              <p:nvPr/>
            </p:nvSpPr>
            <p:spPr bwMode="auto">
              <a:xfrm>
                <a:off x="4691" y="287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2" name="Freeform 477"/>
              <p:cNvSpPr>
                <a:spLocks/>
              </p:cNvSpPr>
              <p:nvPr/>
            </p:nvSpPr>
            <p:spPr bwMode="auto">
              <a:xfrm>
                <a:off x="4688" y="287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3" name="Freeform 478"/>
              <p:cNvSpPr>
                <a:spLocks/>
              </p:cNvSpPr>
              <p:nvPr/>
            </p:nvSpPr>
            <p:spPr bwMode="auto">
              <a:xfrm>
                <a:off x="4685" y="287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4" name="Freeform 479"/>
              <p:cNvSpPr>
                <a:spLocks/>
              </p:cNvSpPr>
              <p:nvPr/>
            </p:nvSpPr>
            <p:spPr bwMode="auto">
              <a:xfrm>
                <a:off x="4682" y="28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5" name="Freeform 480"/>
              <p:cNvSpPr>
                <a:spLocks/>
              </p:cNvSpPr>
              <p:nvPr/>
            </p:nvSpPr>
            <p:spPr bwMode="auto">
              <a:xfrm>
                <a:off x="4679" y="287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6" name="Freeform 481"/>
              <p:cNvSpPr>
                <a:spLocks/>
              </p:cNvSpPr>
              <p:nvPr/>
            </p:nvSpPr>
            <p:spPr bwMode="auto">
              <a:xfrm>
                <a:off x="4676" y="288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7" name="Freeform 482"/>
              <p:cNvSpPr>
                <a:spLocks/>
              </p:cNvSpPr>
              <p:nvPr/>
            </p:nvSpPr>
            <p:spPr bwMode="auto">
              <a:xfrm>
                <a:off x="4673" y="28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8" name="Freeform 483"/>
              <p:cNvSpPr>
                <a:spLocks/>
              </p:cNvSpPr>
              <p:nvPr/>
            </p:nvSpPr>
            <p:spPr bwMode="auto">
              <a:xfrm>
                <a:off x="4670" y="288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9" name="Freeform 484"/>
              <p:cNvSpPr>
                <a:spLocks/>
              </p:cNvSpPr>
              <p:nvPr/>
            </p:nvSpPr>
            <p:spPr bwMode="auto">
              <a:xfrm>
                <a:off x="4667" y="2884"/>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0" name="Freeform 485"/>
              <p:cNvSpPr>
                <a:spLocks/>
              </p:cNvSpPr>
              <p:nvPr/>
            </p:nvSpPr>
            <p:spPr bwMode="auto">
              <a:xfrm>
                <a:off x="4664" y="288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1" name="Freeform 486"/>
              <p:cNvSpPr>
                <a:spLocks/>
              </p:cNvSpPr>
              <p:nvPr/>
            </p:nvSpPr>
            <p:spPr bwMode="auto">
              <a:xfrm>
                <a:off x="4661" y="28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2" name="Freeform 487"/>
              <p:cNvSpPr>
                <a:spLocks/>
              </p:cNvSpPr>
              <p:nvPr/>
            </p:nvSpPr>
            <p:spPr bwMode="auto">
              <a:xfrm>
                <a:off x="4658" y="288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3" name="Freeform 488"/>
              <p:cNvSpPr>
                <a:spLocks/>
              </p:cNvSpPr>
              <p:nvPr/>
            </p:nvSpPr>
            <p:spPr bwMode="auto">
              <a:xfrm>
                <a:off x="4654" y="2888"/>
                <a:ext cx="3" cy="2"/>
              </a:xfrm>
              <a:custGeom>
                <a:avLst/>
                <a:gdLst>
                  <a:gd name="T0" fmla="*/ 1 w 5"/>
                  <a:gd name="T1" fmla="*/ 1 h 3"/>
                  <a:gd name="T2" fmla="*/ 1 w 5"/>
                  <a:gd name="T3" fmla="*/ 1 h 3"/>
                  <a:gd name="T4" fmla="*/ 1 w 5"/>
                  <a:gd name="T5" fmla="*/ 0 h 3"/>
                  <a:gd name="T6" fmla="*/ 1 w 5"/>
                  <a:gd name="T7" fmla="*/ 0 h 3"/>
                  <a:gd name="T8" fmla="*/ 1 w 5"/>
                  <a:gd name="T9" fmla="*/ 0 h 3"/>
                  <a:gd name="T10" fmla="*/ 0 w 5"/>
                  <a:gd name="T11" fmla="*/ 1 h 3"/>
                  <a:gd name="T12" fmla="*/ 1 w 5"/>
                  <a:gd name="T13" fmla="*/ 1 h 3"/>
                  <a:gd name="T14" fmla="*/ 1 w 5"/>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3" y="3"/>
                    </a:moveTo>
                    <a:lnTo>
                      <a:pt x="5"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4" name="Freeform 489"/>
              <p:cNvSpPr>
                <a:spLocks/>
              </p:cNvSpPr>
              <p:nvPr/>
            </p:nvSpPr>
            <p:spPr bwMode="auto">
              <a:xfrm>
                <a:off x="4652" y="288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5" name="Freeform 490"/>
              <p:cNvSpPr>
                <a:spLocks/>
              </p:cNvSpPr>
              <p:nvPr/>
            </p:nvSpPr>
            <p:spPr bwMode="auto">
              <a:xfrm>
                <a:off x="4649" y="28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6" name="Freeform 491"/>
              <p:cNvSpPr>
                <a:spLocks/>
              </p:cNvSpPr>
              <p:nvPr/>
            </p:nvSpPr>
            <p:spPr bwMode="auto">
              <a:xfrm>
                <a:off x="4646" y="28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7" name="Freeform 492"/>
              <p:cNvSpPr>
                <a:spLocks/>
              </p:cNvSpPr>
              <p:nvPr/>
            </p:nvSpPr>
            <p:spPr bwMode="auto">
              <a:xfrm>
                <a:off x="4642" y="289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8" name="Freeform 493"/>
              <p:cNvSpPr>
                <a:spLocks/>
              </p:cNvSpPr>
              <p:nvPr/>
            </p:nvSpPr>
            <p:spPr bwMode="auto">
              <a:xfrm>
                <a:off x="4640" y="289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9" name="Freeform 494"/>
              <p:cNvSpPr>
                <a:spLocks/>
              </p:cNvSpPr>
              <p:nvPr/>
            </p:nvSpPr>
            <p:spPr bwMode="auto">
              <a:xfrm>
                <a:off x="4637" y="28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0" name="Freeform 495"/>
              <p:cNvSpPr>
                <a:spLocks/>
              </p:cNvSpPr>
              <p:nvPr/>
            </p:nvSpPr>
            <p:spPr bwMode="auto">
              <a:xfrm>
                <a:off x="4634" y="28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1" name="Freeform 496"/>
              <p:cNvSpPr>
                <a:spLocks/>
              </p:cNvSpPr>
              <p:nvPr/>
            </p:nvSpPr>
            <p:spPr bwMode="auto">
              <a:xfrm>
                <a:off x="4630" y="28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2" name="Freeform 497"/>
              <p:cNvSpPr>
                <a:spLocks/>
              </p:cNvSpPr>
              <p:nvPr/>
            </p:nvSpPr>
            <p:spPr bwMode="auto">
              <a:xfrm>
                <a:off x="4627" y="289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3" name="Freeform 498"/>
              <p:cNvSpPr>
                <a:spLocks/>
              </p:cNvSpPr>
              <p:nvPr/>
            </p:nvSpPr>
            <p:spPr bwMode="auto">
              <a:xfrm>
                <a:off x="4625" y="28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4" name="Freeform 499"/>
              <p:cNvSpPr>
                <a:spLocks/>
              </p:cNvSpPr>
              <p:nvPr/>
            </p:nvSpPr>
            <p:spPr bwMode="auto">
              <a:xfrm>
                <a:off x="4622" y="290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5" name="Freeform 500"/>
              <p:cNvSpPr>
                <a:spLocks/>
              </p:cNvSpPr>
              <p:nvPr/>
            </p:nvSpPr>
            <p:spPr bwMode="auto">
              <a:xfrm>
                <a:off x="4618" y="290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6" name="Freeform 501"/>
              <p:cNvSpPr>
                <a:spLocks/>
              </p:cNvSpPr>
              <p:nvPr/>
            </p:nvSpPr>
            <p:spPr bwMode="auto">
              <a:xfrm>
                <a:off x="4615" y="290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7" name="Freeform 502"/>
              <p:cNvSpPr>
                <a:spLocks/>
              </p:cNvSpPr>
              <p:nvPr/>
            </p:nvSpPr>
            <p:spPr bwMode="auto">
              <a:xfrm>
                <a:off x="4612" y="29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8" name="Freeform 503"/>
              <p:cNvSpPr>
                <a:spLocks/>
              </p:cNvSpPr>
              <p:nvPr/>
            </p:nvSpPr>
            <p:spPr bwMode="auto">
              <a:xfrm>
                <a:off x="4610" y="29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9" name="Freeform 504"/>
              <p:cNvSpPr>
                <a:spLocks/>
              </p:cNvSpPr>
              <p:nvPr/>
            </p:nvSpPr>
            <p:spPr bwMode="auto">
              <a:xfrm>
                <a:off x="4606" y="29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0" name="Freeform 505"/>
              <p:cNvSpPr>
                <a:spLocks/>
              </p:cNvSpPr>
              <p:nvPr/>
            </p:nvSpPr>
            <p:spPr bwMode="auto">
              <a:xfrm>
                <a:off x="4603" y="29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1" name="Freeform 506"/>
              <p:cNvSpPr>
                <a:spLocks/>
              </p:cNvSpPr>
              <p:nvPr/>
            </p:nvSpPr>
            <p:spPr bwMode="auto">
              <a:xfrm>
                <a:off x="4600" y="29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2" name="Freeform 507"/>
              <p:cNvSpPr>
                <a:spLocks/>
              </p:cNvSpPr>
              <p:nvPr/>
            </p:nvSpPr>
            <p:spPr bwMode="auto">
              <a:xfrm>
                <a:off x="4597" y="290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3" name="Freeform 508"/>
              <p:cNvSpPr>
                <a:spLocks/>
              </p:cNvSpPr>
              <p:nvPr/>
            </p:nvSpPr>
            <p:spPr bwMode="auto">
              <a:xfrm>
                <a:off x="4594" y="29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4" name="Freeform 509"/>
              <p:cNvSpPr>
                <a:spLocks/>
              </p:cNvSpPr>
              <p:nvPr/>
            </p:nvSpPr>
            <p:spPr bwMode="auto">
              <a:xfrm>
                <a:off x="4591" y="29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5" name="Freeform 510"/>
              <p:cNvSpPr>
                <a:spLocks/>
              </p:cNvSpPr>
              <p:nvPr/>
            </p:nvSpPr>
            <p:spPr bwMode="auto">
              <a:xfrm>
                <a:off x="4588" y="291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6" name="Freeform 511"/>
              <p:cNvSpPr>
                <a:spLocks/>
              </p:cNvSpPr>
              <p:nvPr/>
            </p:nvSpPr>
            <p:spPr bwMode="auto">
              <a:xfrm>
                <a:off x="4585" y="29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7" name="Freeform 512"/>
              <p:cNvSpPr>
                <a:spLocks/>
              </p:cNvSpPr>
              <p:nvPr/>
            </p:nvSpPr>
            <p:spPr bwMode="auto">
              <a:xfrm>
                <a:off x="4582" y="291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8" name="Freeform 513"/>
              <p:cNvSpPr>
                <a:spLocks/>
              </p:cNvSpPr>
              <p:nvPr/>
            </p:nvSpPr>
            <p:spPr bwMode="auto">
              <a:xfrm>
                <a:off x="4579" y="29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9" name="Freeform 514"/>
              <p:cNvSpPr>
                <a:spLocks/>
              </p:cNvSpPr>
              <p:nvPr/>
            </p:nvSpPr>
            <p:spPr bwMode="auto">
              <a:xfrm>
                <a:off x="4576" y="29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0" name="Freeform 515"/>
              <p:cNvSpPr>
                <a:spLocks/>
              </p:cNvSpPr>
              <p:nvPr/>
            </p:nvSpPr>
            <p:spPr bwMode="auto">
              <a:xfrm>
                <a:off x="4573" y="29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1" name="Freeform 516"/>
              <p:cNvSpPr>
                <a:spLocks/>
              </p:cNvSpPr>
              <p:nvPr/>
            </p:nvSpPr>
            <p:spPr bwMode="auto">
              <a:xfrm>
                <a:off x="4570" y="291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2" name="Freeform 517"/>
              <p:cNvSpPr>
                <a:spLocks/>
              </p:cNvSpPr>
              <p:nvPr/>
            </p:nvSpPr>
            <p:spPr bwMode="auto">
              <a:xfrm>
                <a:off x="4566" y="29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3" name="Freeform 518"/>
              <p:cNvSpPr>
                <a:spLocks/>
              </p:cNvSpPr>
              <p:nvPr/>
            </p:nvSpPr>
            <p:spPr bwMode="auto">
              <a:xfrm>
                <a:off x="4564" y="29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4" name="Freeform 519"/>
              <p:cNvSpPr>
                <a:spLocks/>
              </p:cNvSpPr>
              <p:nvPr/>
            </p:nvSpPr>
            <p:spPr bwMode="auto">
              <a:xfrm>
                <a:off x="4561" y="29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5" name="Freeform 520"/>
              <p:cNvSpPr>
                <a:spLocks/>
              </p:cNvSpPr>
              <p:nvPr/>
            </p:nvSpPr>
            <p:spPr bwMode="auto">
              <a:xfrm>
                <a:off x="4558" y="292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6" name="Freeform 521"/>
              <p:cNvSpPr>
                <a:spLocks/>
              </p:cNvSpPr>
              <p:nvPr/>
            </p:nvSpPr>
            <p:spPr bwMode="auto">
              <a:xfrm>
                <a:off x="4555" y="29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7" name="Freeform 522"/>
              <p:cNvSpPr>
                <a:spLocks/>
              </p:cNvSpPr>
              <p:nvPr/>
            </p:nvSpPr>
            <p:spPr bwMode="auto">
              <a:xfrm>
                <a:off x="4551" y="292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8" name="Freeform 523"/>
              <p:cNvSpPr>
                <a:spLocks/>
              </p:cNvSpPr>
              <p:nvPr/>
            </p:nvSpPr>
            <p:spPr bwMode="auto">
              <a:xfrm>
                <a:off x="4549" y="292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9" name="Freeform 524"/>
              <p:cNvSpPr>
                <a:spLocks/>
              </p:cNvSpPr>
              <p:nvPr/>
            </p:nvSpPr>
            <p:spPr bwMode="auto">
              <a:xfrm>
                <a:off x="4546" y="292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0" name="Freeform 525"/>
              <p:cNvSpPr>
                <a:spLocks/>
              </p:cNvSpPr>
              <p:nvPr/>
            </p:nvSpPr>
            <p:spPr bwMode="auto">
              <a:xfrm>
                <a:off x="4543" y="292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1" name="Freeform 526"/>
              <p:cNvSpPr>
                <a:spLocks/>
              </p:cNvSpPr>
              <p:nvPr/>
            </p:nvSpPr>
            <p:spPr bwMode="auto">
              <a:xfrm>
                <a:off x="4539" y="29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2" name="Freeform 527"/>
              <p:cNvSpPr>
                <a:spLocks/>
              </p:cNvSpPr>
              <p:nvPr/>
            </p:nvSpPr>
            <p:spPr bwMode="auto">
              <a:xfrm>
                <a:off x="4537" y="29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3" name="Freeform 528"/>
              <p:cNvSpPr>
                <a:spLocks/>
              </p:cNvSpPr>
              <p:nvPr/>
            </p:nvSpPr>
            <p:spPr bwMode="auto">
              <a:xfrm>
                <a:off x="4534" y="2932"/>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4" name="Freeform 529"/>
              <p:cNvSpPr>
                <a:spLocks/>
              </p:cNvSpPr>
              <p:nvPr/>
            </p:nvSpPr>
            <p:spPr bwMode="auto">
              <a:xfrm>
                <a:off x="4531" y="29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5" name="Freeform 530"/>
              <p:cNvSpPr>
                <a:spLocks/>
              </p:cNvSpPr>
              <p:nvPr/>
            </p:nvSpPr>
            <p:spPr bwMode="auto">
              <a:xfrm>
                <a:off x="4527" y="293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6" name="Freeform 531"/>
              <p:cNvSpPr>
                <a:spLocks/>
              </p:cNvSpPr>
              <p:nvPr/>
            </p:nvSpPr>
            <p:spPr bwMode="auto">
              <a:xfrm>
                <a:off x="4524" y="293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7" name="Freeform 532"/>
              <p:cNvSpPr>
                <a:spLocks/>
              </p:cNvSpPr>
              <p:nvPr/>
            </p:nvSpPr>
            <p:spPr bwMode="auto">
              <a:xfrm>
                <a:off x="4522" y="293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8" name="Freeform 533"/>
              <p:cNvSpPr>
                <a:spLocks/>
              </p:cNvSpPr>
              <p:nvPr/>
            </p:nvSpPr>
            <p:spPr bwMode="auto">
              <a:xfrm>
                <a:off x="4519" y="29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9" name="Freeform 534"/>
              <p:cNvSpPr>
                <a:spLocks/>
              </p:cNvSpPr>
              <p:nvPr/>
            </p:nvSpPr>
            <p:spPr bwMode="auto">
              <a:xfrm>
                <a:off x="4515" y="293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0" name="Freeform 535"/>
              <p:cNvSpPr>
                <a:spLocks/>
              </p:cNvSpPr>
              <p:nvPr/>
            </p:nvSpPr>
            <p:spPr bwMode="auto">
              <a:xfrm>
                <a:off x="4512" y="294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1" name="Freeform 536"/>
              <p:cNvSpPr>
                <a:spLocks/>
              </p:cNvSpPr>
              <p:nvPr/>
            </p:nvSpPr>
            <p:spPr bwMode="auto">
              <a:xfrm>
                <a:off x="4509" y="294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2" name="Freeform 537"/>
              <p:cNvSpPr>
                <a:spLocks/>
              </p:cNvSpPr>
              <p:nvPr/>
            </p:nvSpPr>
            <p:spPr bwMode="auto">
              <a:xfrm>
                <a:off x="4507" y="294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3" name="Freeform 538"/>
              <p:cNvSpPr>
                <a:spLocks/>
              </p:cNvSpPr>
              <p:nvPr/>
            </p:nvSpPr>
            <p:spPr bwMode="auto">
              <a:xfrm>
                <a:off x="4503" y="29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4" name="Freeform 539"/>
              <p:cNvSpPr>
                <a:spLocks/>
              </p:cNvSpPr>
              <p:nvPr/>
            </p:nvSpPr>
            <p:spPr bwMode="auto">
              <a:xfrm>
                <a:off x="4500" y="294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5" name="Freeform 540"/>
              <p:cNvSpPr>
                <a:spLocks/>
              </p:cNvSpPr>
              <p:nvPr/>
            </p:nvSpPr>
            <p:spPr bwMode="auto">
              <a:xfrm>
                <a:off x="4497" y="294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6" name="Freeform 541"/>
              <p:cNvSpPr>
                <a:spLocks/>
              </p:cNvSpPr>
              <p:nvPr/>
            </p:nvSpPr>
            <p:spPr bwMode="auto">
              <a:xfrm>
                <a:off x="4494" y="29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7" name="Freeform 542"/>
              <p:cNvSpPr>
                <a:spLocks/>
              </p:cNvSpPr>
              <p:nvPr/>
            </p:nvSpPr>
            <p:spPr bwMode="auto">
              <a:xfrm>
                <a:off x="4491" y="29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8" name="Freeform 543"/>
              <p:cNvSpPr>
                <a:spLocks/>
              </p:cNvSpPr>
              <p:nvPr/>
            </p:nvSpPr>
            <p:spPr bwMode="auto">
              <a:xfrm>
                <a:off x="4488" y="294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9" name="Freeform 544"/>
              <p:cNvSpPr>
                <a:spLocks/>
              </p:cNvSpPr>
              <p:nvPr/>
            </p:nvSpPr>
            <p:spPr bwMode="auto">
              <a:xfrm>
                <a:off x="4485" y="29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0" name="Freeform 545"/>
              <p:cNvSpPr>
                <a:spLocks/>
              </p:cNvSpPr>
              <p:nvPr/>
            </p:nvSpPr>
            <p:spPr bwMode="auto">
              <a:xfrm>
                <a:off x="4482" y="295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1" name="Freeform 546"/>
              <p:cNvSpPr>
                <a:spLocks/>
              </p:cNvSpPr>
              <p:nvPr/>
            </p:nvSpPr>
            <p:spPr bwMode="auto">
              <a:xfrm>
                <a:off x="4479" y="29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2" name="Freeform 547"/>
              <p:cNvSpPr>
                <a:spLocks/>
              </p:cNvSpPr>
              <p:nvPr/>
            </p:nvSpPr>
            <p:spPr bwMode="auto">
              <a:xfrm>
                <a:off x="4476" y="295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3" name="Freeform 548"/>
              <p:cNvSpPr>
                <a:spLocks/>
              </p:cNvSpPr>
              <p:nvPr/>
            </p:nvSpPr>
            <p:spPr bwMode="auto">
              <a:xfrm>
                <a:off x="4473" y="295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4" name="Freeform 549"/>
              <p:cNvSpPr>
                <a:spLocks/>
              </p:cNvSpPr>
              <p:nvPr/>
            </p:nvSpPr>
            <p:spPr bwMode="auto">
              <a:xfrm>
                <a:off x="4470" y="29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5" name="Freeform 550"/>
              <p:cNvSpPr>
                <a:spLocks/>
              </p:cNvSpPr>
              <p:nvPr/>
            </p:nvSpPr>
            <p:spPr bwMode="auto">
              <a:xfrm>
                <a:off x="4467" y="29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6" name="Freeform 551"/>
              <p:cNvSpPr>
                <a:spLocks/>
              </p:cNvSpPr>
              <p:nvPr/>
            </p:nvSpPr>
            <p:spPr bwMode="auto">
              <a:xfrm>
                <a:off x="4463" y="29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7" name="Freeform 552"/>
              <p:cNvSpPr>
                <a:spLocks/>
              </p:cNvSpPr>
              <p:nvPr/>
            </p:nvSpPr>
            <p:spPr bwMode="auto">
              <a:xfrm>
                <a:off x="4461" y="295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8" name="Freeform 553"/>
              <p:cNvSpPr>
                <a:spLocks/>
              </p:cNvSpPr>
              <p:nvPr/>
            </p:nvSpPr>
            <p:spPr bwMode="auto">
              <a:xfrm>
                <a:off x="4458" y="29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9" name="Freeform 554"/>
              <p:cNvSpPr>
                <a:spLocks/>
              </p:cNvSpPr>
              <p:nvPr/>
            </p:nvSpPr>
            <p:spPr bwMode="auto">
              <a:xfrm>
                <a:off x="4455" y="29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0" name="Freeform 555"/>
              <p:cNvSpPr>
                <a:spLocks/>
              </p:cNvSpPr>
              <p:nvPr/>
            </p:nvSpPr>
            <p:spPr bwMode="auto">
              <a:xfrm>
                <a:off x="4451" y="296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1" name="Freeform 556"/>
              <p:cNvSpPr>
                <a:spLocks/>
              </p:cNvSpPr>
              <p:nvPr/>
            </p:nvSpPr>
            <p:spPr bwMode="auto">
              <a:xfrm>
                <a:off x="4448" y="296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2" name="Freeform 557"/>
              <p:cNvSpPr>
                <a:spLocks/>
              </p:cNvSpPr>
              <p:nvPr/>
            </p:nvSpPr>
            <p:spPr bwMode="auto">
              <a:xfrm>
                <a:off x="4446" y="29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3" name="Freeform 558"/>
              <p:cNvSpPr>
                <a:spLocks/>
              </p:cNvSpPr>
              <p:nvPr/>
            </p:nvSpPr>
            <p:spPr bwMode="auto">
              <a:xfrm>
                <a:off x="4443" y="296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4" name="Freeform 559"/>
              <p:cNvSpPr>
                <a:spLocks/>
              </p:cNvSpPr>
              <p:nvPr/>
            </p:nvSpPr>
            <p:spPr bwMode="auto">
              <a:xfrm>
                <a:off x="4439" y="296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5" name="Freeform 560"/>
              <p:cNvSpPr>
                <a:spLocks/>
              </p:cNvSpPr>
              <p:nvPr/>
            </p:nvSpPr>
            <p:spPr bwMode="auto">
              <a:xfrm>
                <a:off x="4436" y="296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6" name="Freeform 561"/>
              <p:cNvSpPr>
                <a:spLocks/>
              </p:cNvSpPr>
              <p:nvPr/>
            </p:nvSpPr>
            <p:spPr bwMode="auto">
              <a:xfrm>
                <a:off x="4433" y="29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7" name="Freeform 562"/>
              <p:cNvSpPr>
                <a:spLocks/>
              </p:cNvSpPr>
              <p:nvPr/>
            </p:nvSpPr>
            <p:spPr bwMode="auto">
              <a:xfrm>
                <a:off x="4431" y="296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8" name="Freeform 563"/>
              <p:cNvSpPr>
                <a:spLocks/>
              </p:cNvSpPr>
              <p:nvPr/>
            </p:nvSpPr>
            <p:spPr bwMode="auto">
              <a:xfrm>
                <a:off x="4427" y="297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9" name="Freeform 564"/>
              <p:cNvSpPr>
                <a:spLocks/>
              </p:cNvSpPr>
              <p:nvPr/>
            </p:nvSpPr>
            <p:spPr bwMode="auto">
              <a:xfrm>
                <a:off x="4424" y="297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0" name="Freeform 565"/>
              <p:cNvSpPr>
                <a:spLocks/>
              </p:cNvSpPr>
              <p:nvPr/>
            </p:nvSpPr>
            <p:spPr bwMode="auto">
              <a:xfrm>
                <a:off x="4421" y="29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1" name="Freeform 566"/>
              <p:cNvSpPr>
                <a:spLocks/>
              </p:cNvSpPr>
              <p:nvPr/>
            </p:nvSpPr>
            <p:spPr bwMode="auto">
              <a:xfrm>
                <a:off x="4419" y="29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2" name="Freeform 567"/>
              <p:cNvSpPr>
                <a:spLocks/>
              </p:cNvSpPr>
              <p:nvPr/>
            </p:nvSpPr>
            <p:spPr bwMode="auto">
              <a:xfrm>
                <a:off x="4415" y="297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3" name="Freeform 568"/>
              <p:cNvSpPr>
                <a:spLocks/>
              </p:cNvSpPr>
              <p:nvPr/>
            </p:nvSpPr>
            <p:spPr bwMode="auto">
              <a:xfrm>
                <a:off x="4412" y="297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4" name="Freeform 569"/>
              <p:cNvSpPr>
                <a:spLocks/>
              </p:cNvSpPr>
              <p:nvPr/>
            </p:nvSpPr>
            <p:spPr bwMode="auto">
              <a:xfrm>
                <a:off x="4409" y="297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5" name="Freeform 570"/>
              <p:cNvSpPr>
                <a:spLocks/>
              </p:cNvSpPr>
              <p:nvPr/>
            </p:nvSpPr>
            <p:spPr bwMode="auto">
              <a:xfrm>
                <a:off x="4406" y="297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6" name="Freeform 571"/>
              <p:cNvSpPr>
                <a:spLocks/>
              </p:cNvSpPr>
              <p:nvPr/>
            </p:nvSpPr>
            <p:spPr bwMode="auto">
              <a:xfrm>
                <a:off x="4403" y="297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7" name="Freeform 572"/>
              <p:cNvSpPr>
                <a:spLocks/>
              </p:cNvSpPr>
              <p:nvPr/>
            </p:nvSpPr>
            <p:spPr bwMode="auto">
              <a:xfrm>
                <a:off x="4400" y="298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8" name="Freeform 573"/>
              <p:cNvSpPr>
                <a:spLocks/>
              </p:cNvSpPr>
              <p:nvPr/>
            </p:nvSpPr>
            <p:spPr bwMode="auto">
              <a:xfrm>
                <a:off x="4397" y="298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9" name="Freeform 574"/>
              <p:cNvSpPr>
                <a:spLocks/>
              </p:cNvSpPr>
              <p:nvPr/>
            </p:nvSpPr>
            <p:spPr bwMode="auto">
              <a:xfrm>
                <a:off x="4394" y="29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0" name="Freeform 575"/>
              <p:cNvSpPr>
                <a:spLocks/>
              </p:cNvSpPr>
              <p:nvPr/>
            </p:nvSpPr>
            <p:spPr bwMode="auto">
              <a:xfrm>
                <a:off x="4391" y="2983"/>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1" name="Freeform 576"/>
              <p:cNvSpPr>
                <a:spLocks/>
              </p:cNvSpPr>
              <p:nvPr/>
            </p:nvSpPr>
            <p:spPr bwMode="auto">
              <a:xfrm>
                <a:off x="4388" y="298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2" name="Freeform 577"/>
              <p:cNvSpPr>
                <a:spLocks/>
              </p:cNvSpPr>
              <p:nvPr/>
            </p:nvSpPr>
            <p:spPr bwMode="auto">
              <a:xfrm>
                <a:off x="4385" y="29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3" name="Freeform 578"/>
              <p:cNvSpPr>
                <a:spLocks/>
              </p:cNvSpPr>
              <p:nvPr/>
            </p:nvSpPr>
            <p:spPr bwMode="auto">
              <a:xfrm>
                <a:off x="4382" y="29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4" name="Freeform 579"/>
              <p:cNvSpPr>
                <a:spLocks/>
              </p:cNvSpPr>
              <p:nvPr/>
            </p:nvSpPr>
            <p:spPr bwMode="auto">
              <a:xfrm>
                <a:off x="4379" y="298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5" name="Freeform 580"/>
              <p:cNvSpPr>
                <a:spLocks/>
              </p:cNvSpPr>
              <p:nvPr/>
            </p:nvSpPr>
            <p:spPr bwMode="auto">
              <a:xfrm>
                <a:off x="4375" y="298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6" name="Freeform 581"/>
              <p:cNvSpPr>
                <a:spLocks/>
              </p:cNvSpPr>
              <p:nvPr/>
            </p:nvSpPr>
            <p:spPr bwMode="auto">
              <a:xfrm>
                <a:off x="4373" y="299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7" name="Freeform 582"/>
              <p:cNvSpPr>
                <a:spLocks/>
              </p:cNvSpPr>
              <p:nvPr/>
            </p:nvSpPr>
            <p:spPr bwMode="auto">
              <a:xfrm>
                <a:off x="4370" y="29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8" name="Freeform 583"/>
              <p:cNvSpPr>
                <a:spLocks/>
              </p:cNvSpPr>
              <p:nvPr/>
            </p:nvSpPr>
            <p:spPr bwMode="auto">
              <a:xfrm>
                <a:off x="4367" y="29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w 4"/>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3"/>
                    </a:moveTo>
                    <a:lnTo>
                      <a:pt x="4" y="1"/>
                    </a:lnTo>
                    <a:lnTo>
                      <a:pt x="4" y="0"/>
                    </a:lnTo>
                    <a:lnTo>
                      <a:pt x="2" y="0"/>
                    </a:lnTo>
                    <a:lnTo>
                      <a:pt x="0" y="0"/>
                    </a:lnTo>
                    <a:lnTo>
                      <a:pt x="0" y="1"/>
                    </a:lnTo>
                    <a:lnTo>
                      <a:pt x="0" y="3"/>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9" name="Freeform 584"/>
              <p:cNvSpPr>
                <a:spLocks/>
              </p:cNvSpPr>
              <p:nvPr/>
            </p:nvSpPr>
            <p:spPr bwMode="auto">
              <a:xfrm>
                <a:off x="4363" y="299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0" name="Freeform 585"/>
              <p:cNvSpPr>
                <a:spLocks/>
              </p:cNvSpPr>
              <p:nvPr/>
            </p:nvSpPr>
            <p:spPr bwMode="auto">
              <a:xfrm>
                <a:off x="4360" y="29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1" name="Freeform 586"/>
              <p:cNvSpPr>
                <a:spLocks/>
              </p:cNvSpPr>
              <p:nvPr/>
            </p:nvSpPr>
            <p:spPr bwMode="auto">
              <a:xfrm>
                <a:off x="4358" y="29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2" name="Freeform 587"/>
              <p:cNvSpPr>
                <a:spLocks/>
              </p:cNvSpPr>
              <p:nvPr/>
            </p:nvSpPr>
            <p:spPr bwMode="auto">
              <a:xfrm>
                <a:off x="4355" y="299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3" name="Freeform 588"/>
              <p:cNvSpPr>
                <a:spLocks/>
              </p:cNvSpPr>
              <p:nvPr/>
            </p:nvSpPr>
            <p:spPr bwMode="auto">
              <a:xfrm>
                <a:off x="4351" y="299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4" name="Freeform 589"/>
              <p:cNvSpPr>
                <a:spLocks/>
              </p:cNvSpPr>
              <p:nvPr/>
            </p:nvSpPr>
            <p:spPr bwMode="auto">
              <a:xfrm>
                <a:off x="4348" y="29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5" name="Freeform 590"/>
              <p:cNvSpPr>
                <a:spLocks/>
              </p:cNvSpPr>
              <p:nvPr/>
            </p:nvSpPr>
            <p:spPr bwMode="auto">
              <a:xfrm>
                <a:off x="4345" y="300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6" name="Freeform 591"/>
              <p:cNvSpPr>
                <a:spLocks/>
              </p:cNvSpPr>
              <p:nvPr/>
            </p:nvSpPr>
            <p:spPr bwMode="auto">
              <a:xfrm>
                <a:off x="4343"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7" name="Freeform 592"/>
              <p:cNvSpPr>
                <a:spLocks/>
              </p:cNvSpPr>
              <p:nvPr/>
            </p:nvSpPr>
            <p:spPr bwMode="auto">
              <a:xfrm>
                <a:off x="4340" y="30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93" name="Freeform 593"/>
            <p:cNvSpPr>
              <a:spLocks/>
            </p:cNvSpPr>
            <p:nvPr/>
          </p:nvSpPr>
          <p:spPr bwMode="auto">
            <a:xfrm>
              <a:off x="4336" y="300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4" name="Freeform 594"/>
            <p:cNvSpPr>
              <a:spLocks/>
            </p:cNvSpPr>
            <p:nvPr/>
          </p:nvSpPr>
          <p:spPr bwMode="auto">
            <a:xfrm>
              <a:off x="4333" y="30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5" name="Freeform 595"/>
            <p:cNvSpPr>
              <a:spLocks/>
            </p:cNvSpPr>
            <p:nvPr/>
          </p:nvSpPr>
          <p:spPr bwMode="auto">
            <a:xfrm>
              <a:off x="4330" y="300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6" name="Freeform 596"/>
            <p:cNvSpPr>
              <a:spLocks/>
            </p:cNvSpPr>
            <p:nvPr/>
          </p:nvSpPr>
          <p:spPr bwMode="auto">
            <a:xfrm>
              <a:off x="432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7" name="Freeform 597"/>
            <p:cNvSpPr>
              <a:spLocks/>
            </p:cNvSpPr>
            <p:nvPr/>
          </p:nvSpPr>
          <p:spPr bwMode="auto">
            <a:xfrm>
              <a:off x="4324" y="30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8" name="Freeform 598"/>
            <p:cNvSpPr>
              <a:spLocks/>
            </p:cNvSpPr>
            <p:nvPr/>
          </p:nvSpPr>
          <p:spPr bwMode="auto">
            <a:xfrm>
              <a:off x="4321" y="30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9" name="Freeform 599"/>
            <p:cNvSpPr>
              <a:spLocks/>
            </p:cNvSpPr>
            <p:nvPr/>
          </p:nvSpPr>
          <p:spPr bwMode="auto">
            <a:xfrm>
              <a:off x="4318" y="301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0" name="Freeform 600"/>
            <p:cNvSpPr>
              <a:spLocks/>
            </p:cNvSpPr>
            <p:nvPr/>
          </p:nvSpPr>
          <p:spPr bwMode="auto">
            <a:xfrm>
              <a:off x="4315" y="301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1" name="Freeform 601"/>
            <p:cNvSpPr>
              <a:spLocks/>
            </p:cNvSpPr>
            <p:nvPr/>
          </p:nvSpPr>
          <p:spPr bwMode="auto">
            <a:xfrm>
              <a:off x="4312" y="301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2" name="Freeform 602"/>
            <p:cNvSpPr>
              <a:spLocks/>
            </p:cNvSpPr>
            <p:nvPr/>
          </p:nvSpPr>
          <p:spPr bwMode="auto">
            <a:xfrm>
              <a:off x="4309" y="301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3" name="Freeform 603"/>
            <p:cNvSpPr>
              <a:spLocks/>
            </p:cNvSpPr>
            <p:nvPr/>
          </p:nvSpPr>
          <p:spPr bwMode="auto">
            <a:xfrm>
              <a:off x="4306" y="301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4" name="Freeform 604"/>
            <p:cNvSpPr>
              <a:spLocks/>
            </p:cNvSpPr>
            <p:nvPr/>
          </p:nvSpPr>
          <p:spPr bwMode="auto">
            <a:xfrm>
              <a:off x="4303" y="30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5" name="Freeform 605"/>
            <p:cNvSpPr>
              <a:spLocks/>
            </p:cNvSpPr>
            <p:nvPr/>
          </p:nvSpPr>
          <p:spPr bwMode="auto">
            <a:xfrm>
              <a:off x="4300" y="301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6" name="Freeform 606"/>
            <p:cNvSpPr>
              <a:spLocks/>
            </p:cNvSpPr>
            <p:nvPr/>
          </p:nvSpPr>
          <p:spPr bwMode="auto">
            <a:xfrm>
              <a:off x="4297" y="301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7" name="Freeform 607"/>
            <p:cNvSpPr>
              <a:spLocks/>
            </p:cNvSpPr>
            <p:nvPr/>
          </p:nvSpPr>
          <p:spPr bwMode="auto">
            <a:xfrm>
              <a:off x="4294" y="30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8" name="Freeform 608"/>
            <p:cNvSpPr>
              <a:spLocks/>
            </p:cNvSpPr>
            <p:nvPr/>
          </p:nvSpPr>
          <p:spPr bwMode="auto">
            <a:xfrm>
              <a:off x="4291" y="302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9" name="Freeform 609"/>
            <p:cNvSpPr>
              <a:spLocks/>
            </p:cNvSpPr>
            <p:nvPr/>
          </p:nvSpPr>
          <p:spPr bwMode="auto">
            <a:xfrm>
              <a:off x="4288" y="30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0" name="Freeform 610"/>
            <p:cNvSpPr>
              <a:spLocks/>
            </p:cNvSpPr>
            <p:nvPr/>
          </p:nvSpPr>
          <p:spPr bwMode="auto">
            <a:xfrm>
              <a:off x="4285" y="302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1" name="Freeform 611"/>
            <p:cNvSpPr>
              <a:spLocks/>
            </p:cNvSpPr>
            <p:nvPr/>
          </p:nvSpPr>
          <p:spPr bwMode="auto">
            <a:xfrm>
              <a:off x="4282" y="302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2" name="Freeform 612"/>
            <p:cNvSpPr>
              <a:spLocks/>
            </p:cNvSpPr>
            <p:nvPr/>
          </p:nvSpPr>
          <p:spPr bwMode="auto">
            <a:xfrm>
              <a:off x="4279" y="30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3" name="Freeform 613"/>
            <p:cNvSpPr>
              <a:spLocks/>
            </p:cNvSpPr>
            <p:nvPr/>
          </p:nvSpPr>
          <p:spPr bwMode="auto">
            <a:xfrm>
              <a:off x="4276" y="30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4" name="Freeform 614"/>
            <p:cNvSpPr>
              <a:spLocks/>
            </p:cNvSpPr>
            <p:nvPr/>
          </p:nvSpPr>
          <p:spPr bwMode="auto">
            <a:xfrm>
              <a:off x="4272" y="302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5" name="Freeform 615"/>
            <p:cNvSpPr>
              <a:spLocks/>
            </p:cNvSpPr>
            <p:nvPr/>
          </p:nvSpPr>
          <p:spPr bwMode="auto">
            <a:xfrm>
              <a:off x="4270" y="302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6" name="Freeform 616"/>
            <p:cNvSpPr>
              <a:spLocks/>
            </p:cNvSpPr>
            <p:nvPr/>
          </p:nvSpPr>
          <p:spPr bwMode="auto">
            <a:xfrm>
              <a:off x="4267" y="30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7" name="Freeform 617"/>
            <p:cNvSpPr>
              <a:spLocks/>
            </p:cNvSpPr>
            <p:nvPr/>
          </p:nvSpPr>
          <p:spPr bwMode="auto">
            <a:xfrm>
              <a:off x="4264" y="302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8" name="Freeform 618"/>
            <p:cNvSpPr>
              <a:spLocks/>
            </p:cNvSpPr>
            <p:nvPr/>
          </p:nvSpPr>
          <p:spPr bwMode="auto">
            <a:xfrm>
              <a:off x="4260" y="30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9" name="Freeform 619"/>
            <p:cNvSpPr>
              <a:spLocks/>
            </p:cNvSpPr>
            <p:nvPr/>
          </p:nvSpPr>
          <p:spPr bwMode="auto">
            <a:xfrm>
              <a:off x="4257" y="303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0" name="Freeform 620"/>
            <p:cNvSpPr>
              <a:spLocks/>
            </p:cNvSpPr>
            <p:nvPr/>
          </p:nvSpPr>
          <p:spPr bwMode="auto">
            <a:xfrm>
              <a:off x="4255" y="303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1" name="Freeform 621"/>
            <p:cNvSpPr>
              <a:spLocks/>
            </p:cNvSpPr>
            <p:nvPr/>
          </p:nvSpPr>
          <p:spPr bwMode="auto">
            <a:xfrm>
              <a:off x="4252" y="30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2" name="Freeform 622"/>
            <p:cNvSpPr>
              <a:spLocks/>
            </p:cNvSpPr>
            <p:nvPr/>
          </p:nvSpPr>
          <p:spPr bwMode="auto">
            <a:xfrm>
              <a:off x="4248" y="30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3" name="Freeform 623"/>
            <p:cNvSpPr>
              <a:spLocks/>
            </p:cNvSpPr>
            <p:nvPr/>
          </p:nvSpPr>
          <p:spPr bwMode="auto">
            <a:xfrm>
              <a:off x="4245" y="303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4" name="Freeform 624"/>
            <p:cNvSpPr>
              <a:spLocks/>
            </p:cNvSpPr>
            <p:nvPr/>
          </p:nvSpPr>
          <p:spPr bwMode="auto">
            <a:xfrm>
              <a:off x="4242" y="303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5" name="Freeform 625"/>
            <p:cNvSpPr>
              <a:spLocks/>
            </p:cNvSpPr>
            <p:nvPr/>
          </p:nvSpPr>
          <p:spPr bwMode="auto">
            <a:xfrm>
              <a:off x="4240" y="30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6" name="Freeform 626"/>
            <p:cNvSpPr>
              <a:spLocks/>
            </p:cNvSpPr>
            <p:nvPr/>
          </p:nvSpPr>
          <p:spPr bwMode="auto">
            <a:xfrm>
              <a:off x="4236" y="30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7" name="Freeform 627"/>
            <p:cNvSpPr>
              <a:spLocks/>
            </p:cNvSpPr>
            <p:nvPr/>
          </p:nvSpPr>
          <p:spPr bwMode="auto">
            <a:xfrm>
              <a:off x="4233" y="304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8" name="Freeform 628"/>
            <p:cNvSpPr>
              <a:spLocks/>
            </p:cNvSpPr>
            <p:nvPr/>
          </p:nvSpPr>
          <p:spPr bwMode="auto">
            <a:xfrm>
              <a:off x="4230" y="30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9" name="Freeform 629"/>
            <p:cNvSpPr>
              <a:spLocks/>
            </p:cNvSpPr>
            <p:nvPr/>
          </p:nvSpPr>
          <p:spPr bwMode="auto">
            <a:xfrm>
              <a:off x="4227" y="30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0" name="Freeform 630"/>
            <p:cNvSpPr>
              <a:spLocks/>
            </p:cNvSpPr>
            <p:nvPr/>
          </p:nvSpPr>
          <p:spPr bwMode="auto">
            <a:xfrm>
              <a:off x="4224" y="30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1" name="Freeform 631"/>
            <p:cNvSpPr>
              <a:spLocks/>
            </p:cNvSpPr>
            <p:nvPr/>
          </p:nvSpPr>
          <p:spPr bwMode="auto">
            <a:xfrm>
              <a:off x="4221" y="3045"/>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2" name="Freeform 632"/>
            <p:cNvSpPr>
              <a:spLocks/>
            </p:cNvSpPr>
            <p:nvPr/>
          </p:nvSpPr>
          <p:spPr bwMode="auto">
            <a:xfrm>
              <a:off x="4218" y="304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3" name="Freeform 633"/>
            <p:cNvSpPr>
              <a:spLocks/>
            </p:cNvSpPr>
            <p:nvPr/>
          </p:nvSpPr>
          <p:spPr bwMode="auto">
            <a:xfrm>
              <a:off x="4215" y="30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4" name="Freeform 634"/>
            <p:cNvSpPr>
              <a:spLocks/>
            </p:cNvSpPr>
            <p:nvPr/>
          </p:nvSpPr>
          <p:spPr bwMode="auto">
            <a:xfrm>
              <a:off x="4212" y="304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5" name="Freeform 635"/>
            <p:cNvSpPr>
              <a:spLocks/>
            </p:cNvSpPr>
            <p:nvPr/>
          </p:nvSpPr>
          <p:spPr bwMode="auto">
            <a:xfrm>
              <a:off x="4209" y="304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6" name="Freeform 636"/>
            <p:cNvSpPr>
              <a:spLocks/>
            </p:cNvSpPr>
            <p:nvPr/>
          </p:nvSpPr>
          <p:spPr bwMode="auto">
            <a:xfrm>
              <a:off x="4206" y="305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7" name="Freeform 637"/>
            <p:cNvSpPr>
              <a:spLocks/>
            </p:cNvSpPr>
            <p:nvPr/>
          </p:nvSpPr>
          <p:spPr bwMode="auto">
            <a:xfrm>
              <a:off x="4203" y="305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8" name="Freeform 638"/>
            <p:cNvSpPr>
              <a:spLocks/>
            </p:cNvSpPr>
            <p:nvPr/>
          </p:nvSpPr>
          <p:spPr bwMode="auto">
            <a:xfrm>
              <a:off x="4200"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9" name="Freeform 639"/>
            <p:cNvSpPr>
              <a:spLocks/>
            </p:cNvSpPr>
            <p:nvPr/>
          </p:nvSpPr>
          <p:spPr bwMode="auto">
            <a:xfrm>
              <a:off x="4196" y="305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0" name="Freeform 640"/>
            <p:cNvSpPr>
              <a:spLocks/>
            </p:cNvSpPr>
            <p:nvPr/>
          </p:nvSpPr>
          <p:spPr bwMode="auto">
            <a:xfrm>
              <a:off x="4194" y="305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1" name="Freeform 641"/>
            <p:cNvSpPr>
              <a:spLocks/>
            </p:cNvSpPr>
            <p:nvPr/>
          </p:nvSpPr>
          <p:spPr bwMode="auto">
            <a:xfrm>
              <a:off x="4191" y="30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2" name="Freeform 642"/>
            <p:cNvSpPr>
              <a:spLocks/>
            </p:cNvSpPr>
            <p:nvPr/>
          </p:nvSpPr>
          <p:spPr bwMode="auto">
            <a:xfrm>
              <a:off x="4188" y="305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3" name="Freeform 643"/>
            <p:cNvSpPr>
              <a:spLocks/>
            </p:cNvSpPr>
            <p:nvPr/>
          </p:nvSpPr>
          <p:spPr bwMode="auto">
            <a:xfrm>
              <a:off x="4184" y="30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4" name="Freeform 644"/>
            <p:cNvSpPr>
              <a:spLocks/>
            </p:cNvSpPr>
            <p:nvPr/>
          </p:nvSpPr>
          <p:spPr bwMode="auto">
            <a:xfrm>
              <a:off x="4182" y="305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5" name="Freeform 645"/>
            <p:cNvSpPr>
              <a:spLocks/>
            </p:cNvSpPr>
            <p:nvPr/>
          </p:nvSpPr>
          <p:spPr bwMode="auto">
            <a:xfrm>
              <a:off x="4179" y="306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6" name="Freeform 646"/>
            <p:cNvSpPr>
              <a:spLocks/>
            </p:cNvSpPr>
            <p:nvPr/>
          </p:nvSpPr>
          <p:spPr bwMode="auto">
            <a:xfrm>
              <a:off x="4176" y="306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7" name="Freeform 647"/>
            <p:cNvSpPr>
              <a:spLocks/>
            </p:cNvSpPr>
            <p:nvPr/>
          </p:nvSpPr>
          <p:spPr bwMode="auto">
            <a:xfrm>
              <a:off x="4172" y="306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8" name="Freeform 648"/>
            <p:cNvSpPr>
              <a:spLocks/>
            </p:cNvSpPr>
            <p:nvPr/>
          </p:nvSpPr>
          <p:spPr bwMode="auto">
            <a:xfrm>
              <a:off x="4169" y="306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9" name="Freeform 649"/>
            <p:cNvSpPr>
              <a:spLocks/>
            </p:cNvSpPr>
            <p:nvPr/>
          </p:nvSpPr>
          <p:spPr bwMode="auto">
            <a:xfrm>
              <a:off x="4167"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0" name="Freeform 650"/>
            <p:cNvSpPr>
              <a:spLocks/>
            </p:cNvSpPr>
            <p:nvPr/>
          </p:nvSpPr>
          <p:spPr bwMode="auto">
            <a:xfrm>
              <a:off x="4164" y="306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1" name="Freeform 651"/>
            <p:cNvSpPr>
              <a:spLocks/>
            </p:cNvSpPr>
            <p:nvPr/>
          </p:nvSpPr>
          <p:spPr bwMode="auto">
            <a:xfrm>
              <a:off x="4160" y="30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2" name="Freeform 652"/>
            <p:cNvSpPr>
              <a:spLocks/>
            </p:cNvSpPr>
            <p:nvPr/>
          </p:nvSpPr>
          <p:spPr bwMode="auto">
            <a:xfrm>
              <a:off x="4157" y="306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3" name="Freeform 653"/>
            <p:cNvSpPr>
              <a:spLocks/>
            </p:cNvSpPr>
            <p:nvPr/>
          </p:nvSpPr>
          <p:spPr bwMode="auto">
            <a:xfrm>
              <a:off x="4154" y="306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4" name="Freeform 654"/>
            <p:cNvSpPr>
              <a:spLocks/>
            </p:cNvSpPr>
            <p:nvPr/>
          </p:nvSpPr>
          <p:spPr bwMode="auto">
            <a:xfrm>
              <a:off x="4152" y="307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5" name="Freeform 655"/>
            <p:cNvSpPr>
              <a:spLocks/>
            </p:cNvSpPr>
            <p:nvPr/>
          </p:nvSpPr>
          <p:spPr bwMode="auto">
            <a:xfrm>
              <a:off x="4148" y="3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6" name="Freeform 656"/>
            <p:cNvSpPr>
              <a:spLocks/>
            </p:cNvSpPr>
            <p:nvPr/>
          </p:nvSpPr>
          <p:spPr bwMode="auto">
            <a:xfrm>
              <a:off x="4145" y="30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7" name="Freeform 657"/>
            <p:cNvSpPr>
              <a:spLocks/>
            </p:cNvSpPr>
            <p:nvPr/>
          </p:nvSpPr>
          <p:spPr bwMode="auto">
            <a:xfrm>
              <a:off x="4142" y="30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8" name="Freeform 658"/>
            <p:cNvSpPr>
              <a:spLocks/>
            </p:cNvSpPr>
            <p:nvPr/>
          </p:nvSpPr>
          <p:spPr bwMode="auto">
            <a:xfrm>
              <a:off x="4139" y="307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9" name="Freeform 659"/>
            <p:cNvSpPr>
              <a:spLocks/>
            </p:cNvSpPr>
            <p:nvPr/>
          </p:nvSpPr>
          <p:spPr bwMode="auto">
            <a:xfrm>
              <a:off x="4136" y="307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0" name="Freeform 660"/>
            <p:cNvSpPr>
              <a:spLocks/>
            </p:cNvSpPr>
            <p:nvPr/>
          </p:nvSpPr>
          <p:spPr bwMode="auto">
            <a:xfrm>
              <a:off x="4133" y="30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1" name="Freeform 661"/>
            <p:cNvSpPr>
              <a:spLocks/>
            </p:cNvSpPr>
            <p:nvPr/>
          </p:nvSpPr>
          <p:spPr bwMode="auto">
            <a:xfrm>
              <a:off x="4130" y="307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2" name="Freeform 662"/>
            <p:cNvSpPr>
              <a:spLocks/>
            </p:cNvSpPr>
            <p:nvPr/>
          </p:nvSpPr>
          <p:spPr bwMode="auto">
            <a:xfrm>
              <a:off x="4127" y="307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3" name="Freeform 663"/>
            <p:cNvSpPr>
              <a:spLocks/>
            </p:cNvSpPr>
            <p:nvPr/>
          </p:nvSpPr>
          <p:spPr bwMode="auto">
            <a:xfrm>
              <a:off x="4124" y="308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4" name="Freeform 664"/>
            <p:cNvSpPr>
              <a:spLocks/>
            </p:cNvSpPr>
            <p:nvPr/>
          </p:nvSpPr>
          <p:spPr bwMode="auto">
            <a:xfrm>
              <a:off x="4121" y="308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5" name="Freeform 665"/>
            <p:cNvSpPr>
              <a:spLocks/>
            </p:cNvSpPr>
            <p:nvPr/>
          </p:nvSpPr>
          <p:spPr bwMode="auto">
            <a:xfrm>
              <a:off x="4118" y="308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6" name="Freeform 666"/>
            <p:cNvSpPr>
              <a:spLocks/>
            </p:cNvSpPr>
            <p:nvPr/>
          </p:nvSpPr>
          <p:spPr bwMode="auto">
            <a:xfrm>
              <a:off x="4115" y="308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7" name="Freeform 667"/>
            <p:cNvSpPr>
              <a:spLocks/>
            </p:cNvSpPr>
            <p:nvPr/>
          </p:nvSpPr>
          <p:spPr bwMode="auto">
            <a:xfrm>
              <a:off x="4112" y="30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8" name="Freeform 668"/>
            <p:cNvSpPr>
              <a:spLocks/>
            </p:cNvSpPr>
            <p:nvPr/>
          </p:nvSpPr>
          <p:spPr bwMode="auto">
            <a:xfrm>
              <a:off x="4109" y="308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9" name="Freeform 669"/>
            <p:cNvSpPr>
              <a:spLocks/>
            </p:cNvSpPr>
            <p:nvPr/>
          </p:nvSpPr>
          <p:spPr bwMode="auto">
            <a:xfrm>
              <a:off x="4106" y="30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0" name="Freeform 670"/>
            <p:cNvSpPr>
              <a:spLocks/>
            </p:cNvSpPr>
            <p:nvPr/>
          </p:nvSpPr>
          <p:spPr bwMode="auto">
            <a:xfrm>
              <a:off x="4103" y="308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1" name="Freeform 671"/>
            <p:cNvSpPr>
              <a:spLocks/>
            </p:cNvSpPr>
            <p:nvPr/>
          </p:nvSpPr>
          <p:spPr bwMode="auto">
            <a:xfrm>
              <a:off x="4100" y="308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2" name="Freeform 672"/>
            <p:cNvSpPr>
              <a:spLocks/>
            </p:cNvSpPr>
            <p:nvPr/>
          </p:nvSpPr>
          <p:spPr bwMode="auto">
            <a:xfrm>
              <a:off x="4097" y="30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3" name="Freeform 673"/>
            <p:cNvSpPr>
              <a:spLocks/>
            </p:cNvSpPr>
            <p:nvPr/>
          </p:nvSpPr>
          <p:spPr bwMode="auto">
            <a:xfrm>
              <a:off x="4093" y="309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4" name="Freeform 674"/>
            <p:cNvSpPr>
              <a:spLocks/>
            </p:cNvSpPr>
            <p:nvPr/>
          </p:nvSpPr>
          <p:spPr bwMode="auto">
            <a:xfrm>
              <a:off x="4091" y="309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5" name="Freeform 675"/>
            <p:cNvSpPr>
              <a:spLocks/>
            </p:cNvSpPr>
            <p:nvPr/>
          </p:nvSpPr>
          <p:spPr bwMode="auto">
            <a:xfrm>
              <a:off x="4088" y="309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6" name="Freeform 676"/>
            <p:cNvSpPr>
              <a:spLocks/>
            </p:cNvSpPr>
            <p:nvPr/>
          </p:nvSpPr>
          <p:spPr bwMode="auto">
            <a:xfrm>
              <a:off x="4085" y="309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7" name="Freeform 677"/>
            <p:cNvSpPr>
              <a:spLocks/>
            </p:cNvSpPr>
            <p:nvPr/>
          </p:nvSpPr>
          <p:spPr bwMode="auto">
            <a:xfrm>
              <a:off x="4081" y="309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6" name="Group 678"/>
          <p:cNvGrpSpPr>
            <a:grpSpLocks/>
          </p:cNvGrpSpPr>
          <p:nvPr/>
        </p:nvGrpSpPr>
        <p:grpSpPr bwMode="auto">
          <a:xfrm>
            <a:off x="1377950" y="1852613"/>
            <a:ext cx="303213" cy="80962"/>
            <a:chOff x="868" y="1167"/>
            <a:chExt cx="191" cy="51"/>
          </a:xfrm>
        </p:grpSpPr>
        <p:sp>
          <p:nvSpPr>
            <p:cNvPr id="750690" name="Rectangle 679"/>
            <p:cNvSpPr>
              <a:spLocks noChangeArrowheads="1"/>
            </p:cNvSpPr>
            <p:nvPr/>
          </p:nvSpPr>
          <p:spPr bwMode="auto">
            <a:xfrm>
              <a:off x="868" y="1185"/>
              <a:ext cx="80"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1" name="Freeform 680"/>
            <p:cNvSpPr>
              <a:spLocks/>
            </p:cNvSpPr>
            <p:nvPr/>
          </p:nvSpPr>
          <p:spPr bwMode="auto">
            <a:xfrm>
              <a:off x="947" y="1167"/>
              <a:ext cx="112" cy="51"/>
            </a:xfrm>
            <a:custGeom>
              <a:avLst/>
              <a:gdLst>
                <a:gd name="T0" fmla="*/ 0 w 226"/>
                <a:gd name="T1" fmla="*/ 1 h 102"/>
                <a:gd name="T2" fmla="*/ 0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2"/>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7" name="Group 681"/>
          <p:cNvGrpSpPr>
            <a:grpSpLocks/>
          </p:cNvGrpSpPr>
          <p:nvPr/>
        </p:nvGrpSpPr>
        <p:grpSpPr bwMode="auto">
          <a:xfrm>
            <a:off x="2214563" y="2914650"/>
            <a:ext cx="609600" cy="80963"/>
            <a:chOff x="1395" y="1836"/>
            <a:chExt cx="384" cy="51"/>
          </a:xfrm>
        </p:grpSpPr>
        <p:sp>
          <p:nvSpPr>
            <p:cNvPr id="750688" name="Freeform 682"/>
            <p:cNvSpPr>
              <a:spLocks/>
            </p:cNvSpPr>
            <p:nvPr/>
          </p:nvSpPr>
          <p:spPr bwMode="auto">
            <a:xfrm>
              <a:off x="1395" y="1853"/>
              <a:ext cx="273" cy="16"/>
            </a:xfrm>
            <a:custGeom>
              <a:avLst/>
              <a:gdLst>
                <a:gd name="T0" fmla="*/ 0 w 545"/>
                <a:gd name="T1" fmla="*/ 0 h 31"/>
                <a:gd name="T2" fmla="*/ 0 w 545"/>
                <a:gd name="T3" fmla="*/ 1 h 31"/>
                <a:gd name="T4" fmla="*/ 1 w 545"/>
                <a:gd name="T5" fmla="*/ 1 h 31"/>
                <a:gd name="T6" fmla="*/ 1 w 545"/>
                <a:gd name="T7" fmla="*/ 1 h 31"/>
                <a:gd name="T8" fmla="*/ 0 w 545"/>
                <a:gd name="T9" fmla="*/ 0 h 31"/>
                <a:gd name="T10" fmla="*/ 0 60000 65536"/>
                <a:gd name="T11" fmla="*/ 0 60000 65536"/>
                <a:gd name="T12" fmla="*/ 0 60000 65536"/>
                <a:gd name="T13" fmla="*/ 0 60000 65536"/>
                <a:gd name="T14" fmla="*/ 0 60000 65536"/>
                <a:gd name="T15" fmla="*/ 0 w 545"/>
                <a:gd name="T16" fmla="*/ 0 h 31"/>
                <a:gd name="T17" fmla="*/ 545 w 545"/>
                <a:gd name="T18" fmla="*/ 31 h 31"/>
              </a:gdLst>
              <a:ahLst/>
              <a:cxnLst>
                <a:cxn ang="T10">
                  <a:pos x="T0" y="T1"/>
                </a:cxn>
                <a:cxn ang="T11">
                  <a:pos x="T2" y="T3"/>
                </a:cxn>
                <a:cxn ang="T12">
                  <a:pos x="T4" y="T5"/>
                </a:cxn>
                <a:cxn ang="T13">
                  <a:pos x="T6" y="T7"/>
                </a:cxn>
                <a:cxn ang="T14">
                  <a:pos x="T8" y="T9"/>
                </a:cxn>
              </a:cxnLst>
              <a:rect l="T15" t="T16" r="T17" b="T18"/>
              <a:pathLst>
                <a:path w="545" h="31">
                  <a:moveTo>
                    <a:pt x="0" y="0"/>
                  </a:moveTo>
                  <a:lnTo>
                    <a:pt x="0" y="30"/>
                  </a:lnTo>
                  <a:lnTo>
                    <a:pt x="545" y="31"/>
                  </a:lnTo>
                  <a:lnTo>
                    <a:pt x="545"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9" name="Freeform 683"/>
            <p:cNvSpPr>
              <a:spLocks/>
            </p:cNvSpPr>
            <p:nvPr/>
          </p:nvSpPr>
          <p:spPr bwMode="auto">
            <a:xfrm>
              <a:off x="1666" y="1836"/>
              <a:ext cx="113" cy="51"/>
            </a:xfrm>
            <a:custGeom>
              <a:avLst/>
              <a:gdLst>
                <a:gd name="T0" fmla="*/ 0 w 225"/>
                <a:gd name="T1" fmla="*/ 1 h 102"/>
                <a:gd name="T2" fmla="*/ 1 w 225"/>
                <a:gd name="T3" fmla="*/ 1 h 102"/>
                <a:gd name="T4" fmla="*/ 0 w 225"/>
                <a:gd name="T5" fmla="*/ 0 h 102"/>
                <a:gd name="T6" fmla="*/ 0 w 225"/>
                <a:gd name="T7" fmla="*/ 1 h 102"/>
                <a:gd name="T8" fmla="*/ 0 60000 65536"/>
                <a:gd name="T9" fmla="*/ 0 60000 65536"/>
                <a:gd name="T10" fmla="*/ 0 60000 65536"/>
                <a:gd name="T11" fmla="*/ 0 60000 65536"/>
                <a:gd name="T12" fmla="*/ 0 w 225"/>
                <a:gd name="T13" fmla="*/ 0 h 102"/>
                <a:gd name="T14" fmla="*/ 225 w 225"/>
                <a:gd name="T15" fmla="*/ 102 h 102"/>
              </a:gdLst>
              <a:ahLst/>
              <a:cxnLst>
                <a:cxn ang="T8">
                  <a:pos x="T0" y="T1"/>
                </a:cxn>
                <a:cxn ang="T9">
                  <a:pos x="T2" y="T3"/>
                </a:cxn>
                <a:cxn ang="T10">
                  <a:pos x="T4" y="T5"/>
                </a:cxn>
                <a:cxn ang="T11">
                  <a:pos x="T6" y="T7"/>
                </a:cxn>
              </a:cxnLst>
              <a:rect l="T12" t="T13" r="T14" b="T15"/>
              <a:pathLst>
                <a:path w="225" h="102">
                  <a:moveTo>
                    <a:pt x="0" y="102"/>
                  </a:moveTo>
                  <a:lnTo>
                    <a:pt x="225" y="50"/>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8" name="Group 684"/>
          <p:cNvGrpSpPr>
            <a:grpSpLocks/>
          </p:cNvGrpSpPr>
          <p:nvPr/>
        </p:nvGrpSpPr>
        <p:grpSpPr bwMode="auto">
          <a:xfrm>
            <a:off x="5564188" y="2914650"/>
            <a:ext cx="533400" cy="80963"/>
            <a:chOff x="3505" y="1836"/>
            <a:chExt cx="336" cy="51"/>
          </a:xfrm>
        </p:grpSpPr>
        <p:sp>
          <p:nvSpPr>
            <p:cNvPr id="750686" name="Freeform 685"/>
            <p:cNvSpPr>
              <a:spLocks/>
            </p:cNvSpPr>
            <p:nvPr/>
          </p:nvSpPr>
          <p:spPr bwMode="auto">
            <a:xfrm>
              <a:off x="3505" y="1853"/>
              <a:ext cx="225" cy="16"/>
            </a:xfrm>
            <a:custGeom>
              <a:avLst/>
              <a:gdLst>
                <a:gd name="T0" fmla="*/ 0 w 449"/>
                <a:gd name="T1" fmla="*/ 0 h 31"/>
                <a:gd name="T2" fmla="*/ 0 w 449"/>
                <a:gd name="T3" fmla="*/ 1 h 31"/>
                <a:gd name="T4" fmla="*/ 1 w 449"/>
                <a:gd name="T5" fmla="*/ 1 h 31"/>
                <a:gd name="T6" fmla="*/ 1 w 449"/>
                <a:gd name="T7" fmla="*/ 1 h 31"/>
                <a:gd name="T8" fmla="*/ 0 w 449"/>
                <a:gd name="T9" fmla="*/ 0 h 31"/>
                <a:gd name="T10" fmla="*/ 0 60000 65536"/>
                <a:gd name="T11" fmla="*/ 0 60000 65536"/>
                <a:gd name="T12" fmla="*/ 0 60000 65536"/>
                <a:gd name="T13" fmla="*/ 0 60000 65536"/>
                <a:gd name="T14" fmla="*/ 0 60000 65536"/>
                <a:gd name="T15" fmla="*/ 0 w 449"/>
                <a:gd name="T16" fmla="*/ 0 h 31"/>
                <a:gd name="T17" fmla="*/ 449 w 449"/>
                <a:gd name="T18" fmla="*/ 31 h 31"/>
              </a:gdLst>
              <a:ahLst/>
              <a:cxnLst>
                <a:cxn ang="T10">
                  <a:pos x="T0" y="T1"/>
                </a:cxn>
                <a:cxn ang="T11">
                  <a:pos x="T2" y="T3"/>
                </a:cxn>
                <a:cxn ang="T12">
                  <a:pos x="T4" y="T5"/>
                </a:cxn>
                <a:cxn ang="T13">
                  <a:pos x="T6" y="T7"/>
                </a:cxn>
                <a:cxn ang="T14">
                  <a:pos x="T8" y="T9"/>
                </a:cxn>
              </a:cxnLst>
              <a:rect l="T15" t="T16" r="T17" b="T18"/>
              <a:pathLst>
                <a:path w="449" h="31">
                  <a:moveTo>
                    <a:pt x="0" y="0"/>
                  </a:moveTo>
                  <a:lnTo>
                    <a:pt x="0" y="30"/>
                  </a:lnTo>
                  <a:lnTo>
                    <a:pt x="449" y="31"/>
                  </a:lnTo>
                  <a:lnTo>
                    <a:pt x="449"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7" name="Freeform 686"/>
            <p:cNvSpPr>
              <a:spLocks/>
            </p:cNvSpPr>
            <p:nvPr/>
          </p:nvSpPr>
          <p:spPr bwMode="auto">
            <a:xfrm>
              <a:off x="3728" y="1836"/>
              <a:ext cx="113" cy="51"/>
            </a:xfrm>
            <a:custGeom>
              <a:avLst/>
              <a:gdLst>
                <a:gd name="T0" fmla="*/ 0 w 226"/>
                <a:gd name="T1" fmla="*/ 1 h 102"/>
                <a:gd name="T2" fmla="*/ 1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0"/>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9" name="Group 687"/>
          <p:cNvGrpSpPr>
            <a:grpSpLocks/>
          </p:cNvGrpSpPr>
          <p:nvPr/>
        </p:nvGrpSpPr>
        <p:grpSpPr bwMode="auto">
          <a:xfrm>
            <a:off x="4422775" y="4054475"/>
            <a:ext cx="760413" cy="80963"/>
            <a:chOff x="2786" y="2554"/>
            <a:chExt cx="479" cy="51"/>
          </a:xfrm>
        </p:grpSpPr>
        <p:sp>
          <p:nvSpPr>
            <p:cNvPr id="750684" name="Rectangle 688"/>
            <p:cNvSpPr>
              <a:spLocks noChangeArrowheads="1"/>
            </p:cNvSpPr>
            <p:nvPr/>
          </p:nvSpPr>
          <p:spPr bwMode="auto">
            <a:xfrm>
              <a:off x="2786" y="2572"/>
              <a:ext cx="368"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5" name="Freeform 689"/>
            <p:cNvSpPr>
              <a:spLocks/>
            </p:cNvSpPr>
            <p:nvPr/>
          </p:nvSpPr>
          <p:spPr bwMode="auto">
            <a:xfrm>
              <a:off x="3153" y="2554"/>
              <a:ext cx="112" cy="51"/>
            </a:xfrm>
            <a:custGeom>
              <a:avLst/>
              <a:gdLst>
                <a:gd name="T0" fmla="*/ 0 w 226"/>
                <a:gd name="T1" fmla="*/ 0 h 103"/>
                <a:gd name="T2" fmla="*/ 0 w 226"/>
                <a:gd name="T3" fmla="*/ 0 h 103"/>
                <a:gd name="T4" fmla="*/ 0 w 226"/>
                <a:gd name="T5" fmla="*/ 0 h 103"/>
                <a:gd name="T6" fmla="*/ 0 w 226"/>
                <a:gd name="T7" fmla="*/ 0 h 103"/>
                <a:gd name="T8" fmla="*/ 0 60000 65536"/>
                <a:gd name="T9" fmla="*/ 0 60000 65536"/>
                <a:gd name="T10" fmla="*/ 0 60000 65536"/>
                <a:gd name="T11" fmla="*/ 0 60000 65536"/>
                <a:gd name="T12" fmla="*/ 0 w 226"/>
                <a:gd name="T13" fmla="*/ 0 h 103"/>
                <a:gd name="T14" fmla="*/ 226 w 226"/>
                <a:gd name="T15" fmla="*/ 103 h 103"/>
              </a:gdLst>
              <a:ahLst/>
              <a:cxnLst>
                <a:cxn ang="T8">
                  <a:pos x="T0" y="T1"/>
                </a:cxn>
                <a:cxn ang="T9">
                  <a:pos x="T2" y="T3"/>
                </a:cxn>
                <a:cxn ang="T10">
                  <a:pos x="T4" y="T5"/>
                </a:cxn>
                <a:cxn ang="T11">
                  <a:pos x="T6" y="T7"/>
                </a:cxn>
              </a:cxnLst>
              <a:rect l="T12" t="T13" r="T14" b="T15"/>
              <a:pathLst>
                <a:path w="226" h="103">
                  <a:moveTo>
                    <a:pt x="0" y="103"/>
                  </a:moveTo>
                  <a:lnTo>
                    <a:pt x="226"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60" name="Group 690"/>
          <p:cNvGrpSpPr>
            <a:grpSpLocks/>
          </p:cNvGrpSpPr>
          <p:nvPr/>
        </p:nvGrpSpPr>
        <p:grpSpPr bwMode="auto">
          <a:xfrm>
            <a:off x="5106988" y="5278438"/>
            <a:ext cx="685800" cy="80962"/>
            <a:chOff x="3217" y="3325"/>
            <a:chExt cx="432" cy="51"/>
          </a:xfrm>
        </p:grpSpPr>
        <p:sp>
          <p:nvSpPr>
            <p:cNvPr id="750682" name="Rectangle 691"/>
            <p:cNvSpPr>
              <a:spLocks noChangeArrowheads="1"/>
            </p:cNvSpPr>
            <p:nvPr/>
          </p:nvSpPr>
          <p:spPr bwMode="auto">
            <a:xfrm>
              <a:off x="3217" y="3343"/>
              <a:ext cx="321"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3" name="Freeform 692"/>
            <p:cNvSpPr>
              <a:spLocks/>
            </p:cNvSpPr>
            <p:nvPr/>
          </p:nvSpPr>
          <p:spPr bwMode="auto">
            <a:xfrm>
              <a:off x="3536"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61" name="Group 693"/>
          <p:cNvGrpSpPr>
            <a:grpSpLocks/>
          </p:cNvGrpSpPr>
          <p:nvPr/>
        </p:nvGrpSpPr>
        <p:grpSpPr bwMode="auto">
          <a:xfrm>
            <a:off x="6554788" y="5278438"/>
            <a:ext cx="836612" cy="80962"/>
            <a:chOff x="4129" y="3325"/>
            <a:chExt cx="527" cy="51"/>
          </a:xfrm>
        </p:grpSpPr>
        <p:sp>
          <p:nvSpPr>
            <p:cNvPr id="750680" name="Rectangle 694"/>
            <p:cNvSpPr>
              <a:spLocks noChangeArrowheads="1"/>
            </p:cNvSpPr>
            <p:nvPr/>
          </p:nvSpPr>
          <p:spPr bwMode="auto">
            <a:xfrm>
              <a:off x="4129" y="3343"/>
              <a:ext cx="416"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1" name="Freeform 695"/>
            <p:cNvSpPr>
              <a:spLocks/>
            </p:cNvSpPr>
            <p:nvPr/>
          </p:nvSpPr>
          <p:spPr bwMode="auto">
            <a:xfrm>
              <a:off x="4543"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62" name="Freeform 696"/>
          <p:cNvSpPr>
            <a:spLocks/>
          </p:cNvSpPr>
          <p:nvPr/>
        </p:nvSpPr>
        <p:spPr bwMode="auto">
          <a:xfrm>
            <a:off x="5487988" y="1881188"/>
            <a:ext cx="533400" cy="25400"/>
          </a:xfrm>
          <a:custGeom>
            <a:avLst/>
            <a:gdLst>
              <a:gd name="T0" fmla="*/ 0 w 672"/>
              <a:gd name="T1" fmla="*/ 0 h 31"/>
              <a:gd name="T2" fmla="*/ 0 w 672"/>
              <a:gd name="T3" fmla="*/ 2147483647 h 31"/>
              <a:gd name="T4" fmla="*/ 2147483647 w 672"/>
              <a:gd name="T5" fmla="*/ 2147483647 h 31"/>
              <a:gd name="T6" fmla="*/ 2147483647 w 672"/>
              <a:gd name="T7" fmla="*/ 2147483647 h 31"/>
              <a:gd name="T8" fmla="*/ 0 w 672"/>
              <a:gd name="T9" fmla="*/ 0 h 31"/>
              <a:gd name="T10" fmla="*/ 0 60000 65536"/>
              <a:gd name="T11" fmla="*/ 0 60000 65536"/>
              <a:gd name="T12" fmla="*/ 0 60000 65536"/>
              <a:gd name="T13" fmla="*/ 0 60000 65536"/>
              <a:gd name="T14" fmla="*/ 0 60000 65536"/>
              <a:gd name="T15" fmla="*/ 0 w 672"/>
              <a:gd name="T16" fmla="*/ 0 h 31"/>
              <a:gd name="T17" fmla="*/ 672 w 672"/>
              <a:gd name="T18" fmla="*/ 31 h 31"/>
            </a:gdLst>
            <a:ahLst/>
            <a:cxnLst>
              <a:cxn ang="T10">
                <a:pos x="T0" y="T1"/>
              </a:cxn>
              <a:cxn ang="T11">
                <a:pos x="T2" y="T3"/>
              </a:cxn>
              <a:cxn ang="T12">
                <a:pos x="T4" y="T5"/>
              </a:cxn>
              <a:cxn ang="T13">
                <a:pos x="T6" y="T7"/>
              </a:cxn>
              <a:cxn ang="T14">
                <a:pos x="T8" y="T9"/>
              </a:cxn>
            </a:cxnLst>
            <a:rect l="T15" t="T16" r="T17" b="T18"/>
            <a:pathLst>
              <a:path w="672" h="31">
                <a:moveTo>
                  <a:pt x="0" y="0"/>
                </a:moveTo>
                <a:lnTo>
                  <a:pt x="0" y="29"/>
                </a:lnTo>
                <a:lnTo>
                  <a:pt x="672" y="31"/>
                </a:lnTo>
                <a:lnTo>
                  <a:pt x="67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63" name="Rectangle 697"/>
          <p:cNvSpPr>
            <a:spLocks noChangeArrowheads="1"/>
          </p:cNvSpPr>
          <p:nvPr/>
        </p:nvSpPr>
        <p:spPr bwMode="auto">
          <a:xfrm>
            <a:off x="7848600" y="4083050"/>
            <a:ext cx="381000" cy="238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50664" name="Group 698"/>
          <p:cNvGrpSpPr>
            <a:grpSpLocks/>
          </p:cNvGrpSpPr>
          <p:nvPr/>
        </p:nvGrpSpPr>
        <p:grpSpPr bwMode="auto">
          <a:xfrm>
            <a:off x="2443163" y="1854200"/>
            <a:ext cx="381000" cy="80963"/>
            <a:chOff x="1539" y="1168"/>
            <a:chExt cx="240" cy="51"/>
          </a:xfrm>
        </p:grpSpPr>
        <p:sp>
          <p:nvSpPr>
            <p:cNvPr id="750678" name="Freeform 699"/>
            <p:cNvSpPr>
              <a:spLocks/>
            </p:cNvSpPr>
            <p:nvPr/>
          </p:nvSpPr>
          <p:spPr bwMode="auto">
            <a:xfrm>
              <a:off x="1539" y="1185"/>
              <a:ext cx="129" cy="16"/>
            </a:xfrm>
            <a:custGeom>
              <a:avLst/>
              <a:gdLst>
                <a:gd name="T0" fmla="*/ 0 w 257"/>
                <a:gd name="T1" fmla="*/ 0 h 31"/>
                <a:gd name="T2" fmla="*/ 0 w 257"/>
                <a:gd name="T3" fmla="*/ 1 h 31"/>
                <a:gd name="T4" fmla="*/ 1 w 257"/>
                <a:gd name="T5" fmla="*/ 1 h 31"/>
                <a:gd name="T6" fmla="*/ 1 w 257"/>
                <a:gd name="T7" fmla="*/ 1 h 31"/>
                <a:gd name="T8" fmla="*/ 0 w 257"/>
                <a:gd name="T9" fmla="*/ 0 h 31"/>
                <a:gd name="T10" fmla="*/ 0 60000 65536"/>
                <a:gd name="T11" fmla="*/ 0 60000 65536"/>
                <a:gd name="T12" fmla="*/ 0 60000 65536"/>
                <a:gd name="T13" fmla="*/ 0 60000 65536"/>
                <a:gd name="T14" fmla="*/ 0 60000 65536"/>
                <a:gd name="T15" fmla="*/ 0 w 257"/>
                <a:gd name="T16" fmla="*/ 0 h 31"/>
                <a:gd name="T17" fmla="*/ 257 w 257"/>
                <a:gd name="T18" fmla="*/ 31 h 31"/>
              </a:gdLst>
              <a:ahLst/>
              <a:cxnLst>
                <a:cxn ang="T10">
                  <a:pos x="T0" y="T1"/>
                </a:cxn>
                <a:cxn ang="T11">
                  <a:pos x="T2" y="T3"/>
                </a:cxn>
                <a:cxn ang="T12">
                  <a:pos x="T4" y="T5"/>
                </a:cxn>
                <a:cxn ang="T13">
                  <a:pos x="T6" y="T7"/>
                </a:cxn>
                <a:cxn ang="T14">
                  <a:pos x="T8" y="T9"/>
                </a:cxn>
              </a:cxnLst>
              <a:rect l="T15" t="T16" r="T17" b="T18"/>
              <a:pathLst>
                <a:path w="257" h="31">
                  <a:moveTo>
                    <a:pt x="0" y="0"/>
                  </a:moveTo>
                  <a:lnTo>
                    <a:pt x="0" y="29"/>
                  </a:lnTo>
                  <a:lnTo>
                    <a:pt x="257" y="31"/>
                  </a:lnTo>
                  <a:lnTo>
                    <a:pt x="257"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79" name="Freeform 700"/>
            <p:cNvSpPr>
              <a:spLocks/>
            </p:cNvSpPr>
            <p:nvPr/>
          </p:nvSpPr>
          <p:spPr bwMode="auto">
            <a:xfrm>
              <a:off x="1666" y="1168"/>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65" name="Freeform 701"/>
          <p:cNvSpPr>
            <a:spLocks/>
          </p:cNvSpPr>
          <p:nvPr/>
        </p:nvSpPr>
        <p:spPr bwMode="auto">
          <a:xfrm>
            <a:off x="7391400" y="2941638"/>
            <a:ext cx="457200" cy="25400"/>
          </a:xfrm>
          <a:custGeom>
            <a:avLst/>
            <a:gdLst>
              <a:gd name="T0" fmla="*/ 0 w 575"/>
              <a:gd name="T1" fmla="*/ 0 h 31"/>
              <a:gd name="T2" fmla="*/ 0 w 575"/>
              <a:gd name="T3" fmla="*/ 2147483647 h 31"/>
              <a:gd name="T4" fmla="*/ 2147483647 w 575"/>
              <a:gd name="T5" fmla="*/ 2147483647 h 31"/>
              <a:gd name="T6" fmla="*/ 2147483647 w 575"/>
              <a:gd name="T7" fmla="*/ 2147483647 h 31"/>
              <a:gd name="T8" fmla="*/ 0 w 575"/>
              <a:gd name="T9" fmla="*/ 0 h 31"/>
              <a:gd name="T10" fmla="*/ 0 60000 65536"/>
              <a:gd name="T11" fmla="*/ 0 60000 65536"/>
              <a:gd name="T12" fmla="*/ 0 60000 65536"/>
              <a:gd name="T13" fmla="*/ 0 60000 65536"/>
              <a:gd name="T14" fmla="*/ 0 60000 65536"/>
              <a:gd name="T15" fmla="*/ 0 w 575"/>
              <a:gd name="T16" fmla="*/ 0 h 31"/>
              <a:gd name="T17" fmla="*/ 575 w 575"/>
              <a:gd name="T18" fmla="*/ 31 h 31"/>
            </a:gdLst>
            <a:ahLst/>
            <a:cxnLst>
              <a:cxn ang="T10">
                <a:pos x="T0" y="T1"/>
              </a:cxn>
              <a:cxn ang="T11">
                <a:pos x="T2" y="T3"/>
              </a:cxn>
              <a:cxn ang="T12">
                <a:pos x="T4" y="T5"/>
              </a:cxn>
              <a:cxn ang="T13">
                <a:pos x="T6" y="T7"/>
              </a:cxn>
              <a:cxn ang="T14">
                <a:pos x="T8" y="T9"/>
              </a:cxn>
            </a:cxnLst>
            <a:rect l="T15" t="T16" r="T17" b="T18"/>
            <a:pathLst>
              <a:path w="575" h="31">
                <a:moveTo>
                  <a:pt x="0" y="0"/>
                </a:moveTo>
                <a:lnTo>
                  <a:pt x="0" y="30"/>
                </a:lnTo>
                <a:lnTo>
                  <a:pt x="575" y="31"/>
                </a:lnTo>
                <a:lnTo>
                  <a:pt x="575"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190" name="Oval 702"/>
          <p:cNvSpPr>
            <a:spLocks noChangeArrowheads="1"/>
          </p:cNvSpPr>
          <p:nvPr/>
        </p:nvSpPr>
        <p:spPr bwMode="auto">
          <a:xfrm>
            <a:off x="556330" y="1445608"/>
            <a:ext cx="1981200" cy="1066800"/>
          </a:xfrm>
          <a:prstGeom prst="ellipse">
            <a:avLst/>
          </a:pr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191" name="Oval 703"/>
          <p:cNvSpPr>
            <a:spLocks noChangeArrowheads="1"/>
          </p:cNvSpPr>
          <p:nvPr/>
        </p:nvSpPr>
        <p:spPr bwMode="auto">
          <a:xfrm>
            <a:off x="7086600" y="5638800"/>
            <a:ext cx="2057400" cy="990600"/>
          </a:xfrm>
          <a:prstGeom prst="ellipse">
            <a:avLst/>
          </a:pr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192" name="Line 704"/>
          <p:cNvSpPr>
            <a:spLocks noChangeShapeType="1"/>
          </p:cNvSpPr>
          <p:nvPr/>
        </p:nvSpPr>
        <p:spPr bwMode="auto">
          <a:xfrm>
            <a:off x="2133600" y="1600200"/>
            <a:ext cx="5257800" cy="4114800"/>
          </a:xfrm>
          <a:prstGeom prst="line">
            <a:avLst/>
          </a:prstGeom>
          <a:noFill/>
          <a:ln w="508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69" name="Text Box 715"/>
          <p:cNvSpPr txBox="1">
            <a:spLocks noChangeArrowheads="1"/>
          </p:cNvSpPr>
          <p:nvPr/>
        </p:nvSpPr>
        <p:spPr bwMode="auto">
          <a:xfrm>
            <a:off x="250825" y="6021388"/>
            <a:ext cx="3589742" cy="833178"/>
          </a:xfrm>
          <a:prstGeom prst="rect">
            <a:avLst/>
          </a:prstGeom>
          <a:solidFill>
            <a:schemeClr val="bg1"/>
          </a:solidFill>
          <a:ln w="57150">
            <a:solidFill>
              <a:schemeClr val="accent2"/>
            </a:solidFill>
            <a:miter lim="800000"/>
            <a:headEnd/>
            <a:tailEnd type="none" w="lg" len="lg"/>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رأي د. هنري بالدوين، إس بي سي</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
</a:t>
            </a:r>
          </a:p>
        </p:txBody>
      </p:sp>
      <p:sp>
        <p:nvSpPr>
          <p:cNvPr id="704204" name="Freeform 716"/>
          <p:cNvSpPr>
            <a:spLocks/>
          </p:cNvSpPr>
          <p:nvPr/>
        </p:nvSpPr>
        <p:spPr bwMode="auto">
          <a:xfrm>
            <a:off x="3556000" y="3975100"/>
            <a:ext cx="5562600" cy="990600"/>
          </a:xfrm>
          <a:custGeom>
            <a:avLst/>
            <a:gdLst>
              <a:gd name="T0" fmla="*/ 2147483647 w 3504"/>
              <a:gd name="T1" fmla="*/ 2147483647 h 624"/>
              <a:gd name="T2" fmla="*/ 2147483647 w 3504"/>
              <a:gd name="T3" fmla="*/ 2147483647 h 624"/>
              <a:gd name="T4" fmla="*/ 2147483647 w 3504"/>
              <a:gd name="T5" fmla="*/ 2147483647 h 624"/>
              <a:gd name="T6" fmla="*/ 2147483647 w 3504"/>
              <a:gd name="T7" fmla="*/ 2147483647 h 624"/>
              <a:gd name="T8" fmla="*/ 2147483647 w 3504"/>
              <a:gd name="T9" fmla="*/ 2147483647 h 624"/>
              <a:gd name="T10" fmla="*/ 2147483647 w 3504"/>
              <a:gd name="T11" fmla="*/ 2147483647 h 624"/>
              <a:gd name="T12" fmla="*/ 2147483647 w 3504"/>
              <a:gd name="T13" fmla="*/ 2147483647 h 624"/>
              <a:gd name="T14" fmla="*/ 0 60000 65536"/>
              <a:gd name="T15" fmla="*/ 0 60000 65536"/>
              <a:gd name="T16" fmla="*/ 0 60000 65536"/>
              <a:gd name="T17" fmla="*/ 0 60000 65536"/>
              <a:gd name="T18" fmla="*/ 0 60000 65536"/>
              <a:gd name="T19" fmla="*/ 0 60000 65536"/>
              <a:gd name="T20" fmla="*/ 0 60000 65536"/>
              <a:gd name="T21" fmla="*/ 0 w 3504"/>
              <a:gd name="T22" fmla="*/ 0 h 624"/>
              <a:gd name="T23" fmla="*/ 3504 w 3504"/>
              <a:gd name="T24" fmla="*/ 624 h 6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4" h="624">
                <a:moveTo>
                  <a:pt x="2800" y="40"/>
                </a:moveTo>
                <a:cubicBezTo>
                  <a:pt x="2940" y="20"/>
                  <a:pt x="3080" y="0"/>
                  <a:pt x="3136" y="40"/>
                </a:cubicBezTo>
                <a:cubicBezTo>
                  <a:pt x="3192" y="80"/>
                  <a:pt x="3504" y="216"/>
                  <a:pt x="3136" y="280"/>
                </a:cubicBezTo>
                <a:cubicBezTo>
                  <a:pt x="2768" y="344"/>
                  <a:pt x="1424" y="400"/>
                  <a:pt x="928" y="424"/>
                </a:cubicBezTo>
                <a:cubicBezTo>
                  <a:pt x="432" y="448"/>
                  <a:pt x="312" y="392"/>
                  <a:pt x="160" y="424"/>
                </a:cubicBezTo>
                <a:cubicBezTo>
                  <a:pt x="8" y="456"/>
                  <a:pt x="32" y="608"/>
                  <a:pt x="16" y="616"/>
                </a:cubicBezTo>
                <a:cubicBezTo>
                  <a:pt x="0" y="624"/>
                  <a:pt x="48" y="496"/>
                  <a:pt x="64" y="472"/>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5" name="Freeform 717"/>
          <p:cNvSpPr>
            <a:spLocks/>
          </p:cNvSpPr>
          <p:nvPr/>
        </p:nvSpPr>
        <p:spPr bwMode="auto">
          <a:xfrm>
            <a:off x="4343400" y="2819400"/>
            <a:ext cx="4508500" cy="685800"/>
          </a:xfrm>
          <a:custGeom>
            <a:avLst/>
            <a:gdLst>
              <a:gd name="T0" fmla="*/ 2147483647 w 2840"/>
              <a:gd name="T1" fmla="*/ 2147483647 h 432"/>
              <a:gd name="T2" fmla="*/ 2147483647 w 2840"/>
              <a:gd name="T3" fmla="*/ 2147483647 h 432"/>
              <a:gd name="T4" fmla="*/ 2147483647 w 2840"/>
              <a:gd name="T5" fmla="*/ 2147483647 h 432"/>
              <a:gd name="T6" fmla="*/ 0 w 2840"/>
              <a:gd name="T7" fmla="*/ 2147483647 h 432"/>
              <a:gd name="T8" fmla="*/ 0 60000 65536"/>
              <a:gd name="T9" fmla="*/ 0 60000 65536"/>
              <a:gd name="T10" fmla="*/ 0 60000 65536"/>
              <a:gd name="T11" fmla="*/ 0 60000 65536"/>
              <a:gd name="T12" fmla="*/ 0 w 2840"/>
              <a:gd name="T13" fmla="*/ 0 h 432"/>
              <a:gd name="T14" fmla="*/ 2840 w 2840"/>
              <a:gd name="T15" fmla="*/ 432 h 432"/>
            </a:gdLst>
            <a:ahLst/>
            <a:cxnLst>
              <a:cxn ang="T8">
                <a:pos x="T0" y="T1"/>
              </a:cxn>
              <a:cxn ang="T9">
                <a:pos x="T2" y="T3"/>
              </a:cxn>
              <a:cxn ang="T10">
                <a:pos x="T4" y="T5"/>
              </a:cxn>
              <a:cxn ang="T11">
                <a:pos x="T6" y="T7"/>
              </a:cxn>
            </a:cxnLst>
            <a:rect l="T12" t="T13" r="T14" b="T15"/>
            <a:pathLst>
              <a:path w="2840" h="432">
                <a:moveTo>
                  <a:pt x="2064" y="48"/>
                </a:moveTo>
                <a:cubicBezTo>
                  <a:pt x="2176" y="24"/>
                  <a:pt x="2288" y="0"/>
                  <a:pt x="2352" y="48"/>
                </a:cubicBezTo>
                <a:cubicBezTo>
                  <a:pt x="2416" y="96"/>
                  <a:pt x="2840" y="272"/>
                  <a:pt x="2448" y="336"/>
                </a:cubicBezTo>
                <a:cubicBezTo>
                  <a:pt x="2056" y="400"/>
                  <a:pt x="408" y="416"/>
                  <a:pt x="0" y="432"/>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6" name="Freeform 718"/>
          <p:cNvSpPr>
            <a:spLocks/>
          </p:cNvSpPr>
          <p:nvPr/>
        </p:nvSpPr>
        <p:spPr bwMode="auto">
          <a:xfrm>
            <a:off x="5105400" y="1828800"/>
            <a:ext cx="1511300" cy="533400"/>
          </a:xfrm>
          <a:custGeom>
            <a:avLst/>
            <a:gdLst>
              <a:gd name="T0" fmla="*/ 2147483647 w 952"/>
              <a:gd name="T1" fmla="*/ 0 h 336"/>
              <a:gd name="T2" fmla="*/ 2147483647 w 952"/>
              <a:gd name="T3" fmla="*/ 2147483647 h 336"/>
              <a:gd name="T4" fmla="*/ 2147483647 w 952"/>
              <a:gd name="T5" fmla="*/ 2147483647 h 336"/>
              <a:gd name="T6" fmla="*/ 0 w 952"/>
              <a:gd name="T7" fmla="*/ 2147483647 h 336"/>
              <a:gd name="T8" fmla="*/ 0 60000 65536"/>
              <a:gd name="T9" fmla="*/ 0 60000 65536"/>
              <a:gd name="T10" fmla="*/ 0 60000 65536"/>
              <a:gd name="T11" fmla="*/ 0 60000 65536"/>
              <a:gd name="T12" fmla="*/ 0 w 952"/>
              <a:gd name="T13" fmla="*/ 0 h 336"/>
              <a:gd name="T14" fmla="*/ 952 w 952"/>
              <a:gd name="T15" fmla="*/ 336 h 336"/>
            </a:gdLst>
            <a:ahLst/>
            <a:cxnLst>
              <a:cxn ang="T8">
                <a:pos x="T0" y="T1"/>
              </a:cxn>
              <a:cxn ang="T9">
                <a:pos x="T2" y="T3"/>
              </a:cxn>
              <a:cxn ang="T10">
                <a:pos x="T4" y="T5"/>
              </a:cxn>
              <a:cxn ang="T11">
                <a:pos x="T6" y="T7"/>
              </a:cxn>
            </a:cxnLst>
            <a:rect l="T12" t="T13" r="T14" b="T15"/>
            <a:pathLst>
              <a:path w="952" h="336">
                <a:moveTo>
                  <a:pt x="480" y="0"/>
                </a:moveTo>
                <a:cubicBezTo>
                  <a:pt x="620" y="8"/>
                  <a:pt x="760" y="16"/>
                  <a:pt x="816" y="48"/>
                </a:cubicBezTo>
                <a:cubicBezTo>
                  <a:pt x="872" y="80"/>
                  <a:pt x="952" y="144"/>
                  <a:pt x="816" y="192"/>
                </a:cubicBezTo>
                <a:cubicBezTo>
                  <a:pt x="680" y="240"/>
                  <a:pt x="136" y="312"/>
                  <a:pt x="0" y="336"/>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7" name="Line 719"/>
          <p:cNvSpPr>
            <a:spLocks noChangeShapeType="1"/>
          </p:cNvSpPr>
          <p:nvPr/>
        </p:nvSpPr>
        <p:spPr bwMode="auto">
          <a:xfrm flipH="1">
            <a:off x="1524000" y="2362200"/>
            <a:ext cx="3581400" cy="0"/>
          </a:xfrm>
          <a:prstGeom prst="line">
            <a:avLst/>
          </a:prstGeom>
          <a:noFill/>
          <a:ln w="508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8" name="Freeform 720"/>
          <p:cNvSpPr>
            <a:spLocks/>
          </p:cNvSpPr>
          <p:nvPr/>
        </p:nvSpPr>
        <p:spPr bwMode="auto">
          <a:xfrm>
            <a:off x="774700" y="2362200"/>
            <a:ext cx="1663700" cy="584200"/>
          </a:xfrm>
          <a:custGeom>
            <a:avLst/>
            <a:gdLst>
              <a:gd name="T0" fmla="*/ 2147483647 w 1048"/>
              <a:gd name="T1" fmla="*/ 0 h 368"/>
              <a:gd name="T2" fmla="*/ 2147483647 w 1048"/>
              <a:gd name="T3" fmla="*/ 2147483647 h 368"/>
              <a:gd name="T4" fmla="*/ 2147483647 w 1048"/>
              <a:gd name="T5" fmla="*/ 2147483647 h 368"/>
              <a:gd name="T6" fmla="*/ 2147483647 w 1048"/>
              <a:gd name="T7" fmla="*/ 2147483647 h 368"/>
              <a:gd name="T8" fmla="*/ 0 60000 65536"/>
              <a:gd name="T9" fmla="*/ 0 60000 65536"/>
              <a:gd name="T10" fmla="*/ 0 60000 65536"/>
              <a:gd name="T11" fmla="*/ 0 60000 65536"/>
              <a:gd name="T12" fmla="*/ 0 w 1048"/>
              <a:gd name="T13" fmla="*/ 0 h 368"/>
              <a:gd name="T14" fmla="*/ 1048 w 1048"/>
              <a:gd name="T15" fmla="*/ 368 h 368"/>
            </a:gdLst>
            <a:ahLst/>
            <a:cxnLst>
              <a:cxn ang="T8">
                <a:pos x="T0" y="T1"/>
              </a:cxn>
              <a:cxn ang="T9">
                <a:pos x="T2" y="T3"/>
              </a:cxn>
              <a:cxn ang="T10">
                <a:pos x="T4" y="T5"/>
              </a:cxn>
              <a:cxn ang="T11">
                <a:pos x="T6" y="T7"/>
              </a:cxn>
            </a:cxnLst>
            <a:rect l="T12" t="T13" r="T14" b="T15"/>
            <a:pathLst>
              <a:path w="1048" h="368">
                <a:moveTo>
                  <a:pt x="472" y="0"/>
                </a:moveTo>
                <a:cubicBezTo>
                  <a:pt x="276" y="44"/>
                  <a:pt x="80" y="88"/>
                  <a:pt x="40" y="144"/>
                </a:cubicBezTo>
                <a:cubicBezTo>
                  <a:pt x="0" y="200"/>
                  <a:pt x="64" y="304"/>
                  <a:pt x="232" y="336"/>
                </a:cubicBezTo>
                <a:cubicBezTo>
                  <a:pt x="400" y="368"/>
                  <a:pt x="912" y="336"/>
                  <a:pt x="1048" y="336"/>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9" name="Freeform 721"/>
          <p:cNvSpPr>
            <a:spLocks/>
          </p:cNvSpPr>
          <p:nvPr/>
        </p:nvSpPr>
        <p:spPr bwMode="auto">
          <a:xfrm>
            <a:off x="2946400" y="3467100"/>
            <a:ext cx="2159000" cy="622300"/>
          </a:xfrm>
          <a:custGeom>
            <a:avLst/>
            <a:gdLst>
              <a:gd name="T0" fmla="*/ 2147483647 w 1360"/>
              <a:gd name="T1" fmla="*/ 2147483647 h 392"/>
              <a:gd name="T2" fmla="*/ 2147483647 w 1360"/>
              <a:gd name="T3" fmla="*/ 2147483647 h 392"/>
              <a:gd name="T4" fmla="*/ 2147483647 w 1360"/>
              <a:gd name="T5" fmla="*/ 2147483647 h 392"/>
              <a:gd name="T6" fmla="*/ 2147483647 w 1360"/>
              <a:gd name="T7" fmla="*/ 2147483647 h 392"/>
              <a:gd name="T8" fmla="*/ 2147483647 w 1360"/>
              <a:gd name="T9" fmla="*/ 2147483647 h 392"/>
              <a:gd name="T10" fmla="*/ 0 60000 65536"/>
              <a:gd name="T11" fmla="*/ 0 60000 65536"/>
              <a:gd name="T12" fmla="*/ 0 60000 65536"/>
              <a:gd name="T13" fmla="*/ 0 60000 65536"/>
              <a:gd name="T14" fmla="*/ 0 60000 65536"/>
              <a:gd name="T15" fmla="*/ 0 w 1360"/>
              <a:gd name="T16" fmla="*/ 0 h 392"/>
              <a:gd name="T17" fmla="*/ 1360 w 1360"/>
              <a:gd name="T18" fmla="*/ 392 h 392"/>
            </a:gdLst>
            <a:ahLst/>
            <a:cxnLst>
              <a:cxn ang="T10">
                <a:pos x="T0" y="T1"/>
              </a:cxn>
              <a:cxn ang="T11">
                <a:pos x="T2" y="T3"/>
              </a:cxn>
              <a:cxn ang="T12">
                <a:pos x="T4" y="T5"/>
              </a:cxn>
              <a:cxn ang="T13">
                <a:pos x="T6" y="T7"/>
              </a:cxn>
              <a:cxn ang="T14">
                <a:pos x="T8" y="T9"/>
              </a:cxn>
            </a:cxnLst>
            <a:rect l="T15" t="T16" r="T17" b="T18"/>
            <a:pathLst>
              <a:path w="1360" h="392">
                <a:moveTo>
                  <a:pt x="880" y="24"/>
                </a:moveTo>
                <a:cubicBezTo>
                  <a:pt x="636" y="12"/>
                  <a:pt x="392" y="0"/>
                  <a:pt x="256" y="24"/>
                </a:cubicBezTo>
                <a:cubicBezTo>
                  <a:pt x="120" y="48"/>
                  <a:pt x="0" y="112"/>
                  <a:pt x="64" y="168"/>
                </a:cubicBezTo>
                <a:cubicBezTo>
                  <a:pt x="128" y="224"/>
                  <a:pt x="424" y="328"/>
                  <a:pt x="640" y="360"/>
                </a:cubicBezTo>
                <a:cubicBezTo>
                  <a:pt x="856" y="392"/>
                  <a:pt x="1240" y="360"/>
                  <a:pt x="1360" y="360"/>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10" name="Freeform 722"/>
          <p:cNvSpPr>
            <a:spLocks/>
          </p:cNvSpPr>
          <p:nvPr/>
        </p:nvSpPr>
        <p:spPr bwMode="auto">
          <a:xfrm>
            <a:off x="3581400" y="4876800"/>
            <a:ext cx="2209800" cy="444500"/>
          </a:xfrm>
          <a:custGeom>
            <a:avLst/>
            <a:gdLst>
              <a:gd name="T0" fmla="*/ 0 w 1392"/>
              <a:gd name="T1" fmla="*/ 0 h 280"/>
              <a:gd name="T2" fmla="*/ 2147483647 w 1392"/>
              <a:gd name="T3" fmla="*/ 2147483647 h 280"/>
              <a:gd name="T4" fmla="*/ 2147483647 w 1392"/>
              <a:gd name="T5" fmla="*/ 2147483647 h 280"/>
              <a:gd name="T6" fmla="*/ 2147483647 w 1392"/>
              <a:gd name="T7" fmla="*/ 2147483647 h 280"/>
              <a:gd name="T8" fmla="*/ 0 60000 65536"/>
              <a:gd name="T9" fmla="*/ 0 60000 65536"/>
              <a:gd name="T10" fmla="*/ 0 60000 65536"/>
              <a:gd name="T11" fmla="*/ 0 60000 65536"/>
              <a:gd name="T12" fmla="*/ 0 w 1392"/>
              <a:gd name="T13" fmla="*/ 0 h 280"/>
              <a:gd name="T14" fmla="*/ 1392 w 1392"/>
              <a:gd name="T15" fmla="*/ 280 h 280"/>
            </a:gdLst>
            <a:ahLst/>
            <a:cxnLst>
              <a:cxn ang="T8">
                <a:pos x="T0" y="T1"/>
              </a:cxn>
              <a:cxn ang="T9">
                <a:pos x="T2" y="T3"/>
              </a:cxn>
              <a:cxn ang="T10">
                <a:pos x="T4" y="T5"/>
              </a:cxn>
              <a:cxn ang="T11">
                <a:pos x="T6" y="T7"/>
              </a:cxn>
            </a:cxnLst>
            <a:rect l="T12" t="T13" r="T14" b="T15"/>
            <a:pathLst>
              <a:path w="1392" h="280">
                <a:moveTo>
                  <a:pt x="0" y="0"/>
                </a:moveTo>
                <a:cubicBezTo>
                  <a:pt x="24" y="100"/>
                  <a:pt x="48" y="200"/>
                  <a:pt x="144" y="240"/>
                </a:cubicBezTo>
                <a:cubicBezTo>
                  <a:pt x="240" y="280"/>
                  <a:pt x="368" y="240"/>
                  <a:pt x="576" y="240"/>
                </a:cubicBezTo>
                <a:cubicBezTo>
                  <a:pt x="784" y="240"/>
                  <a:pt x="1256" y="240"/>
                  <a:pt x="1392" y="240"/>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77" name="Rectangle 723"/>
          <p:cNvSpPr>
            <a:spLocks noGrp="1" noChangeArrowheads="1"/>
          </p:cNvSpPr>
          <p:nvPr>
            <p:ph type="title" idx="4294967295"/>
          </p:nvPr>
        </p:nvSpPr>
        <p:spPr>
          <a:xfrm>
            <a:off x="2743200" y="457200"/>
            <a:ext cx="6248400" cy="1171732"/>
          </a:xfrm>
          <a:solidFill>
            <a:srgbClr val="FF0000"/>
          </a:solidFill>
        </p:spPr>
        <p:txBody>
          <a:bodyPr lIns="90000" tIns="46800" rIns="90000" bIns="46800" anchor="t">
            <a:spAutoFit/>
          </a:bodyPr>
          <a:lstStyle/>
          <a:p>
            <a:pPr>
              <a:spcBef>
                <a:spcPct val="50000"/>
              </a:spcBef>
            </a:pPr>
            <a:r>
              <a:rPr lang="ar-SA" sz="2800" dirty="0">
                <a:solidFill>
                  <a:srgbClr val="FFCCFF"/>
                </a:solidFill>
                <a:latin typeface="Comic Sans MS" charset="0"/>
                <a:ea typeface="ＭＳ Ｐゴシック" charset="0"/>
                <a:cs typeface="ＭＳ Ｐゴシック" charset="0"/>
              </a:rPr>
              <a:t>نهج التلخيص المعدل
</a:t>
            </a:r>
            <a:endParaRPr lang="en-US" sz="2800" dirty="0">
              <a:solidFill>
                <a:srgbClr val="FFCC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15313205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04190"/>
                                        </p:tgtEl>
                                        <p:attrNameLst>
                                          <p:attrName>style.visibility</p:attrName>
                                        </p:attrNameLst>
                                      </p:cBhvr>
                                      <p:to>
                                        <p:strVal val="visible"/>
                                      </p:to>
                                    </p:set>
                                    <p:anim calcmode="lin" valueType="num">
                                      <p:cBhvr>
                                        <p:cTn id="7" dur="500" fill="hold"/>
                                        <p:tgtEl>
                                          <p:spTgt spid="704190"/>
                                        </p:tgtEl>
                                        <p:attrNameLst>
                                          <p:attrName>ppt_w</p:attrName>
                                        </p:attrNameLst>
                                      </p:cBhvr>
                                      <p:tavLst>
                                        <p:tav tm="0">
                                          <p:val>
                                            <p:fltVal val="0"/>
                                          </p:val>
                                        </p:tav>
                                        <p:tav tm="100000">
                                          <p:val>
                                            <p:strVal val="#ppt_w"/>
                                          </p:val>
                                        </p:tav>
                                      </p:tavLst>
                                    </p:anim>
                                    <p:anim calcmode="lin" valueType="num">
                                      <p:cBhvr>
                                        <p:cTn id="8" dur="500" fill="hold"/>
                                        <p:tgtEl>
                                          <p:spTgt spid="70419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04192"/>
                                        </p:tgtEl>
                                        <p:attrNameLst>
                                          <p:attrName>style.visibility</p:attrName>
                                        </p:attrNameLst>
                                      </p:cBhvr>
                                      <p:to>
                                        <p:strVal val="visible"/>
                                      </p:to>
                                    </p:set>
                                    <p:animEffect transition="in" filter="wipe(left)">
                                      <p:cBhvr>
                                        <p:cTn id="13" dur="500"/>
                                        <p:tgtEl>
                                          <p:spTgt spid="70419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04191"/>
                                        </p:tgtEl>
                                        <p:attrNameLst>
                                          <p:attrName>style.visibility</p:attrName>
                                        </p:attrNameLst>
                                      </p:cBhvr>
                                      <p:to>
                                        <p:strVal val="visible"/>
                                      </p:to>
                                    </p:set>
                                    <p:anim calcmode="lin" valueType="num">
                                      <p:cBhvr>
                                        <p:cTn id="18" dur="500" fill="hold"/>
                                        <p:tgtEl>
                                          <p:spTgt spid="704191"/>
                                        </p:tgtEl>
                                        <p:attrNameLst>
                                          <p:attrName>ppt_w</p:attrName>
                                        </p:attrNameLst>
                                      </p:cBhvr>
                                      <p:tavLst>
                                        <p:tav tm="0">
                                          <p:val>
                                            <p:fltVal val="0"/>
                                          </p:val>
                                        </p:tav>
                                        <p:tav tm="100000">
                                          <p:val>
                                            <p:strVal val="#ppt_w"/>
                                          </p:val>
                                        </p:tav>
                                      </p:tavLst>
                                    </p:anim>
                                    <p:anim calcmode="lin" valueType="num">
                                      <p:cBhvr>
                                        <p:cTn id="19" dur="500" fill="hold"/>
                                        <p:tgtEl>
                                          <p:spTgt spid="704191"/>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704206"/>
                                        </p:tgtEl>
                                        <p:attrNameLst>
                                          <p:attrName>style.visibility</p:attrName>
                                        </p:attrNameLst>
                                      </p:cBhvr>
                                      <p:to>
                                        <p:strVal val="visible"/>
                                      </p:to>
                                    </p:set>
                                    <p:animEffect transition="in" filter="wipe(up)">
                                      <p:cBhvr>
                                        <p:cTn id="24" dur="500"/>
                                        <p:tgtEl>
                                          <p:spTgt spid="704206"/>
                                        </p:tgtEl>
                                      </p:cBhvr>
                                    </p:animEffect>
                                  </p:childTnLst>
                                </p:cTn>
                              </p:par>
                            </p:childTnLst>
                          </p:cTn>
                        </p:par>
                        <p:par>
                          <p:cTn id="25" fill="hold" nodeType="afterGroup">
                            <p:stCondLst>
                              <p:cond delay="500"/>
                            </p:stCondLst>
                            <p:childTnLst>
                              <p:par>
                                <p:cTn id="26" presetID="22" presetClass="entr" presetSubtype="2" fill="hold" grpId="0" nodeType="afterEffect">
                                  <p:stCondLst>
                                    <p:cond delay="0"/>
                                  </p:stCondLst>
                                  <p:childTnLst>
                                    <p:set>
                                      <p:cBhvr>
                                        <p:cTn id="27" dur="1" fill="hold">
                                          <p:stCondLst>
                                            <p:cond delay="0"/>
                                          </p:stCondLst>
                                        </p:cTn>
                                        <p:tgtEl>
                                          <p:spTgt spid="704207"/>
                                        </p:tgtEl>
                                        <p:attrNameLst>
                                          <p:attrName>style.visibility</p:attrName>
                                        </p:attrNameLst>
                                      </p:cBhvr>
                                      <p:to>
                                        <p:strVal val="visible"/>
                                      </p:to>
                                    </p:set>
                                    <p:animEffect transition="in" filter="wipe(right)">
                                      <p:cBhvr>
                                        <p:cTn id="28" dur="500"/>
                                        <p:tgtEl>
                                          <p:spTgt spid="704207"/>
                                        </p:tgtEl>
                                      </p:cBhvr>
                                    </p:animEffect>
                                  </p:childTnLst>
                                </p:cTn>
                              </p:par>
                            </p:childTnLst>
                          </p:cTn>
                        </p:par>
                        <p:par>
                          <p:cTn id="29" fill="hold" nodeType="afterGroup">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704208"/>
                                        </p:tgtEl>
                                        <p:attrNameLst>
                                          <p:attrName>style.visibility</p:attrName>
                                        </p:attrNameLst>
                                      </p:cBhvr>
                                      <p:to>
                                        <p:strVal val="visible"/>
                                      </p:to>
                                    </p:set>
                                    <p:animEffect transition="in" filter="wipe(left)">
                                      <p:cBhvr>
                                        <p:cTn id="32" dur="500"/>
                                        <p:tgtEl>
                                          <p:spTgt spid="70420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704205"/>
                                        </p:tgtEl>
                                        <p:attrNameLst>
                                          <p:attrName>style.visibility</p:attrName>
                                        </p:attrNameLst>
                                      </p:cBhvr>
                                      <p:to>
                                        <p:strVal val="visible"/>
                                      </p:to>
                                    </p:set>
                                    <p:animEffect transition="in" filter="wipe(up)">
                                      <p:cBhvr>
                                        <p:cTn id="37" dur="500"/>
                                        <p:tgtEl>
                                          <p:spTgt spid="704205"/>
                                        </p:tgtEl>
                                      </p:cBhvr>
                                    </p:animEffect>
                                  </p:childTnLst>
                                </p:cTn>
                              </p:par>
                            </p:childTnLst>
                          </p:cTn>
                        </p:par>
                        <p:par>
                          <p:cTn id="38" fill="hold" nodeType="afterGroup">
                            <p:stCondLst>
                              <p:cond delay="500"/>
                            </p:stCondLst>
                            <p:childTnLst>
                              <p:par>
                                <p:cTn id="39" presetID="22" presetClass="entr" presetSubtype="1" fill="hold" grpId="0" nodeType="afterEffect">
                                  <p:stCondLst>
                                    <p:cond delay="0"/>
                                  </p:stCondLst>
                                  <p:childTnLst>
                                    <p:set>
                                      <p:cBhvr>
                                        <p:cTn id="40" dur="1" fill="hold">
                                          <p:stCondLst>
                                            <p:cond delay="0"/>
                                          </p:stCondLst>
                                        </p:cTn>
                                        <p:tgtEl>
                                          <p:spTgt spid="704209"/>
                                        </p:tgtEl>
                                        <p:attrNameLst>
                                          <p:attrName>style.visibility</p:attrName>
                                        </p:attrNameLst>
                                      </p:cBhvr>
                                      <p:to>
                                        <p:strVal val="visible"/>
                                      </p:to>
                                    </p:set>
                                    <p:animEffect transition="in" filter="wipe(up)">
                                      <p:cBhvr>
                                        <p:cTn id="41" dur="500"/>
                                        <p:tgtEl>
                                          <p:spTgt spid="704209"/>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704204"/>
                                        </p:tgtEl>
                                        <p:attrNameLst>
                                          <p:attrName>style.visibility</p:attrName>
                                        </p:attrNameLst>
                                      </p:cBhvr>
                                      <p:to>
                                        <p:strVal val="visible"/>
                                      </p:to>
                                    </p:set>
                                    <p:animEffect transition="in" filter="wipe(up)">
                                      <p:cBhvr>
                                        <p:cTn id="46" dur="500"/>
                                        <p:tgtEl>
                                          <p:spTgt spid="704204"/>
                                        </p:tgtEl>
                                      </p:cBhvr>
                                    </p:animEffect>
                                  </p:childTnLst>
                                </p:cTn>
                              </p:par>
                            </p:childTnLst>
                          </p:cTn>
                        </p:par>
                        <p:par>
                          <p:cTn id="47" fill="hold" nodeType="afterGroup">
                            <p:stCondLst>
                              <p:cond delay="500"/>
                            </p:stCondLst>
                            <p:childTnLst>
                              <p:par>
                                <p:cTn id="48" presetID="18" presetClass="entr" presetSubtype="6" fill="hold" grpId="0" nodeType="afterEffect">
                                  <p:stCondLst>
                                    <p:cond delay="0"/>
                                  </p:stCondLst>
                                  <p:childTnLst>
                                    <p:set>
                                      <p:cBhvr>
                                        <p:cTn id="49" dur="1" fill="hold">
                                          <p:stCondLst>
                                            <p:cond delay="0"/>
                                          </p:stCondLst>
                                        </p:cTn>
                                        <p:tgtEl>
                                          <p:spTgt spid="704210"/>
                                        </p:tgtEl>
                                        <p:attrNameLst>
                                          <p:attrName>style.visibility</p:attrName>
                                        </p:attrNameLst>
                                      </p:cBhvr>
                                      <p:to>
                                        <p:strVal val="visible"/>
                                      </p:to>
                                    </p:set>
                                    <p:animEffect transition="in" filter="strips(downRight)">
                                      <p:cBhvr>
                                        <p:cTn id="50" dur="500"/>
                                        <p:tgtEl>
                                          <p:spTgt spid="704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190" grpId="0" animBg="1"/>
      <p:bldP spid="704191" grpId="0" animBg="1"/>
      <p:bldP spid="704192" grpId="0" animBg="1"/>
      <p:bldP spid="704204" grpId="0" animBg="1"/>
      <p:bldP spid="704205" grpId="0" animBg="1"/>
      <p:bldP spid="704206" grpId="0" animBg="1"/>
      <p:bldP spid="704207" grpId="0" animBg="1"/>
      <p:bldP spid="704208" grpId="0" animBg="1"/>
      <p:bldP spid="704209" grpId="0" animBg="1"/>
      <p:bldP spid="704210"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1162" name="AutoShape 10"/>
          <p:cNvSpPr>
            <a:spLocks noChangeArrowheads="1"/>
          </p:cNvSpPr>
          <p:nvPr/>
        </p:nvSpPr>
        <p:spPr bwMode="auto">
          <a:xfrm>
            <a:off x="6707188" y="5528569"/>
            <a:ext cx="2132012" cy="1110177"/>
          </a:xfrm>
          <a:prstGeom prst="chevron">
            <a:avLst>
              <a:gd name="adj" fmla="val 2389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الجامات</a:t>
            </a:r>
            <a:endParaRPr kumimoji="0" lang="en-US" sz="1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2643" name="Rectangle 2"/>
          <p:cNvSpPr>
            <a:spLocks noGrp="1" noChangeArrowheads="1"/>
          </p:cNvSpPr>
          <p:nvPr>
            <p:ph type="title" idx="4294967295"/>
          </p:nvPr>
        </p:nvSpPr>
        <p:spPr>
          <a:xfrm>
            <a:off x="283337" y="109235"/>
            <a:ext cx="7772400" cy="1186173"/>
          </a:xfrm>
          <a:solidFill>
            <a:schemeClr val="tx1"/>
          </a:solidFill>
        </p:spPr>
        <p:txBody>
          <a:bodyPr/>
          <a:lstStyle/>
          <a:p>
            <a:r>
              <a:rPr lang="ar-SA" sz="4000">
                <a:solidFill>
                  <a:srgbClr val="FFFFFF"/>
                </a:solidFill>
                <a:latin typeface="Arial" charset="0"/>
                <a:ea typeface="ＭＳ Ｐゴシック" charset="0"/>
                <a:cs typeface="ＭＳ Ｐゴシック" charset="0"/>
              </a:rPr>
              <a:t>مشاكل في التلخيص
</a:t>
            </a:r>
            <a:endParaRPr lang="en-US" sz="4000">
              <a:solidFill>
                <a:srgbClr val="FFFFFF"/>
              </a:solidFill>
              <a:latin typeface="Arial" charset="0"/>
              <a:ea typeface="ＭＳ Ｐゴシック" charset="0"/>
              <a:cs typeface="ＭＳ Ｐゴシック" charset="0"/>
            </a:endParaRPr>
          </a:p>
        </p:txBody>
      </p:sp>
      <p:sp>
        <p:nvSpPr>
          <p:cNvPr id="561155" name="Text Box 3"/>
          <p:cNvSpPr txBox="1">
            <a:spLocks noChangeArrowheads="1"/>
          </p:cNvSpPr>
          <p:nvPr/>
        </p:nvSpPr>
        <p:spPr bwMode="auto">
          <a:xfrm>
            <a:off x="283337" y="2721470"/>
            <a:ext cx="8320087" cy="14487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400" b="0" i="0" u="none" strike="noStrike" kern="1200" cap="none" spc="0" normalizeH="0" baseline="0" noProof="0" dirty="0">
                <a:ln>
                  <a:noFill/>
                </a:ln>
                <a:solidFill>
                  <a:srgbClr val="000000"/>
                </a:solidFill>
                <a:effectLst/>
                <a:uLnTx/>
                <a:uFillTx/>
                <a:latin typeface="Comic Sans MS" charset="0"/>
                <a:ea typeface="ＭＳ Ｐゴシック" charset="0"/>
              </a:rPr>
              <a:t>"إن أقوى حجة لرأي الخلاصة هي ملاحظة المشاهد المشتركة المتكررة للدينونة الاستهلاكية والخلاص الموجودة في أقسام مختلفة في جميع أنحاء الكتاب" 
</a:t>
            </a:r>
            <a:endParaRPr kumimoji="0" lang="en-US" sz="1600" b="0" i="0" u="none" strike="noStrike" kern="1200" cap="none" spc="0" normalizeH="0" baseline="0" noProof="0" dirty="0">
              <a:ln>
                <a:noFill/>
              </a:ln>
              <a:solidFill>
                <a:srgbClr val="000000"/>
              </a:solidFill>
              <a:effectLst/>
              <a:uLnTx/>
              <a:uFillTx/>
              <a:latin typeface="Comic Sans MS"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ar-SA" sz="1600" b="0" i="0" u="none" strike="noStrike" kern="1200" cap="none" spc="0" normalizeH="0" baseline="0" noProof="0" dirty="0" err="1">
                <a:ln>
                  <a:noFill/>
                </a:ln>
                <a:solidFill>
                  <a:srgbClr val="000000"/>
                </a:solidFill>
                <a:effectLst/>
                <a:uLnTx/>
                <a:uFillTx/>
                <a:latin typeface="Comic Sans MS" charset="0"/>
                <a:ea typeface="ＭＳ Ｐゴシック" charset="0"/>
              </a:rPr>
              <a:t>ج</a:t>
            </a:r>
            <a:r>
              <a:rPr kumimoji="0" lang="ar-SA" sz="1600" b="0" i="0" u="none" strike="noStrike" kern="1200" cap="none" spc="0" normalizeH="0" baseline="0" noProof="0" dirty="0">
                <a:ln>
                  <a:noFill/>
                </a:ln>
                <a:solidFill>
                  <a:srgbClr val="000000"/>
                </a:solidFill>
                <a:effectLst/>
                <a:uLnTx/>
                <a:uFillTx/>
                <a:latin typeface="Comic Sans MS" charset="0"/>
                <a:ea typeface="ＭＳ Ｐゴシック" charset="0"/>
              </a:rPr>
              <a:t>. ك. بيل، كتاب الرؤيا، جي جي تي سي (غراند </a:t>
            </a:r>
            <a:r>
              <a:rPr kumimoji="0" lang="ar-SA" sz="1600" b="0" i="0" u="none" strike="noStrike" kern="1200" cap="none" spc="0" normalizeH="0" baseline="0" noProof="0" dirty="0" err="1">
                <a:ln>
                  <a:noFill/>
                </a:ln>
                <a:solidFill>
                  <a:srgbClr val="000000"/>
                </a:solidFill>
                <a:effectLst/>
                <a:uLnTx/>
                <a:uFillTx/>
                <a:latin typeface="Comic Sans MS" charset="0"/>
                <a:ea typeface="ＭＳ Ｐゴシック" charset="0"/>
              </a:rPr>
              <a:t>رابيدز</a:t>
            </a:r>
            <a:r>
              <a:rPr kumimoji="0" lang="ar-SA" sz="1600" b="0" i="0" u="none" strike="noStrike" kern="1200" cap="none" spc="0" normalizeH="0" baseline="0" noProof="0" dirty="0">
                <a:ln>
                  <a:noFill/>
                </a:ln>
                <a:solidFill>
                  <a:srgbClr val="000000"/>
                </a:solidFill>
                <a:effectLst/>
                <a:uLnTx/>
                <a:uFillTx/>
                <a:latin typeface="Comic Sans MS" charset="0"/>
                <a:ea typeface="ＭＳ Ｐゴシック" charset="0"/>
              </a:rPr>
              <a:t>: </a:t>
            </a:r>
            <a:r>
              <a:rPr kumimoji="0" lang="ar-SA" sz="1600" b="0" i="0" u="none" strike="noStrike" kern="1200" cap="none" spc="0" normalizeH="0" baseline="0" noProof="0" dirty="0" err="1">
                <a:ln>
                  <a:noFill/>
                </a:ln>
                <a:solidFill>
                  <a:srgbClr val="000000"/>
                </a:solidFill>
                <a:effectLst/>
                <a:uLnTx/>
                <a:uFillTx/>
                <a:latin typeface="Comic Sans MS" charset="0"/>
                <a:ea typeface="ＭＳ Ｐゴシック" charset="0"/>
              </a:rPr>
              <a:t>إردمانز</a:t>
            </a:r>
            <a:r>
              <a:rPr kumimoji="0" lang="ar-SA" sz="1600" b="0" i="0" u="none" strike="noStrike" kern="1200" cap="none" spc="0" normalizeH="0" baseline="0" noProof="0" dirty="0">
                <a:ln>
                  <a:noFill/>
                </a:ln>
                <a:solidFill>
                  <a:srgbClr val="000000"/>
                </a:solidFill>
                <a:effectLst/>
                <a:uLnTx/>
                <a:uFillTx/>
                <a:latin typeface="Comic Sans MS" charset="0"/>
                <a:ea typeface="ＭＳ Ｐゴシック" charset="0"/>
              </a:rPr>
              <a:t>، 1999)، 121</a:t>
            </a:r>
            <a:endParaRPr kumimoji="0" lang="en-US" sz="20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sp>
        <p:nvSpPr>
          <p:cNvPr id="561158" name="Text Box 6"/>
          <p:cNvSpPr txBox="1">
            <a:spLocks noChangeArrowheads="1"/>
          </p:cNvSpPr>
          <p:nvPr/>
        </p:nvSpPr>
        <p:spPr bwMode="auto">
          <a:xfrm>
            <a:off x="4069524" y="4569305"/>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742950" marR="0" lvl="1" indent="-28575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٣. الأحكام تتقدم وتشتد بشكل متزايد.</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61159" name="AutoShape 7"/>
          <p:cNvSpPr>
            <a:spLocks noChangeArrowheads="1"/>
          </p:cNvSpPr>
          <p:nvPr/>
        </p:nvSpPr>
        <p:spPr bwMode="auto">
          <a:xfrm>
            <a:off x="2820988" y="5850295"/>
            <a:ext cx="1454150" cy="466725"/>
          </a:xfrm>
          <a:prstGeom prst="chevron">
            <a:avLst>
              <a:gd name="adj" fmla="val 3536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الختوم</a:t>
            </a: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1161" name="AutoShape 9"/>
          <p:cNvSpPr>
            <a:spLocks noChangeArrowheads="1"/>
          </p:cNvSpPr>
          <p:nvPr/>
        </p:nvSpPr>
        <p:spPr bwMode="auto">
          <a:xfrm>
            <a:off x="4264025" y="5673970"/>
            <a:ext cx="2441575" cy="817789"/>
          </a:xfrm>
          <a:prstGeom prst="chevron">
            <a:avLst>
              <a:gd name="adj" fmla="val 32394"/>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rPr>
              <a:t>الأبواق</a:t>
            </a:r>
            <a:endParaRPr kumimoji="0" lang="en-US" sz="5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p:txBody>
      </p:sp>
      <p:grpSp>
        <p:nvGrpSpPr>
          <p:cNvPr id="2" name="Group 23"/>
          <p:cNvGrpSpPr>
            <a:grpSpLocks/>
          </p:cNvGrpSpPr>
          <p:nvPr/>
        </p:nvGrpSpPr>
        <p:grpSpPr bwMode="auto">
          <a:xfrm>
            <a:off x="533400" y="5640050"/>
            <a:ext cx="2209800" cy="768350"/>
            <a:chOff x="288" y="2544"/>
            <a:chExt cx="1392" cy="484"/>
          </a:xfrm>
        </p:grpSpPr>
        <p:sp>
          <p:nvSpPr>
            <p:cNvPr id="752650" name="Text Box 11"/>
            <p:cNvSpPr txBox="1">
              <a:spLocks noChangeArrowheads="1"/>
            </p:cNvSpPr>
            <p:nvPr/>
          </p:nvSpPr>
          <p:spPr bwMode="auto">
            <a:xfrm>
              <a:off x="288" y="2736"/>
              <a:ext cx="595" cy="2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دورات</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a:t>
              </a:r>
            </a:p>
          </p:txBody>
        </p:sp>
        <p:sp>
          <p:nvSpPr>
            <p:cNvPr id="752651" name="AutoShape 13"/>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2" name="Text Box 6"/>
          <p:cNvSpPr txBox="1">
            <a:spLocks noChangeArrowheads="1"/>
          </p:cNvSpPr>
          <p:nvPr/>
        </p:nvSpPr>
        <p:spPr bwMode="auto">
          <a:xfrm>
            <a:off x="2424918" y="1467874"/>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742950" marR="0" lvl="1" indent="-28575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dirty="0">
                <a:ln>
                  <a:noFill/>
                </a:ln>
                <a:solidFill>
                  <a:srgbClr val="000000"/>
                </a:solidFill>
                <a:effectLst/>
                <a:uLnTx/>
                <a:uFillTx/>
                <a:latin typeface="Comic Sans MS" charset="0"/>
                <a:ea typeface="ＭＳ Ｐゴシック" charset="0"/>
              </a:rPr>
              <a:t>١. أنظر الدحضات على يمين الرسم التخطيطي لتلخيص</a:t>
            </a:r>
            <a:endParaRPr kumimoji="0" lang="en-US" sz="20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sp>
        <p:nvSpPr>
          <p:cNvPr id="13" name="Text Box 6"/>
          <p:cNvSpPr txBox="1">
            <a:spLocks noChangeArrowheads="1"/>
          </p:cNvSpPr>
          <p:nvPr/>
        </p:nvSpPr>
        <p:spPr bwMode="auto">
          <a:xfrm>
            <a:off x="2743200" y="1963292"/>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742950" marR="0" lvl="1" indent="-28575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٢. هل تظهر عودة المسيح بشكل متكرر في الكتاب؟</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4" name="TextBox 9"/>
          <p:cNvSpPr txBox="1">
            <a:spLocks noChangeArrowheads="1"/>
          </p:cNvSpPr>
          <p:nvPr/>
        </p:nvSpPr>
        <p:spPr bwMode="auto">
          <a:xfrm>
            <a:off x="8227946" y="-5475"/>
            <a:ext cx="89951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٣٣٥</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ar-SA"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٣٣٧</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915727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1" nodeType="clickEffect">
                                  <p:stCondLst>
                                    <p:cond delay="0"/>
                                  </p:stCondLst>
                                  <p:childTnLst>
                                    <p:set>
                                      <p:cBhvr>
                                        <p:cTn id="14" dur="1" fill="hold">
                                          <p:stCondLst>
                                            <p:cond delay="0"/>
                                          </p:stCondLst>
                                        </p:cTn>
                                        <p:tgtEl>
                                          <p:spTgt spid="561155">
                                            <p:txEl>
                                              <p:pRg st="0" end="0"/>
                                            </p:txEl>
                                          </p:spTgt>
                                        </p:tgtEl>
                                        <p:attrNameLst>
                                          <p:attrName>style.visibility</p:attrName>
                                        </p:attrNameLst>
                                      </p:cBhvr>
                                      <p:to>
                                        <p:strVal val="visible"/>
                                      </p:to>
                                    </p:set>
                                    <p:animEffect transition="in" filter="blinds(horizontal)">
                                      <p:cBhvr>
                                        <p:cTn id="15" dur="500"/>
                                        <p:tgtEl>
                                          <p:spTgt spid="561155">
                                            <p:txEl>
                                              <p:pRg st="0" end="0"/>
                                            </p:txEl>
                                          </p:spTgt>
                                        </p:tgtEl>
                                      </p:cBhvr>
                                    </p:animEffect>
                                  </p:childTnLst>
                                </p:cTn>
                              </p:par>
                              <p:par>
                                <p:cTn id="16" presetID="3" presetClass="entr" presetSubtype="10" fill="hold" grpId="1" nodeType="withEffect">
                                  <p:stCondLst>
                                    <p:cond delay="0"/>
                                  </p:stCondLst>
                                  <p:childTnLst>
                                    <p:set>
                                      <p:cBhvr>
                                        <p:cTn id="17" dur="1" fill="hold">
                                          <p:stCondLst>
                                            <p:cond delay="0"/>
                                          </p:stCondLst>
                                        </p:cTn>
                                        <p:tgtEl>
                                          <p:spTgt spid="561155">
                                            <p:txEl>
                                              <p:pRg st="1" end="1"/>
                                            </p:txEl>
                                          </p:spTgt>
                                        </p:tgtEl>
                                        <p:attrNameLst>
                                          <p:attrName>style.visibility</p:attrName>
                                        </p:attrNameLst>
                                      </p:cBhvr>
                                      <p:to>
                                        <p:strVal val="visible"/>
                                      </p:to>
                                    </p:set>
                                    <p:animEffect transition="in" filter="blinds(horizontal)">
                                      <p:cBhvr>
                                        <p:cTn id="18" dur="500"/>
                                        <p:tgtEl>
                                          <p:spTgt spid="561155">
                                            <p:txEl>
                                              <p:pRg st="1" end="1"/>
                                            </p:txEl>
                                          </p:spTgt>
                                        </p:tgtEl>
                                      </p:cBhvr>
                                    </p:animEffect>
                                  </p:childTnLst>
                                </p:cTn>
                              </p:par>
                              <p:par>
                                <p:cTn id="19" presetID="1" presetClass="entr" presetSubtype="0" fill="hold" grpId="0" nodeType="withEffect">
                                  <p:stCondLst>
                                    <p:cond delay="0"/>
                                  </p:stCondLst>
                                  <p:childTnLst>
                                    <p:set>
                                      <p:cBhvr>
                                        <p:cTn id="20" dur="1" fill="hold">
                                          <p:stCondLst>
                                            <p:cond delay="499"/>
                                          </p:stCondLst>
                                        </p:cTn>
                                        <p:tgtEl>
                                          <p:spTgt spid="561155">
                                            <p:txEl>
                                              <p:pRg st="1" end="1"/>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561158">
                                            <p:txEl>
                                              <p:pRg st="0" end="0"/>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61159"/>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561161"/>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611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1162" grpId="0" animBg="1"/>
      <p:bldP spid="561155" grpId="0" build="p" autoUpdateAnimBg="0"/>
      <p:bldP spid="561155" grpId="1" uiExpand="1" build="allAtOnce"/>
      <p:bldP spid="561158" grpId="0" build="p" autoUpdateAnimBg="0"/>
      <p:bldP spid="561159" grpId="0" animBg="1"/>
      <p:bldP spid="561161" grpId="0" animBg="1"/>
      <p:bldP spid="12" grpId="0" build="p" autoUpdateAnimBg="0"/>
      <p:bldP spid="13" grpId="0" build="p"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NatGeo Photo of the Day 2010 - eyjafjallajokull-volcano-lightning-iceland_26742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29093" y="0"/>
            <a:ext cx="7693582" cy="849093"/>
          </a:xfrm>
        </p:spPr>
        <p:txBody>
          <a:bodyPr/>
          <a:lstStyle/>
          <a:p>
            <a:r>
              <a:rPr lang="ar-SA">
                <a:effectLst>
                  <a:glow rad="203200">
                    <a:schemeClr val="bg1">
                      <a:alpha val="75000"/>
                    </a:schemeClr>
                  </a:glow>
                </a:effectLst>
              </a:rPr>
              <a:t>نقد نظرية التلخيص</a:t>
            </a:r>
            <a:endParaRPr lang="en-US">
              <a:effectLst>
                <a:glow rad="203200">
                  <a:schemeClr val="bg1">
                    <a:alpha val="75000"/>
                  </a:schemeClr>
                </a:glow>
              </a:effectLst>
            </a:endParaRPr>
          </a:p>
        </p:txBody>
      </p:sp>
      <p:sp>
        <p:nvSpPr>
          <p:cNvPr id="6" name="Rectangle 5"/>
          <p:cNvSpPr/>
          <p:nvPr/>
        </p:nvSpPr>
        <p:spPr>
          <a:xfrm>
            <a:off x="2906774" y="1269919"/>
            <a:ext cx="6192904" cy="5016758"/>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600" b="0" i="0" u="none" strike="noStrike" kern="1200" cap="none" spc="0" normalizeH="0" baseline="30000" noProof="0">
                <a:ln>
                  <a:noFill/>
                </a:ln>
                <a:solidFill>
                  <a:srgbClr val="FFFFFF"/>
                </a:solidFill>
                <a:effectLst/>
                <a:uLnTx/>
                <a:uFillTx/>
                <a:latin typeface="Arial Black"/>
                <a:ea typeface="ＭＳ Ｐゴシック"/>
                <a:cs typeface="+mn-cs"/>
              </a:rPr>
              <a:t>١٢ </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وَنَظَرْتُ لَمَّا فَتَحَ </a:t>
            </a:r>
            <a:r>
              <a:rPr kumimoji="0" lang="ar-SA" sz="3600" b="0" i="0" u="none" strike="noStrike" kern="1200" cap="none" spc="0" normalizeH="0" baseline="0" noProof="0" err="1">
                <a:ln>
                  <a:noFill/>
                </a:ln>
                <a:solidFill>
                  <a:srgbClr val="FFFFFF"/>
                </a:solidFill>
                <a:effectLst/>
                <a:uLnTx/>
                <a:uFillTx/>
                <a:latin typeface="Arial Black"/>
                <a:ea typeface="ＭＳ Ｐゴシック"/>
                <a:cs typeface="+mn-cs"/>
              </a:rPr>
              <a:t>ٱلْخَتْمَ</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err="1">
                <a:ln>
                  <a:noFill/>
                </a:ln>
                <a:solidFill>
                  <a:srgbClr val="FFFFFF"/>
                </a:solidFill>
                <a:effectLst/>
                <a:uLnTx/>
                <a:uFillTx/>
                <a:latin typeface="Arial Black"/>
                <a:ea typeface="ＭＳ Ｐゴシック"/>
                <a:cs typeface="+mn-cs"/>
              </a:rPr>
              <a:t>ٱلسَّادِسَ</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وَإِذَا </a:t>
            </a:r>
            <a:r>
              <a:rPr kumimoji="0" lang="ar-SA" sz="3600" b="0" i="0" u="none" strike="noStrike" kern="1200" cap="none" spc="0" normalizeH="0" baseline="0" noProof="0">
                <a:ln>
                  <a:noFill/>
                </a:ln>
                <a:solidFill>
                  <a:srgbClr val="FFFF00"/>
                </a:solidFill>
                <a:effectLst/>
                <a:uLnTx/>
                <a:uFillTx/>
                <a:latin typeface="Arial Black"/>
                <a:ea typeface="ＭＳ Ｐゴシック"/>
                <a:cs typeface="+mn-cs"/>
              </a:rPr>
              <a:t>زَلْزَلَةٌ</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عَظِيمَةٌ حَدَثَتْ، </a:t>
            </a:r>
            <a:r>
              <a:rPr kumimoji="0" lang="ar-SA" sz="3600" b="0" i="0" u="none" strike="noStrike" kern="1200" cap="none" spc="0" normalizeH="0" baseline="0" noProof="0" err="1">
                <a:ln>
                  <a:noFill/>
                </a:ln>
                <a:solidFill>
                  <a:srgbClr val="FFFFFF"/>
                </a:solidFill>
                <a:effectLst/>
                <a:uLnTx/>
                <a:uFillTx/>
                <a:latin typeface="Arial Black"/>
                <a:ea typeface="ＭＳ Ｐゴシック"/>
                <a:cs typeface="+mn-cs"/>
              </a:rPr>
              <a:t>وَٱلشَّمْسُ</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صَارَتْ سَوْدَاءَ كَمِسْحٍ مِنْ شَعْرٍ، </a:t>
            </a:r>
            <a:r>
              <a:rPr kumimoji="0" lang="ar-SA" sz="3600" b="0" i="0" u="none" strike="noStrike" kern="1200" cap="none" spc="0" normalizeH="0" baseline="0" noProof="0" err="1">
                <a:ln>
                  <a:noFill/>
                </a:ln>
                <a:solidFill>
                  <a:srgbClr val="FFFFFF"/>
                </a:solidFill>
                <a:effectLst/>
                <a:uLnTx/>
                <a:uFillTx/>
                <a:latin typeface="Arial Black"/>
                <a:ea typeface="ＭＳ Ｐゴシック"/>
                <a:cs typeface="+mn-cs"/>
              </a:rPr>
              <a:t>وَٱلْقَمَرُ</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صَارَ </a:t>
            </a:r>
            <a:r>
              <a:rPr kumimoji="0" lang="ar-SA" sz="3600" b="0" i="0" u="none" strike="noStrike" kern="1200" cap="none" spc="0" normalizeH="0" baseline="0" noProof="0" err="1">
                <a:ln>
                  <a:noFill/>
                </a:ln>
                <a:solidFill>
                  <a:srgbClr val="FFFFFF"/>
                </a:solidFill>
                <a:effectLst/>
                <a:uLnTx/>
                <a:uFillTx/>
                <a:latin typeface="Arial Black"/>
                <a:ea typeface="ＭＳ Ｐゴシック"/>
                <a:cs typeface="+mn-cs"/>
              </a:rPr>
              <a:t>كَٱلدَّمِ</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30000" noProof="0">
                <a:ln>
                  <a:noFill/>
                </a:ln>
                <a:solidFill>
                  <a:srgbClr val="FFFFFF"/>
                </a:solidFill>
                <a:effectLst/>
                <a:uLnTx/>
                <a:uFillTx/>
                <a:latin typeface="Arial Black"/>
                <a:ea typeface="ＭＳ Ｐゴシック"/>
                <a:cs typeface="+mn-cs"/>
              </a:rPr>
              <a:t>١٣ </a:t>
            </a:r>
            <a:r>
              <a:rPr kumimoji="0" lang="ar-SA" sz="3600" b="0" i="0" u="none" strike="noStrike" kern="1200" cap="none" spc="0" normalizeH="0" baseline="0" noProof="0">
                <a:ln>
                  <a:noFill/>
                </a:ln>
                <a:solidFill>
                  <a:srgbClr val="FFFF00"/>
                </a:solidFill>
                <a:effectLst/>
                <a:uLnTx/>
                <a:uFillTx/>
                <a:latin typeface="Arial Black"/>
                <a:ea typeface="ＭＳ Ｐゴシック"/>
                <a:cs typeface="+mn-cs"/>
              </a:rPr>
              <a:t>وَنُجُومُ</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err="1">
                <a:ln>
                  <a:noFill/>
                </a:ln>
                <a:solidFill>
                  <a:srgbClr val="FFFFFF"/>
                </a:solidFill>
                <a:effectLst/>
                <a:uLnTx/>
                <a:uFillTx/>
                <a:latin typeface="Arial Black"/>
                <a:ea typeface="ＭＳ Ｐゴシック"/>
                <a:cs typeface="+mn-cs"/>
              </a:rPr>
              <a:t>ٱلسَّمَاءِ</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سَقَطَتْ إِلَى </a:t>
            </a:r>
            <a:r>
              <a:rPr kumimoji="0" lang="ar-SA" sz="3600" b="0" i="0" u="none" strike="noStrike" kern="1200" cap="none" spc="0" normalizeH="0" baseline="0" noProof="0" err="1">
                <a:ln>
                  <a:noFill/>
                </a:ln>
                <a:solidFill>
                  <a:srgbClr val="FFFFFF"/>
                </a:solidFill>
                <a:effectLst/>
                <a:uLnTx/>
                <a:uFillTx/>
                <a:latin typeface="Arial Black"/>
                <a:ea typeface="ＭＳ Ｐゴシック"/>
                <a:cs typeface="+mn-cs"/>
              </a:rPr>
              <a:t>ٱلْأَرْضِ</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كَمَا تَطْرَحُ شَجَرَةُ </a:t>
            </a:r>
            <a:r>
              <a:rPr kumimoji="0" lang="ar-SA" sz="3600" b="0" i="0" u="none" strike="noStrike" kern="1200" cap="none" spc="0" normalizeH="0" baseline="0" noProof="0" err="1">
                <a:ln>
                  <a:noFill/>
                </a:ln>
                <a:solidFill>
                  <a:srgbClr val="FFFFFF"/>
                </a:solidFill>
                <a:effectLst/>
                <a:uLnTx/>
                <a:uFillTx/>
                <a:latin typeface="Arial Black"/>
                <a:ea typeface="ＭＳ Ｐゴシック"/>
                <a:cs typeface="+mn-cs"/>
              </a:rPr>
              <a:t>ٱلتِّينِ</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err="1">
                <a:ln>
                  <a:noFill/>
                </a:ln>
                <a:solidFill>
                  <a:srgbClr val="FFFFFF"/>
                </a:solidFill>
                <a:effectLst/>
                <a:uLnTx/>
                <a:uFillTx/>
                <a:latin typeface="Arial Black"/>
                <a:ea typeface="ＭＳ Ｐゴシック"/>
                <a:cs typeface="+mn-cs"/>
              </a:rPr>
              <a:t>سُقَاطَهَا</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إِذَا هَزَّتْهَا رِيحٌ عَظِيمَةٌ. </a:t>
            </a:r>
            <a:r>
              <a:rPr kumimoji="0" lang="ar-SA" sz="3600" b="0" i="0" u="none" strike="noStrike" kern="1200" cap="none" spc="0" normalizeH="0" baseline="30000" noProof="0">
                <a:ln>
                  <a:noFill/>
                </a:ln>
                <a:solidFill>
                  <a:srgbClr val="FFFFFF"/>
                </a:solidFill>
                <a:effectLst/>
                <a:uLnTx/>
                <a:uFillTx/>
                <a:latin typeface="Arial Black"/>
                <a:ea typeface="ＭＳ Ｐゴシック"/>
                <a:cs typeface="+mn-cs"/>
              </a:rPr>
              <a:t>١٤ </a:t>
            </a:r>
            <a:r>
              <a:rPr kumimoji="0" lang="ar-SA" sz="3600" b="0" i="0" u="none" strike="noStrike" kern="1200" cap="none" spc="0" normalizeH="0" baseline="0" noProof="0" err="1">
                <a:ln>
                  <a:noFill/>
                </a:ln>
                <a:solidFill>
                  <a:srgbClr val="FFFFFF"/>
                </a:solidFill>
                <a:effectLst/>
                <a:uLnTx/>
                <a:uFillTx/>
                <a:latin typeface="Arial Black"/>
                <a:ea typeface="ＭＳ Ｐゴシック"/>
                <a:cs typeface="+mn-cs"/>
              </a:rPr>
              <a:t>وَ</a:t>
            </a:r>
            <a:r>
              <a:rPr kumimoji="0" lang="ar-SA" sz="3600" b="0" i="0" u="none" strike="noStrike" kern="1200" cap="none" spc="0" normalizeH="0" baseline="0" noProof="0" err="1">
                <a:ln>
                  <a:noFill/>
                </a:ln>
                <a:solidFill>
                  <a:srgbClr val="FFFF00"/>
                </a:solidFill>
                <a:effectLst/>
                <a:uLnTx/>
                <a:uFillTx/>
                <a:latin typeface="Arial Black"/>
                <a:ea typeface="ＭＳ Ｐゴシック"/>
                <a:cs typeface="+mn-cs"/>
              </a:rPr>
              <a:t>ٱلسَّمَاءُ</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err="1">
                <a:ln>
                  <a:noFill/>
                </a:ln>
                <a:solidFill>
                  <a:srgbClr val="FFFFFF"/>
                </a:solidFill>
                <a:effectLst/>
                <a:uLnTx/>
                <a:uFillTx/>
                <a:latin typeface="Arial Black"/>
                <a:ea typeface="ＭＳ Ｐゴシック"/>
                <a:cs typeface="+mn-cs"/>
              </a:rPr>
              <a:t>ٱنْفَلَقَتْ</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 كَدَرْجٍ مُلْتَفٍّ، وَكُلُّ </a:t>
            </a:r>
            <a:r>
              <a:rPr kumimoji="0" lang="ar-SA" sz="3600" b="0" i="0" u="none" strike="noStrike" kern="1200" cap="none" spc="0" normalizeH="0" baseline="0" noProof="0">
                <a:ln>
                  <a:noFill/>
                </a:ln>
                <a:solidFill>
                  <a:srgbClr val="FFFF00"/>
                </a:solidFill>
                <a:effectLst/>
                <a:uLnTx/>
                <a:uFillTx/>
                <a:latin typeface="Arial Black"/>
                <a:ea typeface="ＭＳ Ｐゴシック"/>
                <a:cs typeface="+mn-cs"/>
              </a:rPr>
              <a:t>جَبَلٍ وَجَزِيرَةٍ </a:t>
            </a:r>
            <a:r>
              <a:rPr kumimoji="0" lang="ar-SA" sz="3600" b="0" i="0" u="none" strike="noStrike" kern="1200" cap="none" spc="0" normalizeH="0" baseline="0" noProof="0">
                <a:ln>
                  <a:noFill/>
                </a:ln>
                <a:solidFill>
                  <a:srgbClr val="FFFFFF"/>
                </a:solidFill>
                <a:effectLst/>
                <a:uLnTx/>
                <a:uFillTx/>
                <a:latin typeface="Arial Black"/>
                <a:ea typeface="ＭＳ Ｐゴシック"/>
                <a:cs typeface="+mn-cs"/>
              </a:rPr>
              <a:t>تَزَحْزَحَا مِنْ مَوْضِعِهِمَا</a:t>
            </a:r>
            <a:r>
              <a:rPr kumimoji="0" lang="ar-SA" sz="1800" b="0" i="0" u="none" strike="noStrike" kern="1200" cap="none" spc="0" normalizeH="0" baseline="0" noProof="0">
                <a:ln>
                  <a:noFill/>
                </a:ln>
                <a:solidFill>
                  <a:srgbClr val="FFFFFF"/>
                </a:solidFill>
                <a:effectLst/>
                <a:uLnTx/>
                <a:uFillTx/>
                <a:latin typeface="Arial Black"/>
                <a:ea typeface="ＭＳ Ｐゴシック"/>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a:ln>
                  <a:noFill/>
                </a:ln>
                <a:solidFill>
                  <a:srgbClr val="FFFFFF"/>
                </a:solidFill>
                <a:effectLst>
                  <a:glow rad="203200">
                    <a:srgbClr val="000000">
                      <a:alpha val="75000"/>
                    </a:srgbClr>
                  </a:glow>
                </a:effectLst>
                <a:uLnTx/>
                <a:uFillTx/>
                <a:latin typeface="Arial"/>
                <a:ea typeface="ＭＳ Ｐゴシック" charset="0"/>
                <a:cs typeface="Arial"/>
              </a:rPr>
              <a:t>(٦: ١٢-١٤)</a:t>
            </a:r>
            <a:endParaRPr kumimoji="0" lang="en-US" sz="3200" b="1" i="0" u="none" strike="noStrike" kern="1200" cap="none" spc="0" normalizeH="0" baseline="0" noProof="0">
              <a:ln>
                <a:noFill/>
              </a:ln>
              <a:solidFill>
                <a:srgbClr val="FFFFFF"/>
              </a:solidFill>
              <a:effectLst>
                <a:glow rad="203200">
                  <a:srgbClr val="000000">
                    <a:alpha val="75000"/>
                  </a:srgbClr>
                </a:glow>
              </a:effectLst>
              <a:uLnTx/>
              <a:uFillTx/>
              <a:latin typeface="Arial"/>
              <a:ea typeface="ＭＳ Ｐゴシック" charset="0"/>
              <a:cs typeface="Arial"/>
            </a:endParaRPr>
          </a:p>
        </p:txBody>
      </p:sp>
      <p:sp>
        <p:nvSpPr>
          <p:cNvPr id="7" name="Text Box 60"/>
          <p:cNvSpPr txBox="1">
            <a:spLocks noChangeArrowheads="1"/>
          </p:cNvSpPr>
          <p:nvPr/>
        </p:nvSpPr>
        <p:spPr bwMode="auto">
          <a:xfrm>
            <a:off x="8437561" y="34322"/>
            <a:ext cx="614569" cy="402291"/>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a:ln>
                  <a:noFill/>
                </a:ln>
                <a:solidFill>
                  <a:srgbClr val="FFFFFF"/>
                </a:solidFill>
                <a:effectLst/>
                <a:uLnTx/>
                <a:uFillTx/>
                <a:latin typeface="Arial"/>
                <a:ea typeface="Osaka" charset="0"/>
                <a:cs typeface="Arial"/>
              </a:rPr>
              <a:t>٣٣٦</a:t>
            </a:r>
            <a:endParaRPr kumimoji="0" lang="en-US" sz="2000" b="1" i="0" u="none" strike="noStrike" kern="1200" cap="none" spc="0" normalizeH="0" baseline="0" noProof="0">
              <a:ln>
                <a:noFill/>
              </a:ln>
              <a:solidFill>
                <a:srgbClr val="FFFFFF"/>
              </a:solidFill>
              <a:effectLst/>
              <a:uLnTx/>
              <a:uFillTx/>
              <a:latin typeface="Arial"/>
              <a:ea typeface="Osaka" charset="0"/>
              <a:cs typeface="Arial"/>
            </a:endParaRPr>
          </a:p>
        </p:txBody>
      </p:sp>
      <p:sp>
        <p:nvSpPr>
          <p:cNvPr id="8" name="Rounded Rectangular Callout 7"/>
          <p:cNvSpPr/>
          <p:nvPr/>
        </p:nvSpPr>
        <p:spPr bwMode="auto">
          <a:xfrm flipH="1">
            <a:off x="83860" y="954986"/>
            <a:ext cx="2609946" cy="981363"/>
          </a:xfrm>
          <a:prstGeom prst="wedgeRoundRectCallout">
            <a:avLst>
              <a:gd name="adj1" fmla="val -66288"/>
              <a:gd name="adj2" fmla="val 82500"/>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حتى زلزال ١٦:١٨-٢٠ أسوأ
</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ＭＳ Ｐゴシック" charset="0"/>
            </a:endParaRPr>
          </a:p>
        </p:txBody>
      </p:sp>
      <p:sp>
        <p:nvSpPr>
          <p:cNvPr id="9" name="Rounded Rectangular Callout 8"/>
          <p:cNvSpPr/>
          <p:nvPr/>
        </p:nvSpPr>
        <p:spPr bwMode="auto">
          <a:xfrm flipH="1">
            <a:off x="83860" y="5232437"/>
            <a:ext cx="2863303" cy="1429361"/>
          </a:xfrm>
          <a:prstGeom prst="wedgeRoundRectCallout">
            <a:avLst>
              <a:gd name="adj1" fmla="val -108129"/>
              <a:gd name="adj2" fmla="val -39885"/>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وحتى ٦: ١٦ لا يزال هناك بعض الجبال (را. ١٦، ٢٠ "كل جزيرة وجبل هرب")
</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ＭＳ Ｐゴシック" charset="0"/>
            </a:endParaRPr>
          </a:p>
        </p:txBody>
      </p:sp>
      <p:sp>
        <p:nvSpPr>
          <p:cNvPr id="10" name="Rounded Rectangular Callout 9"/>
          <p:cNvSpPr/>
          <p:nvPr/>
        </p:nvSpPr>
        <p:spPr bwMode="auto">
          <a:xfrm flipH="1">
            <a:off x="83860" y="2380803"/>
            <a:ext cx="2609946" cy="981363"/>
          </a:xfrm>
          <a:prstGeom prst="wedgeRoundRectCallout">
            <a:avLst>
              <a:gd name="adj1" fmla="val -85108"/>
              <a:gd name="adj2" fmla="val 71512"/>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في الواقع وابل النيزك كما انه لا تسقط كل النجوم
</a:t>
            </a:r>
            <a:endParaRPr kumimoji="0" lang="en-US" sz="2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ＭＳ Ｐゴシック" charset="0"/>
            </a:endParaRPr>
          </a:p>
        </p:txBody>
      </p:sp>
      <p:sp>
        <p:nvSpPr>
          <p:cNvPr id="11" name="Rounded Rectangular Callout 10"/>
          <p:cNvSpPr/>
          <p:nvPr/>
        </p:nvSpPr>
        <p:spPr bwMode="auto">
          <a:xfrm flipH="1">
            <a:off x="83860" y="3806620"/>
            <a:ext cx="2609946" cy="981363"/>
          </a:xfrm>
          <a:prstGeom prst="wedgeRoundRectCallout">
            <a:avLst>
              <a:gd name="adj1" fmla="val -65829"/>
              <a:gd name="adj2" fmla="val 61744"/>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حتى السماء لم تستبدل بعد ٢١: ١
</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1442695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down)">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down)">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9" grpId="0" animBg="1"/>
      <p:bldP spid="10" grpId="0" animBg="1"/>
      <p:bldP spid="11"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descr="NatGeo Photo of the Day 2010 - baobab-trees-tanzania_21019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02093" y="86580"/>
            <a:ext cx="8092188" cy="1515181"/>
          </a:xfrm>
        </p:spPr>
        <p:txBody>
          <a:bodyPr/>
          <a:lstStyle/>
          <a:p>
            <a:r>
              <a:rPr lang="ar-SA" sz="4000" b="1" dirty="0">
                <a:solidFill>
                  <a:srgbClr val="FFFFFF"/>
                </a:solidFill>
                <a:effectLst>
                  <a:glow rad="203200">
                    <a:schemeClr val="bg1">
                      <a:alpha val="75000"/>
                    </a:schemeClr>
                  </a:glow>
                </a:effectLst>
              </a:rPr>
              <a:t>هل </a:t>
            </a:r>
            <a:r>
              <a:rPr lang="ar-JO" sz="4000" b="1" dirty="0">
                <a:solidFill>
                  <a:srgbClr val="FFFFFF"/>
                </a:solidFill>
                <a:effectLst>
                  <a:glow rad="203200">
                    <a:schemeClr val="bg1">
                      <a:alpha val="75000"/>
                    </a:schemeClr>
                  </a:glow>
                </a:effectLst>
              </a:rPr>
              <a:t>الإ</a:t>
            </a:r>
            <a:r>
              <a:rPr lang="ar-SA" sz="4000" b="1" dirty="0">
                <a:solidFill>
                  <a:srgbClr val="FFFFFF"/>
                </a:solidFill>
                <a:effectLst>
                  <a:glow rad="203200">
                    <a:schemeClr val="bg1">
                      <a:alpha val="75000"/>
                    </a:schemeClr>
                  </a:glow>
                </a:effectLst>
              </a:rPr>
              <a:t>صحاحات ٤-٢٢ تشير الى العصر الحالي؟</a:t>
            </a:r>
            <a:endParaRPr lang="en-US" sz="4000" b="1" dirty="0">
              <a:solidFill>
                <a:srgbClr val="FFFFFF"/>
              </a:solidFill>
              <a:effectLst>
                <a:glow rad="203200">
                  <a:schemeClr val="bg1">
                    <a:alpha val="75000"/>
                  </a:schemeClr>
                </a:glow>
              </a:effectLst>
            </a:endParaRPr>
          </a:p>
        </p:txBody>
      </p:sp>
      <p:sp>
        <p:nvSpPr>
          <p:cNvPr id="7" name="Text Box 60"/>
          <p:cNvSpPr txBox="1">
            <a:spLocks noChangeArrowheads="1"/>
          </p:cNvSpPr>
          <p:nvPr/>
        </p:nvSpPr>
        <p:spPr bwMode="auto">
          <a:xfrm>
            <a:off x="8394281" y="34322"/>
            <a:ext cx="701131"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a:ea typeface="Osaka" charset="0"/>
                <a:cs typeface="Arial"/>
              </a:rPr>
              <a:t>٣٣٩</a:t>
            </a:r>
            <a:endParaRPr kumimoji="0" lang="en-US" sz="2000" b="1" i="0" u="none" strike="noStrike" kern="1200" cap="none" spc="0" normalizeH="0" baseline="0" noProof="0">
              <a:ln>
                <a:noFill/>
              </a:ln>
              <a:solidFill>
                <a:srgbClr val="FFFFFF"/>
              </a:solidFill>
              <a:effectLst/>
              <a:uLnTx/>
              <a:uFillTx/>
              <a:latin typeface="Arial"/>
              <a:ea typeface="Osaka" charset="0"/>
              <a:cs typeface="Arial"/>
            </a:endParaRPr>
          </a:p>
        </p:txBody>
      </p:sp>
      <p:sp>
        <p:nvSpPr>
          <p:cNvPr id="13" name="Title 1"/>
          <p:cNvSpPr txBox="1">
            <a:spLocks/>
          </p:cNvSpPr>
          <p:nvPr/>
        </p:nvSpPr>
        <p:spPr bwMode="auto">
          <a:xfrm>
            <a:off x="119270" y="1731634"/>
            <a:ext cx="8897729" cy="3737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742950" marR="0" lvl="0" indent="-742950" algn="r" defTabSz="914400" rtl="1" eaLnBrk="0" fontAlgn="base" latinLnBrk="0" hangingPunct="0">
              <a:lnSpc>
                <a:spcPct val="100000"/>
              </a:lnSpc>
              <a:spcBef>
                <a:spcPct val="0"/>
              </a:spcBef>
              <a:spcAft>
                <a:spcPct val="0"/>
              </a:spcAft>
              <a:buClrTx/>
              <a:buSzTx/>
              <a:buFontTx/>
              <a:buNone/>
              <a:defRPr/>
            </a:pPr>
            <a:r>
              <a:rPr kumimoji="0" lang="ar-SA" sz="3200" b="1" i="0" u="none" strike="noStrike" kern="1200" cap="none" spc="0" normalizeH="0" baseline="0" noProof="0" dirty="0" err="1">
                <a:ln>
                  <a:noFill/>
                </a:ln>
                <a:solidFill>
                  <a:srgbClr val="FFFFFF"/>
                </a:solidFill>
                <a:effectLst>
                  <a:glow rad="203200">
                    <a:srgbClr val="000000">
                      <a:alpha val="75000"/>
                    </a:srgbClr>
                  </a:glow>
                </a:effectLst>
                <a:uLnTx/>
                <a:uFillTx/>
                <a:latin typeface="Arial"/>
                <a:ea typeface="ＭＳ Ｐゴシック"/>
                <a:cs typeface="Arial"/>
              </a:rPr>
              <a:t>أ</a:t>
            </a:r>
            <a:r>
              <a:rPr kumimoji="0" lang="ar-SA"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rPr>
              <a:t>)</a:t>
            </a:r>
            <a:r>
              <a:rPr kumimoji="0" lang="en-US"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rPr>
              <a:t>	</a:t>
            </a:r>
            <a:r>
              <a:rPr kumimoji="0" lang="ar-SA"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rPr>
              <a:t> متى مات ٢٥٪ من سكان العالم (٦: ٨)</a:t>
            </a:r>
            <a:endParaRPr kumimoji="0" lang="en-US"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endParaRPr>
          </a:p>
          <a:p>
            <a:pPr marL="742950" marR="0" lvl="0" indent="-742950" algn="r" defTabSz="914400" rtl="1" eaLnBrk="0" fontAlgn="base" latinLnBrk="0" hangingPunct="0">
              <a:lnSpc>
                <a:spcPct val="100000"/>
              </a:lnSpc>
              <a:spcBef>
                <a:spcPct val="0"/>
              </a:spcBef>
              <a:spcAft>
                <a:spcPct val="0"/>
              </a:spcAft>
              <a:buClrTx/>
              <a:buSzTx/>
              <a:buFontTx/>
              <a:buNone/>
              <a:defRPr/>
            </a:pPr>
            <a:r>
              <a:rPr kumimoji="0" lang="ar-SA"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rPr>
              <a:t>ب)</a:t>
            </a:r>
            <a:r>
              <a:rPr kumimoji="0" lang="en-US"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rPr>
              <a:t>	</a:t>
            </a:r>
            <a:r>
              <a:rPr kumimoji="0" lang="ar-SA"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rPr>
              <a:t> متى كان هناك جيش قوامه ٢٠٠ مليون (٩: ١٦؛ ١٦: ١٢-١٤)؟</a:t>
            </a:r>
            <a:endParaRPr kumimoji="0" lang="en-US"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endParaRPr>
          </a:p>
          <a:p>
            <a:pPr marL="742950" marR="0" lvl="0" indent="-742950" algn="r" defTabSz="914400" rtl="1" eaLnBrk="0" fontAlgn="base" latinLnBrk="0" hangingPunct="0">
              <a:lnSpc>
                <a:spcPct val="100000"/>
              </a:lnSpc>
              <a:spcBef>
                <a:spcPct val="0"/>
              </a:spcBef>
              <a:spcAft>
                <a:spcPct val="0"/>
              </a:spcAft>
              <a:buClrTx/>
              <a:buSzTx/>
              <a:buFontTx/>
              <a:buNone/>
              <a:defRPr/>
            </a:pPr>
            <a:r>
              <a:rPr kumimoji="0" lang="ar-SA" sz="3200" b="1" i="0" u="none" strike="noStrike" kern="1200" cap="none" spc="0" normalizeH="0" baseline="0" noProof="0" dirty="0" err="1">
                <a:ln>
                  <a:noFill/>
                </a:ln>
                <a:solidFill>
                  <a:srgbClr val="FFFFFF"/>
                </a:solidFill>
                <a:effectLst>
                  <a:glow rad="203200">
                    <a:srgbClr val="000000">
                      <a:alpha val="75000"/>
                    </a:srgbClr>
                  </a:glow>
                </a:effectLst>
                <a:uLnTx/>
                <a:uFillTx/>
                <a:latin typeface="Arial"/>
                <a:ea typeface="ＭＳ Ｐゴシック"/>
                <a:cs typeface="Arial"/>
              </a:rPr>
              <a:t>ت</a:t>
            </a:r>
            <a:r>
              <a:rPr kumimoji="0" lang="ar-SA"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rPr>
              <a:t>) </a:t>
            </a:r>
            <a:r>
              <a:rPr kumimoji="0" lang="en-US"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rPr>
              <a:t>	</a:t>
            </a:r>
            <a:r>
              <a:rPr kumimoji="0" lang="ar-SA"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rPr>
              <a:t>متى شهد الإنسان برداً يزن ٧٥ رطلاً (١٦: ٢١)؟</a:t>
            </a:r>
            <a:endParaRPr kumimoji="0" lang="en-US" sz="3200" b="1" i="0" u="none" strike="noStrike" kern="1200" cap="none" spc="0" normalizeH="0" baseline="0" noProof="0" dirty="0">
              <a:ln>
                <a:noFill/>
              </a:ln>
              <a:solidFill>
                <a:srgbClr val="FFFFFF"/>
              </a:solidFill>
              <a:effectLst>
                <a:glow rad="203200">
                  <a:srgbClr val="000000">
                    <a:alpha val="75000"/>
                  </a:srgbClr>
                </a:glow>
              </a:effectLst>
              <a:uLnTx/>
              <a:uFillTx/>
              <a:latin typeface="Arial"/>
              <a:ea typeface="ＭＳ Ｐゴシック"/>
              <a:cs typeface="Arial"/>
            </a:endParaRPr>
          </a:p>
        </p:txBody>
      </p:sp>
    </p:spTree>
    <p:extLst>
      <p:ext uri="{BB962C8B-B14F-4D97-AF65-F5344CB8AC3E}">
        <p14:creationId xmlns:p14="http://schemas.microsoft.com/office/powerpoint/2010/main" val="1736083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1000" fill="hold"/>
                                        <p:tgtEl>
                                          <p:spTgt spid="13">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13">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1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3">
                                            <p:txEl>
                                              <p:pRg st="1" end="1"/>
                                            </p:txEl>
                                          </p:spTgt>
                                        </p:tgtEl>
                                        <p:attrNameLst>
                                          <p:attrName>style.visibility</p:attrName>
                                        </p:attrNameLst>
                                      </p:cBhvr>
                                      <p:to>
                                        <p:strVal val="visible"/>
                                      </p:to>
                                    </p:set>
                                    <p:anim calcmode="lin" valueType="num">
                                      <p:cBhvr>
                                        <p:cTn id="14" dur="1000" fill="hold"/>
                                        <p:tgtEl>
                                          <p:spTgt spid="13">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13">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1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p:cTn id="21" dur="1000" fill="hold"/>
                                        <p:tgtEl>
                                          <p:spTgt spid="13">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1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idx="4294967295"/>
          </p:nvPr>
        </p:nvSpPr>
        <p:spPr>
          <a:xfrm>
            <a:off x="685800" y="-152400"/>
            <a:ext cx="7772400" cy="1143000"/>
          </a:xfrm>
          <a:effectLst>
            <a:outerShdw blurRad="38100" dist="35921" dir="2700000" algn="ctr" rotWithShape="0">
              <a:srgbClr val="000013">
                <a:alpha val="99962"/>
              </a:srgbClr>
            </a:outerShdw>
          </a:effectLst>
        </p:spPr>
        <p:txBody>
          <a:bodyPr/>
          <a:lstStyle/>
          <a:p>
            <a:pPr eaLnBrk="1" hangingPunct="1">
              <a:defRPr/>
            </a:pPr>
            <a:r>
              <a:rPr lang="ar-SA" dirty="0"/>
              <a:t>محتويات الدينونة</a:t>
            </a:r>
            <a:endParaRPr lang="en-US" dirty="0"/>
          </a:p>
        </p:txBody>
      </p:sp>
      <p:graphicFrame>
        <p:nvGraphicFramePr>
          <p:cNvPr id="564227" name="Group 3"/>
          <p:cNvGraphicFramePr>
            <a:graphicFrameLocks noGrp="1"/>
          </p:cNvGraphicFramePr>
          <p:nvPr>
            <p:ph type="tbl" idx="4294967295"/>
          </p:nvPr>
        </p:nvGraphicFramePr>
        <p:xfrm>
          <a:off x="0" y="990600"/>
          <a:ext cx="9144000" cy="5264150"/>
        </p:xfrm>
        <a:graphic>
          <a:graphicData uri="http://schemas.openxmlformats.org/drawingml/2006/table">
            <a:tbl>
              <a:tblPr/>
              <a:tblGrid>
                <a:gridCol w="390525">
                  <a:extLst>
                    <a:ext uri="{9D8B030D-6E8A-4147-A177-3AD203B41FA5}">
                      <a16:colId xmlns:a16="http://schemas.microsoft.com/office/drawing/2014/main" val="20000"/>
                    </a:ext>
                  </a:extLst>
                </a:gridCol>
                <a:gridCol w="2962275">
                  <a:extLst>
                    <a:ext uri="{9D8B030D-6E8A-4147-A177-3AD203B41FA5}">
                      <a16:colId xmlns:a16="http://schemas.microsoft.com/office/drawing/2014/main" val="20001"/>
                    </a:ext>
                  </a:extLst>
                </a:gridCol>
                <a:gridCol w="3133725">
                  <a:extLst>
                    <a:ext uri="{9D8B030D-6E8A-4147-A177-3AD203B41FA5}">
                      <a16:colId xmlns:a16="http://schemas.microsoft.com/office/drawing/2014/main" val="20002"/>
                    </a:ext>
                  </a:extLst>
                </a:gridCol>
                <a:gridCol w="2657475">
                  <a:extLst>
                    <a:ext uri="{9D8B030D-6E8A-4147-A177-3AD203B41FA5}">
                      <a16:colId xmlns:a16="http://schemas.microsoft.com/office/drawing/2014/main" val="20003"/>
                    </a:ext>
                  </a:extLst>
                </a:gridCol>
              </a:tblGrid>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a:ea typeface="Osaka" charset="-128"/>
                          <a:cs typeface="Arial"/>
                        </a:rPr>
                        <a:t>ختوم</a:t>
                      </a:r>
                      <a:endParaRPr kumimoji="0" lang="en-US" sz="20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أبواق</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جامات</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0"/>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١</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FF0000"/>
                          </a:solidFill>
                          <a:effectLst/>
                          <a:latin typeface="Arial"/>
                          <a:ea typeface="Osaka" charset="-128"/>
                          <a:cs typeface="Arial"/>
                        </a:rPr>
                        <a:t>ابيض: غالب</a:t>
                      </a:r>
                      <a:endParaRPr kumimoji="0" lang="en-US" sz="1800" b="1" i="0" u="none" strike="noStrike" cap="none" normalizeH="0" baseline="0">
                        <a:ln>
                          <a:noFill/>
                        </a:ln>
                        <a:solidFill>
                          <a:srgbClr val="FF0000"/>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البرد والنار: ١/٣ الغطاء النباتي</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القروح</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٢</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الأحمر: الحرب</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a:ea typeface="Osaka" charset="-128"/>
                          <a:cs typeface="Arial"/>
                        </a:rPr>
                        <a:t>النار: ١/٣ مخلوقات بحري</a:t>
                      </a:r>
                      <a:r>
                        <a:rPr kumimoji="0" lang="ar-JO" sz="1800" b="1" i="0" u="none" strike="noStrike" cap="none" normalizeH="0" baseline="0" dirty="0">
                          <a:ln>
                            <a:noFill/>
                          </a:ln>
                          <a:solidFill>
                            <a:srgbClr val="FFCCFF"/>
                          </a:solidFill>
                          <a:effectLst/>
                          <a:latin typeface="Arial"/>
                          <a:ea typeface="Osaka" charset="-128"/>
                          <a:cs typeface="Arial"/>
                        </a:rPr>
                        <a:t>َّ</a:t>
                      </a:r>
                      <a:r>
                        <a:rPr kumimoji="0" lang="ar-SA" sz="1800" b="1" i="0" u="none" strike="noStrike" cap="none" normalizeH="0" baseline="0" dirty="0">
                          <a:ln>
                            <a:noFill/>
                          </a:ln>
                          <a:solidFill>
                            <a:srgbClr val="FFCCFF"/>
                          </a:solidFill>
                          <a:effectLst/>
                          <a:latin typeface="Arial"/>
                          <a:ea typeface="Osaka" charset="-128"/>
                          <a:cs typeface="Arial"/>
                        </a:rPr>
                        <a:t>ة</a:t>
                      </a:r>
                      <a:endParaRPr kumimoji="0" lang="en-US" sz="1800" b="1" i="0" u="none" strike="noStrike" cap="none" normalizeH="0" baseline="0" dirty="0">
                        <a:ln>
                          <a:noFill/>
                        </a:ln>
                        <a:solidFill>
                          <a:srgbClr val="FFCCFF"/>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a:ea typeface="Osaka" charset="-128"/>
                          <a:cs typeface="Arial"/>
                        </a:rPr>
                        <a:t>البحر إلى الدم</a:t>
                      </a:r>
                      <a:endParaRPr kumimoji="0" lang="en-US" sz="1800" b="1" i="0" u="none" strike="noStrike" cap="none" normalizeH="0" baseline="0" dirty="0">
                        <a:ln>
                          <a:noFill/>
                        </a:ln>
                        <a:solidFill>
                          <a:srgbClr val="FFCCFF"/>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extLst>
                  <a:ext uri="{0D108BD9-81ED-4DB2-BD59-A6C34878D82A}">
                    <a16:rowId xmlns:a16="http://schemas.microsoft.com/office/drawing/2014/main" val="10002"/>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٣</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الأسود: المجاعة</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a:ea typeface="Osaka" charset="-128"/>
                          <a:cs typeface="Arial"/>
                        </a:rPr>
                        <a:t>نجمة: ١/٣ المياه العذبة</a:t>
                      </a:r>
                      <a:endParaRPr kumimoji="0" lang="en-US" sz="1800" b="1" i="0" u="none" strike="noStrike" cap="none" normalizeH="0" baseline="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a:ea typeface="Osaka" charset="-128"/>
                          <a:cs typeface="Arial"/>
                        </a:rPr>
                        <a:t>المياه العذبة إلي الدم</a:t>
                      </a:r>
                      <a:endParaRPr kumimoji="0" lang="en-US" sz="1800" b="1" i="0" u="none" strike="noStrike" cap="none" normalizeH="0" baseline="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٤</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شاحب: الموت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DFFEE"/>
                          </a:solidFill>
                          <a:effectLst/>
                          <a:latin typeface="Arial"/>
                          <a:ea typeface="Osaka" charset="-128"/>
                          <a:cs typeface="Arial"/>
                        </a:rPr>
                        <a:t>الظلام: ١/٣ الشمس و القمر والنجوم</a:t>
                      </a:r>
                      <a:endParaRPr kumimoji="0" lang="en-US" sz="1800" b="1" i="0" u="none" strike="noStrike" cap="none" normalizeH="0" baseline="0" dirty="0">
                        <a:ln>
                          <a:noFill/>
                        </a:ln>
                        <a:solidFill>
                          <a:srgbClr val="FDFFEE"/>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FDFFEE"/>
                          </a:solidFill>
                          <a:effectLst/>
                          <a:latin typeface="Arial"/>
                          <a:ea typeface="Osaka" charset="-128"/>
                          <a:cs typeface="Arial"/>
                        </a:rPr>
                        <a:t>الشمس تحرق الناس</a:t>
                      </a:r>
                      <a:endParaRPr kumimoji="0" lang="en-US" sz="1800" b="1" i="0" u="none" strike="noStrike" cap="none" normalizeH="0" baseline="0">
                        <a:ln>
                          <a:noFill/>
                        </a:ln>
                        <a:solidFill>
                          <a:srgbClr val="FDFFEE"/>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extLst>
                  <a:ext uri="{0D108BD9-81ED-4DB2-BD59-A6C34878D82A}">
                    <a16:rowId xmlns:a16="http://schemas.microsoft.com/office/drawing/2014/main" val="10004"/>
                  </a:ext>
                </a:extLst>
              </a:tr>
              <a:tr h="459337">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(الأبواق ٥-٧ هي الويلات)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5"/>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٥</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طم</a:t>
                      </a:r>
                      <a:r>
                        <a:rPr kumimoji="0" lang="ar-JO" sz="1800" b="1" i="0" u="none" strike="noStrike" cap="none" normalizeH="0" baseline="0" dirty="0">
                          <a:ln>
                            <a:noFill/>
                          </a:ln>
                          <a:solidFill>
                            <a:schemeClr val="tx1"/>
                          </a:solidFill>
                          <a:effectLst/>
                          <a:latin typeface="Arial"/>
                          <a:ea typeface="Osaka" charset="-128"/>
                          <a:cs typeface="Arial"/>
                        </a:rPr>
                        <a:t>أ</a:t>
                      </a:r>
                      <a:r>
                        <a:rPr kumimoji="0" lang="ar-SA" sz="1800" b="1" i="0" u="none" strike="noStrike" cap="none" normalizeH="0" baseline="0" dirty="0">
                          <a:ln>
                            <a:noFill/>
                          </a:ln>
                          <a:solidFill>
                            <a:schemeClr val="tx1"/>
                          </a:solidFill>
                          <a:effectLst/>
                          <a:latin typeface="Arial"/>
                          <a:ea typeface="Osaka" charset="-128"/>
                          <a:cs typeface="Arial"/>
                        </a:rPr>
                        <a:t>نة: الشهداء</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ويل ١: الجراد</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مملكة الوحش المظلمة</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6"/>
                  </a:ext>
                </a:extLst>
              </a:tr>
              <a:tr h="56826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٦</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الغضب: زلزال، علامات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a:ea typeface="Osaka" charset="-128"/>
                          <a:cs typeface="Arial"/>
                        </a:rPr>
                        <a:t>ويل ٢: الفرات الإعداد</a:t>
                      </a:r>
                      <a:endParaRPr kumimoji="0" lang="en-US" sz="1800" b="1" i="0" u="none" strike="noStrike" cap="none" normalizeH="0" baseline="0" dirty="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a:ea typeface="Osaka" charset="-128"/>
                          <a:cs typeface="Arial"/>
                        </a:rPr>
                        <a:t>جفاف نهر الفرات</a:t>
                      </a:r>
                      <a:endParaRPr kumimoji="0" lang="en-US" sz="1800" b="1" i="0" u="none" strike="noStrike" cap="none" normalizeH="0" baseline="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extLst>
                  <a:ext uri="{0D108BD9-81ED-4DB2-BD59-A6C34878D82A}">
                    <a16:rowId xmlns:a16="http://schemas.microsoft.com/office/drawing/2014/main" val="10007"/>
                  </a:ext>
                </a:extLst>
              </a:tr>
              <a:tr h="46191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128"/>
                          <a:cs typeface="Arial"/>
                        </a:rPr>
                        <a:t>(</a:t>
                      </a:r>
                      <a:r>
                        <a:rPr kumimoji="0" lang="ar-SA" sz="1800" b="1" i="0" u="none" strike="noStrike" cap="none" normalizeH="0" baseline="0">
                          <a:ln>
                            <a:noFill/>
                          </a:ln>
                          <a:solidFill>
                            <a:schemeClr val="tx1"/>
                          </a:solidFill>
                          <a:effectLst/>
                          <a:latin typeface="Arial"/>
                          <a:ea typeface="Osaka" charset="-128"/>
                          <a:cs typeface="Arial"/>
                        </a:rPr>
                        <a:t>١٤٤.٠٠٠ مختومين</a:t>
                      </a:r>
                      <a:r>
                        <a:rPr kumimoji="0" lang="en-US" sz="1800" b="1" i="0" u="none" strike="noStrike" cap="none" normalizeH="0" baseline="0">
                          <a:ln>
                            <a:noFill/>
                          </a:ln>
                          <a:solidFill>
                            <a:schemeClr val="tx1"/>
                          </a:solidFill>
                          <a:effectLst/>
                          <a:latin typeface="Arial"/>
                          <a:ea typeface="Osaka" charset="-128"/>
                          <a:cs typeface="Arial"/>
                        </a:rPr>
                        <a:t>)</a:t>
                      </a: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بوق  ٧ = غموض</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8"/>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٧</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١/٢ ساعة صمت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ويل ٣: النصر وشيك</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زلزال وبرد</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9"/>
                  </a:ext>
                </a:extLst>
              </a:tr>
            </a:tbl>
          </a:graphicData>
        </a:graphic>
      </p:graphicFrame>
      <p:sp>
        <p:nvSpPr>
          <p:cNvPr id="822332" name="Text Box 60"/>
          <p:cNvSpPr txBox="1">
            <a:spLocks noChangeArrowheads="1"/>
          </p:cNvSpPr>
          <p:nvPr/>
        </p:nvSpPr>
        <p:spPr bwMode="auto">
          <a:xfrm>
            <a:off x="8445773" y="0"/>
            <a:ext cx="701131"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66"/>
                </a:solidFill>
                <a:effectLst/>
                <a:uLnTx/>
                <a:uFillTx/>
                <a:latin typeface="Arial"/>
                <a:ea typeface="Osaka" charset="0"/>
                <a:cs typeface="Arial"/>
              </a:rPr>
              <a:t>٣٣٧</a:t>
            </a:r>
            <a:endParaRPr kumimoji="0" lang="en-US" sz="2000" b="1" i="0" u="none" strike="noStrike" kern="1200" cap="none" spc="0" normalizeH="0" baseline="0" noProof="0">
              <a:ln>
                <a:noFill/>
              </a:ln>
              <a:solidFill>
                <a:srgbClr val="FFFF66"/>
              </a:solidFill>
              <a:effectLst/>
              <a:uLnTx/>
              <a:uFillTx/>
              <a:latin typeface="Arial"/>
              <a:ea typeface="Osaka" charset="0"/>
              <a:cs typeface="Arial"/>
            </a:endParaRPr>
          </a:p>
        </p:txBody>
      </p:sp>
      <p:sp>
        <p:nvSpPr>
          <p:cNvPr id="822335" name="Text Box 63"/>
          <p:cNvSpPr txBox="1">
            <a:spLocks noChangeArrowheads="1"/>
          </p:cNvSpPr>
          <p:nvPr/>
        </p:nvSpPr>
        <p:spPr bwMode="auto">
          <a:xfrm rot="16200000">
            <a:off x="142077" y="2265215"/>
            <a:ext cx="922345"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defPPr>
              <a:defRPr lang="en-US"/>
            </a:defPPr>
            <a:lvl1pPr marR="0" lvl="0" indent="0" algn="ctr" defTabSz="914400" eaLnBrk="0" fontAlgn="base" hangingPunct="0">
              <a:lnSpc>
                <a:spcPct val="100000"/>
              </a:lnSpc>
              <a:spcBef>
                <a:spcPct val="0"/>
              </a:spcBef>
              <a:spcAft>
                <a:spcPct val="0"/>
              </a:spcAft>
              <a:buClrTx/>
              <a:buSzTx/>
              <a:buFontTx/>
              <a:buNone/>
              <a:tabLst/>
              <a:defRPr kumimoji="0" sz="5400" b="1" i="0" u="none" strike="noStrike" cap="none" spc="140" normalizeH="0">
                <a:ln>
                  <a:noFill/>
                </a:ln>
                <a:solidFill>
                  <a:srgbClr val="FFCCFF"/>
                </a:solidFill>
                <a:effectLst/>
                <a:uLnTx/>
                <a:uFillTx/>
                <a:latin typeface="Arial" panose="020B0604020202020204" pitchFamily="34" charset="0"/>
                <a:ea typeface="Osaka" charset="0"/>
                <a:cs typeface="Arial" panose="020B0604020202020204" pitchFamily="34" charset="0"/>
              </a:defRPr>
            </a:lvl1pPr>
            <a:lvl2pPr marL="37931725" indent="-37474525">
              <a:defRPr sz="2400">
                <a:latin typeface="Comic Sans MS" charset="0"/>
                <a:ea typeface="ＭＳ Ｐゴシック" charset="0"/>
              </a:defRPr>
            </a:lvl2pPr>
            <a:lvl3pPr>
              <a:defRPr sz="2400">
                <a:latin typeface="Comic Sans MS" charset="0"/>
                <a:ea typeface="ＭＳ Ｐゴシック" charset="0"/>
              </a:defRPr>
            </a:lvl3pPr>
            <a:lvl4pPr>
              <a:defRPr sz="2400">
                <a:latin typeface="Comic Sans MS" charset="0"/>
                <a:ea typeface="ＭＳ Ｐゴシック" charset="0"/>
              </a:defRPr>
            </a:lvl4pPr>
            <a:lvl5pPr>
              <a:defRPr sz="2400">
                <a:latin typeface="Comic Sans MS" charset="0"/>
                <a:ea typeface="ＭＳ Ｐゴシック" charset="0"/>
              </a:defRPr>
            </a:lvl5pPr>
            <a:lvl6pPr marL="457200" eaLnBrk="0" fontAlgn="base" hangingPunct="0">
              <a:spcBef>
                <a:spcPct val="0"/>
              </a:spcBef>
              <a:spcAft>
                <a:spcPct val="0"/>
              </a:spcAft>
              <a:defRPr sz="2400">
                <a:latin typeface="Comic Sans MS" charset="0"/>
                <a:ea typeface="ＭＳ Ｐゴシック" charset="0"/>
              </a:defRPr>
            </a:lvl6pPr>
            <a:lvl7pPr marL="914400" eaLnBrk="0" fontAlgn="base" hangingPunct="0">
              <a:spcBef>
                <a:spcPct val="0"/>
              </a:spcBef>
              <a:spcAft>
                <a:spcPct val="0"/>
              </a:spcAft>
              <a:defRPr sz="2400">
                <a:latin typeface="Comic Sans MS" charset="0"/>
                <a:ea typeface="ＭＳ Ｐゴシック" charset="0"/>
              </a:defRPr>
            </a:lvl7pPr>
            <a:lvl8pPr marL="1371600" eaLnBrk="0" fontAlgn="base" hangingPunct="0">
              <a:spcBef>
                <a:spcPct val="0"/>
              </a:spcBef>
              <a:spcAft>
                <a:spcPct val="0"/>
              </a:spcAft>
              <a:defRPr sz="2400">
                <a:latin typeface="Comic Sans MS" charset="0"/>
                <a:ea typeface="ＭＳ Ｐゴシック" charset="0"/>
              </a:defRPr>
            </a:lvl8pPr>
            <a:lvl9pPr marL="1828800" eaLnBrk="0" fontAlgn="base" hangingPunct="0">
              <a:spcBef>
                <a:spcPct val="0"/>
              </a:spcBef>
              <a:spcAft>
                <a:spcPct val="0"/>
              </a:spcAft>
              <a:defRPr sz="2400">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rPr>
              <a:t>أحصنة</a:t>
            </a:r>
            <a:endParaRPr kumimoji="0" lang="en-US" sz="5400" b="1" i="0"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endParaRPr>
          </a:p>
        </p:txBody>
      </p:sp>
      <p:sp>
        <p:nvSpPr>
          <p:cNvPr id="753725" name="Text Box 64"/>
          <p:cNvSpPr txBox="1">
            <a:spLocks noChangeArrowheads="1"/>
          </p:cNvSpPr>
          <p:nvPr/>
        </p:nvSpPr>
        <p:spPr bwMode="auto">
          <a:xfrm>
            <a:off x="0" y="6551613"/>
            <a:ext cx="9144000" cy="2791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مقتبس من روبرت كروماكي</a:t>
            </a:r>
            <a:r>
              <a:rPr kumimoji="0" lang="en-US" sz="1200" b="0" i="0" u="none" strike="noStrike" kern="1200" cap="none" spc="0" normalizeH="0" baseline="0" noProof="0" dirty="0" err="1">
                <a:ln>
                  <a:noFill/>
                </a:ln>
                <a:solidFill>
                  <a:srgbClr val="FFFF66"/>
                </a:solidFill>
                <a:effectLst/>
                <a:uLnTx/>
                <a:uFillTx/>
                <a:latin typeface="Comic Sans MS" charset="0"/>
                <a:ea typeface="Osaka" charset="0"/>
                <a:cs typeface="Osaka" charset="0"/>
              </a:rPr>
              <a:t>i</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العهد الجديد</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مسح </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واين هاوس، التسلسل لزمني والخلفيَّة الرسوم البيانيَّة للعهد الجديد، ١٩</a:t>
            </a:r>
            <a:endPar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endParaRPr>
          </a:p>
        </p:txBody>
      </p:sp>
      <p:sp>
        <p:nvSpPr>
          <p:cNvPr id="822339" name="Text Box 67"/>
          <p:cNvSpPr txBox="1">
            <a:spLocks noChangeArrowheads="1"/>
          </p:cNvSpPr>
          <p:nvPr/>
        </p:nvSpPr>
        <p:spPr bwMode="auto">
          <a:xfrm rot="16200000">
            <a:off x="2195897" y="4831970"/>
            <a:ext cx="2142699" cy="702860"/>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rPr>
              <a:t>ويلات</a:t>
            </a:r>
            <a:endParaRPr kumimoji="0" lang="en-US" sz="5400" b="0" i="0" u="none" strike="noStrike" kern="1200" cap="none" spc="14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2" name="Text Box 64">
            <a:extLst>
              <a:ext uri="{FF2B5EF4-FFF2-40B4-BE49-F238E27FC236}">
                <a16:creationId xmlns:a16="http://schemas.microsoft.com/office/drawing/2014/main" id="{DCC1792D-C411-943E-7BB7-A2ED862F33AF}"/>
              </a:ext>
            </a:extLst>
          </p:cNvPr>
          <p:cNvSpPr txBox="1">
            <a:spLocks noChangeArrowheads="1"/>
          </p:cNvSpPr>
          <p:nvPr/>
        </p:nvSpPr>
        <p:spPr bwMode="auto">
          <a:xfrm>
            <a:off x="2987824" y="838200"/>
            <a:ext cx="4680520" cy="461665"/>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ختم متى 24: 5-9 يوازي: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nvGrpSpPr>
          <p:cNvPr id="3" name="Group 73">
            <a:extLst>
              <a:ext uri="{FF2B5EF4-FFF2-40B4-BE49-F238E27FC236}">
                <a16:creationId xmlns:a16="http://schemas.microsoft.com/office/drawing/2014/main" id="{3BA30CB9-24BF-190D-D5EE-BEABA7B83371}"/>
              </a:ext>
            </a:extLst>
          </p:cNvPr>
          <p:cNvGrpSpPr>
            <a:grpSpLocks/>
          </p:cNvGrpSpPr>
          <p:nvPr/>
        </p:nvGrpSpPr>
        <p:grpSpPr bwMode="auto">
          <a:xfrm>
            <a:off x="2987824" y="1447800"/>
            <a:ext cx="3657600" cy="457200"/>
            <a:chOff x="1824" y="912"/>
            <a:chExt cx="2304" cy="288"/>
          </a:xfrm>
        </p:grpSpPr>
        <p:sp>
          <p:nvSpPr>
            <p:cNvPr id="4" name="Text Box 65">
              <a:extLst>
                <a:ext uri="{FF2B5EF4-FFF2-40B4-BE49-F238E27FC236}">
                  <a16:creationId xmlns:a16="http://schemas.microsoft.com/office/drawing/2014/main" id="{F360E3C3-22F2-2908-BCF7-042689033D04}"/>
                </a:ext>
              </a:extLst>
            </p:cNvPr>
            <p:cNvSpPr txBox="1">
              <a:spLocks noChangeArrowheads="1"/>
            </p:cNvSpPr>
            <p:nvPr/>
          </p:nvSpPr>
          <p:spPr bwMode="auto">
            <a:xfrm>
              <a:off x="2064" y="912"/>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المضلون (24: 5)</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 name="AutoShape 69">
              <a:extLst>
                <a:ext uri="{FF2B5EF4-FFF2-40B4-BE49-F238E27FC236}">
                  <a16:creationId xmlns:a16="http://schemas.microsoft.com/office/drawing/2014/main" id="{EF4F0C20-A1BE-B5F8-7711-70B23FF64269}"/>
                </a:ext>
              </a:extLst>
            </p:cNvPr>
            <p:cNvSpPr>
              <a:spLocks noChangeArrowheads="1"/>
            </p:cNvSpPr>
            <p:nvPr/>
          </p:nvSpPr>
          <p:spPr bwMode="auto">
            <a:xfrm>
              <a:off x="1824" y="100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6" name="Group 75">
            <a:extLst>
              <a:ext uri="{FF2B5EF4-FFF2-40B4-BE49-F238E27FC236}">
                <a16:creationId xmlns:a16="http://schemas.microsoft.com/office/drawing/2014/main" id="{45029BD0-5259-2710-9D32-0132653CEE3C}"/>
              </a:ext>
            </a:extLst>
          </p:cNvPr>
          <p:cNvGrpSpPr>
            <a:grpSpLocks/>
          </p:cNvGrpSpPr>
          <p:nvPr/>
        </p:nvGrpSpPr>
        <p:grpSpPr bwMode="auto">
          <a:xfrm>
            <a:off x="2987824" y="2616203"/>
            <a:ext cx="3657600" cy="461963"/>
            <a:chOff x="1824" y="1648"/>
            <a:chExt cx="2304" cy="291"/>
          </a:xfrm>
        </p:grpSpPr>
        <p:sp>
          <p:nvSpPr>
            <p:cNvPr id="7" name="Text Box 67">
              <a:extLst>
                <a:ext uri="{FF2B5EF4-FFF2-40B4-BE49-F238E27FC236}">
                  <a16:creationId xmlns:a16="http://schemas.microsoft.com/office/drawing/2014/main" id="{9989C16F-043D-96B5-9977-6D1630215AE9}"/>
                </a:ext>
              </a:extLst>
            </p:cNvPr>
            <p:cNvSpPr txBox="1">
              <a:spLocks noChangeArrowheads="1"/>
            </p:cNvSpPr>
            <p:nvPr/>
          </p:nvSpPr>
          <p:spPr bwMode="auto">
            <a:xfrm>
              <a:off x="2064" y="1648"/>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المجاعات (24: 7ب)</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 name="AutoShape 71">
              <a:extLst>
                <a:ext uri="{FF2B5EF4-FFF2-40B4-BE49-F238E27FC236}">
                  <a16:creationId xmlns:a16="http://schemas.microsoft.com/office/drawing/2014/main" id="{93E9B6B5-5B0C-5B0B-B439-FD745C1F9145}"/>
                </a:ext>
              </a:extLst>
            </p:cNvPr>
            <p:cNvSpPr>
              <a:spLocks noChangeArrowheads="1"/>
            </p:cNvSpPr>
            <p:nvPr/>
          </p:nvSpPr>
          <p:spPr bwMode="auto">
            <a:xfrm>
              <a:off x="1824" y="172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9" name="Group 77">
            <a:extLst>
              <a:ext uri="{FF2B5EF4-FFF2-40B4-BE49-F238E27FC236}">
                <a16:creationId xmlns:a16="http://schemas.microsoft.com/office/drawing/2014/main" id="{D809C482-ADF7-4095-F5C4-9DC017544325}"/>
              </a:ext>
            </a:extLst>
          </p:cNvPr>
          <p:cNvGrpSpPr>
            <a:grpSpLocks/>
          </p:cNvGrpSpPr>
          <p:nvPr/>
        </p:nvGrpSpPr>
        <p:grpSpPr bwMode="auto">
          <a:xfrm>
            <a:off x="2987824" y="4648202"/>
            <a:ext cx="5644456" cy="830263"/>
            <a:chOff x="1820" y="1648"/>
            <a:chExt cx="2107" cy="523"/>
          </a:xfrm>
        </p:grpSpPr>
        <p:sp>
          <p:nvSpPr>
            <p:cNvPr id="10" name="Text Box 78">
              <a:extLst>
                <a:ext uri="{FF2B5EF4-FFF2-40B4-BE49-F238E27FC236}">
                  <a16:creationId xmlns:a16="http://schemas.microsoft.com/office/drawing/2014/main" id="{E6438D23-63A2-1DFE-FAA6-A532FBAD0530}"/>
                </a:ext>
              </a:extLst>
            </p:cNvPr>
            <p:cNvSpPr txBox="1">
              <a:spLocks noChangeArrowheads="1"/>
            </p:cNvSpPr>
            <p:nvPr/>
          </p:nvSpPr>
          <p:spPr bwMode="auto">
            <a:xfrm>
              <a:off x="1962" y="1648"/>
              <a:ext cx="1965" cy="523"/>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الزلازل والفوضى العالمية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(24: 7ت، 10-13)</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AutoShape 79">
              <a:extLst>
                <a:ext uri="{FF2B5EF4-FFF2-40B4-BE49-F238E27FC236}">
                  <a16:creationId xmlns:a16="http://schemas.microsoft.com/office/drawing/2014/main" id="{2F8D4D0B-DFE8-3512-79C9-3CFA20255605}"/>
                </a:ext>
              </a:extLst>
            </p:cNvPr>
            <p:cNvSpPr>
              <a:spLocks noChangeArrowheads="1"/>
            </p:cNvSpPr>
            <p:nvPr/>
          </p:nvSpPr>
          <p:spPr bwMode="auto">
            <a:xfrm>
              <a:off x="1820" y="1718"/>
              <a:ext cx="253" cy="147"/>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12" name="Group 76">
            <a:extLst>
              <a:ext uri="{FF2B5EF4-FFF2-40B4-BE49-F238E27FC236}">
                <a16:creationId xmlns:a16="http://schemas.microsoft.com/office/drawing/2014/main" id="{6EAE43F1-70A0-862F-7251-341E317C8C00}"/>
              </a:ext>
            </a:extLst>
          </p:cNvPr>
          <p:cNvGrpSpPr>
            <a:grpSpLocks/>
          </p:cNvGrpSpPr>
          <p:nvPr/>
        </p:nvGrpSpPr>
        <p:grpSpPr bwMode="auto">
          <a:xfrm>
            <a:off x="2987824" y="4085088"/>
            <a:ext cx="3657600" cy="457200"/>
            <a:chOff x="1824" y="2016"/>
            <a:chExt cx="2304" cy="288"/>
          </a:xfrm>
        </p:grpSpPr>
        <p:sp>
          <p:nvSpPr>
            <p:cNvPr id="13" name="Text Box 68">
              <a:extLst>
                <a:ext uri="{FF2B5EF4-FFF2-40B4-BE49-F238E27FC236}">
                  <a16:creationId xmlns:a16="http://schemas.microsoft.com/office/drawing/2014/main" id="{3BF6F4D9-9CE5-DC53-F33B-EB83C0092B47}"/>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الشهداء (24: 9)</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4" name="AutoShape 72">
              <a:extLst>
                <a:ext uri="{FF2B5EF4-FFF2-40B4-BE49-F238E27FC236}">
                  <a16:creationId xmlns:a16="http://schemas.microsoft.com/office/drawing/2014/main" id="{417BFCF4-75E7-C039-4089-466E56D9DF9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15" name="Group 74">
            <a:extLst>
              <a:ext uri="{FF2B5EF4-FFF2-40B4-BE49-F238E27FC236}">
                <a16:creationId xmlns:a16="http://schemas.microsoft.com/office/drawing/2014/main" id="{29085B0E-E686-FAEE-802A-887536A32A4A}"/>
              </a:ext>
            </a:extLst>
          </p:cNvPr>
          <p:cNvGrpSpPr>
            <a:grpSpLocks/>
          </p:cNvGrpSpPr>
          <p:nvPr/>
        </p:nvGrpSpPr>
        <p:grpSpPr bwMode="auto">
          <a:xfrm>
            <a:off x="2987824" y="2078832"/>
            <a:ext cx="3657600" cy="461963"/>
            <a:chOff x="1824" y="1280"/>
            <a:chExt cx="2304" cy="291"/>
          </a:xfrm>
        </p:grpSpPr>
        <p:sp>
          <p:nvSpPr>
            <p:cNvPr id="16" name="Text Box 66">
              <a:extLst>
                <a:ext uri="{FF2B5EF4-FFF2-40B4-BE49-F238E27FC236}">
                  <a16:creationId xmlns:a16="http://schemas.microsoft.com/office/drawing/2014/main" id="{9908D98E-00D7-1359-C4CF-F27FEB2684E8}"/>
                </a:ext>
              </a:extLst>
            </p:cNvPr>
            <p:cNvSpPr txBox="1">
              <a:spLocks noChangeArrowheads="1"/>
            </p:cNvSpPr>
            <p:nvPr/>
          </p:nvSpPr>
          <p:spPr bwMode="auto">
            <a:xfrm>
              <a:off x="2064" y="1280"/>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الحروب (24: 6-7أ)</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7" name="AutoShape 70">
              <a:extLst>
                <a:ext uri="{FF2B5EF4-FFF2-40B4-BE49-F238E27FC236}">
                  <a16:creationId xmlns:a16="http://schemas.microsoft.com/office/drawing/2014/main" id="{5DE2DE9F-2747-98C3-F0A8-529AD74275AE}"/>
                </a:ext>
              </a:extLst>
            </p:cNvPr>
            <p:cNvSpPr>
              <a:spLocks noChangeArrowheads="1"/>
            </p:cNvSpPr>
            <p:nvPr/>
          </p:nvSpPr>
          <p:spPr bwMode="auto">
            <a:xfrm>
              <a:off x="1824" y="134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18" name="Group 76">
            <a:extLst>
              <a:ext uri="{FF2B5EF4-FFF2-40B4-BE49-F238E27FC236}">
                <a16:creationId xmlns:a16="http://schemas.microsoft.com/office/drawing/2014/main" id="{EA916B9E-C427-3378-2F18-D8AA7A55E19B}"/>
              </a:ext>
            </a:extLst>
          </p:cNvPr>
          <p:cNvGrpSpPr>
            <a:grpSpLocks/>
          </p:cNvGrpSpPr>
          <p:nvPr/>
        </p:nvGrpSpPr>
        <p:grpSpPr bwMode="auto">
          <a:xfrm>
            <a:off x="2987824" y="3200400"/>
            <a:ext cx="3657600" cy="457200"/>
            <a:chOff x="1824" y="2016"/>
            <a:chExt cx="2304" cy="288"/>
          </a:xfrm>
        </p:grpSpPr>
        <p:sp>
          <p:nvSpPr>
            <p:cNvPr id="19" name="Text Box 68">
              <a:extLst>
                <a:ext uri="{FF2B5EF4-FFF2-40B4-BE49-F238E27FC236}">
                  <a16:creationId xmlns:a16="http://schemas.microsoft.com/office/drawing/2014/main" id="{FAF13C25-1086-3718-6CBA-1C97D23B6F41}"/>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الموت (24: 9)</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 name="AutoShape 72">
              <a:extLst>
                <a:ext uri="{FF2B5EF4-FFF2-40B4-BE49-F238E27FC236}">
                  <a16:creationId xmlns:a16="http://schemas.microsoft.com/office/drawing/2014/main" id="{934B6BC2-9A9C-385F-A717-F0BCC9481E6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spTree>
    <p:extLst>
      <p:ext uri="{BB962C8B-B14F-4D97-AF65-F5344CB8AC3E}">
        <p14:creationId xmlns:p14="http://schemas.microsoft.com/office/powerpoint/2010/main" val="42005795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5714" name="AutoShape 2"/>
          <p:cNvSpPr>
            <a:spLocks noChangeArrowheads="1"/>
          </p:cNvSpPr>
          <p:nvPr/>
        </p:nvSpPr>
        <p:spPr bwMode="auto">
          <a:xfrm>
            <a:off x="6630988" y="4038600"/>
            <a:ext cx="2132012" cy="1108075"/>
          </a:xfrm>
          <a:prstGeom prst="chevron">
            <a:avLst>
              <a:gd name="adj" fmla="val 2389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جامات</a:t>
            </a:r>
            <a:endParaRPr kumimoji="0" lang="en-US" sz="1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15" name="Rectangle 3"/>
          <p:cNvSpPr>
            <a:spLocks noGrp="1" noChangeArrowheads="1"/>
          </p:cNvSpPr>
          <p:nvPr>
            <p:ph type="title" idx="4294967295"/>
          </p:nvPr>
        </p:nvSpPr>
        <p:spPr>
          <a:xfrm>
            <a:off x="0" y="228600"/>
            <a:ext cx="7772400" cy="762000"/>
          </a:xfrm>
          <a:solidFill>
            <a:schemeClr val="tx1"/>
          </a:solidFill>
        </p:spPr>
        <p:txBody>
          <a:bodyPr/>
          <a:lstStyle/>
          <a:p>
            <a:r>
              <a:rPr lang="ar-SA" sz="4000">
                <a:solidFill>
                  <a:srgbClr val="FFFFFF"/>
                </a:solidFill>
                <a:latin typeface="Arial" charset="0"/>
                <a:ea typeface="ＭＳ Ｐゴシック" charset="0"/>
                <a:cs typeface="ＭＳ Ｐゴシック" charset="0"/>
              </a:rPr>
              <a:t>مشاكل في التلخيص</a:t>
            </a:r>
            <a:endParaRPr lang="en-US" sz="4000">
              <a:solidFill>
                <a:srgbClr val="FFFFFF"/>
              </a:solidFill>
              <a:latin typeface="Arial" charset="0"/>
              <a:ea typeface="ＭＳ Ｐゴシック" charset="0"/>
              <a:cs typeface="ＭＳ Ｐゴシック" charset="0"/>
            </a:endParaRPr>
          </a:p>
        </p:txBody>
      </p:sp>
      <p:sp>
        <p:nvSpPr>
          <p:cNvPr id="755716" name="Text Box 4"/>
          <p:cNvSpPr txBox="1">
            <a:spLocks noChangeArrowheads="1"/>
          </p:cNvSpPr>
          <p:nvPr/>
        </p:nvSpPr>
        <p:spPr bwMode="auto">
          <a:xfrm>
            <a:off x="214313" y="1189038"/>
            <a:ext cx="8320087" cy="10793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400" b="0" i="0" u="none" strike="noStrike" kern="1200" cap="none" spc="0" normalizeH="0" baseline="0" noProof="0">
                <a:ln>
                  <a:noFill/>
                </a:ln>
                <a:solidFill>
                  <a:srgbClr val="000000"/>
                </a:solidFill>
                <a:effectLst/>
                <a:uLnTx/>
                <a:uFillTx/>
                <a:latin typeface="Comic Sans MS" charset="0"/>
                <a:ea typeface="ＭＳ Ｐゴシック" charset="0"/>
              </a:rPr>
              <a:t>"إن أقوى حجة لرأي التلخيص هي ملاحظة المشاهد المشتركة المتكررة للحكم الاستهلاكي والخلاص الموجودة في أقسام مختلفة في جميع أنحاء الكتاب"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ج.ك.ببيلي</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كتاب الرؤيا،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ج</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جي تي سي (غراند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رابيدز</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إردمانز</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١٩٩٩)،١٢١.</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55717" name="WordArt 5"/>
          <p:cNvSpPr>
            <a:spLocks noChangeArrowheads="1" noChangeShapeType="1" noTextEdit="1"/>
          </p:cNvSpPr>
          <p:nvPr/>
        </p:nvSpPr>
        <p:spPr bwMode="auto">
          <a:xfrm>
            <a:off x="152400" y="2667000"/>
            <a:ext cx="762000" cy="10287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rPr>
              <a:t>لكن ...</a:t>
            </a:r>
            <a:endParaRPr kumimoji="0" lang="en-US" sz="3600" b="0" i="0" u="none" strike="noStrike" kern="10" cap="none" spc="0" normalizeH="0" baseline="0" noProof="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endParaRPr>
          </a:p>
        </p:txBody>
      </p:sp>
      <p:sp>
        <p:nvSpPr>
          <p:cNvPr id="755718" name="Text Box 6"/>
          <p:cNvSpPr txBox="1">
            <a:spLocks noChangeArrowheads="1"/>
          </p:cNvSpPr>
          <p:nvPr/>
        </p:nvSpPr>
        <p:spPr bwMode="auto">
          <a:xfrm>
            <a:off x="0" y="3581400"/>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٣. الدينونات تتقدم وتشتد بشكل متزايد</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55719" name="AutoShape 7"/>
          <p:cNvSpPr>
            <a:spLocks noChangeArrowheads="1"/>
          </p:cNvSpPr>
          <p:nvPr/>
        </p:nvSpPr>
        <p:spPr bwMode="auto">
          <a:xfrm>
            <a:off x="2744788" y="4359275"/>
            <a:ext cx="1454150" cy="466725"/>
          </a:xfrm>
          <a:prstGeom prst="chevron">
            <a:avLst>
              <a:gd name="adj" fmla="val 3536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ختوم</a:t>
            </a: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20" name="AutoShape 8"/>
          <p:cNvSpPr>
            <a:spLocks noChangeArrowheads="1"/>
          </p:cNvSpPr>
          <p:nvPr/>
        </p:nvSpPr>
        <p:spPr bwMode="auto">
          <a:xfrm>
            <a:off x="4114800" y="4183063"/>
            <a:ext cx="2667000" cy="817562"/>
          </a:xfrm>
          <a:prstGeom prst="chevron">
            <a:avLst>
              <a:gd name="adj" fmla="val 32395"/>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rPr>
              <a:t>أبواق</a:t>
            </a:r>
            <a:endParaRPr kumimoji="0" lang="en-US" sz="5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p:txBody>
      </p:sp>
      <p:sp>
        <p:nvSpPr>
          <p:cNvPr id="566281" name="Text Box 9"/>
          <p:cNvSpPr txBox="1">
            <a:spLocks noChangeArrowheads="1"/>
          </p:cNvSpPr>
          <p:nvPr/>
        </p:nvSpPr>
        <p:spPr bwMode="auto">
          <a:xfrm>
            <a:off x="457200" y="5486400"/>
            <a:ext cx="1052189"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الشيطان</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a:t>
            </a:r>
          </a:p>
        </p:txBody>
      </p:sp>
      <p:grpSp>
        <p:nvGrpSpPr>
          <p:cNvPr id="755722" name="Group 10"/>
          <p:cNvGrpSpPr>
            <a:grpSpLocks/>
          </p:cNvGrpSpPr>
          <p:nvPr/>
        </p:nvGrpSpPr>
        <p:grpSpPr bwMode="auto">
          <a:xfrm>
            <a:off x="457200" y="4038600"/>
            <a:ext cx="2209800" cy="768350"/>
            <a:chOff x="288" y="2544"/>
            <a:chExt cx="1392" cy="484"/>
          </a:xfrm>
        </p:grpSpPr>
        <p:sp>
          <p:nvSpPr>
            <p:cNvPr id="755733" name="Text Box 11"/>
            <p:cNvSpPr txBox="1">
              <a:spLocks noChangeArrowheads="1"/>
            </p:cNvSpPr>
            <p:nvPr/>
          </p:nvSpPr>
          <p:spPr bwMode="auto">
            <a:xfrm>
              <a:off x="288" y="2736"/>
              <a:ext cx="595" cy="2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دورات</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a:t>
              </a:r>
            </a:p>
          </p:txBody>
        </p:sp>
        <p:sp>
          <p:nvSpPr>
            <p:cNvPr id="755734" name="AutoShape 12"/>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3" name="Group 13"/>
          <p:cNvGrpSpPr>
            <a:grpSpLocks/>
          </p:cNvGrpSpPr>
          <p:nvPr/>
        </p:nvGrpSpPr>
        <p:grpSpPr bwMode="auto">
          <a:xfrm>
            <a:off x="2209800" y="5029200"/>
            <a:ext cx="1828800" cy="1371600"/>
            <a:chOff x="1392" y="3168"/>
            <a:chExt cx="1152" cy="864"/>
          </a:xfrm>
        </p:grpSpPr>
        <p:sp>
          <p:nvSpPr>
            <p:cNvPr id="755731" name="AutoShape 14"/>
            <p:cNvSpPr>
              <a:spLocks noChangeArrowheads="1"/>
            </p:cNvSpPr>
            <p:nvPr/>
          </p:nvSpPr>
          <p:spPr bwMode="auto">
            <a:xfrm>
              <a:off x="1392" y="3168"/>
              <a:ext cx="1152" cy="864"/>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32" name="Text Box 15"/>
            <p:cNvSpPr txBox="1">
              <a:spLocks noChangeArrowheads="1"/>
            </p:cNvSpPr>
            <p:nvPr/>
          </p:nvSpPr>
          <p:spPr bwMode="auto">
            <a:xfrm>
              <a:off x="1487" y="3432"/>
              <a:ext cx="962" cy="4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dirty="0">
                  <a:ln>
                    <a:noFill/>
                  </a:ln>
                  <a:solidFill>
                    <a:srgbClr val="000000"/>
                  </a:solidFill>
                  <a:effectLst/>
                  <a:uLnTx/>
                  <a:uFillTx/>
                  <a:latin typeface="Comic Sans MS" charset="0"/>
                  <a:ea typeface="ＭＳ Ｐゴシック" charset="0"/>
                </a:rPr>
                <a:t>يطرح إلى الأرض</a:t>
              </a:r>
              <a:br>
                <a:rPr kumimoji="0" lang="en-US" sz="1800" b="0" i="0" u="none" strike="noStrike" kern="1200" cap="none" spc="0" normalizeH="0" baseline="0" noProof="0" dirty="0">
                  <a:ln>
                    <a:noFill/>
                  </a:ln>
                  <a:solidFill>
                    <a:srgbClr val="000000"/>
                  </a:solidFill>
                  <a:effectLst/>
                  <a:uLnTx/>
                  <a:uFillTx/>
                  <a:latin typeface="Comic Sans MS" charset="0"/>
                  <a:ea typeface="ＭＳ Ｐゴシック" charset="0"/>
                </a:rPr>
              </a:br>
              <a:r>
                <a:rPr kumimoji="0" lang="en-US" sz="18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ar-SA" sz="1800" b="0" i="0" u="none" strike="noStrike" kern="1200" cap="none" spc="0" normalizeH="0" baseline="0" noProof="0" dirty="0">
                  <a:ln>
                    <a:noFill/>
                  </a:ln>
                  <a:solidFill>
                    <a:srgbClr val="000000"/>
                  </a:solidFill>
                  <a:effectLst/>
                  <a:uLnTx/>
                  <a:uFillTx/>
                  <a:latin typeface="Comic Sans MS" charset="0"/>
                  <a:ea typeface="ＭＳ Ｐゴシック" charset="0"/>
                </a:rPr>
                <a:t>١٢: ٨-٩</a:t>
              </a:r>
              <a:r>
                <a:rPr kumimoji="0" lang="en-US" sz="1800" b="0" i="0" u="none" strike="noStrike" kern="1200" cap="none" spc="0" normalizeH="0" baseline="0" noProof="0" dirty="0">
                  <a:ln>
                    <a:noFill/>
                  </a:ln>
                  <a:solidFill>
                    <a:srgbClr val="000000"/>
                  </a:solidFill>
                  <a:effectLst/>
                  <a:uLnTx/>
                  <a:uFillTx/>
                  <a:latin typeface="Comic Sans MS" charset="0"/>
                  <a:ea typeface="ＭＳ Ｐゴシック" charset="0"/>
                </a:rPr>
                <a:t>)</a:t>
              </a:r>
            </a:p>
          </p:txBody>
        </p:sp>
      </p:grpSp>
      <p:grpSp>
        <p:nvGrpSpPr>
          <p:cNvPr id="4" name="Group 16"/>
          <p:cNvGrpSpPr>
            <a:grpSpLocks/>
          </p:cNvGrpSpPr>
          <p:nvPr/>
        </p:nvGrpSpPr>
        <p:grpSpPr bwMode="auto">
          <a:xfrm>
            <a:off x="5867400" y="4495800"/>
            <a:ext cx="3733800" cy="2667000"/>
            <a:chOff x="3696" y="2832"/>
            <a:chExt cx="2352" cy="1680"/>
          </a:xfrm>
        </p:grpSpPr>
        <p:sp>
          <p:nvSpPr>
            <p:cNvPr id="755729" name="AutoShape 17"/>
            <p:cNvSpPr>
              <a:spLocks noChangeArrowheads="1"/>
            </p:cNvSpPr>
            <p:nvPr/>
          </p:nvSpPr>
          <p:spPr bwMode="auto">
            <a:xfrm>
              <a:off x="3696" y="2832"/>
              <a:ext cx="2352" cy="1680"/>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30" name="Text Box 18"/>
            <p:cNvSpPr txBox="1">
              <a:spLocks noChangeArrowheads="1"/>
            </p:cNvSpPr>
            <p:nvPr/>
          </p:nvSpPr>
          <p:spPr bwMode="auto">
            <a:xfrm>
              <a:off x="4529" y="3432"/>
              <a:ext cx="618" cy="4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بحيرة النار</a:t>
              </a:r>
              <a:b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b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٢٠: ١٠</a:t>
              </a: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p>
          </p:txBody>
        </p:sp>
      </p:grpSp>
      <p:grpSp>
        <p:nvGrpSpPr>
          <p:cNvPr id="5" name="Group 20"/>
          <p:cNvGrpSpPr>
            <a:grpSpLocks/>
          </p:cNvGrpSpPr>
          <p:nvPr/>
        </p:nvGrpSpPr>
        <p:grpSpPr bwMode="auto">
          <a:xfrm>
            <a:off x="3886200" y="4724400"/>
            <a:ext cx="2590800" cy="1905000"/>
            <a:chOff x="2592" y="3072"/>
            <a:chExt cx="1536" cy="1008"/>
          </a:xfrm>
        </p:grpSpPr>
        <p:sp>
          <p:nvSpPr>
            <p:cNvPr id="755727" name="AutoShape 21"/>
            <p:cNvSpPr>
              <a:spLocks noChangeArrowheads="1"/>
            </p:cNvSpPr>
            <p:nvPr/>
          </p:nvSpPr>
          <p:spPr bwMode="auto">
            <a:xfrm>
              <a:off x="2592" y="3072"/>
              <a:ext cx="1536" cy="1008"/>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28" name="Text Box 22"/>
            <p:cNvSpPr txBox="1">
              <a:spLocks noChangeArrowheads="1"/>
            </p:cNvSpPr>
            <p:nvPr/>
          </p:nvSpPr>
          <p:spPr bwMode="auto">
            <a:xfrm>
              <a:off x="2970" y="3432"/>
              <a:ext cx="816" cy="3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حُبس في الهاوية</a:t>
              </a:r>
              <a:b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b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٢٠: ١</a:t>
              </a: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p>
          </p:txBody>
        </p:sp>
      </p:grpSp>
      <p:sp>
        <p:nvSpPr>
          <p:cNvPr id="22" name="TextBox 9"/>
          <p:cNvSpPr txBox="1">
            <a:spLocks noChangeArrowheads="1"/>
          </p:cNvSpPr>
          <p:nvPr/>
        </p:nvSpPr>
        <p:spPr bwMode="auto">
          <a:xfrm>
            <a:off x="8439639"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٣٣٨</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986757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628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6281" grpId="0"/>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576262" y="3035668"/>
            <a:ext cx="7991475" cy="2556727"/>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١٧</a:t>
            </a:r>
            <a:r>
              <a:rPr kumimoji="0" lang="ar-SA" sz="3200" b="0" i="0" u="none" strike="noStrike" kern="1200" cap="none" spc="0" normalizeH="0" baseline="3000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فَلَمَّا رَأَيْتُهُ سَقَطْتُ عِنْدَ رِجْلَيْهِ كَمَيِّتٍ، فَوَضَعَ يَدَهُ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ٱلْيُمْنَى</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عَلَيَّ قَائِلًا لِي: «لَا تَخَفْ، أَنَا هُوَ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ٱلْأَوَّلُ</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وَٱلْآخِرُ</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dirty="0">
                <a:ln>
                  <a:noFill/>
                </a:ln>
                <a:solidFill>
                  <a:srgbClr val="FFFFFF"/>
                </a:solidFill>
                <a:effectLst/>
                <a:uLnTx/>
                <a:uFillTx/>
                <a:latin typeface="Comic Sans MS" charset="0"/>
                <a:ea typeface="ＭＳ Ｐゴシック" charset="0"/>
              </a:rPr>
              <a:t>١٨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وَٱلْحَيُّ</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وَكُنْتُ مَيْتًا، وَهَا أَنَا حَيٌّ إِلَى أَبَدِ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ٱلْآبِدِينَ</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آمِينَ. وَلِي مَفَاتِيحُ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ٱلْهَاوِيَةِ</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وَٱلْمَوْتِ</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dirty="0">
                <a:ln>
                  <a:noFill/>
                </a:ln>
                <a:solidFill>
                  <a:srgbClr val="FFFFFF"/>
                </a:solidFill>
                <a:effectLst/>
                <a:uLnTx/>
                <a:uFillTx/>
                <a:latin typeface="Comic Sans MS" charset="0"/>
                <a:ea typeface="ＭＳ Ｐゴシック" charset="0"/>
              </a:rPr>
              <a:t>١٩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فَٱكْتُبْ</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مَا رَأَيْتَ</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وَمَا هُوَ </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ك</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َائِنٌ</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وَمَا هُوَ </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عَتِيدٌ أَنْ يَكُونَ بَعْدَ هَذَا</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رؤيا ١: ١٧-١٩</a:t>
            </a:r>
            <a:endParaRPr kumimoji="0" lang="en-US" sz="3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764931" name="Text Box 2"/>
          <p:cNvSpPr txBox="1">
            <a:spLocks noChangeArrowheads="1"/>
          </p:cNvSpPr>
          <p:nvPr/>
        </p:nvSpPr>
        <p:spPr bwMode="auto">
          <a:xfrm>
            <a:off x="1200565" y="179991"/>
            <a:ext cx="7475123" cy="1938992"/>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4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٤ مبادئ تفسيرية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53987" name="Text Box 3"/>
          <p:cNvSpPr txBox="1">
            <a:spLocks noChangeArrowheads="1"/>
          </p:cNvSpPr>
          <p:nvPr/>
        </p:nvSpPr>
        <p:spPr bwMode="auto">
          <a:xfrm>
            <a:off x="3285736" y="1481583"/>
            <a:ext cx="4096528" cy="1079399"/>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استخدام سفر الرؤيا كمخطط الوحي المُلهم</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sp>
        <p:nvSpPr>
          <p:cNvPr id="553993" name="Text Box 9"/>
          <p:cNvSpPr txBox="1">
            <a:spLocks noChangeArrowheads="1"/>
          </p:cNvSpPr>
          <p:nvPr/>
        </p:nvSpPr>
        <p:spPr bwMode="auto">
          <a:xfrm>
            <a:off x="912386" y="6002338"/>
            <a:ext cx="1836029"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رأيت</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4" name="Text Box 10"/>
          <p:cNvSpPr txBox="1">
            <a:spLocks noChangeArrowheads="1"/>
          </p:cNvSpPr>
          <p:nvPr/>
        </p:nvSpPr>
        <p:spPr bwMode="auto">
          <a:xfrm>
            <a:off x="3744571" y="5940119"/>
            <a:ext cx="859229"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كائن</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5" name="Text Box 11"/>
          <p:cNvSpPr txBox="1">
            <a:spLocks noChangeArrowheads="1"/>
          </p:cNvSpPr>
          <p:nvPr/>
        </p:nvSpPr>
        <p:spPr bwMode="auto">
          <a:xfrm>
            <a:off x="5651501" y="5786894"/>
            <a:ext cx="3024188"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عتيد ان يكون بعد هذا</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1" y="-563414"/>
            <a:ext cx="698500" cy="461665"/>
          </a:xfrm>
          <a:prstGeom prst="rect">
            <a:avLst/>
          </a:prstGeom>
          <a:solidFill>
            <a:schemeClr val="tx1"/>
          </a:solidFill>
          <a:ln>
            <a:noFill/>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٣٣٠</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1224004" y="1068991"/>
            <a:ext cx="7451683" cy="552624"/>
          </a:xfrm>
        </p:spPr>
        <p:txBody>
          <a:bodyPr/>
          <a:lstStyle/>
          <a:p>
            <a:pPr algn="r"/>
            <a:r>
              <a:rPr lang="ar-SA" sz="3200" b="1" i="1" kern="1200" dirty="0">
                <a:solidFill>
                  <a:srgbClr val="FFFFFF"/>
                </a:solidFill>
                <a:effectLst>
                  <a:glow rad="292100">
                    <a:srgbClr val="000000">
                      <a:alpha val="75000"/>
                    </a:srgbClr>
                  </a:glow>
                </a:effectLst>
                <a:ea typeface="+mn-ea"/>
              </a:rPr>
              <a:t>المبدأ رقم ٤:
</a:t>
            </a:r>
            <a:endParaRPr lang="en-US" dirty="0"/>
          </a:p>
        </p:txBody>
      </p:sp>
      <p:pic>
        <p:nvPicPr>
          <p:cNvPr id="3" name="Picture 2">
            <a:extLst>
              <a:ext uri="{FF2B5EF4-FFF2-40B4-BE49-F238E27FC236}">
                <a16:creationId xmlns:a16="http://schemas.microsoft.com/office/drawing/2014/main" id="{3B3B8A4A-EEF1-5433-D961-FB6365CE7B0B}"/>
              </a:ext>
            </a:extLst>
          </p:cNvPr>
          <p:cNvPicPr>
            <a:picLocks noChangeAspect="1"/>
          </p:cNvPicPr>
          <p:nvPr/>
        </p:nvPicPr>
        <p:blipFill>
          <a:blip r:embed="rId3"/>
          <a:stretch>
            <a:fillRect/>
          </a:stretch>
        </p:blipFill>
        <p:spPr>
          <a:xfrm>
            <a:off x="18689" y="0"/>
            <a:ext cx="3505698" cy="2625725"/>
          </a:xfrm>
          <a:prstGeom prst="rect">
            <a:avLst/>
          </a:prstGeom>
        </p:spPr>
      </p:pic>
    </p:spTree>
    <p:extLst>
      <p:ext uri="{BB962C8B-B14F-4D97-AF65-F5344CB8AC3E}">
        <p14:creationId xmlns:p14="http://schemas.microsoft.com/office/powerpoint/2010/main" val="13276017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الموت</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2" name="Title 1"/>
          <p:cNvSpPr>
            <a:spLocks noGrp="1"/>
          </p:cNvSpPr>
          <p:nvPr>
            <p:ph type="ctrTitle"/>
          </p:nvPr>
        </p:nvSpPr>
        <p:spPr>
          <a:xfrm>
            <a:off x="136993" y="50754"/>
            <a:ext cx="8992241" cy="1688992"/>
          </a:xfrm>
          <a:noFill/>
        </p:spPr>
        <p:txBody>
          <a:bodyPr anchor="t"/>
          <a:lstStyle/>
          <a:p>
            <a:pPr rtl="1"/>
            <a:r>
              <a:rPr lang="ar-JO" sz="5400" b="1" dirty="0">
                <a:effectLst>
                  <a:glow rad="101600">
                    <a:schemeClr val="tx1">
                      <a:alpha val="99000"/>
                    </a:schemeClr>
                  </a:glow>
                </a:effectLst>
              </a:rPr>
              <a:t>ننتصر عندما نرى أن يسوع يسود على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مخطط سفر الرؤيا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الكنائس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3</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247911"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مستقبلنا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22</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1729181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childTnLst>
                          </p:cTn>
                        </p:par>
                        <p:par>
                          <p:cTn id="16" fill="hold">
                            <p:stCondLst>
                              <p:cond delay="5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80" name="TextBox 19"/>
          <p:cNvSpPr txBox="1">
            <a:spLocks noChangeArrowheads="1"/>
          </p:cNvSpPr>
          <p:nvPr/>
        </p:nvSpPr>
        <p:spPr bwMode="auto">
          <a:xfrm>
            <a:off x="1911784" y="3087102"/>
            <a:ext cx="898043"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الاختطاف</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br>
            <a:r>
              <a:rPr kumimoji="0" lang="ar-SA"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٣: ١٠</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 </a:t>
            </a:r>
            <a:r>
              <a:rPr kumimoji="0" lang="ar-SA"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عصر</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br>
            <a:r>
              <a:rPr kumimoji="0" lang="ar-SA"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 الكنيسة</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ar-SA" sz="4800">
                <a:solidFill>
                  <a:schemeClr val="bg1"/>
                </a:solidFill>
                <a:latin typeface="Comic Sans MS" charset="0"/>
              </a:rPr>
              <a:t>التسلسل الزمني للرؤيا</a:t>
            </a:r>
            <a:endParaRPr lang="en-US" sz="480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"ما رأيت"</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١: ١٩أ</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رؤيا ١</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ما هو الآن</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١: ١٩ب</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رؤيا ٢-٣</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77" name="TextBox 16"/>
          <p:cNvSpPr txBox="1">
            <a:spLocks noChangeArrowheads="1"/>
          </p:cNvSpPr>
          <p:nvPr/>
        </p:nvSpPr>
        <p:spPr bwMode="auto">
          <a:xfrm>
            <a:off x="4357688" y="1928813"/>
            <a:ext cx="1928812"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أحداث مستقبلية</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١: ١٩ت</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رؤ ٤-٢٢</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رؤية المسيح
</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النصف الثاني</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الضيقة</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١: ٤</a:t>
            </a: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 – </a:t>
            </a: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١٠: ١٩</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4" name="TextBox 23"/>
          <p:cNvSpPr txBox="1">
            <a:spLocks noChangeArrowheads="1"/>
          </p:cNvSpPr>
          <p:nvPr/>
        </p:nvSpPr>
        <p:spPr bwMode="auto">
          <a:xfrm>
            <a:off x="6643688" y="3046157"/>
            <a:ext cx="928687"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 </a:t>
            </a:r>
            <a:r>
              <a:rPr kumimoji="0" lang="ar-SA" sz="1400" b="1" i="0" u="none" strike="noStrike" kern="1200" cap="none" spc="0" normalizeH="0" baseline="0" noProof="0" err="1">
                <a:ln>
                  <a:noFill/>
                </a:ln>
                <a:solidFill>
                  <a:srgbClr val="000000"/>
                </a:solidFill>
                <a:effectLst/>
                <a:uLnTx/>
                <a:uFillTx/>
                <a:latin typeface="Arial Narrow" charset="0"/>
                <a:ea typeface="ＭＳ Ｐゴシック" charset="0"/>
                <a:cs typeface="Arial" charset="0"/>
              </a:rPr>
              <a:t>مجئ</a:t>
            </a: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 الثاني</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5" name="TextBox 24"/>
          <p:cNvSpPr txBox="1">
            <a:spLocks noChangeArrowheads="1"/>
          </p:cNvSpPr>
          <p:nvPr/>
        </p:nvSpPr>
        <p:spPr bwMode="auto">
          <a:xfrm>
            <a:off x="7572375" y="3046157"/>
            <a:ext cx="1143000"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الألفية</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6" name="TextBox 25"/>
          <p:cNvSpPr txBox="1">
            <a:spLocks noChangeArrowheads="1"/>
          </p:cNvSpPr>
          <p:nvPr/>
        </p:nvSpPr>
        <p:spPr bwMode="auto">
          <a:xfrm>
            <a:off x="8312408" y="3500438"/>
            <a:ext cx="714375"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 </a:t>
            </a:r>
            <a:r>
              <a:rPr kumimoji="0" lang="ar-SA"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الحالة الأبدية</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xmlns="">
                <a:noFill/>
              </a14:hiddenFill>
            </a:ext>
          </a:extLst>
        </p:spPr>
      </p:cxnSp>
      <p:sp>
        <p:nvSpPr>
          <p:cNvPr id="190488" name="TextBox 30"/>
          <p:cNvSpPr txBox="1">
            <a:spLocks noChangeArrowheads="1"/>
          </p:cNvSpPr>
          <p:nvPr/>
        </p:nvSpPr>
        <p:spPr bwMode="auto">
          <a:xfrm>
            <a:off x="7902457" y="4269970"/>
            <a:ext cx="761432" cy="785813"/>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2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دينونة العرش الأبيض العظيم
</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92" name="Text Box 30"/>
          <p:cNvSpPr txBox="1">
            <a:spLocks noChangeArrowheads="1"/>
          </p:cNvSpPr>
          <p:nvPr/>
        </p:nvSpPr>
        <p:spPr bwMode="auto">
          <a:xfrm>
            <a:off x="8485459" y="4763"/>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٣٤٠</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14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حقوق الطبع والنشر ١٩٨٩ ريك غريفيث
مقتبس من مخطط من قبل دي . جي بينتكوس</a:t>
            </a: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النصف الاول</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9453108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9" name="Rectangle 13"/>
          <p:cNvSpPr>
            <a:spLocks noGrp="1" noChangeArrowheads="1"/>
          </p:cNvSpPr>
          <p:nvPr>
            <p:ph type="title" idx="4294967295"/>
          </p:nvPr>
        </p:nvSpPr>
        <p:spPr>
          <a:xfrm>
            <a:off x="5867400" y="4797425"/>
            <a:ext cx="3276600" cy="2174914"/>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ar-SA" sz="3900" b="1" dirty="0">
                <a:solidFill>
                  <a:srgbClr val="FFEA18"/>
                </a:solidFill>
                <a:latin typeface="Comic Sans MS" charset="0"/>
                <a:ea typeface="ＭＳ Ｐゴシック" charset="0"/>
              </a:rPr>
              <a:t>السياق المزدوج للكتاب
</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30163" y="3644900"/>
            <a:ext cx="5410201" cy="1938992"/>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 </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أَنَا يُوحَنَّا أَخُوكُمْ وَشَرِيكُكُمْ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ٱلضِّيقَةِ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وَفِي مَلَكُوتِ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وَصَبْرِهِ. كُنْتُ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ٱلْجَزِيرَةِ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ٱلَّتِي</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تُدْعَى بَطْمُسَ مِنْ أَجْلِ كَلِمَةِ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ٱللهِ</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وَمِنْ أَجْلِ شَهَادَةِ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b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b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r>
              <a:rPr kumimoji="0" lang="ar-SA"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رؤيا ١: ٩</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w="57150" cmpd="sng">
                <a:solidFill>
                  <a:srgbClr val="FF0000"/>
                </a:solidFill>
              </a:ln>
              <a:solidFill>
                <a:srgbClr val="FFFFFF"/>
              </a:solidFill>
              <a:effectLst/>
              <a:uLnTx/>
              <a:uFillTx/>
              <a:latin typeface="Arial" charset="0"/>
              <a:ea typeface="ＭＳ Ｐゴシック" charset="0"/>
              <a:cs typeface="ＭＳ Ｐゴシック"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1" name="Text Box 5"/>
          <p:cNvSpPr txBox="1">
            <a:spLocks noChangeArrowheads="1"/>
          </p:cNvSpPr>
          <p:nvPr/>
        </p:nvSpPr>
        <p:spPr bwMode="auto">
          <a:xfrm>
            <a:off x="0" y="1125538"/>
            <a:ext cx="3057525" cy="107632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الاضطهاد الخارجي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60" name="Text Box 4"/>
          <p:cNvSpPr txBox="1">
            <a:spLocks noChangeArrowheads="1"/>
          </p:cNvSpPr>
          <p:nvPr/>
        </p:nvSpPr>
        <p:spPr bwMode="auto">
          <a:xfrm>
            <a:off x="5233988" y="0"/>
            <a:ext cx="3514725" cy="107791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تسوية داخلية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10" name="Text Box 5"/>
          <p:cNvSpPr txBox="1">
            <a:spLocks noChangeArrowheads="1"/>
          </p:cNvSpPr>
          <p:nvPr/>
        </p:nvSpPr>
        <p:spPr bwMode="auto">
          <a:xfrm>
            <a:off x="4211638" y="2276475"/>
            <a:ext cx="1944687" cy="830997"/>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بطمس
</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756795" name="Text Box 7"/>
          <p:cNvSpPr txBox="1">
            <a:spLocks noChangeArrowheads="1"/>
          </p:cNvSpPr>
          <p:nvPr/>
        </p:nvSpPr>
        <p:spPr bwMode="auto">
          <a:xfrm>
            <a:off x="8568429" y="-26988"/>
            <a:ext cx="614569" cy="40229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٣٢١</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1885520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ar-SA" sz="4800" b="1" dirty="0">
                <a:solidFill>
                  <a:schemeClr val="bg1"/>
                </a:solidFill>
                <a:effectLst>
                  <a:outerShdw blurRad="38100" dist="38100" dir="2700000" algn="tl">
                    <a:srgbClr val="000000">
                      <a:alpha val="43137"/>
                    </a:srgbClr>
                  </a:outerShdw>
                </a:effectLst>
              </a:rPr>
              <a:t>تلخيص الكتاب بأكمله
</a:t>
            </a:r>
            <a:endParaRPr lang="en-US" sz="48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rPr>
              <a:t>يكشف الله من خلال يوحنا عن سيادة يسوع المسيح في انتصاره المستقبلي النهائي لتشجيع المؤمنين على المثابرة على الرغم من التنازلات الداخلية والمعارضة الخارجية. 
</a:t>
            </a:r>
            <a:endParaRPr kumimoji="0" 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endParaRPr>
          </a:p>
        </p:txBody>
      </p:sp>
      <p:sp>
        <p:nvSpPr>
          <p:cNvPr id="5" name="Text Box 7"/>
          <p:cNvSpPr txBox="1">
            <a:spLocks noChangeArrowheads="1"/>
          </p:cNvSpPr>
          <p:nvPr/>
        </p:nvSpPr>
        <p:spPr bwMode="auto">
          <a:xfrm>
            <a:off x="8423810" y="4763"/>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٣٤٣</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4136471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947636"/>
            <a:ext cx="9144000" cy="2401711"/>
          </a:xfrm>
        </p:spPr>
        <p:txBody>
          <a:bodyPr/>
          <a:lstStyle/>
          <a:p>
            <a:pPr rtl="1"/>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latin typeface="Arial" charset="0"/>
                <a:ea typeface="Osaka" charset="0"/>
                <a:cs typeface="Arial" charset="0"/>
              </a:rPr>
              <a:t>١</a:t>
            </a:r>
            <a:r>
              <a:rPr lang="en-US" sz="8800" dirty="0">
                <a:latin typeface="Arial" charset="0"/>
                <a:ea typeface="Osaka" charset="0"/>
                <a:cs typeface="Arial" charset="0"/>
              </a:rPr>
              <a:t> </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50205386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الموت</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2" name="Title 1"/>
          <p:cNvSpPr>
            <a:spLocks noGrp="1"/>
          </p:cNvSpPr>
          <p:nvPr>
            <p:ph type="ctrTitle"/>
          </p:nvPr>
        </p:nvSpPr>
        <p:spPr>
          <a:xfrm>
            <a:off x="136993" y="50754"/>
            <a:ext cx="8992241" cy="1688992"/>
          </a:xfrm>
          <a:noFill/>
        </p:spPr>
        <p:txBody>
          <a:bodyPr anchor="t"/>
          <a:lstStyle/>
          <a:p>
            <a:pPr rtl="1"/>
            <a:r>
              <a:rPr lang="ar-JO" sz="5400" b="1" dirty="0">
                <a:effectLst>
                  <a:glow rad="101600">
                    <a:schemeClr val="tx1">
                      <a:alpha val="99000"/>
                    </a:schemeClr>
                  </a:glow>
                </a:effectLst>
              </a:rPr>
              <a:t>ننتصر عندما نرى أن يسوع يسود على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مخطط سفر الرؤيا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4755896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8786" name="Rectangle 3"/>
          <p:cNvSpPr>
            <a:spLocks noGrp="1" noChangeArrowheads="1"/>
          </p:cNvSpPr>
          <p:nvPr>
            <p:ph type="title"/>
          </p:nvPr>
        </p:nvSpPr>
        <p:spPr>
          <a:xfrm>
            <a:off x="2825750" y="2257424"/>
            <a:ext cx="6069012" cy="1266825"/>
          </a:xfrm>
        </p:spPr>
        <p:txBody>
          <a:bodyPr/>
          <a:lstStyle/>
          <a:p>
            <a:pPr algn="r"/>
            <a:r>
              <a:rPr lang="ar-SA" b="1">
                <a:solidFill>
                  <a:srgbClr val="FFFFFF"/>
                </a:solidFill>
                <a:latin typeface="Arial" charset="0"/>
                <a:ea typeface="ＭＳ Ｐゴシック" charset="0"/>
              </a:rPr>
              <a:t>يوحنا في بطمس</a:t>
            </a:r>
            <a:r>
              <a:rPr lang="en-US" b="1">
                <a:solidFill>
                  <a:srgbClr val="FFFFFF"/>
                </a:solidFill>
                <a:latin typeface="Arial" charset="0"/>
                <a:ea typeface="ＭＳ Ｐゴシック" charset="0"/>
              </a:rPr>
              <a:t> </a:t>
            </a:r>
            <a:br>
              <a:rPr lang="en-US" b="1">
                <a:solidFill>
                  <a:srgbClr val="FFFFFF"/>
                </a:solidFill>
                <a:latin typeface="Arial" charset="0"/>
                <a:ea typeface="ＭＳ Ｐゴシック" charset="0"/>
              </a:rPr>
            </a:br>
            <a:r>
              <a:rPr lang="ar-SA" b="1">
                <a:solidFill>
                  <a:srgbClr val="FFFFFF"/>
                </a:solidFill>
                <a:latin typeface="Arial" charset="0"/>
                <a:ea typeface="ＭＳ Ｐゴシック" charset="0"/>
              </a:rPr>
              <a:t>(رؤيا١: ٩-١٠)</a:t>
            </a:r>
            <a:endParaRPr lang="en-US" b="1">
              <a:solidFill>
                <a:srgbClr val="FFFFFF"/>
              </a:solidFill>
              <a:latin typeface="Arial" charset="0"/>
              <a:ea typeface="ＭＳ Ｐゴシック" charset="0"/>
            </a:endParaRPr>
          </a:p>
        </p:txBody>
      </p:sp>
      <p:sp>
        <p:nvSpPr>
          <p:cNvPr id="758787" name="Text Box 7"/>
          <p:cNvSpPr txBox="1">
            <a:spLocks noChangeArrowheads="1"/>
          </p:cNvSpPr>
          <p:nvPr/>
        </p:nvSpPr>
        <p:spPr bwMode="auto">
          <a:xfrm>
            <a:off x="8421959" y="36513"/>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٣٣٤</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992622456"/>
      </p:ext>
    </p:extLst>
  </p:cSld>
  <p:clrMapOvr>
    <a:masterClrMapping/>
  </p:clrMapOvr>
  <p:transition/>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ar-JO" sz="5400" dirty="0">
                <a:solidFill>
                  <a:srgbClr val="FFFFFF"/>
                </a:solidFill>
                <a:latin typeface="Arial" panose="020B0604020202020204" pitchFamily="34" charset="0"/>
                <a:ea typeface="ＭＳ Ｐゴシック" charset="0"/>
                <a:cs typeface="Arial" panose="020B0604020202020204" pitchFamily="34" charset="0"/>
              </a:rPr>
              <a:t>لماذا يجب أن نعرف</a:t>
            </a:r>
            <a:br>
              <a:rPr lang="ar-JO" sz="5400" dirty="0">
                <a:solidFill>
                  <a:srgbClr val="FFFFFF"/>
                </a:solidFill>
                <a:latin typeface="Arial" panose="020B0604020202020204" pitchFamily="34" charset="0"/>
                <a:ea typeface="ＭＳ Ｐゴシック" charset="0"/>
                <a:cs typeface="Arial" panose="020B0604020202020204" pitchFamily="34" charset="0"/>
              </a:rPr>
            </a:br>
            <a:r>
              <a:rPr lang="ar-JO" sz="5400" dirty="0">
                <a:solidFill>
                  <a:srgbClr val="FFFFFF"/>
                </a:solidFill>
                <a:latin typeface="Arial" panose="020B0604020202020204" pitchFamily="34" charset="0"/>
                <a:ea typeface="ＭＳ Ｐゴシック" charset="0"/>
                <a:cs typeface="Arial" panose="020B0604020202020204" pitchFamily="34" charset="0"/>
              </a:rPr>
              <a:t>أن يسوع </a:t>
            </a:r>
            <a:r>
              <a:rPr lang="ar-JO" sz="5400" dirty="0">
                <a:solidFill>
                  <a:srgbClr val="FFFF00"/>
                </a:solidFill>
                <a:latin typeface="Arial" panose="020B0604020202020204" pitchFamily="34" charset="0"/>
                <a:ea typeface="ＭＳ Ｐゴシック" charset="0"/>
                <a:cs typeface="Arial" panose="020B0604020202020204" pitchFamily="34" charset="0"/>
              </a:rPr>
              <a:t>يحكم</a:t>
            </a:r>
            <a:r>
              <a:rPr lang="ar-JO" sz="5400" dirty="0">
                <a:solidFill>
                  <a:srgbClr val="FFFFFF"/>
                </a:solidFill>
                <a:latin typeface="Arial" panose="020B0604020202020204" pitchFamily="34" charset="0"/>
                <a:ea typeface="ＭＳ Ｐゴシック" charset="0"/>
                <a:cs typeface="Arial" panose="020B0604020202020204" pitchFamily="34" charset="0"/>
              </a:rPr>
              <a:t> العالم؟</a:t>
            </a:r>
            <a:endParaRPr lang="en-US" sz="40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r" rtl="1">
              <a:buFont typeface="+mj-lt"/>
              <a:buAutoNum type="arabicPeriod"/>
              <a:defRPr/>
            </a:pPr>
            <a:r>
              <a:rPr lang="ar-JO" sz="4800" b="1" i="1" dirty="0">
                <a:ln>
                  <a:solidFill>
                    <a:srgbClr val="000000"/>
                  </a:solidFill>
                </a:ln>
                <a:solidFill>
                  <a:srgbClr val="FFFFFF"/>
                </a:solidFill>
                <a:effectLst>
                  <a:glow rad="139700">
                    <a:schemeClr val="accent4">
                      <a:satMod val="175000"/>
                    </a:schemeClr>
                  </a:glow>
                </a:effectLst>
                <a:ea typeface="ＭＳ Ｐゴシック" charset="0"/>
              </a:rPr>
              <a:t>لماذا نقرأ سفر الرؤيا؟</a:t>
            </a:r>
            <a:endParaRPr lang="en-US" sz="4800" b="1" i="1"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r" rtl="1">
              <a:buFont typeface="+mj-lt"/>
              <a:buAutoNum type="arabicPeriod"/>
              <a:defRPr/>
            </a:pPr>
            <a:r>
              <a:rPr lang="ar-JO" sz="4800" b="1" i="1" dirty="0">
                <a:ln>
                  <a:solidFill>
                    <a:srgbClr val="000000"/>
                  </a:solidFill>
                </a:ln>
                <a:solidFill>
                  <a:srgbClr val="FFFFFF"/>
                </a:solidFill>
                <a:effectLst>
                  <a:glow rad="139700">
                    <a:schemeClr val="accent4">
                      <a:satMod val="175000"/>
                    </a:schemeClr>
                  </a:glow>
                </a:effectLst>
                <a:ea typeface="ＭＳ Ｐゴシック" charset="0"/>
              </a:rPr>
              <a:t>لماذا نعبد يسوع؟</a:t>
            </a:r>
            <a:endParaRPr lang="en-US" sz="4800" b="1" i="1"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r" rtl="1">
              <a:buFont typeface="+mj-lt"/>
              <a:buAutoNum type="arabicPeriod"/>
              <a:defRPr/>
            </a:pPr>
            <a:r>
              <a:rPr lang="ar-JO" sz="4800" b="1" i="1" dirty="0">
                <a:ln>
                  <a:solidFill>
                    <a:srgbClr val="000000"/>
                  </a:solidFill>
                </a:ln>
                <a:solidFill>
                  <a:srgbClr val="FFFFFF"/>
                </a:solidFill>
                <a:effectLst>
                  <a:glow rad="139700">
                    <a:schemeClr val="accent4">
                      <a:satMod val="175000"/>
                    </a:schemeClr>
                  </a:glow>
                </a:effectLst>
                <a:ea typeface="ＭＳ Ｐゴシック" charset="0"/>
              </a:rPr>
              <a:t>لماذا نرى يسوع بوضوح؟</a:t>
            </a:r>
            <a:endParaRPr lang="en-US" sz="4800" b="1" i="1" dirty="0">
              <a:ln>
                <a:solidFill>
                  <a:srgbClr val="000000"/>
                </a:solidFill>
              </a:ln>
              <a:solidFill>
                <a:srgbClr val="FFFFFF"/>
              </a:solidFill>
              <a:effectLst>
                <a:glow rad="139700">
                  <a:schemeClr val="accent4">
                    <a:satMod val="175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p>
        </p:txBody>
      </p:sp>
    </p:spTree>
    <p:extLst>
      <p:ext uri="{BB962C8B-B14F-4D97-AF65-F5344CB8AC3E}">
        <p14:creationId xmlns:p14="http://schemas.microsoft.com/office/powerpoint/2010/main" val="415350469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19559" y="1045155"/>
            <a:ext cx="4592326" cy="5569997"/>
          </a:xfrm>
          <a:solidFill>
            <a:srgbClr val="800000"/>
          </a:solidFill>
        </p:spPr>
        <p:txBody>
          <a:bodyPr/>
          <a:lstStyle/>
          <a:p>
            <a:pPr rtl="1"/>
            <a:r>
              <a:rPr lang="ar-SA"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1.	يكشف يسوع عن المستقبل ويعد</a:t>
            </a:r>
            <a:br>
              <a:rPr lang="ar-JO"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SA"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بمباركة جميع الذين يقرأون ويطيعون النبوة </a:t>
            </a:r>
            <a:br>
              <a:rPr lang="ar-JO"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SA"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(1: 1- 3).</a:t>
            </a:r>
            <a:endParaRPr lang="en-US"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pic>
        <p:nvPicPr>
          <p:cNvPr id="3" name="Picture 2"/>
          <p:cNvPicPr>
            <a:picLocks noChangeAspect="1"/>
          </p:cNvPicPr>
          <p:nvPr/>
        </p:nvPicPr>
        <p:blipFill>
          <a:blip r:embed="rId4"/>
          <a:stretch>
            <a:fillRect/>
          </a:stretch>
        </p:blipFill>
        <p:spPr>
          <a:xfrm>
            <a:off x="4572766" y="1839133"/>
            <a:ext cx="4592326" cy="4776019"/>
          </a:xfrm>
          <a:prstGeom prst="rect">
            <a:avLst/>
          </a:prstGeom>
        </p:spPr>
      </p:pic>
      <p:sp>
        <p:nvSpPr>
          <p:cNvPr id="5" name="Text Box 7"/>
          <p:cNvSpPr txBox="1">
            <a:spLocks noChangeArrowheads="1"/>
          </p:cNvSpPr>
          <p:nvPr/>
        </p:nvSpPr>
        <p:spPr bwMode="auto">
          <a:xfrm>
            <a:off x="65299" y="136136"/>
            <a:ext cx="7699659" cy="771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لماذا نقرأ سفر الرؤيا؟</a:t>
            </a:r>
            <a:endParaRPr kumimoji="0" lang="en-US" sz="4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0031553"/>
      </p:ext>
    </p:extLst>
  </p:cSld>
  <p:clrMapOvr>
    <a:overrideClrMapping bg1="lt1" tx1="dk1" bg2="lt2" tx2="dk2" accent1="accent1" accent2="accent2" accent3="accent3" accent4="accent4" accent5="accent5" accent6="accent6" hlink="hlink" folHlink="folHlink"/>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0962" name="Picture 4" descr="j02851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hlinkClick r:id="rId4">
                  <a:extLst>
                    <a:ext uri="{A12FA001-AC4F-418D-AE19-62706E023703}">
                      <ahyp:hlinkClr xmlns:ahyp="http://schemas.microsoft.com/office/drawing/2018/hyperlinkcolor" val="tx"/>
                    </a:ext>
                  </a:extLst>
                </a:hlinkClick>
              </a:rPr>
              <a:t>1</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ar-EG"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إِعْلاَنُ يَسُوعَ الْمَسِيحِ</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الَّذِي أَعْطَاهُ إِيَّاهُ اللهُ، لِيُرِيَ عَبِيدَهُ مَا لاَ بُدَّ أَنْ يَكُونَ عَنْ قَرِيبٍ، وَبَيَّنَهُ مُرْسِلًا بِيَدِ مَلاَكِهِ لِعَبْدِهِ يُوحَنَّا،</a:t>
            </a:r>
          </a:p>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hlinkClick r:id="rId5">
                  <a:extLst>
                    <a:ext uri="{A12FA001-AC4F-418D-AE19-62706E023703}">
                      <ahyp:hlinkClr xmlns:ahyp="http://schemas.microsoft.com/office/drawing/2018/hyperlinkcolor" val="tx"/>
                    </a:ext>
                  </a:extLst>
                </a:hlinkClick>
              </a:rPr>
              <a:t>2</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الَّذِي شَهِدَ بِكَلِمَةِ اللهِ وَبِشَهَادَةِ يَسُوعَ الْمَسِيحِ بِكُلِّ مَا رَآه</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2-1:1</a:t>
            </a:r>
          </a:p>
        </p:txBody>
      </p:sp>
      <p:sp>
        <p:nvSpPr>
          <p:cNvPr id="148484" name="Rectangle 6"/>
          <p:cNvSpPr>
            <a:spLocks noChangeArrowheads="1"/>
          </p:cNvSpPr>
          <p:nvPr/>
        </p:nvSpPr>
        <p:spPr bwMode="auto">
          <a:xfrm>
            <a:off x="53975" y="4549283"/>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الكلمة الرئيسية: </a:t>
            </a:r>
            <a:r>
              <a:rPr kumimoji="0" lang="ar-SA"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ال</a:t>
            </a:r>
            <a:r>
              <a:rPr kumimoji="0" lang="ar-EG"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انتصار</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الآية الرئيسية: </a:t>
            </a:r>
            <a:r>
              <a:rPr kumimoji="0" lang="ar-EG"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فَاكْتُبْ</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مَا رَأَيْتَ، </a:t>
            </a:r>
            <a:endParaRPr kumimoji="0" lang="ar-EG"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ar-SA"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(19:1)</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مَا هُوَ كَائِنٌ، وَمَا هُوَ عَتِيدٌ أَنْ يَكُونَ بَعْدَ هذَا.</a:t>
            </a: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6" name="Rectangle 2"/>
          <p:cNvSpPr txBox="1">
            <a:spLocks noChangeArrowheads="1"/>
          </p:cNvSpPr>
          <p:nvPr/>
        </p:nvSpPr>
        <p:spPr bwMode="auto">
          <a:xfrm>
            <a:off x="7485578" y="1844675"/>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الله</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 name="Rectangle 2"/>
          <p:cNvSpPr txBox="1">
            <a:spLocks noChangeArrowheads="1"/>
          </p:cNvSpPr>
          <p:nvPr/>
        </p:nvSpPr>
        <p:spPr bwMode="auto">
          <a:xfrm>
            <a:off x="7485578" y="3628779"/>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الملاك</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8" name="Rectangle 2"/>
          <p:cNvSpPr txBox="1">
            <a:spLocks noChangeArrowheads="1"/>
          </p:cNvSpPr>
          <p:nvPr/>
        </p:nvSpPr>
        <p:spPr bwMode="auto">
          <a:xfrm>
            <a:off x="7485578" y="4520831"/>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يوحنا</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 name="Rectangle 2"/>
          <p:cNvSpPr txBox="1">
            <a:spLocks noChangeArrowheads="1"/>
          </p:cNvSpPr>
          <p:nvPr/>
        </p:nvSpPr>
        <p:spPr bwMode="auto">
          <a:xfrm>
            <a:off x="7323653" y="5412883"/>
            <a:ext cx="1835150"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القراء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ar-EG"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(خدام)</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 name="Down Arrow 1"/>
          <p:cNvSpPr>
            <a:spLocks noChangeArrowheads="1"/>
          </p:cNvSpPr>
          <p:nvPr/>
        </p:nvSpPr>
        <p:spPr bwMode="auto">
          <a:xfrm>
            <a:off x="7953097" y="2492375"/>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 name="Down Arrow 10"/>
          <p:cNvSpPr>
            <a:spLocks noChangeArrowheads="1"/>
          </p:cNvSpPr>
          <p:nvPr/>
        </p:nvSpPr>
        <p:spPr bwMode="auto">
          <a:xfrm>
            <a:off x="7953097" y="4199139"/>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Down Arrow 11"/>
          <p:cNvSpPr>
            <a:spLocks noChangeArrowheads="1"/>
          </p:cNvSpPr>
          <p:nvPr/>
        </p:nvSpPr>
        <p:spPr bwMode="auto">
          <a:xfrm>
            <a:off x="7953097" y="50525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0972" name="Rectangle 2"/>
          <p:cNvSpPr>
            <a:spLocks noGrp="1" noChangeArrowheads="1"/>
          </p:cNvSpPr>
          <p:nvPr>
            <p:ph type="title"/>
          </p:nvPr>
        </p:nvSpPr>
        <p:spPr>
          <a:xfrm>
            <a:off x="3132138" y="404813"/>
            <a:ext cx="4391025" cy="1295400"/>
          </a:xfrm>
          <a:solidFill>
            <a:schemeClr val="bg1"/>
          </a:solidFill>
        </p:spPr>
        <p:txBody>
          <a:bodyPr/>
          <a:lstStyle/>
          <a:p>
            <a:r>
              <a:rPr lang="ar-EG" b="1" dirty="0">
                <a:solidFill>
                  <a:schemeClr val="tx1"/>
                </a:solidFill>
                <a:latin typeface="Arial" charset="0"/>
                <a:ea typeface="ＭＳ Ｐゴシック" charset="0"/>
              </a:rPr>
              <a:t>مفاتيح لفتح ال</a:t>
            </a:r>
            <a:r>
              <a:rPr lang="ar-SA" b="1" dirty="0">
                <a:solidFill>
                  <a:schemeClr val="tx1"/>
                </a:solidFill>
                <a:latin typeface="Arial" charset="0"/>
                <a:ea typeface="ＭＳ Ｐゴシック" charset="0"/>
              </a:rPr>
              <a:t>رؤيا</a:t>
            </a:r>
            <a:endParaRPr lang="en-US" b="1" dirty="0">
              <a:solidFill>
                <a:schemeClr val="tx1"/>
              </a:solidFill>
              <a:latin typeface="Arial" charset="0"/>
              <a:ea typeface="ＭＳ Ｐゴシック" charset="0"/>
            </a:endParaRPr>
          </a:p>
        </p:txBody>
      </p:sp>
      <p:sp>
        <p:nvSpPr>
          <p:cNvPr id="13" name="Text Box 1034"/>
          <p:cNvSpPr txBox="1">
            <a:spLocks noChangeArrowheads="1"/>
          </p:cNvSpPr>
          <p:nvPr/>
        </p:nvSpPr>
        <p:spPr bwMode="auto">
          <a:xfrm>
            <a:off x="7571020" y="0"/>
            <a:ext cx="157298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24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rPr>
              <a:t>322</a:t>
            </a:r>
          </a:p>
        </p:txBody>
      </p:sp>
      <p:sp>
        <p:nvSpPr>
          <p:cNvPr id="14" name="Rectangle 2"/>
          <p:cNvSpPr txBox="1">
            <a:spLocks noChangeArrowheads="1"/>
          </p:cNvSpPr>
          <p:nvPr/>
        </p:nvSpPr>
        <p:spPr bwMode="auto">
          <a:xfrm>
            <a:off x="7485578" y="2736727"/>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يسوع</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5" name="Down Arrow 14"/>
          <p:cNvSpPr>
            <a:spLocks noChangeArrowheads="1"/>
          </p:cNvSpPr>
          <p:nvPr/>
        </p:nvSpPr>
        <p:spPr bwMode="auto">
          <a:xfrm>
            <a:off x="7953097" y="3345757"/>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2002160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P spid="14" grpId="0"/>
      <p:bldP spid="15"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322</a:t>
            </a:r>
            <a:endPar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endParaRPr>
          </a:p>
        </p:txBody>
      </p:sp>
      <p:sp>
        <p:nvSpPr>
          <p:cNvPr id="3" name="TextBox 2"/>
          <p:cNvSpPr txBox="1"/>
          <p:nvPr/>
        </p:nvSpPr>
        <p:spPr>
          <a:xfrm>
            <a:off x="185860" y="1027556"/>
            <a:ext cx="8902925" cy="954107"/>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هذا هو السفر الوحيد في الكتاب المقدس الذي يعد ببركة خاصة لقراءته </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(1: 3).</a:t>
            </a:r>
            <a:endParaRPr kumimoji="0" lang="en-US" sz="2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endParaRPr>
          </a:p>
        </p:txBody>
      </p:sp>
      <p:sp>
        <p:nvSpPr>
          <p:cNvPr id="6" name="TextBox 5"/>
          <p:cNvSpPr txBox="1"/>
          <p:nvPr/>
        </p:nvSpPr>
        <p:spPr>
          <a:xfrm>
            <a:off x="1070306" y="2601970"/>
            <a:ext cx="7947123" cy="1384995"/>
          </a:xfrm>
          <a:prstGeom prst="rect">
            <a:avLst/>
          </a:prstGeom>
          <a:noFill/>
        </p:spPr>
        <p:txBody>
          <a:bodyPr wrap="square" rtlCol="0">
            <a:spAutoFit/>
          </a:bodyPr>
          <a:lstStyle>
            <a:defPPr>
              <a:defRPr lang="en-US"/>
            </a:defPPr>
            <a:lvl1pPr marL="541338" marR="0" lvl="0" indent="-541338" algn="r" defTabSz="914400" rtl="1" eaLnBrk="0" fontAlgn="base" hangingPunct="0">
              <a:lnSpc>
                <a:spcPct val="100000"/>
              </a:lnSpc>
              <a:spcBef>
                <a:spcPct val="0"/>
              </a:spcBef>
              <a:spcAft>
                <a:spcPct val="0"/>
              </a:spcAft>
              <a:buClrTx/>
              <a:buSzTx/>
              <a:buFontTx/>
              <a:buNone/>
              <a:tabLst/>
              <a:defRPr kumimoji="0" sz="2800" b="1" i="0" u="none" strike="noStrike" cap="none" spc="0" normalizeH="0" baseline="0">
                <a:ln>
                  <a:noFill/>
                </a:ln>
                <a:solidFill>
                  <a:srgbClr val="FFFFFF"/>
                </a:solidFill>
                <a:effectLst>
                  <a:glow rad="241300">
                    <a:srgbClr val="000000">
                      <a:alpha val="75000"/>
                    </a:srgbClr>
                  </a:glow>
                </a:effectLst>
                <a:uLnTx/>
                <a:uFillTx/>
                <a:latin typeface="Arial"/>
                <a:ea typeface="ＭＳ Ｐゴシック" charset="0"/>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طُوبَى لِلَّذِي يَقْرَأُ وَلِلَّذِينَ يَسْمَعُونَ أَقْوَالَ النُّبُوَّةِ، وَيَحْفَظُونَ مَا هُوَ مَكْتُوبٌ فِيهَا، لأَنَّ الْوَقْتَ قَرِيبٌ.</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(1: 3</a:t>
            </a:r>
            <a:r>
              <a:rPr kumimoji="0" lang="ar-SA" sz="2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a:t>
            </a:r>
            <a:endParaRPr kumimoji="0" lang="en-US" sz="2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3566630919"/>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3073862"/>
          </a:xfrm>
        </p:spPr>
        <p:txBody>
          <a:bodyPr/>
          <a:lstStyle/>
          <a:p>
            <a:pPr rtl="1"/>
            <a:r>
              <a:rPr lang="ar-JO" sz="6000" b="1" dirty="0">
                <a:effectLst>
                  <a:glow rad="215900">
                    <a:schemeClr val="tx1"/>
                  </a:glow>
                </a:effectLst>
                <a:latin typeface="Arial" charset="0"/>
                <a:ea typeface="ＭＳ Ｐゴシック" charset="0"/>
              </a:rPr>
              <a:t>يسوع </a:t>
            </a:r>
            <a:r>
              <a:rPr lang="ar-JO" sz="6000" b="1" dirty="0">
                <a:solidFill>
                  <a:srgbClr val="FFFF00"/>
                </a:solidFill>
                <a:effectLst>
                  <a:glow rad="215900">
                    <a:schemeClr val="tx1"/>
                  </a:glow>
                </a:effectLst>
                <a:latin typeface="Arial" charset="0"/>
                <a:ea typeface="ＭＳ Ｐゴシック" charset="0"/>
              </a:rPr>
              <a:t>يحكم</a:t>
            </a:r>
            <a:r>
              <a:rPr lang="ar-JO" sz="6000" b="1" dirty="0">
                <a:effectLst>
                  <a:glow rad="215900">
                    <a:schemeClr val="tx1"/>
                  </a:glow>
                </a:effectLst>
                <a:latin typeface="Arial" charset="0"/>
                <a:ea typeface="ＭＳ Ｐゴシック" charset="0"/>
              </a:rPr>
              <a:t> العالم! </a:t>
            </a:r>
            <a:br>
              <a:rPr lang="ar-JO" sz="6000" b="1" dirty="0">
                <a:effectLst>
                  <a:glow rad="215900">
                    <a:schemeClr val="tx1"/>
                  </a:glow>
                </a:effectLst>
                <a:latin typeface="Arial" charset="0"/>
                <a:ea typeface="ＭＳ Ｐゴシック" charset="0"/>
              </a:rPr>
            </a:br>
            <a:r>
              <a:rPr lang="ar-JO" sz="6000" b="1" dirty="0">
                <a:effectLst>
                  <a:glow rad="215900">
                    <a:schemeClr val="tx1"/>
                  </a:glow>
                </a:effectLst>
                <a:latin typeface="Arial" charset="0"/>
                <a:ea typeface="ＭＳ Ｐゴシック" charset="0"/>
              </a:rPr>
              <a:t>لهذا يمكنه التعامل مع مشكلتك الصغيرة.</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فكرة سفر رؤيا الكبيرة</a:t>
            </a:r>
          </a:p>
        </p:txBody>
      </p:sp>
    </p:spTree>
    <p:extLst>
      <p:ext uri="{BB962C8B-B14F-4D97-AF65-F5344CB8AC3E}">
        <p14:creationId xmlns:p14="http://schemas.microsoft.com/office/powerpoint/2010/main" val="22296518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26988"/>
            <a:ext cx="9140825" cy="668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rtl="1">
              <a:defRPr/>
            </a:pPr>
            <a:r>
              <a:rPr lang="ar-EG" dirty="0"/>
              <a:t>يخبرنا الرؤيا أن نتطلع إلى ...</a:t>
            </a:r>
            <a:endParaRPr lang="en-US" dirty="0"/>
          </a:p>
        </p:txBody>
      </p:sp>
    </p:spTree>
    <p:extLst>
      <p:ext uri="{BB962C8B-B14F-4D97-AF65-F5344CB8AC3E}">
        <p14:creationId xmlns:p14="http://schemas.microsoft.com/office/powerpoint/2010/main" val="1669487699"/>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Title 1"/>
          <p:cNvSpPr>
            <a:spLocks noGrp="1"/>
          </p:cNvSpPr>
          <p:nvPr>
            <p:ph type="title"/>
          </p:nvPr>
        </p:nvSpPr>
        <p:spPr>
          <a:xfrm>
            <a:off x="5008563" y="609600"/>
            <a:ext cx="3740150" cy="2243138"/>
          </a:xfrm>
        </p:spPr>
        <p:txBody>
          <a:bodyPr/>
          <a:lstStyle/>
          <a:p>
            <a:r>
              <a:rPr lang="ar-JO" sz="4000" b="1" dirty="0">
                <a:latin typeface="Arial" pitchFamily="34" charset="0"/>
                <a:cs typeface="Arial" pitchFamily="34" charset="0"/>
              </a:rPr>
              <a:t>لماذا يمكنك أن </a:t>
            </a:r>
            <a:r>
              <a:rPr lang="ar-JO" sz="4000" b="1" dirty="0">
                <a:solidFill>
                  <a:srgbClr val="FFFF00"/>
                </a:solidFill>
                <a:latin typeface="Arial" pitchFamily="34" charset="0"/>
                <a:cs typeface="Arial" pitchFamily="34" charset="0"/>
              </a:rPr>
              <a:t>تنظر</a:t>
            </a:r>
            <a:r>
              <a:rPr lang="ar-JO" sz="4000" b="1" dirty="0">
                <a:latin typeface="Arial" pitchFamily="34" charset="0"/>
                <a:cs typeface="Arial" pitchFamily="34" charset="0"/>
              </a:rPr>
              <a:t> إلى الرب أثناء جهادك؟</a:t>
            </a:r>
            <a:endParaRPr lang="en-US" sz="4000" b="1" dirty="0">
              <a:latin typeface="Arial" pitchFamily="34" charset="0"/>
              <a:cs typeface="Arial" pitchFamily="34" charset="0"/>
            </a:endParaRPr>
          </a:p>
        </p:txBody>
      </p:sp>
      <p:pic>
        <p:nvPicPr>
          <p:cNvPr id="220163" name="Picture 2" descr="look_up_woman smiling.jpg"/>
          <p:cNvPicPr>
            <a:picLocks noChangeAspect="1"/>
          </p:cNvPicPr>
          <p:nvPr/>
        </p:nvPicPr>
        <p:blipFill>
          <a:blip r:embed="rId3" cstate="print"/>
          <a:srcRect/>
          <a:stretch>
            <a:fillRect/>
          </a:stretch>
        </p:blipFill>
        <p:spPr bwMode="auto">
          <a:xfrm>
            <a:off x="11113" y="33338"/>
            <a:ext cx="4706937" cy="6858000"/>
          </a:xfrm>
          <a:prstGeom prst="rect">
            <a:avLst/>
          </a:prstGeom>
          <a:noFill/>
          <a:ln w="9525">
            <a:noFill/>
            <a:miter lim="800000"/>
            <a:headEnd/>
            <a:tailEnd/>
          </a:ln>
        </p:spPr>
      </p:pic>
    </p:spTree>
    <p:extLst>
      <p:ext uri="{BB962C8B-B14F-4D97-AF65-F5344CB8AC3E}">
        <p14:creationId xmlns:p14="http://schemas.microsoft.com/office/powerpoint/2010/main" val="1771838356"/>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ar-JO" sz="5400" dirty="0">
                <a:solidFill>
                  <a:srgbClr val="FFFFFF"/>
                </a:solidFill>
                <a:latin typeface="Arial" panose="020B0604020202020204" pitchFamily="34" charset="0"/>
                <a:ea typeface="ＭＳ Ｐゴシック" charset="0"/>
                <a:cs typeface="Arial" panose="020B0604020202020204" pitchFamily="34" charset="0"/>
              </a:rPr>
              <a:t>لماذا يجب أن نعرف</a:t>
            </a:r>
            <a:br>
              <a:rPr lang="ar-JO" sz="5400" dirty="0">
                <a:solidFill>
                  <a:srgbClr val="FFFFFF"/>
                </a:solidFill>
                <a:latin typeface="Arial" panose="020B0604020202020204" pitchFamily="34" charset="0"/>
                <a:ea typeface="ＭＳ Ｐゴシック" charset="0"/>
                <a:cs typeface="Arial" panose="020B0604020202020204" pitchFamily="34" charset="0"/>
              </a:rPr>
            </a:br>
            <a:r>
              <a:rPr lang="ar-JO" sz="5400" dirty="0">
                <a:solidFill>
                  <a:srgbClr val="FFFFFF"/>
                </a:solidFill>
                <a:latin typeface="Arial" panose="020B0604020202020204" pitchFamily="34" charset="0"/>
                <a:ea typeface="ＭＳ Ｐゴシック" charset="0"/>
                <a:cs typeface="Arial" panose="020B0604020202020204" pitchFamily="34" charset="0"/>
              </a:rPr>
              <a:t>أن يسوع </a:t>
            </a:r>
            <a:r>
              <a:rPr lang="ar-JO" sz="5400" dirty="0">
                <a:solidFill>
                  <a:srgbClr val="FFFF00"/>
                </a:solidFill>
                <a:latin typeface="Arial" panose="020B0604020202020204" pitchFamily="34" charset="0"/>
                <a:ea typeface="ＭＳ Ｐゴシック" charset="0"/>
                <a:cs typeface="Arial" panose="020B0604020202020204" pitchFamily="34" charset="0"/>
              </a:rPr>
              <a:t>يحكم</a:t>
            </a:r>
            <a:r>
              <a:rPr lang="ar-JO" sz="5400" dirty="0">
                <a:solidFill>
                  <a:srgbClr val="FFFFFF"/>
                </a:solidFill>
                <a:latin typeface="Arial" panose="020B0604020202020204" pitchFamily="34" charset="0"/>
                <a:ea typeface="ＭＳ Ｐゴシック" charset="0"/>
                <a:cs typeface="Arial" panose="020B0604020202020204" pitchFamily="34" charset="0"/>
              </a:rPr>
              <a:t> العالم؟</a:t>
            </a:r>
            <a:endParaRPr lang="en-US" sz="40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r" rtl="1">
              <a:buFont typeface="+mj-lt"/>
              <a:buAutoNum type="arabicPeriod"/>
              <a:defRPr/>
            </a:pPr>
            <a:r>
              <a:rPr lang="ar-JO" sz="4800" b="1" i="1" dirty="0">
                <a:ln>
                  <a:solidFill>
                    <a:srgbClr val="000000"/>
                  </a:solidFill>
                </a:ln>
                <a:solidFill>
                  <a:srgbClr val="FFFFFF"/>
                </a:solidFill>
                <a:effectLst>
                  <a:glow rad="139700">
                    <a:schemeClr val="accent4">
                      <a:satMod val="175000"/>
                    </a:schemeClr>
                  </a:glow>
                </a:effectLst>
                <a:ea typeface="ＭＳ Ｐゴシック" charset="0"/>
              </a:rPr>
              <a:t>لماذا نقرأ سفر الرؤيا؟</a:t>
            </a:r>
            <a:endParaRPr lang="en-US" sz="4800" b="1" i="1"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r" rtl="1">
              <a:buFont typeface="+mj-lt"/>
              <a:buAutoNum type="arabicPeriod"/>
              <a:defRPr/>
            </a:pPr>
            <a:r>
              <a:rPr lang="ar-JO" sz="4800" b="1" i="1" dirty="0">
                <a:ln>
                  <a:solidFill>
                    <a:srgbClr val="000000"/>
                  </a:solidFill>
                </a:ln>
                <a:solidFill>
                  <a:srgbClr val="FFFFFF"/>
                </a:solidFill>
                <a:effectLst>
                  <a:glow rad="139700">
                    <a:schemeClr val="accent4">
                      <a:satMod val="175000"/>
                    </a:schemeClr>
                  </a:glow>
                </a:effectLst>
                <a:ea typeface="ＭＳ Ｐゴシック" charset="0"/>
              </a:rPr>
              <a:t>لماذا نعبد يسوع؟</a:t>
            </a:r>
            <a:endParaRPr lang="en-US" sz="4800" b="1" i="1" dirty="0">
              <a:ln>
                <a:solidFill>
                  <a:srgbClr val="000000"/>
                </a:solidFill>
              </a:ln>
              <a:solidFill>
                <a:srgbClr val="FFFFFF"/>
              </a:solidFill>
              <a:effectLst>
                <a:glow rad="139700">
                  <a:schemeClr val="accent4">
                    <a:satMod val="175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p>
        </p:txBody>
      </p:sp>
    </p:spTree>
    <p:extLst>
      <p:ext uri="{BB962C8B-B14F-4D97-AF65-F5344CB8AC3E}">
        <p14:creationId xmlns:p14="http://schemas.microsoft.com/office/powerpoint/2010/main" val="271348476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mph" presetSubtype="2" fill="hold" nodeType="clickEffect">
                                  <p:stCondLst>
                                    <p:cond delay="0"/>
                                  </p:stCondLst>
                                  <p:childTnLst>
                                    <p:animClr clrSpc="rgb" dir="cw">
                                      <p:cBhvr override="childStyle">
                                        <p:cTn id="16"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descr="http://seeingfaith.files.wordpress.com/2012/05/holy-spirit.jpg"/>
          <p:cNvPicPr>
            <a:picLocks noChangeAspect="1" noChangeArrowheads="1"/>
          </p:cNvPicPr>
          <p:nvPr/>
        </p:nvPicPr>
        <p:blipFill>
          <a:blip r:embed="rId3"/>
          <a:srcRect/>
          <a:stretch>
            <a:fillRect/>
          </a:stretch>
        </p:blipFill>
        <p:spPr bwMode="auto">
          <a:xfrm>
            <a:off x="-1" y="0"/>
            <a:ext cx="9204429" cy="6858000"/>
          </a:xfrm>
          <a:prstGeom prst="rect">
            <a:avLst/>
          </a:prstGeom>
          <a:noFill/>
        </p:spPr>
      </p:pic>
      <p:sp>
        <p:nvSpPr>
          <p:cNvPr id="2" name="Title 1"/>
          <p:cNvSpPr>
            <a:spLocks noGrp="1"/>
          </p:cNvSpPr>
          <p:nvPr>
            <p:ph type="title"/>
          </p:nvPr>
        </p:nvSpPr>
        <p:spPr>
          <a:xfrm>
            <a:off x="239487" y="1889958"/>
            <a:ext cx="8904514" cy="2749932"/>
          </a:xfrm>
        </p:spPr>
        <p:txBody>
          <a:bodyPr/>
          <a:lstStyle/>
          <a:p>
            <a:r>
              <a:rPr lang="ar-JO" sz="4800" b="1" dirty="0">
                <a:effectLst>
                  <a:glow rad="228600">
                    <a:schemeClr val="accent4">
                      <a:satMod val="175000"/>
                      <a:alpha val="40000"/>
                    </a:schemeClr>
                  </a:glow>
                </a:effectLst>
                <a:latin typeface="Arial" panose="020B0604020202020204" pitchFamily="34" charset="0"/>
                <a:cs typeface="Arial" panose="020B0604020202020204" pitchFamily="34" charset="0"/>
              </a:rPr>
              <a:t>2.</a:t>
            </a:r>
            <a:r>
              <a:rPr lang="ar-SA" sz="4800" b="1" dirty="0">
                <a:effectLst>
                  <a:glow rad="228600">
                    <a:schemeClr val="accent4">
                      <a:satMod val="175000"/>
                      <a:alpha val="40000"/>
                    </a:schemeClr>
                  </a:glow>
                </a:effectLst>
                <a:latin typeface="Arial" panose="020B0604020202020204" pitchFamily="34" charset="0"/>
                <a:cs typeface="Arial" panose="020B0604020202020204" pitchFamily="34" charset="0"/>
              </a:rPr>
              <a:t> يجب أن نعبد الله الثالوث</a:t>
            </a:r>
            <a:br>
              <a:rPr lang="ar-JO" sz="4800" b="1" dirty="0">
                <a:effectLst>
                  <a:glow rad="228600">
                    <a:schemeClr val="accent4">
                      <a:satMod val="175000"/>
                      <a:alpha val="40000"/>
                    </a:schemeClr>
                  </a:glow>
                </a:effectLst>
                <a:latin typeface="Arial" panose="020B0604020202020204" pitchFamily="34" charset="0"/>
                <a:cs typeface="Arial" panose="020B0604020202020204" pitchFamily="34" charset="0"/>
              </a:rPr>
            </a:br>
            <a:r>
              <a:rPr lang="ar-SA" sz="4800" b="1" dirty="0">
                <a:effectLst>
                  <a:glow rad="228600">
                    <a:schemeClr val="accent4">
                      <a:satMod val="175000"/>
                      <a:alpha val="40000"/>
                    </a:schemeClr>
                  </a:glow>
                </a:effectLst>
                <a:latin typeface="Arial" panose="020B0604020202020204" pitchFamily="34" charset="0"/>
                <a:cs typeface="Arial" panose="020B0604020202020204" pitchFamily="34" charset="0"/>
              </a:rPr>
              <a:t> لأن الحاكم المقام </a:t>
            </a:r>
            <a:br>
              <a:rPr lang="ar-JO" sz="4800" b="1" dirty="0">
                <a:effectLst>
                  <a:glow rad="228600">
                    <a:schemeClr val="accent4">
                      <a:satMod val="175000"/>
                      <a:alpha val="40000"/>
                    </a:schemeClr>
                  </a:glow>
                </a:effectLst>
                <a:latin typeface="Arial" panose="020B0604020202020204" pitchFamily="34" charset="0"/>
                <a:cs typeface="Arial" panose="020B0604020202020204" pitchFamily="34" charset="0"/>
              </a:rPr>
            </a:br>
            <a:r>
              <a:rPr lang="ar-SA" sz="4800" b="1" dirty="0">
                <a:effectLst>
                  <a:glow rad="228600">
                    <a:schemeClr val="accent4">
                      <a:satMod val="175000"/>
                      <a:alpha val="40000"/>
                    </a:schemeClr>
                  </a:glow>
                </a:effectLst>
                <a:latin typeface="Arial" panose="020B0604020202020204" pitchFamily="34" charset="0"/>
                <a:cs typeface="Arial" panose="020B0604020202020204" pitchFamily="34" charset="0"/>
              </a:rPr>
              <a:t>سيعود قريبًا </a:t>
            </a:r>
            <a:br>
              <a:rPr lang="ar-JO" sz="4800" b="1" dirty="0">
                <a:effectLst>
                  <a:glow rad="228600">
                    <a:schemeClr val="accent4">
                      <a:satMod val="175000"/>
                      <a:alpha val="40000"/>
                    </a:schemeClr>
                  </a:glow>
                </a:effectLst>
                <a:latin typeface="Arial" panose="020B0604020202020204" pitchFamily="34" charset="0"/>
                <a:cs typeface="Arial" panose="020B0604020202020204" pitchFamily="34" charset="0"/>
              </a:rPr>
            </a:br>
            <a:r>
              <a:rPr lang="ar-SA" sz="4800" b="1" dirty="0">
                <a:effectLst>
                  <a:glow rad="228600">
                    <a:schemeClr val="accent4">
                      <a:satMod val="175000"/>
                      <a:alpha val="40000"/>
                    </a:schemeClr>
                  </a:glow>
                </a:effectLst>
                <a:latin typeface="Arial" panose="020B0604020202020204" pitchFamily="34" charset="0"/>
                <a:cs typeface="Arial" panose="020B0604020202020204" pitchFamily="34" charset="0"/>
              </a:rPr>
              <a:t>(1: 4- 8).</a:t>
            </a:r>
            <a:endParaRPr lang="en-US" sz="4800"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 name="Text Box 7"/>
          <p:cNvSpPr txBox="1">
            <a:spLocks noChangeArrowheads="1"/>
          </p:cNvSpPr>
          <p:nvPr/>
        </p:nvSpPr>
        <p:spPr bwMode="auto">
          <a:xfrm>
            <a:off x="1702675" y="136136"/>
            <a:ext cx="6852745" cy="833178"/>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800" b="1">
                <a:solidFill>
                  <a:schemeClr val="bg1"/>
                </a:solidFill>
                <a:effectLst>
                  <a:glow rad="228600">
                    <a:schemeClr val="accent4">
                      <a:satMod val="175000"/>
                      <a:alpha val="40000"/>
                    </a:schemeClr>
                  </a:glow>
                </a:effectLst>
                <a:latin typeface="+mj-lt"/>
                <a:ea typeface="+mj-ea"/>
                <a:cs typeface="+mj-cs"/>
              </a:defRPr>
            </a:lvl1pPr>
            <a:lvl2pPr algn="ctr" fontAlgn="base">
              <a:spcBef>
                <a:spcPct val="0"/>
              </a:spcBef>
              <a:spcAft>
                <a:spcPct val="0"/>
              </a:spcAft>
              <a:defRPr sz="4400">
                <a:solidFill>
                  <a:schemeClr val="tx2"/>
                </a:solidFill>
                <a:latin typeface="Arial" charset="0"/>
              </a:defRPr>
            </a:lvl2pPr>
            <a:lvl3pPr algn="ctr" fontAlgn="base">
              <a:spcBef>
                <a:spcPct val="0"/>
              </a:spcBef>
              <a:spcAft>
                <a:spcPct val="0"/>
              </a:spcAft>
              <a:defRPr sz="4400">
                <a:solidFill>
                  <a:schemeClr val="tx2"/>
                </a:solidFill>
                <a:latin typeface="Arial" charset="0"/>
              </a:defRPr>
            </a:lvl3pPr>
            <a:lvl4pPr algn="ctr" fontAlgn="base">
              <a:spcBef>
                <a:spcPct val="0"/>
              </a:spcBef>
              <a:spcAft>
                <a:spcPct val="0"/>
              </a:spcAft>
              <a:defRPr sz="4400">
                <a:solidFill>
                  <a:schemeClr val="tx2"/>
                </a:solidFill>
                <a:latin typeface="Arial" charset="0"/>
              </a:defRPr>
            </a:lvl4pPr>
            <a:lvl5pPr algn="ctr" fontAlgn="base">
              <a:spcBef>
                <a:spcPct val="0"/>
              </a:spcBef>
              <a:spcAft>
                <a:spcPct val="0"/>
              </a:spcAft>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ar-JO" sz="4800" b="1" i="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j-ea"/>
                <a:cs typeface="Arial" panose="020B0604020202020204" pitchFamily="34" charset="0"/>
              </a:rPr>
              <a:t>لماذا نعبد يسوع؟</a:t>
            </a:r>
            <a:endParaRPr kumimoji="0" lang="en-US" sz="4800" b="1" i="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578906404"/>
      </p:ext>
    </p:extLst>
  </p:cSld>
  <p:clrMapOvr>
    <a:masterClrMapping/>
  </p:clrMapOvr>
  <p:transition>
    <p:fade/>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87AA4B23-FB43-D94C-BFEE-0D2032E6CDF0}"/>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201729" name="Group 2"/>
          <p:cNvGrpSpPr>
            <a:grpSpLocks/>
          </p:cNvGrpSpPr>
          <p:nvPr/>
        </p:nvGrpSpPr>
        <p:grpSpPr bwMode="auto">
          <a:xfrm>
            <a:off x="-36798" y="0"/>
            <a:ext cx="9180798" cy="6858000"/>
            <a:chOff x="-23" y="0"/>
            <a:chExt cx="5879" cy="4429"/>
          </a:xfrm>
        </p:grpSpPr>
        <p:sp>
          <p:nvSpPr>
            <p:cNvPr id="178179"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0" name="Rectangle 4"/>
            <p:cNvSpPr>
              <a:spLocks noChangeArrowheads="1"/>
            </p:cNvSpPr>
            <p:nvPr/>
          </p:nvSpPr>
          <p:spPr bwMode="auto">
            <a:xfrm>
              <a:off x="-23"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grpSp>
      <p:grpSp>
        <p:nvGrpSpPr>
          <p:cNvPr id="201730" name="Group 5"/>
          <p:cNvGrpSpPr>
            <a:grpSpLocks/>
          </p:cNvGrpSpPr>
          <p:nvPr/>
        </p:nvGrpSpPr>
        <p:grpSpPr bwMode="auto">
          <a:xfrm>
            <a:off x="1905000" y="1181100"/>
            <a:ext cx="5219700" cy="5219700"/>
            <a:chOff x="1200" y="696"/>
            <a:chExt cx="3288" cy="3288"/>
          </a:xfrm>
        </p:grpSpPr>
        <p:sp>
          <p:nvSpPr>
            <p:cNvPr id="178182"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3"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grpSp>
      <p:sp>
        <p:nvSpPr>
          <p:cNvPr id="178184"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201732" name="Text Box 9"/>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457200" rtl="0" eaLnBrk="1" fontAlgn="auto" latinLnBrk="0" hangingPunct="1">
              <a:lnSpc>
                <a:spcPct val="100000"/>
              </a:lnSpc>
              <a:spcBef>
                <a:spcPct val="50000"/>
              </a:spcBef>
              <a:spcAft>
                <a:spcPts val="0"/>
              </a:spcAft>
              <a:buClrTx/>
              <a:buSzTx/>
              <a:buFontTx/>
              <a:buChar char="•"/>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178186" name="Rectangle 10"/>
          <p:cNvSpPr>
            <a:spLocks noChangeArrowheads="1"/>
          </p:cNvSpPr>
          <p:nvPr/>
        </p:nvSpPr>
        <p:spPr bwMode="auto">
          <a:xfrm rot="1619911">
            <a:off x="4668838" y="4179888"/>
            <a:ext cx="2133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7" name="Rectangle 11"/>
          <p:cNvSpPr>
            <a:spLocks noChangeArrowheads="1"/>
          </p:cNvSpPr>
          <p:nvPr/>
        </p:nvSpPr>
        <p:spPr bwMode="auto">
          <a:xfrm rot="-1572683">
            <a:off x="2895600" y="40386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8" name="Rectangle 12"/>
          <p:cNvSpPr>
            <a:spLocks noChangeArrowheads="1"/>
          </p:cNvSpPr>
          <p:nvPr/>
        </p:nvSpPr>
        <p:spPr bwMode="auto">
          <a:xfrm rot="5400000">
            <a:off x="3771900" y="23241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9" name="AutoShape 13"/>
          <p:cNvSpPr>
            <a:spLocks noChangeArrowheads="1"/>
          </p:cNvSpPr>
          <p:nvPr/>
        </p:nvSpPr>
        <p:spPr bwMode="auto">
          <a:xfrm rot="50350481">
            <a:off x="6060282" y="4298156"/>
            <a:ext cx="1695450" cy="14938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90"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هو</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1" name="AutoShape 15"/>
          <p:cNvSpPr>
            <a:spLocks noChangeArrowheads="1"/>
          </p:cNvSpPr>
          <p:nvPr/>
        </p:nvSpPr>
        <p:spPr bwMode="auto">
          <a:xfrm rot="14452042">
            <a:off x="1507332" y="4242594"/>
            <a:ext cx="1747837" cy="15716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92"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هو</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3"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هو</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4"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الابن</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5" name="AutoShape 19"/>
          <p:cNvSpPr>
            <a:spLocks noChangeArrowheads="1"/>
          </p:cNvSpPr>
          <p:nvPr/>
        </p:nvSpPr>
        <p:spPr bwMode="auto">
          <a:xfrm>
            <a:off x="3624263" y="615950"/>
            <a:ext cx="2016125" cy="161290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grpSp>
        <p:nvGrpSpPr>
          <p:cNvPr id="4" name="Group 20"/>
          <p:cNvGrpSpPr>
            <a:grpSpLocks/>
          </p:cNvGrpSpPr>
          <p:nvPr/>
        </p:nvGrpSpPr>
        <p:grpSpPr bwMode="auto">
          <a:xfrm>
            <a:off x="3629025" y="2862263"/>
            <a:ext cx="1981200" cy="1752600"/>
            <a:chOff x="2286" y="1803"/>
            <a:chExt cx="1248" cy="1104"/>
          </a:xfrm>
        </p:grpSpPr>
        <p:sp>
          <p:nvSpPr>
            <p:cNvPr id="1781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98" name="Text Box 22"/>
            <p:cNvSpPr txBox="1">
              <a:spLocks noChangeArrowheads="1"/>
            </p:cNvSpPr>
            <p:nvPr/>
          </p:nvSpPr>
          <p:spPr bwMode="auto">
            <a:xfrm>
              <a:off x="2448" y="2112"/>
              <a:ext cx="8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الله</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grpSp>
      <p:sp>
        <p:nvSpPr>
          <p:cNvPr id="178199"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الآب</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200" name="Text Box 24"/>
          <p:cNvSpPr txBox="1">
            <a:spLocks noChangeArrowheads="1"/>
          </p:cNvSpPr>
          <p:nvPr/>
        </p:nvSpPr>
        <p:spPr bwMode="auto">
          <a:xfrm>
            <a:off x="5881573" y="4521204"/>
            <a:ext cx="1202343"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i="1" u="none" strike="noStrike" kern="1200" cap="none" spc="0" normalizeH="0" baseline="0" noProof="0" dirty="0">
                <a:ln>
                  <a:noFill/>
                </a:ln>
                <a:solidFill>
                  <a:srgbClr val="FFFFFF"/>
                </a:solidFill>
                <a:effectLst/>
                <a:uLnTx/>
                <a:uFillTx/>
                <a:latin typeface="Times New Roman" pitchFamily="-112" charset="0"/>
                <a:ea typeface="+mn-ea"/>
                <a:cs typeface="+mn-cs"/>
              </a:rPr>
              <a:t>الروح</a:t>
            </a:r>
            <a:r>
              <a:rPr kumimoji="0" lang="en-US" sz="2400" b="1" i="1" u="none" strike="noStrike" kern="1200" cap="none" spc="0" normalizeH="0" baseline="0" noProof="0" dirty="0">
                <a:ln>
                  <a:noFill/>
                </a:ln>
                <a:solidFill>
                  <a:srgbClr val="FFFFFF"/>
                </a:solidFill>
                <a:effectLst/>
                <a:uLnTx/>
                <a:uFillTx/>
                <a:latin typeface="Times New Roman" pitchFamily="-112" charset="0"/>
                <a:ea typeface="+mn-ea"/>
                <a:cs typeface="+mn-cs"/>
              </a:rPr>
              <a:t> </a:t>
            </a:r>
            <a:r>
              <a:rPr kumimoji="0" lang="ar-JO" sz="2400" b="1" i="1" u="none" strike="noStrike" kern="1200" cap="none" spc="0" normalizeH="0" baseline="0" noProof="0" dirty="0">
                <a:ln>
                  <a:noFill/>
                </a:ln>
                <a:solidFill>
                  <a:srgbClr val="FFFFFF"/>
                </a:solidFill>
                <a:effectLst/>
                <a:uLnTx/>
                <a:uFillTx/>
                <a:latin typeface="Times New Roman" pitchFamily="-112" charset="0"/>
                <a:ea typeface="+mn-ea"/>
                <a:cs typeface="+mn-cs"/>
              </a:rPr>
              <a:t>القدس</a:t>
            </a:r>
            <a:endParaRPr kumimoji="0" lang="en-US" sz="24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201"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endParaRPr>
          </a:p>
        </p:txBody>
      </p:sp>
      <p:sp>
        <p:nvSpPr>
          <p:cNvPr id="178202"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endParaRPr>
          </a:p>
        </p:txBody>
      </p:sp>
      <p:sp>
        <p:nvSpPr>
          <p:cNvPr id="178203"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endParaRPr>
          </a:p>
        </p:txBody>
      </p:sp>
      <p:sp>
        <p:nvSpPr>
          <p:cNvPr id="178204" name="Text Box 28"/>
          <p:cNvSpPr txBox="1">
            <a:spLocks noChangeArrowheads="1"/>
          </p:cNvSpPr>
          <p:nvPr/>
        </p:nvSpPr>
        <p:spPr bwMode="auto">
          <a:xfrm>
            <a:off x="0" y="6508576"/>
            <a:ext cx="5943600" cy="304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Times New Roman" pitchFamily="-112" charset="0"/>
                <a:ea typeface="+mn-ea"/>
                <a:cs typeface="+mn-cs"/>
              </a:rPr>
              <a:t>واين هاوس ، مخططات اللاهوت والعقيدة المسيحية ، ص. 45</a:t>
            </a:r>
            <a:endParaRPr kumimoji="0" lang="en-US" sz="1400" b="1" i="0"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201750" name="Title 28"/>
          <p:cNvSpPr>
            <a:spLocks noGrp="1"/>
          </p:cNvSpPr>
          <p:nvPr>
            <p:ph type="title" idx="4294967295"/>
          </p:nvPr>
        </p:nvSpPr>
        <p:spPr>
          <a:xfrm>
            <a:off x="794364" y="-1631920"/>
            <a:ext cx="7773916" cy="1569660"/>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eaLnBrk="1" hangingPunct="1"/>
            <a:r>
              <a:rPr lang="ar-JO" sz="9600" b="1" i="1" kern="1200" dirty="0">
                <a:solidFill>
                  <a:schemeClr val="bg1"/>
                </a:solidFill>
                <a:latin typeface="Times New Roman" pitchFamily="-112" charset="0"/>
                <a:ea typeface="+mn-ea"/>
                <a:cs typeface="+mn-cs"/>
              </a:rPr>
              <a:t>الثالوث</a:t>
            </a:r>
            <a:endParaRPr lang="en-US" sz="9600" b="1" i="1" kern="1200" dirty="0">
              <a:solidFill>
                <a:schemeClr val="bg1"/>
              </a:solidFill>
              <a:latin typeface="Times New Roman" pitchFamily="-112" charset="0"/>
              <a:ea typeface="+mn-ea"/>
              <a:cs typeface="+mn-cs"/>
            </a:endParaRPr>
          </a:p>
        </p:txBody>
      </p:sp>
      <p:sp>
        <p:nvSpPr>
          <p:cNvPr id="2" name="Title 1">
            <a:extLst>
              <a:ext uri="{FF2B5EF4-FFF2-40B4-BE49-F238E27FC236}">
                <a16:creationId xmlns:a16="http://schemas.microsoft.com/office/drawing/2014/main" id="{DB195C20-EC54-8AC5-F82A-5BE13539FA13}"/>
              </a:ext>
            </a:extLst>
          </p:cNvPr>
          <p:cNvSpPr txBox="1">
            <a:spLocks/>
          </p:cNvSpPr>
          <p:nvPr/>
        </p:nvSpPr>
        <p:spPr bwMode="auto">
          <a:xfrm>
            <a:off x="6450063" y="1818874"/>
            <a:ext cx="2846337" cy="5977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charset="0"/>
              </a:rPr>
              <a:t>رؤيا ١ : ٤-٦</a:t>
            </a:r>
          </a:p>
        </p:txBody>
      </p:sp>
      <p:sp>
        <p:nvSpPr>
          <p:cNvPr id="5" name="Title 1">
            <a:extLst>
              <a:ext uri="{FF2B5EF4-FFF2-40B4-BE49-F238E27FC236}">
                <a16:creationId xmlns:a16="http://schemas.microsoft.com/office/drawing/2014/main" id="{0A6D2BF8-DAD6-8258-06C6-FF8FBBB48D2D}"/>
              </a:ext>
            </a:extLst>
          </p:cNvPr>
          <p:cNvSpPr txBox="1">
            <a:spLocks/>
          </p:cNvSpPr>
          <p:nvPr/>
        </p:nvSpPr>
        <p:spPr bwMode="auto">
          <a:xfrm>
            <a:off x="1056038" y="120954"/>
            <a:ext cx="7074356" cy="1278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charset="0"/>
              </a:rPr>
              <a:t>نِعْمَةٌ لَكُمْ وَسَلاَمٌ مِنَ الْكَائِنِ وَالَّذِي كَانَ وَالَّذِي يَأْتِي</a:t>
            </a:r>
            <a:endParaRPr lang="en-US" sz="3200" b="1" dirty="0">
              <a:effectLst>
                <a:glow rad="165100">
                  <a:srgbClr val="000000"/>
                </a:glow>
              </a:effectLst>
              <a:latin typeface="Arial" charset="0"/>
            </a:endParaRPr>
          </a:p>
        </p:txBody>
      </p:sp>
      <p:sp>
        <p:nvSpPr>
          <p:cNvPr id="6" name="Title 1">
            <a:extLst>
              <a:ext uri="{FF2B5EF4-FFF2-40B4-BE49-F238E27FC236}">
                <a16:creationId xmlns:a16="http://schemas.microsoft.com/office/drawing/2014/main" id="{88B6E71F-4FB6-A42D-55C9-D77437BF8686}"/>
              </a:ext>
            </a:extLst>
          </p:cNvPr>
          <p:cNvSpPr txBox="1">
            <a:spLocks/>
          </p:cNvSpPr>
          <p:nvPr/>
        </p:nvSpPr>
        <p:spPr bwMode="auto">
          <a:xfrm>
            <a:off x="5486400" y="5125431"/>
            <a:ext cx="3773575" cy="17159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charset="0"/>
              </a:rPr>
              <a:t>وَمِنَ السَّبْعَةِ الأَرْوَاحِ الَّتِي أَمَامَ عَرْشِهِ</a:t>
            </a:r>
            <a:endParaRPr lang="en-US" sz="3200" b="1" dirty="0">
              <a:effectLst>
                <a:glow rad="165100">
                  <a:srgbClr val="000000"/>
                </a:glow>
              </a:effectLst>
              <a:latin typeface="Arial" charset="0"/>
            </a:endParaRPr>
          </a:p>
        </p:txBody>
      </p:sp>
      <p:sp>
        <p:nvSpPr>
          <p:cNvPr id="7" name="Title 1">
            <a:extLst>
              <a:ext uri="{FF2B5EF4-FFF2-40B4-BE49-F238E27FC236}">
                <a16:creationId xmlns:a16="http://schemas.microsoft.com/office/drawing/2014/main" id="{BB15CB89-08F5-CB59-11AE-AD3E2726B2EE}"/>
              </a:ext>
            </a:extLst>
          </p:cNvPr>
          <p:cNvSpPr txBox="1">
            <a:spLocks/>
          </p:cNvSpPr>
          <p:nvPr/>
        </p:nvSpPr>
        <p:spPr bwMode="auto">
          <a:xfrm>
            <a:off x="326570" y="5125431"/>
            <a:ext cx="3559629" cy="17159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charset="0"/>
              </a:rPr>
              <a:t>وَمِنْ يَسُوعَ الْمَسِيحِ</a:t>
            </a:r>
            <a:endParaRPr lang="en-US" sz="3200" b="1" dirty="0">
              <a:effectLst>
                <a:glow rad="165100">
                  <a:srgbClr val="000000"/>
                </a:glow>
              </a:effectLst>
              <a:latin typeface="Arial" charset="0"/>
            </a:endParaRPr>
          </a:p>
        </p:txBody>
      </p:sp>
    </p:spTree>
    <p:extLst>
      <p:ext uri="{BB962C8B-B14F-4D97-AF65-F5344CB8AC3E}">
        <p14:creationId xmlns:p14="http://schemas.microsoft.com/office/powerpoint/2010/main" val="26527464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8204"/>
                                        </p:tgtEl>
                                        <p:attrNameLst>
                                          <p:attrName>style.visibility</p:attrName>
                                        </p:attrNameLst>
                                      </p:cBhvr>
                                      <p:to>
                                        <p:strVal val="visible"/>
                                      </p:to>
                                    </p:set>
                                    <p:animEffect transition="in" filter="fade">
                                      <p:cBhvr>
                                        <p:cTn id="7" dur="2000"/>
                                        <p:tgtEl>
                                          <p:spTgt spid="178204"/>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78199"/>
                                        </p:tgtEl>
                                        <p:attrNameLst>
                                          <p:attrName>style.visibility</p:attrName>
                                        </p:attrNameLst>
                                      </p:cBhvr>
                                      <p:to>
                                        <p:strVal val="visible"/>
                                      </p:to>
                                    </p:set>
                                    <p:animEffect transition="in" filter="fade">
                                      <p:cBhvr>
                                        <p:cTn id="18" dur="2000"/>
                                        <p:tgtEl>
                                          <p:spTgt spid="178199"/>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78195"/>
                                        </p:tgtEl>
                                        <p:attrNameLst>
                                          <p:attrName>style.visibility</p:attrName>
                                        </p:attrNameLst>
                                      </p:cBhvr>
                                      <p:to>
                                        <p:strVal val="visible"/>
                                      </p:to>
                                    </p:set>
                                    <p:animEffect transition="in" filter="fade">
                                      <p:cBhvr>
                                        <p:cTn id="22" dur="2000"/>
                                        <p:tgtEl>
                                          <p:spTgt spid="178195"/>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78190"/>
                                        </p:tgtEl>
                                        <p:attrNameLst>
                                          <p:attrName>style.visibility</p:attrName>
                                        </p:attrNameLst>
                                      </p:cBhvr>
                                      <p:to>
                                        <p:strVal val="visible"/>
                                      </p:to>
                                    </p:set>
                                    <p:animEffect transition="in" filter="fade">
                                      <p:cBhvr>
                                        <p:cTn id="26" dur="2000"/>
                                        <p:tgtEl>
                                          <p:spTgt spid="17819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78188"/>
                                        </p:tgtEl>
                                        <p:attrNameLst>
                                          <p:attrName>style.visibility</p:attrName>
                                        </p:attrNameLst>
                                      </p:cBhvr>
                                      <p:to>
                                        <p:strVal val="visible"/>
                                      </p:to>
                                    </p:set>
                                    <p:animEffect transition="in" filter="wipe(up)">
                                      <p:cBhvr>
                                        <p:cTn id="29" dur="500"/>
                                        <p:tgtEl>
                                          <p:spTgt spid="17818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78194"/>
                                        </p:tgtEl>
                                        <p:attrNameLst>
                                          <p:attrName>style.visibility</p:attrName>
                                        </p:attrNameLst>
                                      </p:cBhvr>
                                      <p:to>
                                        <p:strVal val="visible"/>
                                      </p:to>
                                    </p:set>
                                    <p:animEffect transition="in" filter="fade">
                                      <p:cBhvr>
                                        <p:cTn id="34" dur="2000"/>
                                        <p:tgtEl>
                                          <p:spTgt spid="178194"/>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78191"/>
                                        </p:tgtEl>
                                        <p:attrNameLst>
                                          <p:attrName>style.visibility</p:attrName>
                                        </p:attrNameLst>
                                      </p:cBhvr>
                                      <p:to>
                                        <p:strVal val="visible"/>
                                      </p:to>
                                    </p:set>
                                    <p:animEffect transition="in" filter="fade">
                                      <p:cBhvr>
                                        <p:cTn id="38" dur="2000"/>
                                        <p:tgtEl>
                                          <p:spTgt spid="178191"/>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78193"/>
                                        </p:tgtEl>
                                        <p:attrNameLst>
                                          <p:attrName>style.visibility</p:attrName>
                                        </p:attrNameLst>
                                      </p:cBhvr>
                                      <p:to>
                                        <p:strVal val="visible"/>
                                      </p:to>
                                    </p:set>
                                    <p:animEffect transition="in" filter="fade">
                                      <p:cBhvr>
                                        <p:cTn id="42" dur="2000"/>
                                        <p:tgtEl>
                                          <p:spTgt spid="17819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8187"/>
                                        </p:tgtEl>
                                        <p:attrNameLst>
                                          <p:attrName>style.visibility</p:attrName>
                                        </p:attrNameLst>
                                      </p:cBhvr>
                                      <p:to>
                                        <p:strVal val="visible"/>
                                      </p:to>
                                    </p:set>
                                    <p:animEffect transition="in" filter="wipe(left)">
                                      <p:cBhvr>
                                        <p:cTn id="45" dur="500"/>
                                        <p:tgtEl>
                                          <p:spTgt spid="17818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8200"/>
                                        </p:tgtEl>
                                        <p:attrNameLst>
                                          <p:attrName>style.visibility</p:attrName>
                                        </p:attrNameLst>
                                      </p:cBhvr>
                                      <p:to>
                                        <p:strVal val="visible"/>
                                      </p:to>
                                    </p:set>
                                    <p:animEffect transition="in" filter="fade">
                                      <p:cBhvr>
                                        <p:cTn id="50" dur="2000"/>
                                        <p:tgtEl>
                                          <p:spTgt spid="178200"/>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178189"/>
                                        </p:tgtEl>
                                        <p:attrNameLst>
                                          <p:attrName>style.visibility</p:attrName>
                                        </p:attrNameLst>
                                      </p:cBhvr>
                                      <p:to>
                                        <p:strVal val="visible"/>
                                      </p:to>
                                    </p:set>
                                    <p:animEffect transition="in" filter="fade">
                                      <p:cBhvr>
                                        <p:cTn id="54" dur="2000"/>
                                        <p:tgtEl>
                                          <p:spTgt spid="178189"/>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178192"/>
                                        </p:tgtEl>
                                        <p:attrNameLst>
                                          <p:attrName>style.visibility</p:attrName>
                                        </p:attrNameLst>
                                      </p:cBhvr>
                                      <p:to>
                                        <p:strVal val="visible"/>
                                      </p:to>
                                    </p:set>
                                    <p:animEffect transition="in" filter="fade">
                                      <p:cBhvr>
                                        <p:cTn id="58" dur="2000"/>
                                        <p:tgtEl>
                                          <p:spTgt spid="178192"/>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78186"/>
                                        </p:tgtEl>
                                        <p:attrNameLst>
                                          <p:attrName>style.visibility</p:attrName>
                                        </p:attrNameLst>
                                      </p:cBhvr>
                                      <p:to>
                                        <p:strVal val="visible"/>
                                      </p:to>
                                    </p:set>
                                    <p:animEffect transition="in" filter="wipe(right)">
                                      <p:cBhvr>
                                        <p:cTn id="61" dur="500"/>
                                        <p:tgtEl>
                                          <p:spTgt spid="178186"/>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78201"/>
                                        </p:tgtEl>
                                        <p:attrNameLst>
                                          <p:attrName>style.visibility</p:attrName>
                                        </p:attrNameLst>
                                      </p:cBhvr>
                                      <p:to>
                                        <p:strVal val="visible"/>
                                      </p:to>
                                    </p:set>
                                    <p:animEffect transition="in" filter="fade">
                                      <p:cBhvr>
                                        <p:cTn id="66" dur="2000"/>
                                        <p:tgtEl>
                                          <p:spTgt spid="178201"/>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178203"/>
                                        </p:tgtEl>
                                        <p:attrNameLst>
                                          <p:attrName>style.visibility</p:attrName>
                                        </p:attrNameLst>
                                      </p:cBhvr>
                                      <p:to>
                                        <p:strVal val="visible"/>
                                      </p:to>
                                    </p:set>
                                    <p:animEffect transition="in" filter="fade">
                                      <p:cBhvr>
                                        <p:cTn id="70" dur="2000"/>
                                        <p:tgtEl>
                                          <p:spTgt spid="178203"/>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178202"/>
                                        </p:tgtEl>
                                        <p:attrNameLst>
                                          <p:attrName>style.visibility</p:attrName>
                                        </p:attrNameLst>
                                      </p:cBhvr>
                                      <p:to>
                                        <p:strVal val="visible"/>
                                      </p:to>
                                    </p:set>
                                    <p:animEffect transition="in" filter="fade">
                                      <p:cBhvr>
                                        <p:cTn id="74" dur="2000"/>
                                        <p:tgtEl>
                                          <p:spTgt spid="178202"/>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4" fill="hold" grpId="0" nodeType="clickEffect">
                                  <p:stCondLst>
                                    <p:cond delay="0"/>
                                  </p:stCondLst>
                                  <p:childTnLst>
                                    <p:set>
                                      <p:cBhvr>
                                        <p:cTn id="78" dur="1" fill="hold">
                                          <p:stCondLst>
                                            <p:cond delay="0"/>
                                          </p:stCondLst>
                                        </p:cTn>
                                        <p:tgtEl>
                                          <p:spTgt spid="5"/>
                                        </p:tgtEl>
                                        <p:attrNameLst>
                                          <p:attrName>style.visibility</p:attrName>
                                        </p:attrNameLst>
                                      </p:cBhvr>
                                      <p:to>
                                        <p:strVal val="visible"/>
                                      </p:to>
                                    </p:set>
                                    <p:anim calcmode="lin" valueType="num">
                                      <p:cBhvr additive="base">
                                        <p:cTn id="79" dur="500"/>
                                        <p:tgtEl>
                                          <p:spTgt spid="5"/>
                                        </p:tgtEl>
                                        <p:attrNameLst>
                                          <p:attrName>ppt_y</p:attrName>
                                        </p:attrNameLst>
                                      </p:cBhvr>
                                      <p:tavLst>
                                        <p:tav tm="0">
                                          <p:val>
                                            <p:strVal val="#ppt_y+#ppt_h*1.125000"/>
                                          </p:val>
                                        </p:tav>
                                        <p:tav tm="100000">
                                          <p:val>
                                            <p:strVal val="#ppt_y"/>
                                          </p:val>
                                        </p:tav>
                                      </p:tavLst>
                                    </p:anim>
                                    <p:animEffect transition="in" filter="wipe(up)">
                                      <p:cBhvr>
                                        <p:cTn id="80" dur="500"/>
                                        <p:tgtEl>
                                          <p:spTgt spid="5"/>
                                        </p:tgtEl>
                                      </p:cBhvr>
                                    </p:animEffect>
                                  </p:childTnLst>
                                </p:cTn>
                              </p:par>
                            </p:childTnLst>
                          </p:cTn>
                        </p:par>
                      </p:childTnLst>
                    </p:cTn>
                  </p:par>
                  <p:par>
                    <p:cTn id="81" fill="hold">
                      <p:stCondLst>
                        <p:cond delay="indefinite"/>
                      </p:stCondLst>
                      <p:childTnLst>
                        <p:par>
                          <p:cTn id="82" fill="hold">
                            <p:stCondLst>
                              <p:cond delay="0"/>
                            </p:stCondLst>
                            <p:childTnLst>
                              <p:par>
                                <p:cTn id="83" presetID="12" presetClass="entr" presetSubtype="4" fill="hold" grpId="0" nodeType="clickEffect">
                                  <p:stCondLst>
                                    <p:cond delay="0"/>
                                  </p:stCondLst>
                                  <p:childTnLst>
                                    <p:set>
                                      <p:cBhvr>
                                        <p:cTn id="84" dur="1" fill="hold">
                                          <p:stCondLst>
                                            <p:cond delay="0"/>
                                          </p:stCondLst>
                                        </p:cTn>
                                        <p:tgtEl>
                                          <p:spTgt spid="6"/>
                                        </p:tgtEl>
                                        <p:attrNameLst>
                                          <p:attrName>style.visibility</p:attrName>
                                        </p:attrNameLst>
                                      </p:cBhvr>
                                      <p:to>
                                        <p:strVal val="visible"/>
                                      </p:to>
                                    </p:set>
                                    <p:anim calcmode="lin" valueType="num">
                                      <p:cBhvr additive="base">
                                        <p:cTn id="85" dur="500"/>
                                        <p:tgtEl>
                                          <p:spTgt spid="6"/>
                                        </p:tgtEl>
                                        <p:attrNameLst>
                                          <p:attrName>ppt_y</p:attrName>
                                        </p:attrNameLst>
                                      </p:cBhvr>
                                      <p:tavLst>
                                        <p:tav tm="0">
                                          <p:val>
                                            <p:strVal val="#ppt_y+#ppt_h*1.125000"/>
                                          </p:val>
                                        </p:tav>
                                        <p:tav tm="100000">
                                          <p:val>
                                            <p:strVal val="#ppt_y"/>
                                          </p:val>
                                        </p:tav>
                                      </p:tavLst>
                                    </p:anim>
                                    <p:animEffect transition="in" filter="wipe(up)">
                                      <p:cBhvr>
                                        <p:cTn id="86" dur="500"/>
                                        <p:tgtEl>
                                          <p:spTgt spid="6"/>
                                        </p:tgtEl>
                                      </p:cBhvr>
                                    </p:animEffect>
                                  </p:childTnLst>
                                </p:cTn>
                              </p:par>
                            </p:childTnLst>
                          </p:cTn>
                        </p:par>
                      </p:childTnLst>
                    </p:cTn>
                  </p:par>
                  <p:par>
                    <p:cTn id="87" fill="hold">
                      <p:stCondLst>
                        <p:cond delay="indefinite"/>
                      </p:stCondLst>
                      <p:childTnLst>
                        <p:par>
                          <p:cTn id="88" fill="hold">
                            <p:stCondLst>
                              <p:cond delay="0"/>
                            </p:stCondLst>
                            <p:childTnLst>
                              <p:par>
                                <p:cTn id="89" presetID="12" presetClass="entr" presetSubtype="4" fill="hold" grpId="0" nodeType="clickEffect">
                                  <p:stCondLst>
                                    <p:cond delay="0"/>
                                  </p:stCondLst>
                                  <p:childTnLst>
                                    <p:set>
                                      <p:cBhvr>
                                        <p:cTn id="90" dur="1" fill="hold">
                                          <p:stCondLst>
                                            <p:cond delay="0"/>
                                          </p:stCondLst>
                                        </p:cTn>
                                        <p:tgtEl>
                                          <p:spTgt spid="7"/>
                                        </p:tgtEl>
                                        <p:attrNameLst>
                                          <p:attrName>style.visibility</p:attrName>
                                        </p:attrNameLst>
                                      </p:cBhvr>
                                      <p:to>
                                        <p:strVal val="visible"/>
                                      </p:to>
                                    </p:set>
                                    <p:anim calcmode="lin" valueType="num">
                                      <p:cBhvr additive="base">
                                        <p:cTn id="91" dur="500"/>
                                        <p:tgtEl>
                                          <p:spTgt spid="7"/>
                                        </p:tgtEl>
                                        <p:attrNameLst>
                                          <p:attrName>ppt_y</p:attrName>
                                        </p:attrNameLst>
                                      </p:cBhvr>
                                      <p:tavLst>
                                        <p:tav tm="0">
                                          <p:val>
                                            <p:strVal val="#ppt_y+#ppt_h*1.125000"/>
                                          </p:val>
                                        </p:tav>
                                        <p:tav tm="100000">
                                          <p:val>
                                            <p:strVal val="#ppt_y"/>
                                          </p:val>
                                        </p:tav>
                                      </p:tavLst>
                                    </p:anim>
                                    <p:animEffect transition="in" filter="wipe(up)">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6" grpId="0" animBg="1"/>
      <p:bldP spid="178187" grpId="0" animBg="1"/>
      <p:bldP spid="178188" grpId="0" animBg="1"/>
      <p:bldP spid="178189" grpId="0" animBg="1"/>
      <p:bldP spid="178190" grpId="0"/>
      <p:bldP spid="178191" grpId="0" animBg="1"/>
      <p:bldP spid="178192" grpId="0"/>
      <p:bldP spid="178193" grpId="0"/>
      <p:bldP spid="178194" grpId="0"/>
      <p:bldP spid="178195" grpId="0" animBg="1"/>
      <p:bldP spid="178199" grpId="0"/>
      <p:bldP spid="178200" grpId="0"/>
      <p:bldP spid="178201" grpId="0" animBg="1"/>
      <p:bldP spid="178202" grpId="0" animBg="1"/>
      <p:bldP spid="178203" grpId="0" animBg="1"/>
      <p:bldP spid="178204" grpId="0"/>
      <p:bldP spid="5" grpId="0"/>
      <p:bldP spid="6" grpId="0"/>
      <p:bldP spid="7"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47484"/>
            <a:ext cx="9144000" cy="6858000"/>
          </a:xfrm>
          <a:prstGeom prst="rect">
            <a:avLst/>
          </a:prstGeom>
        </p:spPr>
      </p:pic>
      <p:sp>
        <p:nvSpPr>
          <p:cNvPr id="2" name="Title 1"/>
          <p:cNvSpPr>
            <a:spLocks noGrp="1"/>
          </p:cNvSpPr>
          <p:nvPr>
            <p:ph type="title"/>
          </p:nvPr>
        </p:nvSpPr>
        <p:spPr>
          <a:xfrm>
            <a:off x="76200" y="-108816"/>
            <a:ext cx="8991600" cy="1143000"/>
          </a:xfrm>
        </p:spPr>
        <p:txBody>
          <a:bodyPr/>
          <a:lstStyle/>
          <a:p>
            <a:r>
              <a:rPr lang="ar-SA" sz="4800" b="1" dirty="0">
                <a:solidFill>
                  <a:schemeClr val="bg1"/>
                </a:solidFill>
              </a:rPr>
              <a:t>الفداء في المسيح</a:t>
            </a:r>
            <a:endParaRPr lang="en-US" sz="4800" b="1" dirty="0">
              <a:solidFill>
                <a:schemeClr val="bg1"/>
              </a:solidFill>
            </a:endParaRPr>
          </a:p>
        </p:txBody>
      </p:sp>
      <p:sp>
        <p:nvSpPr>
          <p:cNvPr id="4" name="Title 1"/>
          <p:cNvSpPr txBox="1">
            <a:spLocks/>
          </p:cNvSpPr>
          <p:nvPr/>
        </p:nvSpPr>
        <p:spPr bwMode="auto">
          <a:xfrm>
            <a:off x="0" y="1249658"/>
            <a:ext cx="6793118" cy="560834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914400"/>
            <a:r>
              <a:rPr lang="ar-SA" sz="4000" b="1" dirty="0">
                <a:solidFill>
                  <a:schemeClr val="bg1"/>
                </a:solidFill>
              </a:rPr>
              <a:t>الشَّاهِدِ الأَمِينِ، الْبِكْرِ مِنَ الأَمْوَاتِ، وَرَئِيسِ مُلُوكِ الأَرْضِ. الَّذِي أَحَبَّنَا، وَقَدْ غَسَّلَنَا مِنْ خَطَايَانَا بِدَمِهِ، ٦ وَجَعَلَنَا مُلُوكاً وَكَهَنَةً لِلَّهِ أَبِيهِ، لَهُ الْمَجْدُ وَالسُّلْطَانُ إِلَى أَبَدِ الآبِدِينَ. آمِينَ.</a:t>
            </a:r>
            <a:endParaRPr lang="en-US" sz="3200" b="1" dirty="0">
              <a:solidFill>
                <a:schemeClr val="bg1"/>
              </a:solidFill>
              <a:latin typeface="Arial"/>
            </a:endParaRPr>
          </a:p>
        </p:txBody>
      </p:sp>
      <p:sp>
        <p:nvSpPr>
          <p:cNvPr id="3" name="Title 1">
            <a:extLst>
              <a:ext uri="{FF2B5EF4-FFF2-40B4-BE49-F238E27FC236}">
                <a16:creationId xmlns:a16="http://schemas.microsoft.com/office/drawing/2014/main" id="{9DC23E36-EB2A-B760-4B8E-645BBC1D88F4}"/>
              </a:ext>
            </a:extLst>
          </p:cNvPr>
          <p:cNvSpPr txBox="1">
            <a:spLocks/>
          </p:cNvSpPr>
          <p:nvPr/>
        </p:nvSpPr>
        <p:spPr bwMode="auto">
          <a:xfrm>
            <a:off x="61452" y="894073"/>
            <a:ext cx="8991600" cy="6840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bg1"/>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rtl="1"/>
            <a:r>
              <a:rPr lang="ar-SA" sz="4000" b="1" dirty="0"/>
              <a:t>رؤيا ١ : ٥-٦</a:t>
            </a:r>
          </a:p>
        </p:txBody>
      </p:sp>
    </p:spTree>
    <p:extLst>
      <p:ext uri="{BB962C8B-B14F-4D97-AF65-F5344CB8AC3E}">
        <p14:creationId xmlns:p14="http://schemas.microsoft.com/office/powerpoint/2010/main" val="218471517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19 Maranatha.jpg">
            <a:extLst>
              <a:ext uri="{FF2B5EF4-FFF2-40B4-BE49-F238E27FC236}">
                <a16:creationId xmlns:a16="http://schemas.microsoft.com/office/drawing/2014/main" id="{2B1073D3-7390-7200-AF39-76ECF25C311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858001"/>
          </a:xfrm>
          <a:prstGeom prst="rect">
            <a:avLst/>
          </a:prstGeom>
        </p:spPr>
      </p:pic>
      <p:sp>
        <p:nvSpPr>
          <p:cNvPr id="2" name="Title 1"/>
          <p:cNvSpPr>
            <a:spLocks noGrp="1"/>
          </p:cNvSpPr>
          <p:nvPr>
            <p:ph type="title"/>
          </p:nvPr>
        </p:nvSpPr>
        <p:spPr>
          <a:xfrm>
            <a:off x="4762" y="2708920"/>
            <a:ext cx="9139238" cy="3591868"/>
          </a:xfrm>
        </p:spPr>
        <p:txBody>
          <a:bodyPr lIns="91440" tIns="45720" rIns="91440" bIns="45720"/>
          <a:lstStyle/>
          <a:p>
            <a:pPr>
              <a:defRPr/>
            </a:pPr>
            <a:br>
              <a:rPr lang="ar-JO" b="1" dirty="0">
                <a:effectLst>
                  <a:glow rad="165100">
                    <a:schemeClr val="tx1"/>
                  </a:glow>
                </a:effectLst>
                <a:latin typeface="Arial" charset="0"/>
                <a:cs typeface="+mj-cs"/>
              </a:rPr>
            </a:br>
            <a:r>
              <a:rPr lang="ar-JO" b="1" dirty="0">
                <a:effectLst>
                  <a:glow rad="165100">
                    <a:schemeClr val="tx1"/>
                  </a:glow>
                </a:effectLst>
                <a:latin typeface="Arial" charset="0"/>
                <a:cs typeface="+mj-cs"/>
              </a:rPr>
              <a:t>هوذا يأتي مع السحاب</a:t>
            </a:r>
            <a:br>
              <a:rPr lang="ar-JO" b="1" dirty="0">
                <a:effectLst>
                  <a:glow rad="165100">
                    <a:schemeClr val="tx1"/>
                  </a:glow>
                </a:effectLst>
                <a:latin typeface="Arial" charset="0"/>
                <a:cs typeface="+mj-cs"/>
              </a:rPr>
            </a:br>
            <a:r>
              <a:rPr lang="ar-JO" b="1" dirty="0">
                <a:effectLst>
                  <a:glow rad="165100">
                    <a:schemeClr val="tx1"/>
                  </a:glow>
                </a:effectLst>
                <a:latin typeface="Arial" charset="0"/>
                <a:cs typeface="+mj-cs"/>
              </a:rPr>
              <a:t>و ستنظره كل عين</a:t>
            </a:r>
            <a:br>
              <a:rPr lang="ar-JO" b="1" dirty="0">
                <a:effectLst>
                  <a:glow rad="165100">
                    <a:schemeClr val="tx1"/>
                  </a:glow>
                </a:effectLst>
                <a:latin typeface="Arial" charset="0"/>
                <a:cs typeface="+mj-cs"/>
              </a:rPr>
            </a:br>
            <a:r>
              <a:rPr lang="ar-JO" b="1" dirty="0">
                <a:effectLst>
                  <a:glow rad="165100">
                    <a:schemeClr val="tx1"/>
                  </a:glow>
                </a:effectLst>
                <a:latin typeface="Arial" charset="0"/>
                <a:cs typeface="+mj-cs"/>
              </a:rPr>
              <a:t>و الذين طعنوه </a:t>
            </a:r>
            <a:br>
              <a:rPr lang="ar-JO" b="1" dirty="0">
                <a:effectLst>
                  <a:glow rad="165100">
                    <a:schemeClr val="tx1"/>
                  </a:glow>
                </a:effectLst>
                <a:latin typeface="Arial" charset="0"/>
                <a:cs typeface="+mj-cs"/>
              </a:rPr>
            </a:br>
            <a:r>
              <a:rPr lang="ar-JO" b="1" dirty="0">
                <a:effectLst>
                  <a:glow rad="165100">
                    <a:schemeClr val="tx1"/>
                  </a:glow>
                </a:effectLst>
                <a:latin typeface="Arial" charset="0"/>
                <a:cs typeface="+mj-cs"/>
              </a:rPr>
              <a:t>و ينوح عليه </a:t>
            </a:r>
            <a:r>
              <a:rPr lang="ar-JO" b="1" dirty="0">
                <a:solidFill>
                  <a:srgbClr val="FFFF00"/>
                </a:solidFill>
                <a:effectLst>
                  <a:glow rad="165100">
                    <a:schemeClr val="tx1"/>
                  </a:glow>
                </a:effectLst>
                <a:latin typeface="Arial" charset="0"/>
                <a:cs typeface="+mj-cs"/>
              </a:rPr>
              <a:t>جميع قبائل الأرض</a:t>
            </a:r>
            <a:br>
              <a:rPr lang="ar-JO" b="1" dirty="0">
                <a:effectLst>
                  <a:glow rad="165100">
                    <a:schemeClr val="tx1"/>
                  </a:glow>
                </a:effectLst>
                <a:latin typeface="Arial" charset="0"/>
                <a:cs typeface="+mj-cs"/>
              </a:rPr>
            </a:br>
            <a:r>
              <a:rPr lang="ar-JO" b="1" dirty="0">
                <a:effectLst>
                  <a:glow rad="165100">
                    <a:schemeClr val="tx1"/>
                  </a:glow>
                </a:effectLst>
                <a:latin typeface="Arial" charset="0"/>
                <a:cs typeface="+mj-cs"/>
              </a:rPr>
              <a:t>نعم .... آمين</a:t>
            </a:r>
            <a:endParaRPr lang="en-US" b="1" dirty="0">
              <a:effectLst>
                <a:glow rad="165100">
                  <a:schemeClr val="tx1"/>
                </a:glow>
              </a:effectLst>
              <a:latin typeface="Arial" charset="0"/>
              <a:cs typeface="+mj-cs"/>
            </a:endParaRPr>
          </a:p>
        </p:txBody>
      </p:sp>
      <p:sp>
        <p:nvSpPr>
          <p:cNvPr id="5" name="Title 1"/>
          <p:cNvSpPr txBox="1">
            <a:spLocks/>
          </p:cNvSpPr>
          <p:nvPr/>
        </p:nvSpPr>
        <p:spPr bwMode="auto">
          <a:xfrm>
            <a:off x="5035" y="62259"/>
            <a:ext cx="3209653" cy="12664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40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رؤ 1: 7</a:t>
            </a:r>
            <a:endParaRPr kumimoji="0" lang="en-US" sz="36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زك 12: 10</a:t>
            </a:r>
            <a:endParaRPr kumimoji="0" lang="en-US" sz="40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p:txBody>
      </p:sp>
    </p:spTree>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0770"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5175"/>
            <a:ext cx="913923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28600" y="0"/>
            <a:ext cx="8915400" cy="838200"/>
          </a:xfrm>
        </p:spPr>
        <p:txBody>
          <a:bodyPr/>
          <a:lstStyle/>
          <a:p>
            <a:pPr algn="l">
              <a:defRPr/>
            </a:pPr>
            <a:r>
              <a:rPr lang="ar-JO"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توبة إسرائيل</a:t>
            </a:r>
            <a:endParaRPr 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endParaRP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و أفيض على بيت يهوذا و على سكان أورشليم روح النعمة و التضرعات </a:t>
            </a: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charset="0"/>
                <a:ea typeface="ＭＳ Ｐゴシック" charset="0"/>
                <a:cs typeface="Arial" charset="0"/>
              </a:rPr>
              <a:t>فينظرون إلي الذي طعنوه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و ينوحون عليه كنائح على وحيد له و يكونون في مرارة عليه كمن هو في مرارة على بكره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(زك 12: 10)</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19 Maranatha.jpg">
            <a:extLst>
              <a:ext uri="{FF2B5EF4-FFF2-40B4-BE49-F238E27FC236}">
                <a16:creationId xmlns:a16="http://schemas.microsoft.com/office/drawing/2014/main" id="{2B1073D3-7390-7200-AF39-76ECF25C311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858001"/>
          </a:xfrm>
          <a:prstGeom prst="rect">
            <a:avLst/>
          </a:prstGeom>
        </p:spPr>
      </p:pic>
      <p:sp>
        <p:nvSpPr>
          <p:cNvPr id="2" name="Title 1"/>
          <p:cNvSpPr>
            <a:spLocks noGrp="1"/>
          </p:cNvSpPr>
          <p:nvPr>
            <p:ph type="title"/>
          </p:nvPr>
        </p:nvSpPr>
        <p:spPr>
          <a:xfrm>
            <a:off x="4762" y="2708920"/>
            <a:ext cx="9139238" cy="3591868"/>
          </a:xfrm>
        </p:spPr>
        <p:txBody>
          <a:bodyPr lIns="91440" tIns="45720" rIns="91440" bIns="45720"/>
          <a:lstStyle/>
          <a:p>
            <a:pPr>
              <a:defRPr/>
            </a:pPr>
            <a:br>
              <a:rPr lang="ar-JO" b="1" dirty="0">
                <a:effectLst>
                  <a:glow rad="165100">
                    <a:schemeClr val="tx1"/>
                  </a:glow>
                </a:effectLst>
                <a:latin typeface="Arial" charset="0"/>
                <a:cs typeface="+mj-cs"/>
              </a:rPr>
            </a:br>
            <a:r>
              <a:rPr lang="ar-JO" b="1" dirty="0">
                <a:effectLst>
                  <a:glow rad="165100">
                    <a:schemeClr val="tx1"/>
                  </a:glow>
                </a:effectLst>
                <a:latin typeface="Arial" charset="0"/>
                <a:cs typeface="+mj-cs"/>
              </a:rPr>
              <a:t>هوذا يأتي مع السحاب</a:t>
            </a:r>
            <a:br>
              <a:rPr lang="ar-JO" b="1" dirty="0">
                <a:effectLst>
                  <a:glow rad="165100">
                    <a:schemeClr val="tx1"/>
                  </a:glow>
                </a:effectLst>
                <a:latin typeface="Arial" charset="0"/>
                <a:cs typeface="+mj-cs"/>
              </a:rPr>
            </a:br>
            <a:r>
              <a:rPr lang="ar-JO" b="1" dirty="0">
                <a:effectLst>
                  <a:glow rad="165100">
                    <a:schemeClr val="tx1"/>
                  </a:glow>
                </a:effectLst>
                <a:latin typeface="Arial" charset="0"/>
                <a:cs typeface="+mj-cs"/>
              </a:rPr>
              <a:t>و ستنظره كل عين</a:t>
            </a:r>
            <a:br>
              <a:rPr lang="ar-JO" b="1" dirty="0">
                <a:effectLst>
                  <a:glow rad="165100">
                    <a:schemeClr val="tx1"/>
                  </a:glow>
                </a:effectLst>
                <a:latin typeface="Arial" charset="0"/>
                <a:cs typeface="+mj-cs"/>
              </a:rPr>
            </a:br>
            <a:r>
              <a:rPr lang="ar-JO" b="1" dirty="0">
                <a:effectLst>
                  <a:glow rad="165100">
                    <a:schemeClr val="tx1"/>
                  </a:glow>
                </a:effectLst>
                <a:latin typeface="Arial" charset="0"/>
                <a:cs typeface="+mj-cs"/>
              </a:rPr>
              <a:t>و الذين طعنوه </a:t>
            </a:r>
            <a:br>
              <a:rPr lang="ar-JO" b="1" dirty="0">
                <a:effectLst>
                  <a:glow rad="165100">
                    <a:schemeClr val="tx1"/>
                  </a:glow>
                </a:effectLst>
                <a:latin typeface="Arial" charset="0"/>
                <a:cs typeface="+mj-cs"/>
              </a:rPr>
            </a:br>
            <a:r>
              <a:rPr lang="ar-JO" b="1" dirty="0">
                <a:effectLst>
                  <a:glow rad="165100">
                    <a:schemeClr val="tx1"/>
                  </a:glow>
                </a:effectLst>
                <a:latin typeface="Arial" charset="0"/>
                <a:cs typeface="+mj-cs"/>
              </a:rPr>
              <a:t>و ينوح عليه </a:t>
            </a:r>
            <a:r>
              <a:rPr lang="ar-JO" b="1" dirty="0">
                <a:solidFill>
                  <a:srgbClr val="FFFF00"/>
                </a:solidFill>
                <a:effectLst>
                  <a:glow rad="165100">
                    <a:schemeClr val="tx1"/>
                  </a:glow>
                </a:effectLst>
                <a:latin typeface="Arial" charset="0"/>
                <a:cs typeface="+mj-cs"/>
              </a:rPr>
              <a:t>جميع قبائل الأرض</a:t>
            </a:r>
            <a:br>
              <a:rPr lang="ar-JO" b="1" dirty="0">
                <a:effectLst>
                  <a:glow rad="165100">
                    <a:schemeClr val="tx1"/>
                  </a:glow>
                </a:effectLst>
                <a:latin typeface="Arial" charset="0"/>
                <a:cs typeface="+mj-cs"/>
              </a:rPr>
            </a:br>
            <a:r>
              <a:rPr lang="ar-JO" b="1" dirty="0">
                <a:effectLst>
                  <a:glow rad="165100">
                    <a:schemeClr val="tx1"/>
                  </a:glow>
                </a:effectLst>
                <a:latin typeface="Arial" charset="0"/>
                <a:cs typeface="+mj-cs"/>
              </a:rPr>
              <a:t>نعم .... آمين</a:t>
            </a:r>
            <a:endParaRPr lang="en-US" b="1" dirty="0">
              <a:effectLst>
                <a:glow rad="165100">
                  <a:schemeClr val="tx1"/>
                </a:glow>
              </a:effectLst>
              <a:latin typeface="Arial" charset="0"/>
              <a:cs typeface="+mj-cs"/>
            </a:endParaRPr>
          </a:p>
        </p:txBody>
      </p:sp>
      <p:sp>
        <p:nvSpPr>
          <p:cNvPr id="5" name="Title 1"/>
          <p:cNvSpPr txBox="1">
            <a:spLocks/>
          </p:cNvSpPr>
          <p:nvPr/>
        </p:nvSpPr>
        <p:spPr bwMode="auto">
          <a:xfrm>
            <a:off x="5035" y="62259"/>
            <a:ext cx="3209653" cy="12664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40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رؤ 1: 7</a:t>
            </a:r>
            <a:endParaRPr kumimoji="0" lang="en-US" sz="36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زك 12: 10</a:t>
            </a:r>
            <a:endParaRPr kumimoji="0" lang="en-US" sz="40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p:txBody>
      </p:sp>
    </p:spTree>
    <p:extLst>
      <p:ext uri="{BB962C8B-B14F-4D97-AF65-F5344CB8AC3E}">
        <p14:creationId xmlns:p14="http://schemas.microsoft.com/office/powerpoint/2010/main" val="4286264808"/>
      </p:ext>
    </p:extLst>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886007" y="2164739"/>
            <a:ext cx="7371985" cy="3298296"/>
          </a:xfrm>
          <a:noFill/>
          <a:ln>
            <a:noFill/>
          </a:ln>
        </p:spPr>
        <p:txBody>
          <a:bodyPr lIns="90000" tIns="46800" rIns="90000" bIns="46800" anchor="ctr"/>
          <a:lstStyle/>
          <a:p>
            <a:pPr rtl="1"/>
            <a:r>
              <a:rPr lang="ar-SA" sz="3200" b="1" kern="1200" dirty="0">
                <a:solidFill>
                  <a:srgbClr val="FFFFFF"/>
                </a:solidFill>
                <a:effectLst>
                  <a:glow rad="228600">
                    <a:srgbClr val="000000"/>
                  </a:glow>
                </a:effectLst>
                <a:latin typeface="Arial" charset="0"/>
                <a:ea typeface="ＭＳ Ｐゴシック" charset="0"/>
                <a:cs typeface="Arial" charset="0"/>
              </a:rPr>
              <a:t>رؤيا ١ : ٨</a:t>
            </a:r>
            <a:br>
              <a:rPr lang="en-US" sz="3200" b="1" kern="1200" dirty="0">
                <a:solidFill>
                  <a:srgbClr val="FFFFFF"/>
                </a:solidFill>
                <a:effectLst>
                  <a:glow rad="228600">
                    <a:srgbClr val="000000"/>
                  </a:glow>
                </a:effectLst>
                <a:latin typeface="Arial" charset="0"/>
                <a:ea typeface="ＭＳ Ｐゴシック" charset="0"/>
                <a:cs typeface="Arial" charset="0"/>
              </a:rPr>
            </a:br>
            <a:br>
              <a:rPr lang="ar-SA" sz="3200" b="1" kern="1200" dirty="0">
                <a:solidFill>
                  <a:srgbClr val="FFFFFF"/>
                </a:solidFill>
                <a:effectLst>
                  <a:glow rad="228600">
                    <a:srgbClr val="000000"/>
                  </a:glow>
                </a:effectLst>
                <a:latin typeface="Arial" charset="0"/>
                <a:ea typeface="ＭＳ Ｐゴシック" charset="0"/>
                <a:cs typeface="Arial" charset="0"/>
              </a:rPr>
            </a:br>
            <a:r>
              <a:rPr lang="ar-SA" sz="3200" b="1" kern="1200" dirty="0">
                <a:solidFill>
                  <a:srgbClr val="FFFFFF"/>
                </a:solidFill>
                <a:effectLst>
                  <a:glow rad="228600">
                    <a:srgbClr val="000000"/>
                  </a:glow>
                </a:effectLst>
                <a:latin typeface="Arial" charset="0"/>
                <a:ea typeface="ＭＳ Ｐゴシック" charset="0"/>
                <a:cs typeface="Arial" charset="0"/>
              </a:rPr>
              <a:t>أَنَا هُوَ الأَلِفُ وَالْيَاءُ، الْبَِدَايَةُ وَالنِّهَايَةُ، يَقُولُ الرَّبُّ الْكَائِنُ وَالَّذِي كَانَ وَالَّذِي يَأْتِي، الْقَادِرُ عَلَى كُلِّ شَيْءٍ. </a:t>
            </a:r>
          </a:p>
        </p:txBody>
      </p:sp>
      <p:sp>
        <p:nvSpPr>
          <p:cNvPr id="4" name="TextBox 3"/>
          <p:cNvSpPr txBox="1"/>
          <p:nvPr/>
        </p:nvSpPr>
        <p:spPr>
          <a:xfrm>
            <a:off x="8702803" y="0"/>
            <a:ext cx="441197" cy="461665"/>
          </a:xfrm>
          <a:prstGeom prst="rect">
            <a:avLst/>
          </a:prstGeom>
          <a:noFill/>
        </p:spPr>
        <p:txBody>
          <a:bodyPr wrap="none" rtlCol="0">
            <a:spAutoFit/>
          </a:bodyPr>
          <a:lstStyle/>
          <a:p>
            <a:pPr defTabSz="914400" fontAlgn="base">
              <a:spcBef>
                <a:spcPct val="0"/>
              </a:spcBef>
              <a:spcAft>
                <a:spcPct val="0"/>
              </a:spcAft>
            </a:pPr>
            <a:r>
              <a:rPr lang="en-US" sz="2400" b="1" dirty="0">
                <a:solidFill>
                  <a:srgbClr val="FFFFFF"/>
                </a:solidFill>
                <a:effectLst>
                  <a:outerShdw blurRad="38100" dist="38100" dir="2700000" algn="tl">
                    <a:srgbClr val="000000">
                      <a:alpha val="43137"/>
                    </a:srgbClr>
                  </a:outerShdw>
                </a:effectLst>
                <a:latin typeface="Arial" charset="0"/>
              </a:rPr>
              <a:t>iii</a:t>
            </a:r>
          </a:p>
        </p:txBody>
      </p:sp>
    </p:spTree>
    <p:extLst>
      <p:ext uri="{BB962C8B-B14F-4D97-AF65-F5344CB8AC3E}">
        <p14:creationId xmlns:p14="http://schemas.microsoft.com/office/powerpoint/2010/main" val="355790734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charset="0"/>
                <a:ea typeface="ＭＳ Ｐゴシック" charset="0"/>
                <a:cs typeface="ＭＳ Ｐゴシック" charset="0"/>
              </a:rPr>
              <a:t>الكلمة المفتاحية</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الإنتصار</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322</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94034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37242279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8786" name="Rectangle 3"/>
          <p:cNvSpPr>
            <a:spLocks noGrp="1" noChangeArrowheads="1"/>
          </p:cNvSpPr>
          <p:nvPr>
            <p:ph type="title"/>
          </p:nvPr>
        </p:nvSpPr>
        <p:spPr>
          <a:xfrm>
            <a:off x="2897188" y="1914524"/>
            <a:ext cx="6069012" cy="1266825"/>
          </a:xfrm>
        </p:spPr>
        <p:txBody>
          <a:bodyPr/>
          <a:lstStyle/>
          <a:p>
            <a:pPr marL="0" marR="0" lvl="0" indent="0" algn="r" defTabSz="914400" eaLnBrk="1" fontAlgn="base" latinLnBrk="0" hangingPunct="1">
              <a:lnSpc>
                <a:spcPct val="100000"/>
              </a:lnSpc>
              <a:spcBef>
                <a:spcPct val="0"/>
              </a:spcBef>
              <a:spcAft>
                <a:spcPct val="0"/>
              </a:spcAft>
              <a:buClrTx/>
              <a:buSzTx/>
              <a:buFontTx/>
              <a:buNone/>
              <a:tabLst/>
              <a:defRPr/>
            </a:pPr>
            <a:r>
              <a:rPr kumimoji="0" lang="ar-JO" sz="4800" b="1" i="1" u="none" strike="noStrike" kern="0" cap="none" spc="0" normalizeH="0" baseline="0" noProof="0" dirty="0">
                <a:ln>
                  <a:noFill/>
                </a:ln>
                <a:solidFill>
                  <a:srgbClr val="FFFFFF"/>
                </a:solidFill>
                <a:effectLst>
                  <a:glow rad="228600">
                    <a:schemeClr val="tx1"/>
                  </a:glow>
                </a:effectLst>
                <a:uLnTx/>
                <a:uFillTx/>
                <a:latin typeface="Arial" panose="020B0604020202020204" pitchFamily="34" charset="0"/>
                <a:cs typeface="Arial" panose="020B0604020202020204" pitchFamily="34" charset="0"/>
              </a:rPr>
              <a:t>لماذا نرى يسوع بوضوح؟</a:t>
            </a:r>
            <a:endParaRPr kumimoji="0" lang="en-US" sz="4800" b="1" i="1" u="none" strike="noStrike" kern="0" cap="none" spc="0" normalizeH="0" baseline="0" noProof="0" dirty="0">
              <a:ln>
                <a:noFill/>
              </a:ln>
              <a:solidFill>
                <a:srgbClr val="FFFFFF"/>
              </a:solidFill>
              <a:effectLst>
                <a:glow rad="228600">
                  <a:schemeClr val="tx1"/>
                </a:glow>
              </a:effectLst>
              <a:uLnTx/>
              <a:uFillTx/>
              <a:latin typeface="Arial" panose="020B0604020202020204" pitchFamily="34" charset="0"/>
              <a:cs typeface="Arial" panose="020B0604020202020204" pitchFamily="34" charset="0"/>
            </a:endParaRP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spTree>
    <p:extLst>
      <p:ext uri="{BB962C8B-B14F-4D97-AF65-F5344CB8AC3E}">
        <p14:creationId xmlns:p14="http://schemas.microsoft.com/office/powerpoint/2010/main" val="1501114894"/>
      </p:ext>
    </p:extLst>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ar-JO" sz="5400" dirty="0">
                <a:solidFill>
                  <a:srgbClr val="FFFFFF"/>
                </a:solidFill>
                <a:latin typeface="Arial" panose="020B0604020202020204" pitchFamily="34" charset="0"/>
                <a:ea typeface="ＭＳ Ｐゴシック" charset="0"/>
                <a:cs typeface="Arial" panose="020B0604020202020204" pitchFamily="34" charset="0"/>
              </a:rPr>
              <a:t>لماذا يجب أن نعرف</a:t>
            </a:r>
            <a:br>
              <a:rPr lang="ar-JO" sz="5400" dirty="0">
                <a:solidFill>
                  <a:srgbClr val="FFFFFF"/>
                </a:solidFill>
                <a:latin typeface="Arial" panose="020B0604020202020204" pitchFamily="34" charset="0"/>
                <a:ea typeface="ＭＳ Ｐゴシック" charset="0"/>
                <a:cs typeface="Arial" panose="020B0604020202020204" pitchFamily="34" charset="0"/>
              </a:rPr>
            </a:br>
            <a:r>
              <a:rPr lang="ar-JO" sz="5400" dirty="0">
                <a:solidFill>
                  <a:srgbClr val="FFFFFF"/>
                </a:solidFill>
                <a:latin typeface="Arial" panose="020B0604020202020204" pitchFamily="34" charset="0"/>
                <a:ea typeface="ＭＳ Ｐゴシック" charset="0"/>
                <a:cs typeface="Arial" panose="020B0604020202020204" pitchFamily="34" charset="0"/>
              </a:rPr>
              <a:t>أن يسوع </a:t>
            </a:r>
            <a:r>
              <a:rPr lang="ar-JO" sz="5400" dirty="0">
                <a:solidFill>
                  <a:srgbClr val="FFFF00"/>
                </a:solidFill>
                <a:latin typeface="Arial" panose="020B0604020202020204" pitchFamily="34" charset="0"/>
                <a:ea typeface="ＭＳ Ｐゴシック" charset="0"/>
                <a:cs typeface="Arial" panose="020B0604020202020204" pitchFamily="34" charset="0"/>
              </a:rPr>
              <a:t>يحكم</a:t>
            </a:r>
            <a:r>
              <a:rPr lang="ar-JO" sz="5400" dirty="0">
                <a:solidFill>
                  <a:srgbClr val="FFFFFF"/>
                </a:solidFill>
                <a:latin typeface="Arial" panose="020B0604020202020204" pitchFamily="34" charset="0"/>
                <a:ea typeface="ＭＳ Ｐゴシック" charset="0"/>
                <a:cs typeface="Arial" panose="020B0604020202020204" pitchFamily="34" charset="0"/>
              </a:rPr>
              <a:t> العالم؟</a:t>
            </a:r>
            <a:endParaRPr lang="en-US" sz="40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r" rtl="1">
              <a:buFont typeface="+mj-lt"/>
              <a:buAutoNum type="arabicPeriod"/>
              <a:defRPr/>
            </a:pPr>
            <a:r>
              <a:rPr lang="ar-JO" sz="4800" b="1" i="1" dirty="0">
                <a:ln>
                  <a:solidFill>
                    <a:srgbClr val="000000"/>
                  </a:solidFill>
                </a:ln>
                <a:solidFill>
                  <a:srgbClr val="FFFFFF"/>
                </a:solidFill>
                <a:effectLst>
                  <a:glow rad="139700">
                    <a:schemeClr val="accent4">
                      <a:satMod val="175000"/>
                    </a:schemeClr>
                  </a:glow>
                </a:effectLst>
                <a:ea typeface="ＭＳ Ｐゴシック" charset="0"/>
              </a:rPr>
              <a:t>لماذا نقرأ سفر الرؤيا؟</a:t>
            </a:r>
            <a:endParaRPr lang="en-US" sz="4800" b="1" i="1"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r" rtl="1">
              <a:buFont typeface="+mj-lt"/>
              <a:buAutoNum type="arabicPeriod"/>
              <a:defRPr/>
            </a:pPr>
            <a:r>
              <a:rPr lang="ar-JO" sz="4800" b="1" i="1" dirty="0">
                <a:ln>
                  <a:solidFill>
                    <a:srgbClr val="000000"/>
                  </a:solidFill>
                </a:ln>
                <a:solidFill>
                  <a:srgbClr val="FFFFFF"/>
                </a:solidFill>
                <a:effectLst>
                  <a:glow rad="139700">
                    <a:schemeClr val="accent4">
                      <a:satMod val="175000"/>
                    </a:schemeClr>
                  </a:glow>
                </a:effectLst>
                <a:ea typeface="ＭＳ Ｐゴシック" charset="0"/>
              </a:rPr>
              <a:t>لماذا نعبد يسوع؟</a:t>
            </a:r>
            <a:endParaRPr lang="en-US" sz="4800" b="1" i="1"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r" rtl="1">
              <a:buFont typeface="+mj-lt"/>
              <a:buAutoNum type="arabicPeriod"/>
              <a:defRPr/>
            </a:pPr>
            <a:r>
              <a:rPr lang="ar-JO" sz="4800" b="1" i="1" dirty="0">
                <a:ln>
                  <a:solidFill>
                    <a:srgbClr val="000000"/>
                  </a:solidFill>
                </a:ln>
                <a:solidFill>
                  <a:srgbClr val="FFFFFF"/>
                </a:solidFill>
                <a:effectLst>
                  <a:glow rad="139700">
                    <a:schemeClr val="accent4">
                      <a:satMod val="175000"/>
                    </a:schemeClr>
                  </a:glow>
                </a:effectLst>
                <a:ea typeface="ＭＳ Ｐゴシック" charset="0"/>
              </a:rPr>
              <a:t>لماذا نرى يسوع بوضوح؟</a:t>
            </a:r>
            <a:endParaRPr lang="en-US" sz="4800" b="1" i="1" dirty="0">
              <a:ln>
                <a:solidFill>
                  <a:srgbClr val="000000"/>
                </a:solidFill>
              </a:ln>
              <a:solidFill>
                <a:srgbClr val="FFFFFF"/>
              </a:solidFill>
              <a:effectLst>
                <a:glow rad="139700">
                  <a:schemeClr val="accent4">
                    <a:satMod val="175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p>
        </p:txBody>
      </p:sp>
    </p:spTree>
    <p:extLst>
      <p:ext uri="{BB962C8B-B14F-4D97-AF65-F5344CB8AC3E}">
        <p14:creationId xmlns:p14="http://schemas.microsoft.com/office/powerpoint/2010/main" val="124795030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rev 1 amidst-the-lampst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20638"/>
            <a:ext cx="9116483" cy="6837362"/>
          </a:xfrm>
          <a:prstGeom prst="rect">
            <a:avLst/>
          </a:prstGeom>
        </p:spPr>
      </p:pic>
      <p:sp>
        <p:nvSpPr>
          <p:cNvPr id="760835" name="Rectangle 2"/>
          <p:cNvSpPr>
            <a:spLocks noGrp="1" noChangeArrowheads="1"/>
          </p:cNvSpPr>
          <p:nvPr>
            <p:ph type="ctrTitle"/>
          </p:nvPr>
        </p:nvSpPr>
        <p:spPr>
          <a:xfrm>
            <a:off x="4576960" y="1071613"/>
            <a:ext cx="4405273" cy="4670121"/>
          </a:xfrm>
        </p:spPr>
        <p:txBody>
          <a:bodyPr/>
          <a:lstStyle/>
          <a:p>
            <a:r>
              <a:rPr lang="ar-JO" sz="4000" b="1" dirty="0">
                <a:effectLst>
                  <a:glow rad="228600">
                    <a:schemeClr val="tx1"/>
                  </a:glow>
                </a:effectLst>
                <a:latin typeface="Arial" panose="020B0604020202020204" pitchFamily="34" charset="0"/>
                <a:ea typeface="ＭＳ Ｐゴシック" charset="0"/>
                <a:cs typeface="Arial" panose="020B0604020202020204" pitchFamily="34" charset="0"/>
              </a:rPr>
              <a:t>3. رؤية يسوع </a:t>
            </a:r>
            <a:r>
              <a:rPr lang="ar-JO" sz="4000" b="1" dirty="0">
                <a:solidFill>
                  <a:srgbClr val="FFFF00"/>
                </a:solidFill>
                <a:effectLst>
                  <a:glow rad="228600">
                    <a:schemeClr val="tx1"/>
                  </a:glow>
                </a:effectLst>
                <a:latin typeface="Arial" panose="020B0604020202020204" pitchFamily="34" charset="0"/>
                <a:ea typeface="ＭＳ Ｐゴシック" charset="0"/>
                <a:cs typeface="Arial" panose="020B0604020202020204" pitchFamily="34" charset="0"/>
              </a:rPr>
              <a:t>ممجدًا</a:t>
            </a:r>
            <a:r>
              <a:rPr lang="ar-JO" sz="4000" b="1" dirty="0">
                <a:effectLst>
                  <a:glow rad="228600">
                    <a:schemeClr val="tx1"/>
                  </a:glow>
                </a:effectLst>
                <a:latin typeface="Arial" panose="020B0604020202020204" pitchFamily="34" charset="0"/>
                <a:ea typeface="ＭＳ Ｐゴシック" charset="0"/>
                <a:cs typeface="Arial" panose="020B0604020202020204" pitchFamily="34" charset="0"/>
              </a:rPr>
              <a:t> تُظهر أنه قادر على</a:t>
            </a:r>
            <a:br>
              <a:rPr lang="ar-JO" sz="4000" b="1" dirty="0">
                <a:effectLst>
                  <a:glow rad="228600">
                    <a:schemeClr val="tx1"/>
                  </a:glow>
                </a:effectLst>
                <a:latin typeface="Arial" panose="020B0604020202020204" pitchFamily="34" charset="0"/>
                <a:ea typeface="ＭＳ Ｐゴシック" charset="0"/>
                <a:cs typeface="Arial" panose="020B0604020202020204" pitchFamily="34" charset="0"/>
              </a:rPr>
            </a:br>
            <a:r>
              <a:rPr lang="ar-JO" sz="4000" b="1" dirty="0">
                <a:effectLst>
                  <a:glow rad="228600">
                    <a:schemeClr val="tx1"/>
                  </a:glow>
                </a:effectLst>
                <a:latin typeface="Arial" panose="020B0604020202020204" pitchFamily="34" charset="0"/>
                <a:ea typeface="ＭＳ Ｐゴシック" charset="0"/>
                <a:cs typeface="Arial" panose="020B0604020202020204" pitchFamily="34" charset="0"/>
              </a:rPr>
              <a:t> حلّ مشاكلك.</a:t>
            </a:r>
            <a:br>
              <a:rPr lang="ar-JO" sz="4000" b="1" dirty="0">
                <a:effectLst>
                  <a:glow rad="228600">
                    <a:schemeClr val="tx1"/>
                  </a:glow>
                </a:effectLst>
                <a:latin typeface="Arial" panose="020B0604020202020204" pitchFamily="34" charset="0"/>
                <a:ea typeface="ＭＳ Ｐゴシック" charset="0"/>
                <a:cs typeface="Arial" panose="020B0604020202020204" pitchFamily="34" charset="0"/>
              </a:rPr>
            </a:br>
            <a:r>
              <a:rPr lang="ar-JO" sz="4000" b="1" dirty="0">
                <a:effectLst>
                  <a:glow rad="228600">
                    <a:schemeClr val="tx1"/>
                  </a:glow>
                </a:effectLst>
                <a:latin typeface="Arial" panose="020B0604020202020204" pitchFamily="34" charset="0"/>
                <a:ea typeface="ＭＳ Ｐゴシック" charset="0"/>
                <a:cs typeface="Arial" panose="020B0604020202020204" pitchFamily="34" charset="0"/>
              </a:rPr>
              <a:t>(1: 9- 20).</a:t>
            </a:r>
            <a:endParaRPr lang="en-US" sz="4000" b="1" dirty="0">
              <a:effectLst>
                <a:glow rad="228600">
                  <a:schemeClr val="tx1"/>
                </a:glow>
              </a:effectLst>
              <a:latin typeface="Arial" charset="0"/>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sp>
        <p:nvSpPr>
          <p:cNvPr id="7" name="Text Box 7"/>
          <p:cNvSpPr txBox="1">
            <a:spLocks noChangeArrowheads="1"/>
          </p:cNvSpPr>
          <p:nvPr/>
        </p:nvSpPr>
        <p:spPr bwMode="auto">
          <a:xfrm>
            <a:off x="65299" y="136136"/>
            <a:ext cx="7699659" cy="833178"/>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800" b="1">
                <a:solidFill>
                  <a:schemeClr val="bg1"/>
                </a:solidFill>
                <a:effectLst>
                  <a:glow rad="228600">
                    <a:schemeClr val="accent4">
                      <a:satMod val="175000"/>
                      <a:alpha val="40000"/>
                    </a:schemeClr>
                  </a:glow>
                </a:effectLst>
                <a:latin typeface="+mj-lt"/>
                <a:ea typeface="+mj-ea"/>
                <a:cs typeface="+mj-cs"/>
              </a:defRPr>
            </a:lvl1pPr>
            <a:lvl2pPr algn="ctr" fontAlgn="base">
              <a:spcBef>
                <a:spcPct val="0"/>
              </a:spcBef>
              <a:spcAft>
                <a:spcPct val="0"/>
              </a:spcAft>
              <a:defRPr sz="4400">
                <a:solidFill>
                  <a:schemeClr val="tx2"/>
                </a:solidFill>
                <a:latin typeface="Arial" charset="0"/>
              </a:defRPr>
            </a:lvl2pPr>
            <a:lvl3pPr algn="ctr" fontAlgn="base">
              <a:spcBef>
                <a:spcPct val="0"/>
              </a:spcBef>
              <a:spcAft>
                <a:spcPct val="0"/>
              </a:spcAft>
              <a:defRPr sz="4400">
                <a:solidFill>
                  <a:schemeClr val="tx2"/>
                </a:solidFill>
                <a:latin typeface="Arial" charset="0"/>
              </a:defRPr>
            </a:lvl3pPr>
            <a:lvl4pPr algn="ctr" fontAlgn="base">
              <a:spcBef>
                <a:spcPct val="0"/>
              </a:spcBef>
              <a:spcAft>
                <a:spcPct val="0"/>
              </a:spcAft>
              <a:defRPr sz="4400">
                <a:solidFill>
                  <a:schemeClr val="tx2"/>
                </a:solidFill>
                <a:latin typeface="Arial" charset="0"/>
              </a:defRPr>
            </a:lvl4pPr>
            <a:lvl5pPr algn="ctr" fontAlgn="base">
              <a:spcBef>
                <a:spcPct val="0"/>
              </a:spcBef>
              <a:spcAft>
                <a:spcPct val="0"/>
              </a:spcAft>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لماذا نرى يسوع بوضوح؟</a:t>
            </a:r>
            <a:endParaRPr kumimoji="0" lang="en-US" sz="4800" b="1" i="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2" name="TextBox 1">
            <a:extLst>
              <a:ext uri="{FF2B5EF4-FFF2-40B4-BE49-F238E27FC236}">
                <a16:creationId xmlns:a16="http://schemas.microsoft.com/office/drawing/2014/main" id="{8FFC4296-0E72-0B45-9A54-5FCE9F2BB793}"/>
              </a:ext>
            </a:extLst>
          </p:cNvPr>
          <p:cNvSpPr txBox="1"/>
          <p:nvPr/>
        </p:nvSpPr>
        <p:spPr>
          <a:xfrm>
            <a:off x="6698974" y="8865704"/>
            <a:ext cx="1847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imes New Roman"/>
              <a:ea typeface="+mn-ea"/>
              <a:cs typeface="+mn-cs"/>
            </a:endParaRPr>
          </a:p>
        </p:txBody>
      </p:sp>
    </p:spTree>
    <p:extLst>
      <p:ext uri="{BB962C8B-B14F-4D97-AF65-F5344CB8AC3E}">
        <p14:creationId xmlns:p14="http://schemas.microsoft.com/office/powerpoint/2010/main" val="1607816628"/>
      </p:ext>
    </p:extLst>
  </p:cSld>
  <p:clrMapOvr>
    <a:overrideClrMapping bg1="lt1" tx1="dk1" bg2="lt2" tx2="dk2" accent1="accent1" accent2="accent2" accent3="accent3" accent4="accent4" accent5="accent5" accent6="accent6" hlink="hlink" folHlink="folHlink"/>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9" name="Rectangle 13"/>
          <p:cNvSpPr>
            <a:spLocks noGrp="1" noChangeArrowheads="1"/>
          </p:cNvSpPr>
          <p:nvPr>
            <p:ph type="title" idx="4294967295"/>
          </p:nvPr>
        </p:nvSpPr>
        <p:spPr>
          <a:xfrm>
            <a:off x="5867400" y="4797425"/>
            <a:ext cx="3276600" cy="2174914"/>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ar-SA" sz="3900" b="1" dirty="0">
                <a:solidFill>
                  <a:srgbClr val="FFEA18"/>
                </a:solidFill>
                <a:latin typeface="Comic Sans MS" charset="0"/>
                <a:ea typeface="ＭＳ Ｐゴシック" charset="0"/>
              </a:rPr>
              <a:t>السياق المزدوج للكتاب
</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30163" y="3644900"/>
            <a:ext cx="5410201" cy="1938992"/>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 </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أَنَا يُوحَنَّا أَخُوكُمْ وَشَرِيكُكُمْ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ٱلضِّيقَةِ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وَفِي مَلَكُوتِ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وَصَبْرِهِ. كُنْتُ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ٱلْجَزِيرَةِ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ٱلَّتِي</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تُدْعَى بَطْمُسَ مِنْ أَجْلِ كَلِمَةِ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ٱللهِ</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وَمِنْ أَجْلِ شَهَادَةِ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b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b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r>
              <a:rPr kumimoji="0" lang="ar-SA"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رؤيا ١: ٩</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w="57150" cmpd="sng">
                <a:solidFill>
                  <a:srgbClr val="FF0000"/>
                </a:solidFill>
              </a:ln>
              <a:solidFill>
                <a:srgbClr val="FFFFFF"/>
              </a:solidFill>
              <a:effectLst/>
              <a:uLnTx/>
              <a:uFillTx/>
              <a:latin typeface="Arial" charset="0"/>
              <a:ea typeface="ＭＳ Ｐゴシック" charset="0"/>
              <a:cs typeface="ＭＳ Ｐゴシック"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1" name="Text Box 5"/>
          <p:cNvSpPr txBox="1">
            <a:spLocks noChangeArrowheads="1"/>
          </p:cNvSpPr>
          <p:nvPr/>
        </p:nvSpPr>
        <p:spPr bwMode="auto">
          <a:xfrm>
            <a:off x="0" y="1125538"/>
            <a:ext cx="3057525" cy="107632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الاضطهاد الخارجي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60" name="Text Box 4"/>
          <p:cNvSpPr txBox="1">
            <a:spLocks noChangeArrowheads="1"/>
          </p:cNvSpPr>
          <p:nvPr/>
        </p:nvSpPr>
        <p:spPr bwMode="auto">
          <a:xfrm>
            <a:off x="5233988" y="0"/>
            <a:ext cx="3514725" cy="107791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تسوية داخلية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10" name="Text Box 5"/>
          <p:cNvSpPr txBox="1">
            <a:spLocks noChangeArrowheads="1"/>
          </p:cNvSpPr>
          <p:nvPr/>
        </p:nvSpPr>
        <p:spPr bwMode="auto">
          <a:xfrm>
            <a:off x="4211638" y="2276475"/>
            <a:ext cx="1944687" cy="830997"/>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بطمس
</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756795" name="Text Box 7"/>
          <p:cNvSpPr txBox="1">
            <a:spLocks noChangeArrowheads="1"/>
          </p:cNvSpPr>
          <p:nvPr/>
        </p:nvSpPr>
        <p:spPr bwMode="auto">
          <a:xfrm>
            <a:off x="8568429" y="-26988"/>
            <a:ext cx="614569" cy="40229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٣٢١</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676321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20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143000" y="0"/>
            <a:ext cx="6858000" cy="6858000"/>
          </a:xfrm>
          <a:prstGeom prst="rect">
            <a:avLst/>
          </a:prstGeom>
        </p:spPr>
      </p:pic>
      <p:sp>
        <p:nvSpPr>
          <p:cNvPr id="758786" name="Rectangle 3"/>
          <p:cNvSpPr>
            <a:spLocks noGrp="1" noChangeArrowheads="1"/>
          </p:cNvSpPr>
          <p:nvPr>
            <p:ph type="title"/>
          </p:nvPr>
        </p:nvSpPr>
        <p:spPr>
          <a:xfrm>
            <a:off x="0" y="65853"/>
            <a:ext cx="9144000" cy="1017481"/>
          </a:xfrm>
          <a:noFill/>
          <a:ln>
            <a:noFill/>
          </a:ln>
        </p:spPr>
        <p:txBody>
          <a:bodyPr vert="horz" wrap="square" lIns="91440" tIns="45720" rIns="91440" bIns="45720" numCol="1" anchor="ctr" anchorCtr="0" compatLnSpc="1">
            <a:prstTxWarp prst="textNoShape">
              <a:avLst/>
            </a:prstTxWarp>
          </a:bodyPr>
          <a:lstStyle/>
          <a:p>
            <a:r>
              <a:rPr lang="ar-JO" b="1" dirty="0">
                <a:effectLst>
                  <a:glow rad="165100">
                    <a:schemeClr val="tx1"/>
                  </a:glow>
                </a:effectLst>
                <a:latin typeface="Arial" panose="020B0604020202020204" pitchFamily="34" charset="0"/>
                <a:cs typeface="Arial" panose="020B0604020202020204" pitchFamily="34" charset="0"/>
              </a:rPr>
              <a:t>جزيرة بطمس</a:t>
            </a:r>
            <a:endParaRPr lang="en-US" b="1" dirty="0">
              <a:effectLst>
                <a:glow rad="1651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8666703"/>
      </p:ext>
    </p:extLst>
  </p:cSld>
  <p:clrMapOvr>
    <a:overrideClrMapping bg1="lt1" tx1="dk1" bg2="lt2" tx2="dk2" accent1="accent1" accent2="accent2" accent3="accent3" accent4="accent4" accent5="accent5" accent6="accent6" hlink="hlink" folHlink="folHlink"/>
  </p:clrMapOvr>
  <p:transition/>
</p:sld>
</file>

<file path=ppt/slides/slide20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0" y="254000"/>
            <a:ext cx="9144000" cy="6349008"/>
          </a:xfrm>
          <a:prstGeom prst="rect">
            <a:avLst/>
          </a:prstGeom>
        </p:spPr>
      </p:pic>
      <p:sp>
        <p:nvSpPr>
          <p:cNvPr id="758786" name="Rectangle 3"/>
          <p:cNvSpPr>
            <a:spLocks noGrp="1" noChangeArrowheads="1"/>
          </p:cNvSpPr>
          <p:nvPr>
            <p:ph type="title"/>
          </p:nvPr>
        </p:nvSpPr>
        <p:spPr>
          <a:xfrm>
            <a:off x="-1" y="278905"/>
            <a:ext cx="9144001" cy="1108238"/>
          </a:xfrm>
          <a:noFill/>
          <a:ln>
            <a:noFill/>
          </a:ln>
        </p:spPr>
        <p:txBody>
          <a:bodyPr vert="horz" wrap="square" lIns="91440" tIns="45720" rIns="91440" bIns="45720" numCol="1" anchor="ctr" anchorCtr="0" compatLnSpc="1">
            <a:prstTxWarp prst="textNoShape">
              <a:avLst/>
            </a:prstTxWarp>
          </a:bodyPr>
          <a:lstStyle/>
          <a:p>
            <a:r>
              <a:rPr lang="ar-JO" b="1" dirty="0">
                <a:effectLst>
                  <a:glow rad="165100">
                    <a:schemeClr val="tx1"/>
                  </a:glow>
                </a:effectLst>
                <a:latin typeface="Arial" panose="020B0604020202020204" pitchFamily="34" charset="0"/>
                <a:cs typeface="Arial" panose="020B0604020202020204" pitchFamily="34" charset="0"/>
              </a:rPr>
              <a:t>مقارنة بالأقمار الصناعية</a:t>
            </a:r>
            <a:br>
              <a:rPr lang="ar-JO" b="1" dirty="0">
                <a:effectLst>
                  <a:glow rad="165100">
                    <a:schemeClr val="tx1"/>
                  </a:glow>
                </a:effectLst>
                <a:latin typeface="Arial" panose="020B0604020202020204" pitchFamily="34" charset="0"/>
                <a:cs typeface="Arial" panose="020B0604020202020204" pitchFamily="34" charset="0"/>
              </a:rPr>
            </a:br>
            <a:r>
              <a:rPr lang="ar-JO" b="1" dirty="0">
                <a:effectLst>
                  <a:glow rad="165100">
                    <a:schemeClr val="tx1"/>
                  </a:glow>
                </a:effectLst>
                <a:latin typeface="Arial" panose="020B0604020202020204" pitchFamily="34" charset="0"/>
                <a:cs typeface="Arial" panose="020B0604020202020204" pitchFamily="34" charset="0"/>
              </a:rPr>
              <a:t>بين ستغافورة وبطمس</a:t>
            </a:r>
            <a:endParaRPr lang="en-US" b="1" dirty="0">
              <a:effectLst>
                <a:glow rad="165100">
                  <a:schemeClr val="tx1"/>
                </a:glow>
              </a:effectLst>
              <a:latin typeface="Arial" panose="020B0604020202020204" pitchFamily="34" charset="0"/>
              <a:cs typeface="Arial" panose="020B0604020202020204" pitchFamily="34" charset="0"/>
            </a:endParaRPr>
          </a:p>
        </p:txBody>
      </p:sp>
      <p:grpSp>
        <p:nvGrpSpPr>
          <p:cNvPr id="5" name="Group 4"/>
          <p:cNvGrpSpPr/>
          <p:nvPr/>
        </p:nvGrpSpPr>
        <p:grpSpPr>
          <a:xfrm>
            <a:off x="4016618" y="3386974"/>
            <a:ext cx="4681566" cy="2168428"/>
            <a:chOff x="4016618" y="3386974"/>
            <a:chExt cx="4681566" cy="2168428"/>
          </a:xfrm>
        </p:grpSpPr>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016618" y="3386974"/>
              <a:ext cx="1636319" cy="2168428"/>
            </a:xfrm>
            <a:prstGeom prst="rect">
              <a:avLst/>
            </a:prstGeom>
          </p:spPr>
        </p:pic>
        <p:sp>
          <p:nvSpPr>
            <p:cNvPr id="6" name="Rectangle 3"/>
            <p:cNvSpPr txBox="1">
              <a:spLocks noChangeArrowheads="1"/>
            </p:cNvSpPr>
            <p:nvPr/>
          </p:nvSpPr>
          <p:spPr bwMode="auto">
            <a:xfrm>
              <a:off x="4810942" y="4361410"/>
              <a:ext cx="3887242" cy="9169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l"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4400" b="1" i="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rPr>
                <a:t>بطمس</a:t>
              </a:r>
              <a:endParaRPr kumimoji="0" lang="en-US" sz="4400" b="1" i="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17940273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4C231E-A064-E579-2C29-521C6844138D}"/>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29297F15-33AD-453D-D371-7B615B6BA571}"/>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1355274277"/>
      </p:ext>
    </p:extLst>
  </p:cSld>
  <p:clrMapOvr>
    <a:masterClrMapping/>
  </p:clrMapOvr>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6101534"/>
            <a:ext cx="9144001" cy="719110"/>
          </a:xfrm>
          <a:noFill/>
          <a:ln>
            <a:noFill/>
          </a:ln>
        </p:spPr>
        <p:txBody>
          <a:bodyPr vert="horz" wrap="square" lIns="91440" tIns="45720" rIns="91440" bIns="45720" numCol="1" anchor="ctr" anchorCtr="0" compatLnSpc="1">
            <a:prstTxWarp prst="textNoShape">
              <a:avLst/>
            </a:prstTxWarp>
          </a:bodyPr>
          <a:lstStyle/>
          <a:p>
            <a:r>
              <a:rPr lang="ar-JO" b="1" dirty="0">
                <a:effectLst>
                  <a:glow rad="165100">
                    <a:schemeClr val="tx1"/>
                  </a:glow>
                </a:effectLst>
                <a:latin typeface="Arial" panose="020B0604020202020204" pitchFamily="34" charset="0"/>
                <a:cs typeface="Arial" panose="020B0604020202020204" pitchFamily="34" charset="0"/>
              </a:rPr>
              <a:t>جزيرة بطمس السياحيّة</a:t>
            </a:r>
            <a:endParaRPr lang="en-US" b="1" dirty="0">
              <a:effectLst>
                <a:glow rad="165100">
                  <a:schemeClr val="tx1"/>
                </a:glow>
              </a:effectLst>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stretch>
            <a:fillRect/>
          </a:stretch>
        </p:blipFill>
        <p:spPr>
          <a:xfrm>
            <a:off x="0" y="-1"/>
            <a:ext cx="9144000" cy="6038491"/>
          </a:xfrm>
          <a:prstGeom prst="rect">
            <a:avLst/>
          </a:prstGeom>
        </p:spPr>
      </p:pic>
      <p:sp>
        <p:nvSpPr>
          <p:cNvPr id="5" name="Rectangle 3"/>
          <p:cNvSpPr txBox="1">
            <a:spLocks noChangeArrowheads="1"/>
          </p:cNvSpPr>
          <p:nvPr/>
        </p:nvSpPr>
        <p:spPr bwMode="auto">
          <a:xfrm>
            <a:off x="-16932" y="-1879"/>
            <a:ext cx="2878666" cy="1644414"/>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lang="ar-JO" sz="5400" b="1" dirty="0">
                <a:effectLst>
                  <a:glow rad="165100">
                    <a:srgbClr val="000000"/>
                  </a:glow>
                </a:effectLst>
                <a:latin typeface="Arial" panose="020B0604020202020204" pitchFamily="34" charset="0"/>
                <a:cs typeface="Arial" panose="020B0604020202020204" pitchFamily="34" charset="0"/>
              </a:rPr>
              <a:t>جزيرة</a:t>
            </a: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5400" b="1" i="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rPr>
              <a:t>بطمس</a:t>
            </a:r>
            <a:endParaRPr kumimoji="0" lang="en-US" sz="5400" b="1" i="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3190735"/>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9221510" cy="6138891"/>
          </a:xfrm>
          <a:prstGeom prst="rect">
            <a:avLst/>
          </a:prstGeom>
        </p:spPr>
      </p:pic>
      <p:sp>
        <p:nvSpPr>
          <p:cNvPr id="758786" name="Rectangle 3"/>
          <p:cNvSpPr>
            <a:spLocks noGrp="1" noChangeArrowheads="1"/>
          </p:cNvSpPr>
          <p:nvPr>
            <p:ph type="title"/>
          </p:nvPr>
        </p:nvSpPr>
        <p:spPr>
          <a:xfrm>
            <a:off x="0" y="6138890"/>
            <a:ext cx="9144001" cy="719110"/>
          </a:xfrm>
          <a:noFill/>
          <a:ln>
            <a:noFill/>
          </a:ln>
        </p:spPr>
        <p:txBody>
          <a:bodyPr vert="horz" wrap="square" lIns="91440" tIns="45720" rIns="91440" bIns="45720" numCol="1" anchor="ctr" anchorCtr="0" compatLnSpc="1">
            <a:prstTxWarp prst="textNoShape">
              <a:avLst/>
            </a:prstTxWarp>
          </a:bodyPr>
          <a:lstStyle/>
          <a:p>
            <a:r>
              <a:rPr lang="ar-JO" b="1" dirty="0">
                <a:effectLst>
                  <a:glow rad="165100">
                    <a:schemeClr val="tx1"/>
                  </a:glow>
                </a:effectLst>
                <a:latin typeface="Arial" panose="020B0604020202020204" pitchFamily="34" charset="0"/>
                <a:cs typeface="Arial" panose="020B0604020202020204" pitchFamily="34" charset="0"/>
              </a:rPr>
              <a:t>فنادق فاخرة في جزيرة بطمس</a:t>
            </a:r>
            <a:endParaRPr lang="en-US" b="1" dirty="0">
              <a:effectLst>
                <a:glow rad="1651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175878"/>
      </p:ext>
    </p:extLst>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0"/>
            <a:ext cx="9144000" cy="1017481"/>
          </a:xfrm>
        </p:spPr>
        <p:txBody>
          <a:bodyPr/>
          <a:lstStyle/>
          <a:p>
            <a:r>
              <a:rPr lang="ar-JO" b="1" dirty="0">
                <a:solidFill>
                  <a:srgbClr val="FFFFFF"/>
                </a:solidFill>
                <a:effectLst>
                  <a:glow rad="165100">
                    <a:schemeClr val="tx1"/>
                  </a:glow>
                </a:effectLst>
                <a:latin typeface="Arial" panose="020B0604020202020204" pitchFamily="34" charset="0"/>
                <a:cs typeface="Arial" panose="020B0604020202020204" pitchFamily="34" charset="0"/>
              </a:rPr>
              <a:t>دير القديس يوحنا في بطمس</a:t>
            </a:r>
            <a:endParaRPr lang="en-US" b="1" dirty="0">
              <a:solidFill>
                <a:srgbClr val="FFFFFF"/>
              </a:solidFill>
              <a:effectLst>
                <a:glow rad="165100">
                  <a:schemeClr val="tx1"/>
                </a:glow>
              </a:effectLst>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12829" y="1141664"/>
            <a:ext cx="9187268" cy="5267367"/>
          </a:xfrm>
          <a:prstGeom prst="rect">
            <a:avLst/>
          </a:prstGeom>
        </p:spPr>
      </p:pic>
    </p:spTree>
    <p:extLst>
      <p:ext uri="{BB962C8B-B14F-4D97-AF65-F5344CB8AC3E}">
        <p14:creationId xmlns:p14="http://schemas.microsoft.com/office/powerpoint/2010/main" val="2550941015"/>
      </p:ext>
    </p:extLst>
  </p:cSld>
  <p:clrMapOvr>
    <a:overrideClrMapping bg1="lt1" tx1="dk1" bg2="lt2" tx2="dk2" accent1="accent1" accent2="accent2" accent3="accent3" accent4="accent4" accent5="accent5" accent6="accent6" hlink="hlink" folHlink="folHlink"/>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3" descr="IMG_000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8575"/>
            <a:ext cx="9144000" cy="682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31750" y="5867400"/>
            <a:ext cx="9251950" cy="990600"/>
          </a:xfrm>
          <a:solidFill>
            <a:srgbClr val="000000"/>
          </a:solidFill>
        </p:spPr>
        <p:txBody>
          <a:bodyPr/>
          <a:lstStyle/>
          <a:p>
            <a:pPr eaLnBrk="1" hangingPunct="1">
              <a:defRPr/>
            </a:pPr>
            <a:r>
              <a:rPr lang="ar-JO" sz="3200" b="1" dirty="0">
                <a:cs typeface="+mj-cs"/>
              </a:rPr>
              <a:t>تايلاند</a:t>
            </a:r>
            <a:r>
              <a:rPr lang="en-US" sz="3200" b="1" dirty="0">
                <a:cs typeface="+mj-cs"/>
              </a:rPr>
              <a:t> • </a:t>
            </a:r>
            <a:r>
              <a:rPr lang="ar-JO" sz="3200" b="1" dirty="0">
                <a:cs typeface="+mj-cs"/>
              </a:rPr>
              <a:t>منغوليا</a:t>
            </a:r>
            <a:r>
              <a:rPr lang="en-US" sz="3200" b="1" dirty="0">
                <a:cs typeface="+mj-cs"/>
              </a:rPr>
              <a:t> • </a:t>
            </a:r>
            <a:r>
              <a:rPr lang="ar-JO" sz="3200" b="1" dirty="0">
                <a:cs typeface="+mj-cs"/>
              </a:rPr>
              <a:t>ميانمار</a:t>
            </a:r>
            <a:r>
              <a:rPr lang="en-US" sz="3200" b="1" dirty="0">
                <a:cs typeface="+mj-cs"/>
              </a:rPr>
              <a:t> • </a:t>
            </a:r>
            <a:r>
              <a:rPr lang="ar-JO" sz="3200" b="1" dirty="0">
                <a:cs typeface="+mj-cs"/>
              </a:rPr>
              <a:t>أندونيسيا</a:t>
            </a:r>
            <a:endParaRPr lang="en-US" sz="3200" b="1" dirty="0">
              <a:cs typeface="+mj-cs"/>
            </a:endParaRPr>
          </a:p>
        </p:txBody>
      </p:sp>
      <p:sp>
        <p:nvSpPr>
          <p:cNvPr id="4" name="Rectangle 2">
            <a:extLst>
              <a:ext uri="{FF2B5EF4-FFF2-40B4-BE49-F238E27FC236}">
                <a16:creationId xmlns:a16="http://schemas.microsoft.com/office/drawing/2014/main" id="{20F8457A-E4FB-0347-B79B-81FB0EF1CF20}"/>
              </a:ext>
            </a:extLst>
          </p:cNvPr>
          <p:cNvSpPr txBox="1">
            <a:spLocks noChangeArrowheads="1"/>
          </p:cNvSpPr>
          <p:nvPr/>
        </p:nvSpPr>
        <p:spPr bwMode="auto">
          <a:xfrm>
            <a:off x="-35496" y="4901092"/>
            <a:ext cx="9144000" cy="930406"/>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90500">
                    <a:srgbClr val="000000"/>
                  </a:glow>
                </a:effectLst>
                <a:uLnTx/>
                <a:uFillTx/>
                <a:latin typeface="Arial" charset="0"/>
                <a:ea typeface="ＭＳ Ｐゴシック" charset="0"/>
              </a:rPr>
              <a:t>سوزان تعلم زوجات طلاب كلية سنغافورة للكتاب المقدس </a:t>
            </a:r>
            <a:endParaRPr kumimoji="0" lang="en-US" sz="3600" b="1" i="0" u="none" strike="noStrike" kern="1200" cap="none" spc="0" normalizeH="0" baseline="0" noProof="0" dirty="0">
              <a:ln>
                <a:noFill/>
              </a:ln>
              <a:solidFill>
                <a:srgbClr val="000000"/>
              </a:solidFill>
              <a:effectLst>
                <a:glow rad="190500">
                  <a:srgbClr val="000000"/>
                </a:glow>
              </a:effectLst>
              <a:uLnTx/>
              <a:uFillTx/>
              <a:latin typeface="Arial" charset="0"/>
              <a:ea typeface="ＭＳ Ｐゴシック" charset="0"/>
            </a:endParaRPr>
          </a:p>
        </p:txBody>
      </p:sp>
      <p:pic>
        <p:nvPicPr>
          <p:cNvPr id="5" name="Picture 7" descr="Crossroads-Logo.jpg">
            <a:extLst>
              <a:ext uri="{FF2B5EF4-FFF2-40B4-BE49-F238E27FC236}">
                <a16:creationId xmlns:a16="http://schemas.microsoft.com/office/drawing/2014/main" id="{F3DF5496-18C2-A149-8785-1019F9488A77}"/>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17750" y="0"/>
            <a:ext cx="3846513" cy="852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83101275"/>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om Monastery of St John, wk030401202.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829" y="-89793"/>
            <a:ext cx="9274034" cy="6960621"/>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ar-JO" b="1" dirty="0">
                <a:solidFill>
                  <a:srgbClr val="FFFFFF"/>
                </a:solidFill>
                <a:effectLst>
                  <a:glow rad="165100">
                    <a:schemeClr val="tx1"/>
                  </a:glow>
                </a:effectLst>
                <a:latin typeface="Arial" panose="020B0604020202020204" pitchFamily="34" charset="0"/>
                <a:ea typeface="ＭＳ Ｐゴシック" charset="0"/>
                <a:cs typeface="Arial" panose="020B0604020202020204" pitchFamily="34" charset="0"/>
              </a:rPr>
              <a:t>المنظر من أعلى دير القديس يوحنا</a:t>
            </a:r>
            <a:endParaRPr lang="en-US" b="1" dirty="0">
              <a:solidFill>
                <a:srgbClr val="FFFFFF"/>
              </a:solidFill>
              <a:effectLst>
                <a:glow rad="1651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8656511"/>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 Monastery of St John, wk03040120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830" y="-12828"/>
            <a:ext cx="9314179" cy="6985634"/>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ar-SA" b="1" dirty="0">
                <a:solidFill>
                  <a:srgbClr val="FFFFFF"/>
                </a:solidFill>
                <a:effectLst>
                  <a:glow rad="165100">
                    <a:schemeClr val="tx1"/>
                  </a:glow>
                </a:effectLst>
                <a:latin typeface="Arial" panose="020B0604020202020204" pitchFamily="34" charset="0"/>
                <a:ea typeface="ＭＳ Ｐゴシック" charset="0"/>
                <a:cs typeface="Arial" panose="020B0604020202020204" pitchFamily="34" charset="0"/>
              </a:rPr>
              <a:t>المنظر من أعلى دير القديس يوحنا</a:t>
            </a:r>
            <a:endParaRPr lang="en-US" b="1" dirty="0">
              <a:solidFill>
                <a:srgbClr val="FFFFFF"/>
              </a:solidFill>
              <a:effectLst>
                <a:glow rad="1651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6546650"/>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7" name="Picture 2" descr="02 Apostle John on the Isle of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7008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5" name="Rectangle 3"/>
          <p:cNvSpPr>
            <a:spLocks noGrp="1" noChangeArrowheads="1"/>
          </p:cNvSpPr>
          <p:nvPr>
            <p:ph type="title"/>
          </p:nvPr>
        </p:nvSpPr>
        <p:spPr>
          <a:xfrm>
            <a:off x="0" y="107577"/>
            <a:ext cx="8372806" cy="1533654"/>
          </a:xfrm>
          <a:effectLst/>
        </p:spPr>
        <p:txBody>
          <a:bodyPr lIns="91440" tIns="45720" rIns="91440" bIns="45720"/>
          <a:lstStyle/>
          <a:p>
            <a:pPr algn="ctr" eaLnBrk="1" hangingPunct="1">
              <a:defRPr/>
            </a:pPr>
            <a:r>
              <a:rPr lang="ar-SA" sz="4800" b="1" dirty="0">
                <a:solidFill>
                  <a:srgbClr val="FFFFFF"/>
                </a:solidFill>
                <a:effectLst>
                  <a:glow rad="266700">
                    <a:srgbClr val="000000"/>
                  </a:glow>
                </a:effectLst>
                <a:latin typeface="Arial" panose="020B0604020202020204" pitchFamily="34" charset="0"/>
                <a:ea typeface="ＭＳ Ｐゴシック"/>
                <a:cs typeface="Arial" panose="020B0604020202020204" pitchFamily="34" charset="0"/>
              </a:rPr>
              <a:t>"...  فِي يَوْمِ ٱلرَّبِّ..."</a:t>
            </a:r>
            <a:br>
              <a:rPr lang="en-US" sz="4800" b="1" dirty="0">
                <a:solidFill>
                  <a:srgbClr val="FFFFFF"/>
                </a:solidFill>
                <a:effectLst>
                  <a:glow rad="266700">
                    <a:srgbClr val="000000"/>
                  </a:glow>
                </a:effectLst>
                <a:latin typeface="Arial" charset="0"/>
                <a:ea typeface="ＭＳ Ｐゴシック"/>
                <a:cs typeface="ＭＳ Ｐゴシック" charset="0"/>
              </a:rPr>
            </a:br>
            <a:r>
              <a:rPr lang="en-US" sz="4800" b="1" dirty="0">
                <a:solidFill>
                  <a:srgbClr val="FFFFFF"/>
                </a:solidFill>
                <a:effectLst>
                  <a:glow rad="266700">
                    <a:srgbClr val="000000"/>
                  </a:glow>
                </a:effectLst>
                <a:latin typeface="Arial" charset="0"/>
                <a:ea typeface="ＭＳ Ｐゴシック"/>
                <a:cs typeface="ＭＳ Ｐゴシック" charset="0"/>
              </a:rPr>
              <a:t>(</a:t>
            </a:r>
            <a:r>
              <a:rPr lang="ar-JO" sz="4800" b="1" dirty="0">
                <a:solidFill>
                  <a:srgbClr val="FFFFFF"/>
                </a:solidFill>
                <a:effectLst>
                  <a:glow rad="266700">
                    <a:srgbClr val="000000"/>
                  </a:glow>
                </a:effectLst>
                <a:latin typeface="Arial" charset="0"/>
                <a:ea typeface="ＭＳ Ｐゴシック"/>
                <a:cs typeface="ＭＳ Ｐゴシック" charset="0"/>
              </a:rPr>
              <a:t>1: 10</a:t>
            </a:r>
            <a:r>
              <a:rPr lang="en-US" sz="4800" b="1" dirty="0">
                <a:solidFill>
                  <a:srgbClr val="FFFFFF"/>
                </a:solidFill>
                <a:effectLst>
                  <a:glow rad="266700">
                    <a:srgbClr val="000000"/>
                  </a:glow>
                </a:effectLst>
                <a:latin typeface="Arial" charset="0"/>
                <a:ea typeface="ＭＳ Ｐゴシック"/>
                <a:cs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319</a:t>
            </a:r>
          </a:p>
        </p:txBody>
      </p:sp>
      <p:sp>
        <p:nvSpPr>
          <p:cNvPr id="6" name="Rectangle 3"/>
          <p:cNvSpPr txBox="1">
            <a:spLocks noChangeArrowheads="1"/>
          </p:cNvSpPr>
          <p:nvPr/>
        </p:nvSpPr>
        <p:spPr bwMode="auto">
          <a:xfrm>
            <a:off x="-1345718" y="2149231"/>
            <a:ext cx="8046556" cy="1484923"/>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57188" indent="-357188" algn="r" rtl="1" eaLnBrk="1" hangingPunct="1">
              <a:buFont typeface="Arial"/>
              <a:buChar char="•"/>
              <a:defRPr/>
            </a:pPr>
            <a:r>
              <a:rPr lang="ar-JO" sz="4800" b="1" dirty="0">
                <a:solidFill>
                  <a:srgbClr val="FFFFFF"/>
                </a:solidFill>
                <a:effectLst>
                  <a:glow rad="266700">
                    <a:srgbClr val="000000"/>
                  </a:glow>
                </a:effectLst>
                <a:latin typeface="Arial" panose="020B0604020202020204" pitchFamily="34" charset="0"/>
                <a:ea typeface="ＭＳ Ｐゴシック"/>
                <a:cs typeface="Arial" panose="020B0604020202020204" pitchFamily="34" charset="0"/>
              </a:rPr>
              <a:t>يوم الأحد؟</a:t>
            </a:r>
            <a:endParaRPr lang="en-US" sz="4800" b="1" dirty="0">
              <a:solidFill>
                <a:srgbClr val="FFFFFF"/>
              </a:solidFill>
              <a:effectLst>
                <a:glow rad="266700">
                  <a:srgbClr val="000000"/>
                </a:glow>
              </a:effectLst>
              <a:latin typeface="Arial" panose="020B0604020202020204" pitchFamily="34" charset="0"/>
              <a:ea typeface="ＭＳ Ｐゴシック"/>
              <a:cs typeface="Arial" panose="020B0604020202020204" pitchFamily="34" charset="0"/>
            </a:endParaRPr>
          </a:p>
          <a:p>
            <a:pPr marL="357188" indent="-357188" algn="r" rtl="1" eaLnBrk="1" hangingPunct="1">
              <a:buFont typeface="Arial"/>
              <a:buChar char="•"/>
              <a:defRPr/>
            </a:pPr>
            <a:r>
              <a:rPr lang="ar-SA" sz="4800" b="1" dirty="0">
                <a:solidFill>
                  <a:srgbClr val="FFFFFF"/>
                </a:solidFill>
                <a:effectLst>
                  <a:glow rad="266700">
                    <a:srgbClr val="000000"/>
                  </a:glow>
                </a:effectLst>
                <a:latin typeface="Arial" panose="020B0604020202020204" pitchFamily="34" charset="0"/>
                <a:cs typeface="Arial" panose="020B0604020202020204" pitchFamily="34" charset="0"/>
              </a:rPr>
              <a:t>" يَوْمِ ٱلرَّبِّ؟"</a:t>
            </a:r>
            <a:endParaRPr lang="en-US" sz="4800" b="1" dirty="0">
              <a:solidFill>
                <a:srgbClr val="FFFFFF"/>
              </a:solidFill>
              <a:effectLst>
                <a:glow rad="266700">
                  <a:srgbClr val="000000"/>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936354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2" descr="sodom"/>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4515" name="Picture 3" descr="pasture"/>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4495800" y="0"/>
            <a:ext cx="464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7" name="Rectangle 4"/>
          <p:cNvSpPr>
            <a:spLocks noGrp="1" noChangeArrowheads="1"/>
          </p:cNvSpPr>
          <p:nvPr>
            <p:ph type="title" idx="4294967295"/>
          </p:nvPr>
        </p:nvSpPr>
        <p:spPr>
          <a:xfrm>
            <a:off x="611188" y="0"/>
            <a:ext cx="7772400" cy="120650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lvl="0" defTabSz="457200" eaLnBrk="1" fontAlgn="auto">
              <a:spcBef>
                <a:spcPts val="0"/>
              </a:spcBef>
              <a:spcAft>
                <a:spcPts val="0"/>
              </a:spcAft>
              <a:defRPr/>
            </a:pPr>
            <a:r>
              <a:rPr lang="ar-SA" sz="6600" dirty="0">
                <a:solidFill>
                  <a:srgbClr val="8F8F8F">
                    <a:lumOff val="44000"/>
                  </a:srgbClr>
                </a:solidFill>
                <a:effectLst>
                  <a:glow rad="228600">
                    <a:srgbClr val="000000">
                      <a:alpha val="78775"/>
                    </a:srgbClr>
                  </a:glow>
                </a:effectLst>
                <a:sym typeface="Arial"/>
              </a:rPr>
              <a:t>يوم الرب </a:t>
            </a:r>
          </a:p>
        </p:txBody>
      </p:sp>
      <p:sp>
        <p:nvSpPr>
          <p:cNvPr id="64517" name="Text Box 5"/>
          <p:cNvSpPr txBox="1">
            <a:spLocks noChangeArrowheads="1"/>
          </p:cNvSpPr>
          <p:nvPr/>
        </p:nvSpPr>
        <p:spPr bwMode="auto">
          <a:xfrm>
            <a:off x="1057274" y="1295400"/>
            <a:ext cx="313531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دينونة</a:t>
            </a:r>
          </a:p>
        </p:txBody>
      </p:sp>
      <p:sp>
        <p:nvSpPr>
          <p:cNvPr id="64518" name="Text Box 6"/>
          <p:cNvSpPr txBox="1">
            <a:spLocks noChangeArrowheads="1"/>
          </p:cNvSpPr>
          <p:nvPr/>
        </p:nvSpPr>
        <p:spPr bwMode="auto">
          <a:xfrm>
            <a:off x="5841831" y="1295400"/>
            <a:ext cx="254175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بركة</a:t>
            </a:r>
          </a:p>
        </p:txBody>
      </p:sp>
      <p:sp>
        <p:nvSpPr>
          <p:cNvPr id="64519" name="Text Box 7"/>
          <p:cNvSpPr txBox="1">
            <a:spLocks noChangeArrowheads="1"/>
          </p:cNvSpPr>
          <p:nvPr/>
        </p:nvSpPr>
        <p:spPr bwMode="auto">
          <a:xfrm>
            <a:off x="4192588" y="1295400"/>
            <a:ext cx="544512"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a:t>
            </a:r>
          </a:p>
        </p:txBody>
      </p:sp>
      <p:sp>
        <p:nvSpPr>
          <p:cNvPr id="64520" name="Text Box 8"/>
          <p:cNvSpPr txBox="1">
            <a:spLocks noChangeArrowheads="1"/>
          </p:cNvSpPr>
          <p:nvPr/>
        </p:nvSpPr>
        <p:spPr bwMode="auto">
          <a:xfrm>
            <a:off x="854074" y="2751138"/>
            <a:ext cx="326707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الضيقة</a:t>
            </a:r>
            <a:endParaRPr kumimoji="0" lang="en-US"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endParaRPr>
          </a:p>
        </p:txBody>
      </p:sp>
      <p:sp>
        <p:nvSpPr>
          <p:cNvPr id="64521" name="Text Box 9"/>
          <p:cNvSpPr txBox="1">
            <a:spLocks noChangeArrowheads="1"/>
          </p:cNvSpPr>
          <p:nvPr/>
        </p:nvSpPr>
        <p:spPr bwMode="auto">
          <a:xfrm>
            <a:off x="5862739" y="2751138"/>
            <a:ext cx="253146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الحكم الألفي</a:t>
            </a:r>
          </a:p>
        </p:txBody>
      </p:sp>
      <p:sp>
        <p:nvSpPr>
          <p:cNvPr id="64522" name="Text Box 10"/>
          <p:cNvSpPr txBox="1">
            <a:spLocks noChangeArrowheads="1"/>
          </p:cNvSpPr>
          <p:nvPr/>
        </p:nvSpPr>
        <p:spPr bwMode="auto">
          <a:xfrm>
            <a:off x="1107749" y="4205288"/>
            <a:ext cx="26164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رؤيا</a:t>
            </a:r>
            <a:r>
              <a:rPr kumimoji="0" lang="en-US"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 19-6 </a:t>
            </a:r>
          </a:p>
        </p:txBody>
      </p:sp>
      <p:sp>
        <p:nvSpPr>
          <p:cNvPr id="64523" name="Text Box 11"/>
          <p:cNvSpPr txBox="1">
            <a:spLocks noChangeArrowheads="1"/>
          </p:cNvSpPr>
          <p:nvPr/>
        </p:nvSpPr>
        <p:spPr bwMode="auto">
          <a:xfrm>
            <a:off x="6196330" y="4205288"/>
            <a:ext cx="206819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رؤيا</a:t>
            </a:r>
            <a:r>
              <a:rPr kumimoji="0" lang="en-US"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 20 </a:t>
            </a:r>
          </a:p>
        </p:txBody>
      </p:sp>
      <p:sp>
        <p:nvSpPr>
          <p:cNvPr id="36875" name="Text Box 12"/>
          <p:cNvSpPr txBox="1">
            <a:spLocks noChangeArrowheads="1"/>
          </p:cNvSpPr>
          <p:nvPr/>
        </p:nvSpPr>
        <p:spPr bwMode="auto">
          <a:xfrm>
            <a:off x="7716838" y="76200"/>
            <a:ext cx="13144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638-639</a:t>
            </a:r>
          </a:p>
        </p:txBody>
      </p:sp>
      <p:sp>
        <p:nvSpPr>
          <p:cNvPr id="13" name="Text Box 10"/>
          <p:cNvSpPr txBox="1">
            <a:spLocks noChangeArrowheads="1"/>
          </p:cNvSpPr>
          <p:nvPr/>
        </p:nvSpPr>
        <p:spPr bwMode="auto">
          <a:xfrm>
            <a:off x="2243660" y="5661025"/>
            <a:ext cx="14959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7</a:t>
            </a:r>
            <a:r>
              <a:rPr kumimoji="0" lang="ar-SA"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 سنة</a:t>
            </a:r>
          </a:p>
        </p:txBody>
      </p:sp>
      <p:sp>
        <p:nvSpPr>
          <p:cNvPr id="14" name="Text Box 11"/>
          <p:cNvSpPr txBox="1">
            <a:spLocks noChangeArrowheads="1"/>
          </p:cNvSpPr>
          <p:nvPr/>
        </p:nvSpPr>
        <p:spPr bwMode="auto">
          <a:xfrm>
            <a:off x="5838126" y="5661025"/>
            <a:ext cx="252505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charset="0"/>
                <a:ea typeface="ＭＳ Ｐゴシック" charset="0"/>
                <a:cs typeface="Arial" charset="0"/>
              </a:rPr>
              <a:t>1000 سنة</a:t>
            </a:r>
          </a:p>
        </p:txBody>
      </p:sp>
    </p:spTree>
    <p:extLst>
      <p:ext uri="{BB962C8B-B14F-4D97-AF65-F5344CB8AC3E}">
        <p14:creationId xmlns:p14="http://schemas.microsoft.com/office/powerpoint/2010/main" val="2478511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64517"/>
                                        </p:tgtEl>
                                        <p:attrNameLst>
                                          <p:attrName>style.visibility</p:attrName>
                                        </p:attrNameLst>
                                      </p:cBhvr>
                                      <p:to>
                                        <p:strVal val="visible"/>
                                      </p:to>
                                    </p:set>
                                    <p:anim calcmode="lin" valueType="num">
                                      <p:cBhvr>
                                        <p:cTn id="7" dur="1000" fill="hold"/>
                                        <p:tgtEl>
                                          <p:spTgt spid="64517"/>
                                        </p:tgtEl>
                                        <p:attrNameLst>
                                          <p:attrName>ppt_w</p:attrName>
                                        </p:attrNameLst>
                                      </p:cBhvr>
                                      <p:tavLst>
                                        <p:tav tm="0">
                                          <p:val>
                                            <p:fltVal val="0"/>
                                          </p:val>
                                        </p:tav>
                                        <p:tav tm="100000">
                                          <p:val>
                                            <p:strVal val="#ppt_w"/>
                                          </p:val>
                                        </p:tav>
                                      </p:tavLst>
                                    </p:anim>
                                    <p:anim calcmode="lin" valueType="num">
                                      <p:cBhvr>
                                        <p:cTn id="8" dur="1000" fill="hold"/>
                                        <p:tgtEl>
                                          <p:spTgt spid="64517"/>
                                        </p:tgtEl>
                                        <p:attrNameLst>
                                          <p:attrName>ppt_h</p:attrName>
                                        </p:attrNameLst>
                                      </p:cBhvr>
                                      <p:tavLst>
                                        <p:tav tm="0">
                                          <p:val>
                                            <p:fltVal val="0"/>
                                          </p:val>
                                        </p:tav>
                                        <p:tav tm="100000">
                                          <p:val>
                                            <p:strVal val="#ppt_h"/>
                                          </p:val>
                                        </p:tav>
                                      </p:tavLst>
                                    </p:anim>
                                    <p:anim calcmode="lin" valueType="num">
                                      <p:cBhvr>
                                        <p:cTn id="9" dur="1000" fill="hold"/>
                                        <p:tgtEl>
                                          <p:spTgt spid="6451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45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64519"/>
                                        </p:tgtEl>
                                        <p:attrNameLst>
                                          <p:attrName>style.visibility</p:attrName>
                                        </p:attrNameLst>
                                      </p:cBhvr>
                                      <p:to>
                                        <p:strVal val="visible"/>
                                      </p:to>
                                    </p:set>
                                    <p:anim calcmode="lin" valueType="num">
                                      <p:cBhvr>
                                        <p:cTn id="15" dur="1000" fill="hold"/>
                                        <p:tgtEl>
                                          <p:spTgt spid="64519"/>
                                        </p:tgtEl>
                                        <p:attrNameLst>
                                          <p:attrName>ppt_w</p:attrName>
                                        </p:attrNameLst>
                                      </p:cBhvr>
                                      <p:tavLst>
                                        <p:tav tm="0">
                                          <p:val>
                                            <p:fltVal val="0"/>
                                          </p:val>
                                        </p:tav>
                                        <p:tav tm="100000">
                                          <p:val>
                                            <p:strVal val="#ppt_w"/>
                                          </p:val>
                                        </p:tav>
                                      </p:tavLst>
                                    </p:anim>
                                    <p:anim calcmode="lin" valueType="num">
                                      <p:cBhvr>
                                        <p:cTn id="16" dur="1000" fill="hold"/>
                                        <p:tgtEl>
                                          <p:spTgt spid="64519"/>
                                        </p:tgtEl>
                                        <p:attrNameLst>
                                          <p:attrName>ppt_h</p:attrName>
                                        </p:attrNameLst>
                                      </p:cBhvr>
                                      <p:tavLst>
                                        <p:tav tm="0">
                                          <p:val>
                                            <p:fltVal val="0"/>
                                          </p:val>
                                        </p:tav>
                                        <p:tav tm="100000">
                                          <p:val>
                                            <p:strVal val="#ppt_h"/>
                                          </p:val>
                                        </p:tav>
                                      </p:tavLst>
                                    </p:anim>
                                    <p:anim calcmode="lin" valueType="num">
                                      <p:cBhvr>
                                        <p:cTn id="17" dur="1000" fill="hold"/>
                                        <p:tgtEl>
                                          <p:spTgt spid="6451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645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nodeType="clickEffect">
                                  <p:stCondLst>
                                    <p:cond delay="0"/>
                                  </p:stCondLst>
                                  <p:childTnLst>
                                    <p:set>
                                      <p:cBhvr>
                                        <p:cTn id="22" dur="1" fill="hold">
                                          <p:stCondLst>
                                            <p:cond delay="0"/>
                                          </p:stCondLst>
                                        </p:cTn>
                                        <p:tgtEl>
                                          <p:spTgt spid="64515"/>
                                        </p:tgtEl>
                                        <p:attrNameLst>
                                          <p:attrName>style.visibility</p:attrName>
                                        </p:attrNameLst>
                                      </p:cBhvr>
                                      <p:to>
                                        <p:strVal val="visible"/>
                                      </p:to>
                                    </p:set>
                                    <p:anim calcmode="lin" valueType="num">
                                      <p:cBhvr>
                                        <p:cTn id="23" dur="1000" fill="hold"/>
                                        <p:tgtEl>
                                          <p:spTgt spid="64515"/>
                                        </p:tgtEl>
                                        <p:attrNameLst>
                                          <p:attrName>ppt_w</p:attrName>
                                        </p:attrNameLst>
                                      </p:cBhvr>
                                      <p:tavLst>
                                        <p:tav tm="0">
                                          <p:val>
                                            <p:fltVal val="0"/>
                                          </p:val>
                                        </p:tav>
                                        <p:tav tm="100000">
                                          <p:val>
                                            <p:strVal val="#ppt_w"/>
                                          </p:val>
                                        </p:tav>
                                      </p:tavLst>
                                    </p:anim>
                                    <p:anim calcmode="lin" valueType="num">
                                      <p:cBhvr>
                                        <p:cTn id="24" dur="1000" fill="hold"/>
                                        <p:tgtEl>
                                          <p:spTgt spid="64515"/>
                                        </p:tgtEl>
                                        <p:attrNameLst>
                                          <p:attrName>ppt_h</p:attrName>
                                        </p:attrNameLst>
                                      </p:cBhvr>
                                      <p:tavLst>
                                        <p:tav tm="0">
                                          <p:val>
                                            <p:fltVal val="0"/>
                                          </p:val>
                                        </p:tav>
                                        <p:tav tm="100000">
                                          <p:val>
                                            <p:strVal val="#ppt_h"/>
                                          </p:val>
                                        </p:tav>
                                      </p:tavLst>
                                    </p:anim>
                                    <p:anim calcmode="lin" valueType="num">
                                      <p:cBhvr>
                                        <p:cTn id="25" dur="1000" fill="hold"/>
                                        <p:tgtEl>
                                          <p:spTgt spid="6451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64515"/>
                                        </p:tgtEl>
                                        <p:attrNameLst>
                                          <p:attrName>ppt_y</p:attrName>
                                        </p:attrNameLst>
                                      </p:cBhvr>
                                      <p:tavLst>
                                        <p:tav tm="0" fmla="#ppt_y+(sin(-2*pi*(1-$))*-#ppt_x+cos(-2*pi*(1-$))*(1-#ppt_y))*(1-$)">
                                          <p:val>
                                            <p:fltVal val="0"/>
                                          </p:val>
                                        </p:tav>
                                        <p:tav tm="100000">
                                          <p:val>
                                            <p:fltVal val="1"/>
                                          </p:val>
                                        </p:tav>
                                      </p:tavLst>
                                    </p:anim>
                                  </p:childTnLst>
                                </p:cTn>
                              </p:par>
                              <p:par>
                                <p:cTn id="27" presetID="15" presetClass="entr" presetSubtype="0" fill="hold" grpId="0" nodeType="withEffect">
                                  <p:stCondLst>
                                    <p:cond delay="0"/>
                                  </p:stCondLst>
                                  <p:childTnLst>
                                    <p:set>
                                      <p:cBhvr>
                                        <p:cTn id="28" dur="1" fill="hold">
                                          <p:stCondLst>
                                            <p:cond delay="0"/>
                                          </p:stCondLst>
                                        </p:cTn>
                                        <p:tgtEl>
                                          <p:spTgt spid="64518"/>
                                        </p:tgtEl>
                                        <p:attrNameLst>
                                          <p:attrName>style.visibility</p:attrName>
                                        </p:attrNameLst>
                                      </p:cBhvr>
                                      <p:to>
                                        <p:strVal val="visible"/>
                                      </p:to>
                                    </p:set>
                                    <p:anim calcmode="lin" valueType="num">
                                      <p:cBhvr>
                                        <p:cTn id="29" dur="1000" fill="hold"/>
                                        <p:tgtEl>
                                          <p:spTgt spid="64518"/>
                                        </p:tgtEl>
                                        <p:attrNameLst>
                                          <p:attrName>ppt_w</p:attrName>
                                        </p:attrNameLst>
                                      </p:cBhvr>
                                      <p:tavLst>
                                        <p:tav tm="0">
                                          <p:val>
                                            <p:fltVal val="0"/>
                                          </p:val>
                                        </p:tav>
                                        <p:tav tm="100000">
                                          <p:val>
                                            <p:strVal val="#ppt_w"/>
                                          </p:val>
                                        </p:tav>
                                      </p:tavLst>
                                    </p:anim>
                                    <p:anim calcmode="lin" valueType="num">
                                      <p:cBhvr>
                                        <p:cTn id="30" dur="1000" fill="hold"/>
                                        <p:tgtEl>
                                          <p:spTgt spid="64518"/>
                                        </p:tgtEl>
                                        <p:attrNameLst>
                                          <p:attrName>ppt_h</p:attrName>
                                        </p:attrNameLst>
                                      </p:cBhvr>
                                      <p:tavLst>
                                        <p:tav tm="0">
                                          <p:val>
                                            <p:fltVal val="0"/>
                                          </p:val>
                                        </p:tav>
                                        <p:tav tm="100000">
                                          <p:val>
                                            <p:strVal val="#ppt_h"/>
                                          </p:val>
                                        </p:tav>
                                      </p:tavLst>
                                    </p:anim>
                                    <p:anim calcmode="lin" valueType="num">
                                      <p:cBhvr>
                                        <p:cTn id="31" dur="1000" fill="hold"/>
                                        <p:tgtEl>
                                          <p:spTgt spid="64518"/>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645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grpId="0" nodeType="clickEffect">
                                  <p:stCondLst>
                                    <p:cond delay="0"/>
                                  </p:stCondLst>
                                  <p:childTnLst>
                                    <p:set>
                                      <p:cBhvr>
                                        <p:cTn id="36" dur="1" fill="hold">
                                          <p:stCondLst>
                                            <p:cond delay="0"/>
                                          </p:stCondLst>
                                        </p:cTn>
                                        <p:tgtEl>
                                          <p:spTgt spid="64520"/>
                                        </p:tgtEl>
                                        <p:attrNameLst>
                                          <p:attrName>style.visibility</p:attrName>
                                        </p:attrNameLst>
                                      </p:cBhvr>
                                      <p:to>
                                        <p:strVal val="visible"/>
                                      </p:to>
                                    </p:set>
                                    <p:anim calcmode="lin" valueType="num">
                                      <p:cBhvr>
                                        <p:cTn id="37" dur="1000" fill="hold"/>
                                        <p:tgtEl>
                                          <p:spTgt spid="64520"/>
                                        </p:tgtEl>
                                        <p:attrNameLst>
                                          <p:attrName>ppt_w</p:attrName>
                                        </p:attrNameLst>
                                      </p:cBhvr>
                                      <p:tavLst>
                                        <p:tav tm="0">
                                          <p:val>
                                            <p:fltVal val="0"/>
                                          </p:val>
                                        </p:tav>
                                        <p:tav tm="100000">
                                          <p:val>
                                            <p:strVal val="#ppt_w"/>
                                          </p:val>
                                        </p:tav>
                                      </p:tavLst>
                                    </p:anim>
                                    <p:anim calcmode="lin" valueType="num">
                                      <p:cBhvr>
                                        <p:cTn id="38" dur="1000" fill="hold"/>
                                        <p:tgtEl>
                                          <p:spTgt spid="64520"/>
                                        </p:tgtEl>
                                        <p:attrNameLst>
                                          <p:attrName>ppt_h</p:attrName>
                                        </p:attrNameLst>
                                      </p:cBhvr>
                                      <p:tavLst>
                                        <p:tav tm="0">
                                          <p:val>
                                            <p:fltVal val="0"/>
                                          </p:val>
                                        </p:tav>
                                        <p:tav tm="100000">
                                          <p:val>
                                            <p:strVal val="#ppt_h"/>
                                          </p:val>
                                        </p:tav>
                                      </p:tavLst>
                                    </p:anim>
                                    <p:anim calcmode="lin" valueType="num">
                                      <p:cBhvr>
                                        <p:cTn id="39" dur="1000" fill="hold"/>
                                        <p:tgtEl>
                                          <p:spTgt spid="6452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645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presetSubtype="0" fill="hold" grpId="0" nodeType="clickEffect">
                                  <p:stCondLst>
                                    <p:cond delay="0"/>
                                  </p:stCondLst>
                                  <p:childTnLst>
                                    <p:set>
                                      <p:cBhvr>
                                        <p:cTn id="44" dur="1" fill="hold">
                                          <p:stCondLst>
                                            <p:cond delay="0"/>
                                          </p:stCondLst>
                                        </p:cTn>
                                        <p:tgtEl>
                                          <p:spTgt spid="64521"/>
                                        </p:tgtEl>
                                        <p:attrNameLst>
                                          <p:attrName>style.visibility</p:attrName>
                                        </p:attrNameLst>
                                      </p:cBhvr>
                                      <p:to>
                                        <p:strVal val="visible"/>
                                      </p:to>
                                    </p:set>
                                    <p:anim calcmode="lin" valueType="num">
                                      <p:cBhvr>
                                        <p:cTn id="45" dur="1000" fill="hold"/>
                                        <p:tgtEl>
                                          <p:spTgt spid="64521"/>
                                        </p:tgtEl>
                                        <p:attrNameLst>
                                          <p:attrName>ppt_w</p:attrName>
                                        </p:attrNameLst>
                                      </p:cBhvr>
                                      <p:tavLst>
                                        <p:tav tm="0">
                                          <p:val>
                                            <p:fltVal val="0"/>
                                          </p:val>
                                        </p:tav>
                                        <p:tav tm="100000">
                                          <p:val>
                                            <p:strVal val="#ppt_w"/>
                                          </p:val>
                                        </p:tav>
                                      </p:tavLst>
                                    </p:anim>
                                    <p:anim calcmode="lin" valueType="num">
                                      <p:cBhvr>
                                        <p:cTn id="46" dur="1000" fill="hold"/>
                                        <p:tgtEl>
                                          <p:spTgt spid="64521"/>
                                        </p:tgtEl>
                                        <p:attrNameLst>
                                          <p:attrName>ppt_h</p:attrName>
                                        </p:attrNameLst>
                                      </p:cBhvr>
                                      <p:tavLst>
                                        <p:tav tm="0">
                                          <p:val>
                                            <p:fltVal val="0"/>
                                          </p:val>
                                        </p:tav>
                                        <p:tav tm="100000">
                                          <p:val>
                                            <p:strVal val="#ppt_h"/>
                                          </p:val>
                                        </p:tav>
                                      </p:tavLst>
                                    </p:anim>
                                    <p:anim calcmode="lin" valueType="num">
                                      <p:cBhvr>
                                        <p:cTn id="47" dur="1000" fill="hold"/>
                                        <p:tgtEl>
                                          <p:spTgt spid="64521"/>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645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15" presetClass="entr" presetSubtype="0" fill="hold" grpId="0" nodeType="clickEffect">
                                  <p:stCondLst>
                                    <p:cond delay="0"/>
                                  </p:stCondLst>
                                  <p:childTnLst>
                                    <p:set>
                                      <p:cBhvr>
                                        <p:cTn id="52" dur="1" fill="hold">
                                          <p:stCondLst>
                                            <p:cond delay="0"/>
                                          </p:stCondLst>
                                        </p:cTn>
                                        <p:tgtEl>
                                          <p:spTgt spid="64522"/>
                                        </p:tgtEl>
                                        <p:attrNameLst>
                                          <p:attrName>style.visibility</p:attrName>
                                        </p:attrNameLst>
                                      </p:cBhvr>
                                      <p:to>
                                        <p:strVal val="visible"/>
                                      </p:to>
                                    </p:set>
                                    <p:anim calcmode="lin" valueType="num">
                                      <p:cBhvr>
                                        <p:cTn id="53" dur="1000" fill="hold"/>
                                        <p:tgtEl>
                                          <p:spTgt spid="64522"/>
                                        </p:tgtEl>
                                        <p:attrNameLst>
                                          <p:attrName>ppt_w</p:attrName>
                                        </p:attrNameLst>
                                      </p:cBhvr>
                                      <p:tavLst>
                                        <p:tav tm="0">
                                          <p:val>
                                            <p:fltVal val="0"/>
                                          </p:val>
                                        </p:tav>
                                        <p:tav tm="100000">
                                          <p:val>
                                            <p:strVal val="#ppt_w"/>
                                          </p:val>
                                        </p:tav>
                                      </p:tavLst>
                                    </p:anim>
                                    <p:anim calcmode="lin" valueType="num">
                                      <p:cBhvr>
                                        <p:cTn id="54" dur="1000" fill="hold"/>
                                        <p:tgtEl>
                                          <p:spTgt spid="64522"/>
                                        </p:tgtEl>
                                        <p:attrNameLst>
                                          <p:attrName>ppt_h</p:attrName>
                                        </p:attrNameLst>
                                      </p:cBhvr>
                                      <p:tavLst>
                                        <p:tav tm="0">
                                          <p:val>
                                            <p:fltVal val="0"/>
                                          </p:val>
                                        </p:tav>
                                        <p:tav tm="100000">
                                          <p:val>
                                            <p:strVal val="#ppt_h"/>
                                          </p:val>
                                        </p:tav>
                                      </p:tavLst>
                                    </p:anim>
                                    <p:anim calcmode="lin" valueType="num">
                                      <p:cBhvr>
                                        <p:cTn id="55" dur="1000" fill="hold"/>
                                        <p:tgtEl>
                                          <p:spTgt spid="64522"/>
                                        </p:tgtEl>
                                        <p:attrNameLst>
                                          <p:attrName>ppt_x</p:attrName>
                                        </p:attrNameLst>
                                      </p:cBhvr>
                                      <p:tavLst>
                                        <p:tav tm="0" fmla="#ppt_x+(cos(-2*pi*(1-$))*-#ppt_x-sin(-2*pi*(1-$))*(1-#ppt_y))*(1-$)">
                                          <p:val>
                                            <p:fltVal val="0"/>
                                          </p:val>
                                        </p:tav>
                                        <p:tav tm="100000">
                                          <p:val>
                                            <p:fltVal val="1"/>
                                          </p:val>
                                        </p:tav>
                                      </p:tavLst>
                                    </p:anim>
                                    <p:anim calcmode="lin" valueType="num">
                                      <p:cBhvr>
                                        <p:cTn id="56" dur="1000" fill="hold"/>
                                        <p:tgtEl>
                                          <p:spTgt spid="645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presetSubtype="0" fill="hold" grpId="0" nodeType="clickEffect">
                                  <p:stCondLst>
                                    <p:cond delay="0"/>
                                  </p:stCondLst>
                                  <p:childTnLst>
                                    <p:set>
                                      <p:cBhvr>
                                        <p:cTn id="60" dur="1" fill="hold">
                                          <p:stCondLst>
                                            <p:cond delay="0"/>
                                          </p:stCondLst>
                                        </p:cTn>
                                        <p:tgtEl>
                                          <p:spTgt spid="64523"/>
                                        </p:tgtEl>
                                        <p:attrNameLst>
                                          <p:attrName>style.visibility</p:attrName>
                                        </p:attrNameLst>
                                      </p:cBhvr>
                                      <p:to>
                                        <p:strVal val="visible"/>
                                      </p:to>
                                    </p:set>
                                    <p:anim calcmode="lin" valueType="num">
                                      <p:cBhvr>
                                        <p:cTn id="61" dur="1000" fill="hold"/>
                                        <p:tgtEl>
                                          <p:spTgt spid="64523"/>
                                        </p:tgtEl>
                                        <p:attrNameLst>
                                          <p:attrName>ppt_w</p:attrName>
                                        </p:attrNameLst>
                                      </p:cBhvr>
                                      <p:tavLst>
                                        <p:tav tm="0">
                                          <p:val>
                                            <p:fltVal val="0"/>
                                          </p:val>
                                        </p:tav>
                                        <p:tav tm="100000">
                                          <p:val>
                                            <p:strVal val="#ppt_w"/>
                                          </p:val>
                                        </p:tav>
                                      </p:tavLst>
                                    </p:anim>
                                    <p:anim calcmode="lin" valueType="num">
                                      <p:cBhvr>
                                        <p:cTn id="62" dur="1000" fill="hold"/>
                                        <p:tgtEl>
                                          <p:spTgt spid="64523"/>
                                        </p:tgtEl>
                                        <p:attrNameLst>
                                          <p:attrName>ppt_h</p:attrName>
                                        </p:attrNameLst>
                                      </p:cBhvr>
                                      <p:tavLst>
                                        <p:tav tm="0">
                                          <p:val>
                                            <p:fltVal val="0"/>
                                          </p:val>
                                        </p:tav>
                                        <p:tav tm="100000">
                                          <p:val>
                                            <p:strVal val="#ppt_h"/>
                                          </p:val>
                                        </p:tav>
                                      </p:tavLst>
                                    </p:anim>
                                    <p:anim calcmode="lin" valueType="num">
                                      <p:cBhvr>
                                        <p:cTn id="63" dur="1000" fill="hold"/>
                                        <p:tgtEl>
                                          <p:spTgt spid="64523"/>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645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15" presetClass="entr" presetSubtype="0" fill="hold" grpId="0"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72"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15"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7" grpId="0"/>
      <p:bldP spid="64518" grpId="0"/>
      <p:bldP spid="64519" grpId="0"/>
      <p:bldP spid="64520" grpId="0"/>
      <p:bldP spid="64521" grpId="0"/>
      <p:bldP spid="64522" grpId="0"/>
      <p:bldP spid="64523" grpId="0"/>
      <p:bldP spid="13" grpId="0"/>
      <p:bldP spid="14"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95234" name="Picture 2" descr="02b John Tur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784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2" name="Rectangle 2"/>
          <p:cNvSpPr>
            <a:spLocks noGrp="1" noChangeArrowheads="1"/>
          </p:cNvSpPr>
          <p:nvPr>
            <p:ph type="ctrTitle"/>
          </p:nvPr>
        </p:nvSpPr>
        <p:spPr>
          <a:xfrm>
            <a:off x="4849813" y="195377"/>
            <a:ext cx="4114800" cy="6408615"/>
          </a:xfrm>
        </p:spPr>
        <p:txBody>
          <a:bodyPr/>
          <a:lstStyle/>
          <a:p>
            <a:pPr>
              <a:defRPr/>
            </a:pPr>
            <a:r>
              <a:rPr lang="ar-SA" sz="3600" b="1" dirty="0">
                <a:effectLst>
                  <a:outerShdw blurRad="38100" dist="38100" dir="2700000" algn="tl">
                    <a:srgbClr val="000000">
                      <a:alpha val="43137"/>
                    </a:srgbClr>
                  </a:outerShdw>
                </a:effectLst>
                <a:latin typeface="Arial" charset="0"/>
                <a:ea typeface="ＭＳ Ｐゴシック" charset="0"/>
              </a:rPr>
              <a:t>رؤيا ١ : ١٠</a:t>
            </a:r>
            <a:br>
              <a:rPr lang="ar-SA" sz="3600" b="1" dirty="0">
                <a:effectLst>
                  <a:outerShdw blurRad="38100" dist="38100" dir="2700000" algn="tl">
                    <a:srgbClr val="000000">
                      <a:alpha val="43137"/>
                    </a:srgbClr>
                  </a:outerShdw>
                </a:effectLst>
                <a:latin typeface="Arial" charset="0"/>
                <a:ea typeface="ＭＳ Ｐゴシック" charset="0"/>
              </a:rPr>
            </a:br>
            <a:br>
              <a:rPr lang="en-US" sz="3600" b="1" dirty="0">
                <a:effectLst>
                  <a:outerShdw blurRad="38100" dist="38100" dir="2700000" algn="tl">
                    <a:srgbClr val="000000">
                      <a:alpha val="43137"/>
                    </a:srgbClr>
                  </a:outerShdw>
                </a:effectLst>
                <a:latin typeface="Arial" charset="0"/>
                <a:ea typeface="ＭＳ Ｐゴシック" charset="0"/>
              </a:rPr>
            </a:br>
            <a:r>
              <a:rPr lang="ar-SA" sz="3600" b="1" dirty="0">
                <a:effectLst>
                  <a:outerShdw blurRad="38100" dist="38100" dir="2700000" algn="tl">
                    <a:srgbClr val="000000">
                      <a:alpha val="43137"/>
                    </a:srgbClr>
                  </a:outerShdw>
                </a:effectLst>
                <a:latin typeface="Arial" charset="0"/>
                <a:ea typeface="ＭＳ Ｐゴシック" charset="0"/>
              </a:rPr>
              <a:t> كُنْتُ فِي الرُّوحِ فِي يَوْمِ الرَّبِّ، وَسَمِعْتُ وَرَائِي صَوْتاً عَظِيماً كَصَوْتِ بُوقٍ </a:t>
            </a:r>
          </a:p>
        </p:txBody>
      </p:sp>
    </p:spTree>
    <p:extLst>
      <p:ext uri="{BB962C8B-B14F-4D97-AF65-F5344CB8AC3E}">
        <p14:creationId xmlns:p14="http://schemas.microsoft.com/office/powerpoint/2010/main" val="154956936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3" descr="7 Churches Blank.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95325"/>
            <a:ext cx="9144000" cy="6162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 name="TextBox 25"/>
          <p:cNvSpPr txBox="1"/>
          <p:nvPr/>
        </p:nvSpPr>
        <p:spPr>
          <a:xfrm>
            <a:off x="2252663" y="5343525"/>
            <a:ext cx="1887537"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تريلس</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 name="TextBox 23"/>
          <p:cNvSpPr txBox="1"/>
          <p:nvPr/>
        </p:nvSpPr>
        <p:spPr>
          <a:xfrm>
            <a:off x="3708400" y="4983163"/>
            <a:ext cx="129540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نيسا</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44" name="Title 1"/>
          <p:cNvSpPr>
            <a:spLocks noGrp="1"/>
          </p:cNvSpPr>
          <p:nvPr>
            <p:ph type="title"/>
          </p:nvPr>
        </p:nvSpPr>
        <p:spPr>
          <a:xfrm>
            <a:off x="-31750" y="-26988"/>
            <a:ext cx="9212263" cy="719138"/>
          </a:xfrm>
        </p:spPr>
        <p:txBody>
          <a:bodyPr/>
          <a:lstStyle/>
          <a:p>
            <a:r>
              <a:rPr lang="ar-JO" dirty="0">
                <a:latin typeface="Arial" panose="020B0604020202020204" pitchFamily="34" charset="0"/>
                <a:ea typeface="ＭＳ Ｐゴシック" charset="0"/>
                <a:cs typeface="Arial" panose="020B0604020202020204" pitchFamily="34" charset="0"/>
              </a:rPr>
              <a:t>الكنائس السبعة (رؤيا 2- 3).</a:t>
            </a:r>
            <a:endParaRPr lang="en-US" dirty="0">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a:off x="1042988" y="5013325"/>
            <a:ext cx="1887537"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أفسس</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0" name="TextBox 9"/>
          <p:cNvSpPr txBox="1"/>
          <p:nvPr/>
        </p:nvSpPr>
        <p:spPr>
          <a:xfrm>
            <a:off x="4716463" y="4941888"/>
            <a:ext cx="1885950"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لاودكية</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2" name="TextBox 11"/>
          <p:cNvSpPr txBox="1"/>
          <p:nvPr/>
        </p:nvSpPr>
        <p:spPr>
          <a:xfrm>
            <a:off x="3492500" y="4292600"/>
            <a:ext cx="2390775"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فيلادلفيا</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4" name="TextBox 13"/>
          <p:cNvSpPr txBox="1"/>
          <p:nvPr/>
        </p:nvSpPr>
        <p:spPr>
          <a:xfrm>
            <a:off x="2987675" y="3644900"/>
            <a:ext cx="1671638"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ساردس</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6" name="TextBox 15"/>
          <p:cNvSpPr txBox="1"/>
          <p:nvPr/>
        </p:nvSpPr>
        <p:spPr>
          <a:xfrm>
            <a:off x="2268538" y="2565400"/>
            <a:ext cx="1885950"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ثياتيرا</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8" name="TextBox 17"/>
          <p:cNvSpPr txBox="1"/>
          <p:nvPr/>
        </p:nvSpPr>
        <p:spPr>
          <a:xfrm>
            <a:off x="900113" y="1916113"/>
            <a:ext cx="18859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برغامس</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0" name="TextBox 19"/>
          <p:cNvSpPr txBox="1"/>
          <p:nvPr/>
        </p:nvSpPr>
        <p:spPr>
          <a:xfrm>
            <a:off x="827088" y="3933825"/>
            <a:ext cx="1887537"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سميرنا</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59" name="Oval 24"/>
          <p:cNvSpPr>
            <a:spLocks noChangeArrowheads="1"/>
          </p:cNvSpPr>
          <p:nvPr/>
        </p:nvSpPr>
        <p:spPr bwMode="auto">
          <a:xfrm>
            <a:off x="4716463" y="53736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78260" name="Oval 26"/>
          <p:cNvSpPr>
            <a:spLocks noChangeArrowheads="1"/>
          </p:cNvSpPr>
          <p:nvPr/>
        </p:nvSpPr>
        <p:spPr bwMode="auto">
          <a:xfrm>
            <a:off x="4067175" y="5373688"/>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8" name="TextBox 27"/>
          <p:cNvSpPr txBox="1"/>
          <p:nvPr/>
        </p:nvSpPr>
        <p:spPr>
          <a:xfrm>
            <a:off x="-482600" y="3716338"/>
            <a:ext cx="18859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اريثراي</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62" name="Oval 28"/>
          <p:cNvSpPr>
            <a:spLocks noChangeArrowheads="1"/>
          </p:cNvSpPr>
          <p:nvPr/>
        </p:nvSpPr>
        <p:spPr bwMode="auto">
          <a:xfrm>
            <a:off x="1258888" y="4076700"/>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0" name="TextBox 29"/>
          <p:cNvSpPr txBox="1"/>
          <p:nvPr/>
        </p:nvSpPr>
        <p:spPr>
          <a:xfrm>
            <a:off x="4845050" y="5630863"/>
            <a:ext cx="2174875"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أفروديسياس</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64" name="Oval 30"/>
          <p:cNvSpPr>
            <a:spLocks noChangeArrowheads="1"/>
          </p:cNvSpPr>
          <p:nvPr/>
        </p:nvSpPr>
        <p:spPr bwMode="auto">
          <a:xfrm>
            <a:off x="6227763" y="5516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2" name="TextBox 31"/>
          <p:cNvSpPr txBox="1"/>
          <p:nvPr/>
        </p:nvSpPr>
        <p:spPr>
          <a:xfrm>
            <a:off x="2252663" y="3255963"/>
            <a:ext cx="1887537"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سايمة</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66" name="Oval 32"/>
          <p:cNvSpPr>
            <a:spLocks noChangeArrowheads="1"/>
          </p:cNvSpPr>
          <p:nvPr/>
        </p:nvSpPr>
        <p:spPr bwMode="auto">
          <a:xfrm>
            <a:off x="2124075" y="328453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4" name="TextBox 33"/>
          <p:cNvSpPr txBox="1"/>
          <p:nvPr/>
        </p:nvSpPr>
        <p:spPr>
          <a:xfrm>
            <a:off x="7221538" y="5056188"/>
            <a:ext cx="1887537"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هيرابوليس</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36" name="TextBox 35"/>
          <p:cNvSpPr txBox="1"/>
          <p:nvPr/>
        </p:nvSpPr>
        <p:spPr>
          <a:xfrm>
            <a:off x="6659563" y="4149725"/>
            <a:ext cx="1887537"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يومنيا</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69" name="Oval 36"/>
          <p:cNvSpPr>
            <a:spLocks noChangeArrowheads="1"/>
          </p:cNvSpPr>
          <p:nvPr/>
        </p:nvSpPr>
        <p:spPr bwMode="auto">
          <a:xfrm>
            <a:off x="8532813" y="44370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8" name="TextBox 37"/>
          <p:cNvSpPr txBox="1"/>
          <p:nvPr/>
        </p:nvSpPr>
        <p:spPr>
          <a:xfrm>
            <a:off x="7005638" y="170021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Aezani</a:t>
            </a:r>
          </a:p>
        </p:txBody>
      </p:sp>
      <p:sp>
        <p:nvSpPr>
          <p:cNvPr id="778271" name="Oval 38"/>
          <p:cNvSpPr>
            <a:spLocks noChangeArrowheads="1"/>
          </p:cNvSpPr>
          <p:nvPr/>
        </p:nvSpPr>
        <p:spPr bwMode="auto">
          <a:xfrm>
            <a:off x="6875463" y="1730375"/>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0" name="TextBox 39"/>
          <p:cNvSpPr txBox="1"/>
          <p:nvPr/>
        </p:nvSpPr>
        <p:spPr>
          <a:xfrm>
            <a:off x="7250113" y="563086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كولوسي</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73" name="Oval 40"/>
          <p:cNvSpPr>
            <a:spLocks noChangeArrowheads="1"/>
          </p:cNvSpPr>
          <p:nvPr/>
        </p:nvSpPr>
        <p:spPr bwMode="auto">
          <a:xfrm>
            <a:off x="7121525" y="5661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2" name="TextBox 41"/>
          <p:cNvSpPr txBox="1"/>
          <p:nvPr/>
        </p:nvSpPr>
        <p:spPr>
          <a:xfrm>
            <a:off x="4125913" y="6135688"/>
            <a:ext cx="1885950"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ألباندا</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75" name="Oval 42"/>
          <p:cNvSpPr>
            <a:spLocks noChangeArrowheads="1"/>
          </p:cNvSpPr>
          <p:nvPr/>
        </p:nvSpPr>
        <p:spPr bwMode="auto">
          <a:xfrm>
            <a:off x="3995738" y="6165850"/>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4" name="TextBox 43"/>
          <p:cNvSpPr txBox="1"/>
          <p:nvPr/>
        </p:nvSpPr>
        <p:spPr>
          <a:xfrm>
            <a:off x="2843213" y="573246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هرقلة</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77" name="Oval 44"/>
          <p:cNvSpPr>
            <a:spLocks noChangeArrowheads="1"/>
          </p:cNvSpPr>
          <p:nvPr/>
        </p:nvSpPr>
        <p:spPr bwMode="auto">
          <a:xfrm>
            <a:off x="3074988" y="61229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6" name="TextBox 45"/>
          <p:cNvSpPr txBox="1"/>
          <p:nvPr/>
        </p:nvSpPr>
        <p:spPr>
          <a:xfrm>
            <a:off x="2973388" y="6392863"/>
            <a:ext cx="1885950"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ميليتس</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79" name="Oval 46"/>
          <p:cNvSpPr>
            <a:spLocks noChangeArrowheads="1"/>
          </p:cNvSpPr>
          <p:nvPr/>
        </p:nvSpPr>
        <p:spPr bwMode="auto">
          <a:xfrm>
            <a:off x="2843213" y="6423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8" name="TextBox 47"/>
          <p:cNvSpPr txBox="1"/>
          <p:nvPr/>
        </p:nvSpPr>
        <p:spPr>
          <a:xfrm>
            <a:off x="323850" y="4479925"/>
            <a:ext cx="1885950"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ليبيدس</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81" name="Oval 48"/>
          <p:cNvSpPr>
            <a:spLocks noChangeArrowheads="1"/>
          </p:cNvSpPr>
          <p:nvPr/>
        </p:nvSpPr>
        <p:spPr bwMode="auto">
          <a:xfrm>
            <a:off x="2051050" y="4868863"/>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0" name="TextBox 49"/>
          <p:cNvSpPr txBox="1"/>
          <p:nvPr/>
        </p:nvSpPr>
        <p:spPr>
          <a:xfrm>
            <a:off x="2627313" y="4581525"/>
            <a:ext cx="1887537" cy="461963"/>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كولوفون</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83" name="Oval 50"/>
          <p:cNvSpPr>
            <a:spLocks noChangeArrowheads="1"/>
          </p:cNvSpPr>
          <p:nvPr/>
        </p:nvSpPr>
        <p:spPr bwMode="auto">
          <a:xfrm>
            <a:off x="2498725" y="4754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2" name="TextBox 51"/>
          <p:cNvSpPr txBox="1"/>
          <p:nvPr/>
        </p:nvSpPr>
        <p:spPr>
          <a:xfrm>
            <a:off x="2325688" y="1341438"/>
            <a:ext cx="2246312"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أدراميتيوم</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85" name="Oval 52"/>
          <p:cNvSpPr>
            <a:spLocks noChangeArrowheads="1"/>
          </p:cNvSpPr>
          <p:nvPr/>
        </p:nvSpPr>
        <p:spPr bwMode="auto">
          <a:xfrm>
            <a:off x="2195513" y="137001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4" name="TextBox 53"/>
          <p:cNvSpPr txBox="1"/>
          <p:nvPr/>
        </p:nvSpPr>
        <p:spPr>
          <a:xfrm>
            <a:off x="0" y="6396038"/>
            <a:ext cx="14033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بطمس</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57" name="Freeform 56"/>
          <p:cNvSpPr>
            <a:spLocks/>
          </p:cNvSpPr>
          <p:nvPr/>
        </p:nvSpPr>
        <p:spPr bwMode="auto">
          <a:xfrm>
            <a:off x="2640013" y="4148138"/>
            <a:ext cx="284162" cy="1062037"/>
          </a:xfrm>
          <a:custGeom>
            <a:avLst/>
            <a:gdLst>
              <a:gd name="T0" fmla="*/ 270160 w 284787"/>
              <a:gd name="T1" fmla="*/ 1058725 h 1062181"/>
              <a:gd name="T2" fmla="*/ 240954 w 284787"/>
              <a:gd name="T3" fmla="*/ 1020369 h 1062181"/>
              <a:gd name="T4" fmla="*/ 219049 w 284787"/>
              <a:gd name="T5" fmla="*/ 997357 h 1062181"/>
              <a:gd name="T6" fmla="*/ 197147 w 284787"/>
              <a:gd name="T7" fmla="*/ 951328 h 1062181"/>
              <a:gd name="T8" fmla="*/ 175239 w 284787"/>
              <a:gd name="T9" fmla="*/ 928309 h 1062181"/>
              <a:gd name="T10" fmla="*/ 146033 w 284787"/>
              <a:gd name="T11" fmla="*/ 882271 h 1062181"/>
              <a:gd name="T12" fmla="*/ 131430 w 284787"/>
              <a:gd name="T13" fmla="*/ 859252 h 1062181"/>
              <a:gd name="T14" fmla="*/ 109524 w 284787"/>
              <a:gd name="T15" fmla="*/ 843911 h 1062181"/>
              <a:gd name="T16" fmla="*/ 87619 w 284787"/>
              <a:gd name="T17" fmla="*/ 836241 h 1062181"/>
              <a:gd name="T18" fmla="*/ 51112 w 284787"/>
              <a:gd name="T19" fmla="*/ 790220 h 1062181"/>
              <a:gd name="T20" fmla="*/ 36508 w 284787"/>
              <a:gd name="T21" fmla="*/ 736509 h 1062181"/>
              <a:gd name="T22" fmla="*/ 0 w 284787"/>
              <a:gd name="T23" fmla="*/ 667453 h 1062181"/>
              <a:gd name="T24" fmla="*/ 7302 w 284787"/>
              <a:gd name="T25" fmla="*/ 483325 h 1062181"/>
              <a:gd name="T26" fmla="*/ 14604 w 284787"/>
              <a:gd name="T27" fmla="*/ 460317 h 1062181"/>
              <a:gd name="T28" fmla="*/ 29205 w 284787"/>
              <a:gd name="T29" fmla="*/ 391273 h 1062181"/>
              <a:gd name="T30" fmla="*/ 36508 w 284787"/>
              <a:gd name="T31" fmla="*/ 268525 h 1062181"/>
              <a:gd name="T32" fmla="*/ 43810 w 284787"/>
              <a:gd name="T33" fmla="*/ 230165 h 1062181"/>
              <a:gd name="T34" fmla="*/ 36508 w 284787"/>
              <a:gd name="T35" fmla="*/ 61383 h 1062181"/>
              <a:gd name="T36" fmla="*/ 43810 w 284787"/>
              <a:gd name="T37" fmla="*/ 0 h 10621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4787" h="1062181">
                <a:moveTo>
                  <a:pt x="284787" y="1062181"/>
                </a:moveTo>
                <a:cubicBezTo>
                  <a:pt x="274525" y="1049353"/>
                  <a:pt x="264818" y="1036060"/>
                  <a:pt x="254000" y="1023697"/>
                </a:cubicBezTo>
                <a:cubicBezTo>
                  <a:pt x="246832" y="1015505"/>
                  <a:pt x="237878" y="1008968"/>
                  <a:pt x="230909" y="1000606"/>
                </a:cubicBezTo>
                <a:cubicBezTo>
                  <a:pt x="170353" y="927938"/>
                  <a:pt x="254103" y="1023852"/>
                  <a:pt x="207818" y="954424"/>
                </a:cubicBezTo>
                <a:cubicBezTo>
                  <a:pt x="201780" y="945367"/>
                  <a:pt x="191410" y="939925"/>
                  <a:pt x="184727" y="931333"/>
                </a:cubicBezTo>
                <a:cubicBezTo>
                  <a:pt x="173368" y="916729"/>
                  <a:pt x="164202" y="900545"/>
                  <a:pt x="153939" y="885151"/>
                </a:cubicBezTo>
                <a:cubicBezTo>
                  <a:pt x="148808" y="877454"/>
                  <a:pt x="146242" y="867191"/>
                  <a:pt x="138545" y="862060"/>
                </a:cubicBezTo>
                <a:cubicBezTo>
                  <a:pt x="130848" y="856929"/>
                  <a:pt x="123728" y="850803"/>
                  <a:pt x="115454" y="846666"/>
                </a:cubicBezTo>
                <a:cubicBezTo>
                  <a:pt x="108197" y="843038"/>
                  <a:pt x="100060" y="841535"/>
                  <a:pt x="92363" y="838969"/>
                </a:cubicBezTo>
                <a:cubicBezTo>
                  <a:pt x="74715" y="786025"/>
                  <a:pt x="100476" y="848705"/>
                  <a:pt x="53878" y="792788"/>
                </a:cubicBezTo>
                <a:cubicBezTo>
                  <a:pt x="49150" y="787114"/>
                  <a:pt x="39917" y="741774"/>
                  <a:pt x="38484" y="738909"/>
                </a:cubicBezTo>
                <a:cubicBezTo>
                  <a:pt x="-14448" y="633042"/>
                  <a:pt x="21285" y="733492"/>
                  <a:pt x="0" y="669636"/>
                </a:cubicBezTo>
                <a:cubicBezTo>
                  <a:pt x="2566" y="608060"/>
                  <a:pt x="3144" y="546370"/>
                  <a:pt x="7697" y="484909"/>
                </a:cubicBezTo>
                <a:cubicBezTo>
                  <a:pt x="8296" y="476818"/>
                  <a:pt x="13165" y="469619"/>
                  <a:pt x="15394" y="461818"/>
                </a:cubicBezTo>
                <a:cubicBezTo>
                  <a:pt x="22642" y="436449"/>
                  <a:pt x="25496" y="419005"/>
                  <a:pt x="30787" y="392545"/>
                </a:cubicBezTo>
                <a:cubicBezTo>
                  <a:pt x="33353" y="351495"/>
                  <a:pt x="34584" y="310339"/>
                  <a:pt x="38484" y="269394"/>
                </a:cubicBezTo>
                <a:cubicBezTo>
                  <a:pt x="39724" y="256371"/>
                  <a:pt x="46181" y="243991"/>
                  <a:pt x="46181" y="230909"/>
                </a:cubicBezTo>
                <a:cubicBezTo>
                  <a:pt x="46181" y="174406"/>
                  <a:pt x="42510" y="117934"/>
                  <a:pt x="38484" y="61575"/>
                </a:cubicBezTo>
                <a:cubicBezTo>
                  <a:pt x="34335" y="3495"/>
                  <a:pt x="17547" y="28634"/>
                  <a:pt x="46181" y="0"/>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 name="Freeform 58"/>
          <p:cNvSpPr>
            <a:spLocks/>
          </p:cNvSpPr>
          <p:nvPr/>
        </p:nvSpPr>
        <p:spPr bwMode="auto">
          <a:xfrm>
            <a:off x="2162175" y="2270125"/>
            <a:ext cx="585788" cy="1724025"/>
          </a:xfrm>
          <a:custGeom>
            <a:avLst/>
            <a:gdLst>
              <a:gd name="T0" fmla="*/ 561737 w 585480"/>
              <a:gd name="T1" fmla="*/ 1721817 h 1724121"/>
              <a:gd name="T2" fmla="*/ 491585 w 585480"/>
              <a:gd name="T3" fmla="*/ 1683380 h 1724121"/>
              <a:gd name="T4" fmla="*/ 437022 w 585480"/>
              <a:gd name="T5" fmla="*/ 1606516 h 1724121"/>
              <a:gd name="T6" fmla="*/ 390254 w 585480"/>
              <a:gd name="T7" fmla="*/ 1568094 h 1724121"/>
              <a:gd name="T8" fmla="*/ 351281 w 585480"/>
              <a:gd name="T9" fmla="*/ 1552709 h 1724121"/>
              <a:gd name="T10" fmla="*/ 327895 w 585480"/>
              <a:gd name="T11" fmla="*/ 1521960 h 1724121"/>
              <a:gd name="T12" fmla="*/ 296717 w 585480"/>
              <a:gd name="T13" fmla="*/ 1506590 h 1724121"/>
              <a:gd name="T14" fmla="*/ 210977 w 585480"/>
              <a:gd name="T15" fmla="*/ 1491220 h 1724121"/>
              <a:gd name="T16" fmla="*/ 140822 w 585480"/>
              <a:gd name="T17" fmla="*/ 1422043 h 1724121"/>
              <a:gd name="T18" fmla="*/ 117437 w 585480"/>
              <a:gd name="T19" fmla="*/ 1398977 h 1724121"/>
              <a:gd name="T20" fmla="*/ 94050 w 585480"/>
              <a:gd name="T21" fmla="*/ 1352867 h 1724121"/>
              <a:gd name="T22" fmla="*/ 70671 w 585480"/>
              <a:gd name="T23" fmla="*/ 1337479 h 1724121"/>
              <a:gd name="T24" fmla="*/ 62878 w 585480"/>
              <a:gd name="T25" fmla="*/ 1314430 h 1724121"/>
              <a:gd name="T26" fmla="*/ 23899 w 585480"/>
              <a:gd name="T27" fmla="*/ 1275993 h 1724121"/>
              <a:gd name="T28" fmla="*/ 8303 w 585480"/>
              <a:gd name="T29" fmla="*/ 1229864 h 1724121"/>
              <a:gd name="T30" fmla="*/ 39499 w 585480"/>
              <a:gd name="T31" fmla="*/ 1053069 h 1724121"/>
              <a:gd name="T32" fmla="*/ 62878 w 585480"/>
              <a:gd name="T33" fmla="*/ 1045396 h 1724121"/>
              <a:gd name="T34" fmla="*/ 117437 w 585480"/>
              <a:gd name="T35" fmla="*/ 1006959 h 1724121"/>
              <a:gd name="T36" fmla="*/ 164206 w 585480"/>
              <a:gd name="T37" fmla="*/ 976219 h 1724121"/>
              <a:gd name="T38" fmla="*/ 195387 w 585480"/>
              <a:gd name="T39" fmla="*/ 930085 h 1724121"/>
              <a:gd name="T40" fmla="*/ 234360 w 585480"/>
              <a:gd name="T41" fmla="*/ 876279 h 1724121"/>
              <a:gd name="T42" fmla="*/ 257742 w 585480"/>
              <a:gd name="T43" fmla="*/ 853212 h 1724121"/>
              <a:gd name="T44" fmla="*/ 296717 w 585480"/>
              <a:gd name="T45" fmla="*/ 799405 h 1724121"/>
              <a:gd name="T46" fmla="*/ 351281 w 585480"/>
              <a:gd name="T47" fmla="*/ 760992 h 1724121"/>
              <a:gd name="T48" fmla="*/ 374665 w 585480"/>
              <a:gd name="T49" fmla="*/ 614942 h 1724121"/>
              <a:gd name="T50" fmla="*/ 390254 w 585480"/>
              <a:gd name="T51" fmla="*/ 576505 h 1724121"/>
              <a:gd name="T52" fmla="*/ 398049 w 585480"/>
              <a:gd name="T53" fmla="*/ 545765 h 1724121"/>
              <a:gd name="T54" fmla="*/ 390254 w 585480"/>
              <a:gd name="T55" fmla="*/ 484261 h 1724121"/>
              <a:gd name="T56" fmla="*/ 382460 w 585480"/>
              <a:gd name="T57" fmla="*/ 453521 h 1724121"/>
              <a:gd name="T58" fmla="*/ 359076 w 585480"/>
              <a:gd name="T59" fmla="*/ 438151 h 1724121"/>
              <a:gd name="T60" fmla="*/ 335690 w 585480"/>
              <a:gd name="T61" fmla="*/ 415084 h 1724121"/>
              <a:gd name="T62" fmla="*/ 288922 w 585480"/>
              <a:gd name="T63" fmla="*/ 399714 h 1724121"/>
              <a:gd name="T64" fmla="*/ 265537 w 585480"/>
              <a:gd name="T65" fmla="*/ 392018 h 1724121"/>
              <a:gd name="T66" fmla="*/ 257742 w 585480"/>
              <a:gd name="T67" fmla="*/ 368951 h 1724121"/>
              <a:gd name="T68" fmla="*/ 226565 w 585480"/>
              <a:gd name="T69" fmla="*/ 338211 h 1724121"/>
              <a:gd name="T70" fmla="*/ 265537 w 585480"/>
              <a:gd name="T71" fmla="*/ 276731 h 1724121"/>
              <a:gd name="T72" fmla="*/ 296717 w 585480"/>
              <a:gd name="T73" fmla="*/ 269034 h 1724121"/>
              <a:gd name="T74" fmla="*/ 320101 w 585480"/>
              <a:gd name="T75" fmla="*/ 245967 h 1724121"/>
              <a:gd name="T76" fmla="*/ 343486 w 585480"/>
              <a:gd name="T77" fmla="*/ 238294 h 1724121"/>
              <a:gd name="T78" fmla="*/ 366870 w 585480"/>
              <a:gd name="T79" fmla="*/ 222924 h 1724121"/>
              <a:gd name="T80" fmla="*/ 390254 w 585480"/>
              <a:gd name="T81" fmla="*/ 215227 h 1724121"/>
              <a:gd name="T82" fmla="*/ 437022 w 585480"/>
              <a:gd name="T83" fmla="*/ 192160 h 1724121"/>
              <a:gd name="T84" fmla="*/ 460407 w 585480"/>
              <a:gd name="T85" fmla="*/ 169117 h 1724121"/>
              <a:gd name="T86" fmla="*/ 483791 w 585480"/>
              <a:gd name="T87" fmla="*/ 153723 h 1724121"/>
              <a:gd name="T88" fmla="*/ 491585 w 585480"/>
              <a:gd name="T89" fmla="*/ 130681 h 1724121"/>
              <a:gd name="T90" fmla="*/ 530559 w 585480"/>
              <a:gd name="T91" fmla="*/ 92244 h 1724121"/>
              <a:gd name="T92" fmla="*/ 538354 w 585480"/>
              <a:gd name="T93" fmla="*/ 69177 h 1724121"/>
              <a:gd name="T94" fmla="*/ 577327 w 585480"/>
              <a:gd name="T95" fmla="*/ 7697 h 1724121"/>
              <a:gd name="T96" fmla="*/ 592916 w 585480"/>
              <a:gd name="T97" fmla="*/ 0 h 1724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5480" h="1724121">
                <a:moveTo>
                  <a:pt x="554692" y="1724121"/>
                </a:moveTo>
                <a:cubicBezTo>
                  <a:pt x="546635" y="1720093"/>
                  <a:pt x="497892" y="1698108"/>
                  <a:pt x="485420" y="1685636"/>
                </a:cubicBezTo>
                <a:cubicBezTo>
                  <a:pt x="440745" y="1640961"/>
                  <a:pt x="467220" y="1656239"/>
                  <a:pt x="431541" y="1608667"/>
                </a:cubicBezTo>
                <a:cubicBezTo>
                  <a:pt x="421327" y="1595049"/>
                  <a:pt x="401004" y="1578005"/>
                  <a:pt x="385359" y="1570182"/>
                </a:cubicBezTo>
                <a:cubicBezTo>
                  <a:pt x="373001" y="1564003"/>
                  <a:pt x="359702" y="1559919"/>
                  <a:pt x="346874" y="1554788"/>
                </a:cubicBezTo>
                <a:cubicBezTo>
                  <a:pt x="339177" y="1544525"/>
                  <a:pt x="333523" y="1532349"/>
                  <a:pt x="323783" y="1524000"/>
                </a:cubicBezTo>
                <a:cubicBezTo>
                  <a:pt x="315071" y="1516533"/>
                  <a:pt x="303541" y="1513126"/>
                  <a:pt x="292995" y="1508606"/>
                </a:cubicBezTo>
                <a:cubicBezTo>
                  <a:pt x="263681" y="1496043"/>
                  <a:pt x="243790" y="1497645"/>
                  <a:pt x="208329" y="1493212"/>
                </a:cubicBezTo>
                <a:lnTo>
                  <a:pt x="139056" y="1423939"/>
                </a:lnTo>
                <a:lnTo>
                  <a:pt x="115965" y="1400849"/>
                </a:lnTo>
                <a:cubicBezTo>
                  <a:pt x="109705" y="1382069"/>
                  <a:pt x="107795" y="1369588"/>
                  <a:pt x="92874" y="1354667"/>
                </a:cubicBezTo>
                <a:cubicBezTo>
                  <a:pt x="86333" y="1348126"/>
                  <a:pt x="77480" y="1344404"/>
                  <a:pt x="69783" y="1339273"/>
                </a:cubicBezTo>
                <a:cubicBezTo>
                  <a:pt x="67217" y="1331576"/>
                  <a:pt x="67154" y="1322517"/>
                  <a:pt x="62086" y="1316182"/>
                </a:cubicBezTo>
                <a:cubicBezTo>
                  <a:pt x="28732" y="1274490"/>
                  <a:pt x="46692" y="1329652"/>
                  <a:pt x="23601" y="1277697"/>
                </a:cubicBezTo>
                <a:cubicBezTo>
                  <a:pt x="17011" y="1262869"/>
                  <a:pt x="8207" y="1231515"/>
                  <a:pt x="8207" y="1231515"/>
                </a:cubicBezTo>
                <a:cubicBezTo>
                  <a:pt x="13122" y="1128306"/>
                  <a:pt x="-28424" y="1088194"/>
                  <a:pt x="38995" y="1054485"/>
                </a:cubicBezTo>
                <a:cubicBezTo>
                  <a:pt x="46252" y="1050857"/>
                  <a:pt x="54389" y="1049354"/>
                  <a:pt x="62086" y="1046788"/>
                </a:cubicBezTo>
                <a:cubicBezTo>
                  <a:pt x="102901" y="1005973"/>
                  <a:pt x="65310" y="1038696"/>
                  <a:pt x="115965" y="1008303"/>
                </a:cubicBezTo>
                <a:cubicBezTo>
                  <a:pt x="131830" y="998784"/>
                  <a:pt x="162147" y="977515"/>
                  <a:pt x="162147" y="977515"/>
                </a:cubicBezTo>
                <a:lnTo>
                  <a:pt x="192935" y="931333"/>
                </a:lnTo>
                <a:cubicBezTo>
                  <a:pt x="205120" y="913055"/>
                  <a:pt x="217095" y="894167"/>
                  <a:pt x="231420" y="877455"/>
                </a:cubicBezTo>
                <a:cubicBezTo>
                  <a:pt x="238504" y="869191"/>
                  <a:pt x="247542" y="862726"/>
                  <a:pt x="254510" y="854364"/>
                </a:cubicBezTo>
                <a:cubicBezTo>
                  <a:pt x="276359" y="828145"/>
                  <a:pt x="265271" y="828209"/>
                  <a:pt x="292995" y="800485"/>
                </a:cubicBezTo>
                <a:cubicBezTo>
                  <a:pt x="302542" y="790938"/>
                  <a:pt x="333763" y="770741"/>
                  <a:pt x="346874" y="762000"/>
                </a:cubicBezTo>
                <a:cubicBezTo>
                  <a:pt x="382967" y="653721"/>
                  <a:pt x="340160" y="794588"/>
                  <a:pt x="369965" y="615758"/>
                </a:cubicBezTo>
                <a:cubicBezTo>
                  <a:pt x="372236" y="602129"/>
                  <a:pt x="380990" y="590381"/>
                  <a:pt x="385359" y="577273"/>
                </a:cubicBezTo>
                <a:cubicBezTo>
                  <a:pt x="388704" y="567237"/>
                  <a:pt x="390490" y="556748"/>
                  <a:pt x="393056" y="546485"/>
                </a:cubicBezTo>
                <a:cubicBezTo>
                  <a:pt x="390490" y="525960"/>
                  <a:pt x="388760" y="505313"/>
                  <a:pt x="385359" y="484909"/>
                </a:cubicBezTo>
                <a:cubicBezTo>
                  <a:pt x="383620" y="474474"/>
                  <a:pt x="383530" y="462923"/>
                  <a:pt x="377662" y="454121"/>
                </a:cubicBezTo>
                <a:cubicBezTo>
                  <a:pt x="372531" y="446424"/>
                  <a:pt x="361678" y="444649"/>
                  <a:pt x="354571" y="438727"/>
                </a:cubicBezTo>
                <a:cubicBezTo>
                  <a:pt x="346209" y="431758"/>
                  <a:pt x="340995" y="420922"/>
                  <a:pt x="331480" y="415636"/>
                </a:cubicBezTo>
                <a:cubicBezTo>
                  <a:pt x="317295" y="407756"/>
                  <a:pt x="300692" y="405373"/>
                  <a:pt x="285298" y="400242"/>
                </a:cubicBezTo>
                <a:lnTo>
                  <a:pt x="262207" y="392546"/>
                </a:lnTo>
                <a:cubicBezTo>
                  <a:pt x="259641" y="384849"/>
                  <a:pt x="260247" y="375192"/>
                  <a:pt x="254510" y="369455"/>
                </a:cubicBezTo>
                <a:cubicBezTo>
                  <a:pt x="213460" y="328404"/>
                  <a:pt x="244249" y="400244"/>
                  <a:pt x="223723" y="338667"/>
                </a:cubicBezTo>
                <a:cubicBezTo>
                  <a:pt x="233890" y="313249"/>
                  <a:pt x="236650" y="291695"/>
                  <a:pt x="262207" y="277091"/>
                </a:cubicBezTo>
                <a:cubicBezTo>
                  <a:pt x="271392" y="271843"/>
                  <a:pt x="282732" y="271960"/>
                  <a:pt x="292995" y="269394"/>
                </a:cubicBezTo>
                <a:cubicBezTo>
                  <a:pt x="300692" y="261697"/>
                  <a:pt x="307029" y="252341"/>
                  <a:pt x="316086" y="246303"/>
                </a:cubicBezTo>
                <a:cubicBezTo>
                  <a:pt x="322837" y="241803"/>
                  <a:pt x="331920" y="242234"/>
                  <a:pt x="339177" y="238606"/>
                </a:cubicBezTo>
                <a:cubicBezTo>
                  <a:pt x="347451" y="234469"/>
                  <a:pt x="353994" y="227349"/>
                  <a:pt x="362268" y="223212"/>
                </a:cubicBezTo>
                <a:cubicBezTo>
                  <a:pt x="369525" y="219584"/>
                  <a:pt x="378102" y="219143"/>
                  <a:pt x="385359" y="215515"/>
                </a:cubicBezTo>
                <a:cubicBezTo>
                  <a:pt x="445042" y="185673"/>
                  <a:pt x="373501" y="211771"/>
                  <a:pt x="431541" y="192424"/>
                </a:cubicBezTo>
                <a:cubicBezTo>
                  <a:pt x="439238" y="184727"/>
                  <a:pt x="446270" y="176302"/>
                  <a:pt x="454632" y="169333"/>
                </a:cubicBezTo>
                <a:cubicBezTo>
                  <a:pt x="461739" y="163411"/>
                  <a:pt x="471944" y="161162"/>
                  <a:pt x="477723" y="153939"/>
                </a:cubicBezTo>
                <a:cubicBezTo>
                  <a:pt x="482791" y="147604"/>
                  <a:pt x="481792" y="138105"/>
                  <a:pt x="485420" y="130849"/>
                </a:cubicBezTo>
                <a:cubicBezTo>
                  <a:pt x="498248" y="105193"/>
                  <a:pt x="500814" y="107758"/>
                  <a:pt x="523904" y="92364"/>
                </a:cubicBezTo>
                <a:cubicBezTo>
                  <a:pt x="526470" y="84667"/>
                  <a:pt x="528405" y="76730"/>
                  <a:pt x="531601" y="69273"/>
                </a:cubicBezTo>
                <a:cubicBezTo>
                  <a:pt x="540747" y="47933"/>
                  <a:pt x="553511" y="24272"/>
                  <a:pt x="570086" y="7697"/>
                </a:cubicBezTo>
                <a:cubicBezTo>
                  <a:pt x="574143" y="3640"/>
                  <a:pt x="580349" y="2566"/>
                  <a:pt x="585480" y="0"/>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0" name="Freeform 59"/>
          <p:cNvSpPr>
            <a:spLocks/>
          </p:cNvSpPr>
          <p:nvPr/>
        </p:nvSpPr>
        <p:spPr bwMode="auto">
          <a:xfrm>
            <a:off x="2947988" y="2235200"/>
            <a:ext cx="1208087" cy="546100"/>
          </a:xfrm>
          <a:custGeom>
            <a:avLst/>
            <a:gdLst>
              <a:gd name="T0" fmla="*/ 0 w 1208425"/>
              <a:gd name="T1" fmla="*/ 22683 h 545152"/>
              <a:gd name="T2" fmla="*/ 496955 w 1208425"/>
              <a:gd name="T3" fmla="*/ 22683 h 545152"/>
              <a:gd name="T4" fmla="*/ 603992 w 1208425"/>
              <a:gd name="T5" fmla="*/ 14659 h 545152"/>
              <a:gd name="T6" fmla="*/ 848645 w 1208425"/>
              <a:gd name="T7" fmla="*/ 22683 h 545152"/>
              <a:gd name="T8" fmla="*/ 856291 w 1208425"/>
              <a:gd name="T9" fmla="*/ 46758 h 545152"/>
              <a:gd name="T10" fmla="*/ 863938 w 1208425"/>
              <a:gd name="T11" fmla="*/ 78858 h 545152"/>
              <a:gd name="T12" fmla="*/ 879230 w 1208425"/>
              <a:gd name="T13" fmla="*/ 127006 h 545152"/>
              <a:gd name="T14" fmla="*/ 886875 w 1208425"/>
              <a:gd name="T15" fmla="*/ 239352 h 545152"/>
              <a:gd name="T16" fmla="*/ 917457 w 1208425"/>
              <a:gd name="T17" fmla="*/ 279474 h 545152"/>
              <a:gd name="T18" fmla="*/ 932748 w 1208425"/>
              <a:gd name="T19" fmla="*/ 303548 h 545152"/>
              <a:gd name="T20" fmla="*/ 955683 w 1208425"/>
              <a:gd name="T21" fmla="*/ 327623 h 545152"/>
              <a:gd name="T22" fmla="*/ 993911 w 1208425"/>
              <a:gd name="T23" fmla="*/ 367747 h 545152"/>
              <a:gd name="T24" fmla="*/ 1062721 w 1208425"/>
              <a:gd name="T25" fmla="*/ 431945 h 545152"/>
              <a:gd name="T26" fmla="*/ 1085656 w 1208425"/>
              <a:gd name="T27" fmla="*/ 439970 h 545152"/>
              <a:gd name="T28" fmla="*/ 1154466 w 1208425"/>
              <a:gd name="T29" fmla="*/ 480093 h 545152"/>
              <a:gd name="T30" fmla="*/ 1185047 w 1208425"/>
              <a:gd name="T31" fmla="*/ 520217 h 545152"/>
              <a:gd name="T32" fmla="*/ 1192693 w 1208425"/>
              <a:gd name="T33" fmla="*/ 552315 h 545152"/>
              <a:gd name="T34" fmla="*/ 1200339 w 1208425"/>
              <a:gd name="T35" fmla="*/ 568366 h 545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08425" h="545152">
                <a:moveTo>
                  <a:pt x="0" y="21758"/>
                </a:moveTo>
                <a:cubicBezTo>
                  <a:pt x="250468" y="886"/>
                  <a:pt x="-37883" y="21758"/>
                  <a:pt x="500303" y="21758"/>
                </a:cubicBezTo>
                <a:cubicBezTo>
                  <a:pt x="536314" y="21758"/>
                  <a:pt x="572142" y="16627"/>
                  <a:pt x="608061" y="14061"/>
                </a:cubicBezTo>
                <a:cubicBezTo>
                  <a:pt x="703177" y="-4962"/>
                  <a:pt x="694465" y="-6796"/>
                  <a:pt x="854364" y="21758"/>
                </a:cubicBezTo>
                <a:cubicBezTo>
                  <a:pt x="862351" y="23184"/>
                  <a:pt x="859832" y="37048"/>
                  <a:pt x="862061" y="44849"/>
                </a:cubicBezTo>
                <a:cubicBezTo>
                  <a:pt x="864967" y="55020"/>
                  <a:pt x="866718" y="65505"/>
                  <a:pt x="869758" y="75637"/>
                </a:cubicBezTo>
                <a:cubicBezTo>
                  <a:pt x="874421" y="91179"/>
                  <a:pt x="885152" y="121819"/>
                  <a:pt x="885152" y="121819"/>
                </a:cubicBezTo>
                <a:cubicBezTo>
                  <a:pt x="887718" y="157738"/>
                  <a:pt x="883685" y="194751"/>
                  <a:pt x="892849" y="229576"/>
                </a:cubicBezTo>
                <a:cubicBezTo>
                  <a:pt x="897030" y="245463"/>
                  <a:pt x="913780" y="254918"/>
                  <a:pt x="923637" y="268061"/>
                </a:cubicBezTo>
                <a:cubicBezTo>
                  <a:pt x="929187" y="275462"/>
                  <a:pt x="933109" y="284045"/>
                  <a:pt x="939031" y="291152"/>
                </a:cubicBezTo>
                <a:cubicBezTo>
                  <a:pt x="946000" y="299514"/>
                  <a:pt x="955153" y="305881"/>
                  <a:pt x="962122" y="314243"/>
                </a:cubicBezTo>
                <a:cubicBezTo>
                  <a:pt x="1024431" y="389014"/>
                  <a:pt x="928037" y="288221"/>
                  <a:pt x="1000606" y="352728"/>
                </a:cubicBezTo>
                <a:cubicBezTo>
                  <a:pt x="1026833" y="376041"/>
                  <a:pt x="1039933" y="399331"/>
                  <a:pt x="1069879" y="414304"/>
                </a:cubicBezTo>
                <a:cubicBezTo>
                  <a:pt x="1077136" y="417932"/>
                  <a:pt x="1085878" y="418061"/>
                  <a:pt x="1092970" y="422001"/>
                </a:cubicBezTo>
                <a:cubicBezTo>
                  <a:pt x="1172369" y="466111"/>
                  <a:pt x="1109994" y="443069"/>
                  <a:pt x="1162243" y="460485"/>
                </a:cubicBezTo>
                <a:cubicBezTo>
                  <a:pt x="1187406" y="535973"/>
                  <a:pt x="1146611" y="429339"/>
                  <a:pt x="1193031" y="498970"/>
                </a:cubicBezTo>
                <a:cubicBezTo>
                  <a:pt x="1198899" y="507772"/>
                  <a:pt x="1197383" y="519722"/>
                  <a:pt x="1200728" y="529758"/>
                </a:cubicBezTo>
                <a:cubicBezTo>
                  <a:pt x="1202542" y="535201"/>
                  <a:pt x="1205859" y="540021"/>
                  <a:pt x="1208425" y="545152"/>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 name="Freeform 60"/>
          <p:cNvSpPr>
            <a:spLocks/>
          </p:cNvSpPr>
          <p:nvPr/>
        </p:nvSpPr>
        <p:spPr bwMode="auto">
          <a:xfrm>
            <a:off x="4284663" y="2924175"/>
            <a:ext cx="431800" cy="1009650"/>
          </a:xfrm>
          <a:custGeom>
            <a:avLst/>
            <a:gdLst>
              <a:gd name="T0" fmla="*/ 0 w 400243"/>
              <a:gd name="T1" fmla="*/ 0 h 908243"/>
              <a:gd name="T2" fmla="*/ 205402 w 400243"/>
              <a:gd name="T3" fmla="*/ 1733798 h 908243"/>
              <a:gd name="T4" fmla="*/ 513503 w 400243"/>
              <a:gd name="T5" fmla="*/ 3034157 h 908243"/>
              <a:gd name="T6" fmla="*/ 616208 w 400243"/>
              <a:gd name="T7" fmla="*/ 3467587 h 908243"/>
              <a:gd name="T8" fmla="*/ 718902 w 400243"/>
              <a:gd name="T9" fmla="*/ 3792668 h 908243"/>
              <a:gd name="T10" fmla="*/ 924297 w 400243"/>
              <a:gd name="T11" fmla="*/ 4659580 h 908243"/>
              <a:gd name="T12" fmla="*/ 1027010 w 400243"/>
              <a:gd name="T13" fmla="*/ 5309754 h 908243"/>
              <a:gd name="T14" fmla="*/ 1181055 w 400243"/>
              <a:gd name="T15" fmla="*/ 5634838 h 908243"/>
              <a:gd name="T16" fmla="*/ 1232401 w 400243"/>
              <a:gd name="T17" fmla="*/ 5959916 h 908243"/>
              <a:gd name="T18" fmla="*/ 1489153 w 400243"/>
              <a:gd name="T19" fmla="*/ 6718447 h 908243"/>
              <a:gd name="T20" fmla="*/ 1591857 w 400243"/>
              <a:gd name="T21" fmla="*/ 7476990 h 908243"/>
              <a:gd name="T22" fmla="*/ 1694549 w 400243"/>
              <a:gd name="T23" fmla="*/ 7802081 h 908243"/>
              <a:gd name="T24" fmla="*/ 2002657 w 400243"/>
              <a:gd name="T25" fmla="*/ 8777333 h 908243"/>
              <a:gd name="T26" fmla="*/ 2054007 w 400243"/>
              <a:gd name="T27" fmla="*/ 9319167 h 908243"/>
              <a:gd name="T28" fmla="*/ 2105365 w 400243"/>
              <a:gd name="T29" fmla="*/ 9644240 h 908243"/>
              <a:gd name="T30" fmla="*/ 2156706 w 400243"/>
              <a:gd name="T31" fmla="*/ 10294396 h 908243"/>
              <a:gd name="T32" fmla="*/ 2259405 w 400243"/>
              <a:gd name="T33" fmla="*/ 11486385 h 908243"/>
              <a:gd name="T34" fmla="*/ 2413460 w 400243"/>
              <a:gd name="T35" fmla="*/ 11919834 h 908243"/>
              <a:gd name="T36" fmla="*/ 2464809 w 400243"/>
              <a:gd name="T37" fmla="*/ 12244921 h 908243"/>
              <a:gd name="T38" fmla="*/ 2670212 w 400243"/>
              <a:gd name="T39" fmla="*/ 12786751 h 9082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0243" h="908243">
                <a:moveTo>
                  <a:pt x="0" y="0"/>
                </a:moveTo>
                <a:cubicBezTo>
                  <a:pt x="10263" y="41051"/>
                  <a:pt x="19163" y="82466"/>
                  <a:pt x="30788" y="123152"/>
                </a:cubicBezTo>
                <a:cubicBezTo>
                  <a:pt x="41276" y="159860"/>
                  <a:pt x="58173" y="181054"/>
                  <a:pt x="76970" y="215515"/>
                </a:cubicBezTo>
                <a:cubicBezTo>
                  <a:pt x="82464" y="225588"/>
                  <a:pt x="86671" y="236341"/>
                  <a:pt x="92364" y="246303"/>
                </a:cubicBezTo>
                <a:cubicBezTo>
                  <a:pt x="96954" y="254335"/>
                  <a:pt x="103328" y="261273"/>
                  <a:pt x="107758" y="269394"/>
                </a:cubicBezTo>
                <a:cubicBezTo>
                  <a:pt x="118747" y="289540"/>
                  <a:pt x="131289" y="309200"/>
                  <a:pt x="138546" y="330970"/>
                </a:cubicBezTo>
                <a:cubicBezTo>
                  <a:pt x="143677" y="346364"/>
                  <a:pt x="142466" y="365678"/>
                  <a:pt x="153940" y="377152"/>
                </a:cubicBezTo>
                <a:lnTo>
                  <a:pt x="177031" y="400243"/>
                </a:lnTo>
                <a:cubicBezTo>
                  <a:pt x="179597" y="407940"/>
                  <a:pt x="181100" y="416077"/>
                  <a:pt x="184728" y="423334"/>
                </a:cubicBezTo>
                <a:cubicBezTo>
                  <a:pt x="190359" y="434596"/>
                  <a:pt x="217976" y="470230"/>
                  <a:pt x="223212" y="477212"/>
                </a:cubicBezTo>
                <a:cubicBezTo>
                  <a:pt x="225678" y="487077"/>
                  <a:pt x="233085" y="520049"/>
                  <a:pt x="238606" y="531091"/>
                </a:cubicBezTo>
                <a:cubicBezTo>
                  <a:pt x="242743" y="539365"/>
                  <a:pt x="249097" y="546337"/>
                  <a:pt x="254000" y="554182"/>
                </a:cubicBezTo>
                <a:cubicBezTo>
                  <a:pt x="291114" y="613564"/>
                  <a:pt x="261750" y="572212"/>
                  <a:pt x="300182" y="623455"/>
                </a:cubicBezTo>
                <a:cubicBezTo>
                  <a:pt x="302748" y="636283"/>
                  <a:pt x="304706" y="649248"/>
                  <a:pt x="307879" y="661940"/>
                </a:cubicBezTo>
                <a:cubicBezTo>
                  <a:pt x="309847" y="669811"/>
                  <a:pt x="313816" y="677111"/>
                  <a:pt x="315576" y="685031"/>
                </a:cubicBezTo>
                <a:cubicBezTo>
                  <a:pt x="318961" y="700265"/>
                  <a:pt x="321066" y="715763"/>
                  <a:pt x="323273" y="731212"/>
                </a:cubicBezTo>
                <a:cubicBezTo>
                  <a:pt x="324991" y="743239"/>
                  <a:pt x="327169" y="795757"/>
                  <a:pt x="338667" y="815879"/>
                </a:cubicBezTo>
                <a:cubicBezTo>
                  <a:pt x="345032" y="827017"/>
                  <a:pt x="354061" y="836404"/>
                  <a:pt x="361758" y="846667"/>
                </a:cubicBezTo>
                <a:cubicBezTo>
                  <a:pt x="364324" y="854364"/>
                  <a:pt x="365827" y="862501"/>
                  <a:pt x="369455" y="869758"/>
                </a:cubicBezTo>
                <a:cubicBezTo>
                  <a:pt x="379165" y="889177"/>
                  <a:pt x="385925" y="893925"/>
                  <a:pt x="400243" y="908243"/>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2" name="Freeform 61"/>
          <p:cNvSpPr>
            <a:spLocks/>
          </p:cNvSpPr>
          <p:nvPr/>
        </p:nvSpPr>
        <p:spPr bwMode="auto">
          <a:xfrm rot="196550">
            <a:off x="4643438" y="3968750"/>
            <a:ext cx="1238250" cy="433388"/>
          </a:xfrm>
          <a:custGeom>
            <a:avLst/>
            <a:gdLst>
              <a:gd name="T0" fmla="*/ 0 w 1116061"/>
              <a:gd name="T1" fmla="*/ 0 h 469515"/>
              <a:gd name="T2" fmla="*/ 1240526 w 1116061"/>
              <a:gd name="T3" fmla="*/ 2081 h 469515"/>
              <a:gd name="T4" fmla="*/ 1654022 w 1116061"/>
              <a:gd name="T5" fmla="*/ 4167 h 469515"/>
              <a:gd name="T6" fmla="*/ 2791178 w 1116061"/>
              <a:gd name="T7" fmla="*/ 6249 h 469515"/>
              <a:gd name="T8" fmla="*/ 3204668 w 1116061"/>
              <a:gd name="T9" fmla="*/ 7290 h 469515"/>
              <a:gd name="T10" fmla="*/ 3824935 w 1116061"/>
              <a:gd name="T11" fmla="*/ 9374 h 469515"/>
              <a:gd name="T12" fmla="*/ 4651957 w 1116061"/>
              <a:gd name="T13" fmla="*/ 10414 h 469515"/>
              <a:gd name="T14" fmla="*/ 4962079 w 1116061"/>
              <a:gd name="T15" fmla="*/ 11455 h 469515"/>
              <a:gd name="T16" fmla="*/ 5789091 w 1116061"/>
              <a:gd name="T17" fmla="*/ 13538 h 469515"/>
              <a:gd name="T18" fmla="*/ 6099224 w 1116061"/>
              <a:gd name="T19" fmla="*/ 14579 h 469515"/>
              <a:gd name="T20" fmla="*/ 6822842 w 1116061"/>
              <a:gd name="T21" fmla="*/ 16662 h 469515"/>
              <a:gd name="T22" fmla="*/ 7236371 w 1116061"/>
              <a:gd name="T23" fmla="*/ 18744 h 469515"/>
              <a:gd name="T24" fmla="*/ 7960000 w 1116061"/>
              <a:gd name="T25" fmla="*/ 21869 h 469515"/>
              <a:gd name="T26" fmla="*/ 8270137 w 1116061"/>
              <a:gd name="T27" fmla="*/ 23951 h 469515"/>
              <a:gd name="T28" fmla="*/ 8787018 w 1116061"/>
              <a:gd name="T29" fmla="*/ 24994 h 469515"/>
              <a:gd name="T30" fmla="*/ 9717390 w 1116061"/>
              <a:gd name="T31" fmla="*/ 29158 h 469515"/>
              <a:gd name="T32" fmla="*/ 10337654 w 1116061"/>
              <a:gd name="T33" fmla="*/ 31243 h 469515"/>
              <a:gd name="T34" fmla="*/ 10647799 w 1116061"/>
              <a:gd name="T35" fmla="*/ 32283 h 469515"/>
              <a:gd name="T36" fmla="*/ 10957920 w 1116061"/>
              <a:gd name="T37" fmla="*/ 33325 h 469515"/>
              <a:gd name="T38" fmla="*/ 11578197 w 1116061"/>
              <a:gd name="T39" fmla="*/ 37489 h 469515"/>
              <a:gd name="T40" fmla="*/ 11888322 w 1116061"/>
              <a:gd name="T41" fmla="*/ 39572 h 469515"/>
              <a:gd name="T42" fmla="*/ 12922073 w 1116061"/>
              <a:gd name="T43" fmla="*/ 49986 h 469515"/>
              <a:gd name="T44" fmla="*/ 13232205 w 1116061"/>
              <a:gd name="T45" fmla="*/ 53111 h 469515"/>
              <a:gd name="T46" fmla="*/ 13438961 w 1116061"/>
              <a:gd name="T47" fmla="*/ 56235 h 469515"/>
              <a:gd name="T48" fmla="*/ 14059216 w 1116061"/>
              <a:gd name="T49" fmla="*/ 60400 h 469515"/>
              <a:gd name="T50" fmla="*/ 14782871 w 1116061"/>
              <a:gd name="T51" fmla="*/ 62482 h 469515"/>
              <a:gd name="T52" fmla="*/ 14989620 w 1116061"/>
              <a:gd name="T53" fmla="*/ 63525 h 4695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16061" h="469515">
                <a:moveTo>
                  <a:pt x="0" y="0"/>
                </a:moveTo>
                <a:cubicBezTo>
                  <a:pt x="30788" y="5131"/>
                  <a:pt x="62083" y="7824"/>
                  <a:pt x="92364" y="15394"/>
                </a:cubicBezTo>
                <a:cubicBezTo>
                  <a:pt x="103495" y="18177"/>
                  <a:pt x="112267" y="27160"/>
                  <a:pt x="123152" y="30788"/>
                </a:cubicBezTo>
                <a:cubicBezTo>
                  <a:pt x="135536" y="34916"/>
                  <a:pt x="198124" y="44243"/>
                  <a:pt x="207818" y="46182"/>
                </a:cubicBezTo>
                <a:cubicBezTo>
                  <a:pt x="218191" y="48257"/>
                  <a:pt x="228474" y="50839"/>
                  <a:pt x="238606" y="53879"/>
                </a:cubicBezTo>
                <a:cubicBezTo>
                  <a:pt x="254148" y="58542"/>
                  <a:pt x="268687" y="67260"/>
                  <a:pt x="284788" y="69273"/>
                </a:cubicBezTo>
                <a:lnTo>
                  <a:pt x="346364" y="76970"/>
                </a:lnTo>
                <a:cubicBezTo>
                  <a:pt x="354061" y="79536"/>
                  <a:pt x="361628" y="82532"/>
                  <a:pt x="369455" y="84667"/>
                </a:cubicBezTo>
                <a:cubicBezTo>
                  <a:pt x="389866" y="90234"/>
                  <a:pt x="410959" y="93371"/>
                  <a:pt x="431030" y="100061"/>
                </a:cubicBezTo>
                <a:cubicBezTo>
                  <a:pt x="438727" y="102627"/>
                  <a:pt x="446320" y="105529"/>
                  <a:pt x="454121" y="107758"/>
                </a:cubicBezTo>
                <a:cubicBezTo>
                  <a:pt x="473650" y="113338"/>
                  <a:pt x="489545" y="115243"/>
                  <a:pt x="508000" y="123152"/>
                </a:cubicBezTo>
                <a:cubicBezTo>
                  <a:pt x="518546" y="127672"/>
                  <a:pt x="528242" y="134026"/>
                  <a:pt x="538788" y="138546"/>
                </a:cubicBezTo>
                <a:cubicBezTo>
                  <a:pt x="581964" y="157050"/>
                  <a:pt x="541612" y="132462"/>
                  <a:pt x="592667" y="161637"/>
                </a:cubicBezTo>
                <a:cubicBezTo>
                  <a:pt x="600699" y="166227"/>
                  <a:pt x="607096" y="173783"/>
                  <a:pt x="615758" y="177031"/>
                </a:cubicBezTo>
                <a:cubicBezTo>
                  <a:pt x="628007" y="181624"/>
                  <a:pt x="641712" y="180969"/>
                  <a:pt x="654242" y="184728"/>
                </a:cubicBezTo>
                <a:cubicBezTo>
                  <a:pt x="706190" y="200313"/>
                  <a:pt x="678036" y="197324"/>
                  <a:pt x="723515" y="215515"/>
                </a:cubicBezTo>
                <a:cubicBezTo>
                  <a:pt x="738581" y="221541"/>
                  <a:pt x="754303" y="225778"/>
                  <a:pt x="769697" y="230909"/>
                </a:cubicBezTo>
                <a:lnTo>
                  <a:pt x="792788" y="238606"/>
                </a:lnTo>
                <a:cubicBezTo>
                  <a:pt x="800485" y="241172"/>
                  <a:pt x="809128" y="241803"/>
                  <a:pt x="815879" y="246303"/>
                </a:cubicBezTo>
                <a:lnTo>
                  <a:pt x="862061" y="277091"/>
                </a:lnTo>
                <a:cubicBezTo>
                  <a:pt x="869758" y="282222"/>
                  <a:pt x="878611" y="285944"/>
                  <a:pt x="885152" y="292485"/>
                </a:cubicBezTo>
                <a:lnTo>
                  <a:pt x="962121" y="369455"/>
                </a:lnTo>
                <a:cubicBezTo>
                  <a:pt x="969818" y="377152"/>
                  <a:pt x="979174" y="383489"/>
                  <a:pt x="985212" y="392546"/>
                </a:cubicBezTo>
                <a:cubicBezTo>
                  <a:pt x="990343" y="400243"/>
                  <a:pt x="993644" y="409545"/>
                  <a:pt x="1000606" y="415637"/>
                </a:cubicBezTo>
                <a:cubicBezTo>
                  <a:pt x="1014530" y="427820"/>
                  <a:pt x="1028839" y="441938"/>
                  <a:pt x="1046788" y="446425"/>
                </a:cubicBezTo>
                <a:cubicBezTo>
                  <a:pt x="1066255" y="451292"/>
                  <a:pt x="1082260" y="454457"/>
                  <a:pt x="1100667" y="461819"/>
                </a:cubicBezTo>
                <a:cubicBezTo>
                  <a:pt x="1105994" y="463949"/>
                  <a:pt x="1110930" y="466950"/>
                  <a:pt x="1116061" y="469515"/>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3" name="Freeform 62"/>
          <p:cNvSpPr>
            <a:spLocks/>
          </p:cNvSpPr>
          <p:nvPr/>
        </p:nvSpPr>
        <p:spPr bwMode="auto">
          <a:xfrm>
            <a:off x="6011863" y="4595813"/>
            <a:ext cx="1208087" cy="777875"/>
          </a:xfrm>
          <a:custGeom>
            <a:avLst/>
            <a:gdLst>
              <a:gd name="T0" fmla="*/ 0 w 1154546"/>
              <a:gd name="T1" fmla="*/ 0 h 777394"/>
              <a:gd name="T2" fmla="*/ 47790 w 1154546"/>
              <a:gd name="T3" fmla="*/ 39061 h 777394"/>
              <a:gd name="T4" fmla="*/ 95582 w 1154546"/>
              <a:gd name="T5" fmla="*/ 62494 h 777394"/>
              <a:gd name="T6" fmla="*/ 143370 w 1154546"/>
              <a:gd name="T7" fmla="*/ 109369 h 777394"/>
              <a:gd name="T8" fmla="*/ 215061 w 1154546"/>
              <a:gd name="T9" fmla="*/ 156240 h 777394"/>
              <a:gd name="T10" fmla="*/ 262850 w 1154546"/>
              <a:gd name="T11" fmla="*/ 179679 h 777394"/>
              <a:gd name="T12" fmla="*/ 382328 w 1154546"/>
              <a:gd name="T13" fmla="*/ 242175 h 777394"/>
              <a:gd name="T14" fmla="*/ 501809 w 1154546"/>
              <a:gd name="T15" fmla="*/ 304671 h 777394"/>
              <a:gd name="T16" fmla="*/ 788553 w 1154546"/>
              <a:gd name="T17" fmla="*/ 335920 h 777394"/>
              <a:gd name="T18" fmla="*/ 931929 w 1154546"/>
              <a:gd name="T19" fmla="*/ 367167 h 777394"/>
              <a:gd name="T20" fmla="*/ 1027512 w 1154546"/>
              <a:gd name="T21" fmla="*/ 374980 h 777394"/>
              <a:gd name="T22" fmla="*/ 1290363 w 1154546"/>
              <a:gd name="T23" fmla="*/ 421852 h 777394"/>
              <a:gd name="T24" fmla="*/ 1338158 w 1154546"/>
              <a:gd name="T25" fmla="*/ 445287 h 777394"/>
              <a:gd name="T26" fmla="*/ 1362046 w 1154546"/>
              <a:gd name="T27" fmla="*/ 468725 h 777394"/>
              <a:gd name="T28" fmla="*/ 1505427 w 1154546"/>
              <a:gd name="T29" fmla="*/ 492161 h 777394"/>
              <a:gd name="T30" fmla="*/ 1577112 w 1154546"/>
              <a:gd name="T31" fmla="*/ 484348 h 777394"/>
              <a:gd name="T32" fmla="*/ 2078920 w 1154546"/>
              <a:gd name="T33" fmla="*/ 499973 h 777394"/>
              <a:gd name="T34" fmla="*/ 2222290 w 1154546"/>
              <a:gd name="T35" fmla="*/ 515597 h 777394"/>
              <a:gd name="T36" fmla="*/ 2365662 w 1154546"/>
              <a:gd name="T37" fmla="*/ 531220 h 777394"/>
              <a:gd name="T38" fmla="*/ 2532938 w 1154546"/>
              <a:gd name="T39" fmla="*/ 546846 h 777394"/>
              <a:gd name="T40" fmla="*/ 3225908 w 1154546"/>
              <a:gd name="T41" fmla="*/ 562471 h 777394"/>
              <a:gd name="T42" fmla="*/ 3393181 w 1154546"/>
              <a:gd name="T43" fmla="*/ 570283 h 777394"/>
              <a:gd name="T44" fmla="*/ 3464865 w 1154546"/>
              <a:gd name="T45" fmla="*/ 578094 h 777394"/>
              <a:gd name="T46" fmla="*/ 3512655 w 1154546"/>
              <a:gd name="T47" fmla="*/ 601531 h 777394"/>
              <a:gd name="T48" fmla="*/ 3584342 w 1154546"/>
              <a:gd name="T49" fmla="*/ 624965 h 777394"/>
              <a:gd name="T50" fmla="*/ 3560444 w 1154546"/>
              <a:gd name="T51" fmla="*/ 726523 h 777394"/>
              <a:gd name="T52" fmla="*/ 3345390 w 1154546"/>
              <a:gd name="T53" fmla="*/ 765584 h 777394"/>
              <a:gd name="T54" fmla="*/ 3273706 w 1154546"/>
              <a:gd name="T55" fmla="*/ 781208 h 777394"/>
              <a:gd name="T56" fmla="*/ 2843580 w 1154546"/>
              <a:gd name="T57" fmla="*/ 789020 h 777394"/>
              <a:gd name="T58" fmla="*/ 2270077 w 1154546"/>
              <a:gd name="T59" fmla="*/ 773396 h 777394"/>
              <a:gd name="T60" fmla="*/ 2198396 w 1154546"/>
              <a:gd name="T61" fmla="*/ 765584 h 777394"/>
              <a:gd name="T62" fmla="*/ 2031133 w 1154546"/>
              <a:gd name="T63" fmla="*/ 742148 h 7773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54546" h="777394">
                <a:moveTo>
                  <a:pt x="0" y="0"/>
                </a:moveTo>
                <a:cubicBezTo>
                  <a:pt x="5131" y="12828"/>
                  <a:pt x="9215" y="26127"/>
                  <a:pt x="15394" y="38485"/>
                </a:cubicBezTo>
                <a:cubicBezTo>
                  <a:pt x="19531" y="46759"/>
                  <a:pt x="27031" y="53123"/>
                  <a:pt x="30788" y="61576"/>
                </a:cubicBezTo>
                <a:cubicBezTo>
                  <a:pt x="37378" y="76404"/>
                  <a:pt x="37181" y="94256"/>
                  <a:pt x="46182" y="107757"/>
                </a:cubicBezTo>
                <a:cubicBezTo>
                  <a:pt x="90299" y="173933"/>
                  <a:pt x="37406" y="90205"/>
                  <a:pt x="69273" y="153939"/>
                </a:cubicBezTo>
                <a:cubicBezTo>
                  <a:pt x="73410" y="162213"/>
                  <a:pt x="80910" y="168577"/>
                  <a:pt x="84667" y="177030"/>
                </a:cubicBezTo>
                <a:cubicBezTo>
                  <a:pt x="111664" y="237773"/>
                  <a:pt x="81613" y="210913"/>
                  <a:pt x="123152" y="238606"/>
                </a:cubicBezTo>
                <a:cubicBezTo>
                  <a:pt x="141471" y="293564"/>
                  <a:pt x="125045" y="275787"/>
                  <a:pt x="161636" y="300182"/>
                </a:cubicBezTo>
                <a:cubicBezTo>
                  <a:pt x="196865" y="353025"/>
                  <a:pt x="152405" y="299222"/>
                  <a:pt x="254000" y="330970"/>
                </a:cubicBezTo>
                <a:cubicBezTo>
                  <a:pt x="271659" y="336488"/>
                  <a:pt x="282233" y="357270"/>
                  <a:pt x="300182" y="361757"/>
                </a:cubicBezTo>
                <a:cubicBezTo>
                  <a:pt x="310445" y="364323"/>
                  <a:pt x="321205" y="365385"/>
                  <a:pt x="330970" y="369454"/>
                </a:cubicBezTo>
                <a:cubicBezTo>
                  <a:pt x="377539" y="388858"/>
                  <a:pt x="382837" y="393769"/>
                  <a:pt x="415636" y="415636"/>
                </a:cubicBezTo>
                <a:cubicBezTo>
                  <a:pt x="420767" y="423333"/>
                  <a:pt x="426893" y="430453"/>
                  <a:pt x="431030" y="438727"/>
                </a:cubicBezTo>
                <a:cubicBezTo>
                  <a:pt x="434658" y="445984"/>
                  <a:pt x="433659" y="455483"/>
                  <a:pt x="438727" y="461818"/>
                </a:cubicBezTo>
                <a:cubicBezTo>
                  <a:pt x="449579" y="475382"/>
                  <a:pt x="469698" y="479839"/>
                  <a:pt x="484909" y="484909"/>
                </a:cubicBezTo>
                <a:cubicBezTo>
                  <a:pt x="492606" y="482343"/>
                  <a:pt x="499887" y="477212"/>
                  <a:pt x="508000" y="477212"/>
                </a:cubicBezTo>
                <a:cubicBezTo>
                  <a:pt x="546916" y="477212"/>
                  <a:pt x="621765" y="479550"/>
                  <a:pt x="669636" y="492606"/>
                </a:cubicBezTo>
                <a:cubicBezTo>
                  <a:pt x="685291" y="496876"/>
                  <a:pt x="700424" y="502869"/>
                  <a:pt x="715818" y="508000"/>
                </a:cubicBezTo>
                <a:lnTo>
                  <a:pt x="762000" y="523394"/>
                </a:lnTo>
                <a:cubicBezTo>
                  <a:pt x="781784" y="529989"/>
                  <a:pt x="794616" y="534922"/>
                  <a:pt x="815879" y="538788"/>
                </a:cubicBezTo>
                <a:cubicBezTo>
                  <a:pt x="894317" y="553050"/>
                  <a:pt x="949352" y="550103"/>
                  <a:pt x="1039091" y="554182"/>
                </a:cubicBezTo>
                <a:cubicBezTo>
                  <a:pt x="1057051" y="556748"/>
                  <a:pt x="1075180" y="558321"/>
                  <a:pt x="1092970" y="561879"/>
                </a:cubicBezTo>
                <a:cubicBezTo>
                  <a:pt x="1100926" y="563470"/>
                  <a:pt x="1109726" y="564508"/>
                  <a:pt x="1116061" y="569576"/>
                </a:cubicBezTo>
                <a:cubicBezTo>
                  <a:pt x="1123285" y="575355"/>
                  <a:pt x="1125533" y="585561"/>
                  <a:pt x="1131455" y="592667"/>
                </a:cubicBezTo>
                <a:cubicBezTo>
                  <a:pt x="1138423" y="601029"/>
                  <a:pt x="1146849" y="608060"/>
                  <a:pt x="1154546" y="615757"/>
                </a:cubicBezTo>
                <a:cubicBezTo>
                  <a:pt x="1151980" y="649111"/>
                  <a:pt x="1159586" y="684885"/>
                  <a:pt x="1146849" y="715818"/>
                </a:cubicBezTo>
                <a:cubicBezTo>
                  <a:pt x="1134265" y="746379"/>
                  <a:pt x="1100525" y="742829"/>
                  <a:pt x="1077576" y="754303"/>
                </a:cubicBezTo>
                <a:cubicBezTo>
                  <a:pt x="1069302" y="758440"/>
                  <a:pt x="1063643" y="768389"/>
                  <a:pt x="1054485" y="769697"/>
                </a:cubicBezTo>
                <a:cubicBezTo>
                  <a:pt x="1008697" y="776238"/>
                  <a:pt x="962122" y="774828"/>
                  <a:pt x="915940" y="777394"/>
                </a:cubicBezTo>
                <a:cubicBezTo>
                  <a:pt x="810769" y="772135"/>
                  <a:pt x="799627" y="781547"/>
                  <a:pt x="731212" y="762000"/>
                </a:cubicBezTo>
                <a:cubicBezTo>
                  <a:pt x="723411" y="759771"/>
                  <a:pt x="715213" y="758243"/>
                  <a:pt x="708121" y="754303"/>
                </a:cubicBezTo>
                <a:cubicBezTo>
                  <a:pt x="655407" y="725017"/>
                  <a:pt x="675711" y="709744"/>
                  <a:pt x="654243" y="731212"/>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cxnSp>
        <p:nvCxnSpPr>
          <p:cNvPr id="65" name="Straight Connector 64"/>
          <p:cNvCxnSpPr>
            <a:cxnSpLocks noChangeShapeType="1"/>
          </p:cNvCxnSpPr>
          <p:nvPr/>
        </p:nvCxnSpPr>
        <p:spPr bwMode="auto">
          <a:xfrm flipV="1">
            <a:off x="1547813" y="5373688"/>
            <a:ext cx="1295400" cy="1223962"/>
          </a:xfrm>
          <a:prstGeom prst="line">
            <a:avLst/>
          </a:prstGeom>
          <a:noFill/>
          <a:ln w="76200">
            <a:solidFill>
              <a:srgbClr val="FFFFFF"/>
            </a:solidFill>
            <a:round/>
            <a:headEnd/>
            <a:tailEnd type="stealth" w="lg" len="lg"/>
          </a:ln>
          <a:extLst>
            <a:ext uri="{909E8E84-426E-40dd-AFC4-6F175D3DCCD1}">
              <a14:hiddenFill xmlns="" xmlns:a14="http://schemas.microsoft.com/office/drawing/2010/main">
                <a:noFill/>
              </a14:hiddenFill>
            </a:ext>
          </a:extLst>
        </p:spPr>
      </p:cxnSp>
      <p:sp>
        <p:nvSpPr>
          <p:cNvPr id="778295" name="Oval 34"/>
          <p:cNvSpPr>
            <a:spLocks noChangeArrowheads="1"/>
          </p:cNvSpPr>
          <p:nvPr/>
        </p:nvSpPr>
        <p:spPr bwMode="auto">
          <a:xfrm>
            <a:off x="7092950" y="50847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 name="Diamond 4"/>
          <p:cNvSpPr>
            <a:spLocks noChangeArrowheads="1"/>
          </p:cNvSpPr>
          <p:nvPr/>
        </p:nvSpPr>
        <p:spPr bwMode="auto">
          <a:xfrm>
            <a:off x="2555875" y="3933825"/>
            <a:ext cx="287338"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 name="Diamond 8"/>
          <p:cNvSpPr>
            <a:spLocks noChangeArrowheads="1"/>
          </p:cNvSpPr>
          <p:nvPr/>
        </p:nvSpPr>
        <p:spPr bwMode="auto">
          <a:xfrm>
            <a:off x="2843213" y="5157788"/>
            <a:ext cx="288925"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 name="Diamond 10"/>
          <p:cNvSpPr>
            <a:spLocks noChangeArrowheads="1"/>
          </p:cNvSpPr>
          <p:nvPr/>
        </p:nvSpPr>
        <p:spPr bwMode="auto">
          <a:xfrm>
            <a:off x="6516688" y="5157788"/>
            <a:ext cx="287337"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3" name="Diamond 12"/>
          <p:cNvSpPr>
            <a:spLocks noChangeArrowheads="1"/>
          </p:cNvSpPr>
          <p:nvPr/>
        </p:nvSpPr>
        <p:spPr bwMode="auto">
          <a:xfrm>
            <a:off x="5795963" y="4365625"/>
            <a:ext cx="288925"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5" name="Diamond 14"/>
          <p:cNvSpPr>
            <a:spLocks noChangeArrowheads="1"/>
          </p:cNvSpPr>
          <p:nvPr/>
        </p:nvSpPr>
        <p:spPr bwMode="auto">
          <a:xfrm>
            <a:off x="4572000" y="3789363"/>
            <a:ext cx="287338"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7" name="Diamond 16"/>
          <p:cNvSpPr>
            <a:spLocks noChangeArrowheads="1"/>
          </p:cNvSpPr>
          <p:nvPr/>
        </p:nvSpPr>
        <p:spPr bwMode="auto">
          <a:xfrm>
            <a:off x="4067175" y="2708275"/>
            <a:ext cx="288925" cy="288925"/>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 name="Diamond 18"/>
          <p:cNvSpPr>
            <a:spLocks noChangeArrowheads="1"/>
          </p:cNvSpPr>
          <p:nvPr/>
        </p:nvSpPr>
        <p:spPr bwMode="auto">
          <a:xfrm>
            <a:off x="2700338" y="2133600"/>
            <a:ext cx="287337"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78287" name="Diamond 54"/>
          <p:cNvSpPr>
            <a:spLocks noChangeArrowheads="1"/>
          </p:cNvSpPr>
          <p:nvPr/>
        </p:nvSpPr>
        <p:spPr bwMode="auto">
          <a:xfrm>
            <a:off x="1331913" y="6540500"/>
            <a:ext cx="287337"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 name="Text Box 37"/>
          <p:cNvSpPr txBox="1">
            <a:spLocks noChangeArrowheads="1"/>
          </p:cNvSpPr>
          <p:nvPr/>
        </p:nvSpPr>
        <p:spPr bwMode="auto">
          <a:xfrm>
            <a:off x="8448703" y="0"/>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345</a:t>
            </a:r>
          </a:p>
        </p:txBody>
      </p:sp>
      <p:sp>
        <p:nvSpPr>
          <p:cNvPr id="64" name="Text Box 15"/>
          <p:cNvSpPr txBox="1">
            <a:spLocks noChangeArrowheads="1"/>
          </p:cNvSpPr>
          <p:nvPr/>
        </p:nvSpPr>
        <p:spPr bwMode="auto">
          <a:xfrm>
            <a:off x="4838700" y="719049"/>
            <a:ext cx="4298950" cy="2862322"/>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كُنْتُ فِي ٱلرُّوحِ فِي يَوْمِ ٱلرَّبِّ، </a:t>
            </a:r>
            <a:endParaRPr kumimoji="0" lang="ar-JO"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وَسَمِعْتُ وَرَائِي صَوْتًا عَظِيمًا كَصَوْتِ بُوقٍ قَائِلًا:</a:t>
            </a:r>
            <a:endParaRPr kumimoji="0" lang="ar-JO"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«أَنَا هُوَ ٱلْأَلِفُ وَٱلْيَاءُ. ٱلْأَوَّلُ وَٱلْآخِرُ.</a:t>
            </a:r>
            <a:endParaRPr kumimoji="0" lang="ar-JO"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وَٱلَّذِي تَرَاهُ، ٱكْتُبْ فِي كِتَابٍ وَأَرْسِلْ </a:t>
            </a:r>
            <a:endParaRPr kumimoji="0" lang="ar-JO"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إِلَى ٱلسَّبْعِ ٱلْكَنَائِسِ ٱلَّتِي فِي أَسِيَّا:</a:t>
            </a:r>
            <a:endParaRPr kumimoji="0" lang="ar-JO"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إِلَى أَفَسُسَ، وَإِلَى سِمِيرْنَا، وَإِلَى بَرْغَامُسَ، </a:t>
            </a:r>
            <a:endParaRPr kumimoji="0" lang="ar-JO"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وَإِلَى ثِيَاتِيرَا، وَإِلَى سَارْدِسَ، وَإِلَى فِيلَادَلْفِيَا،</a:t>
            </a:r>
            <a:endParaRPr kumimoji="0" lang="ar-JO"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وَإِلَى لَاوُدِكِيَّةَ».</a:t>
            </a:r>
            <a:endParaRPr kumimoji="0" lang="ar-JO" altLang="ja-JP"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1: 10- 11).</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2810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wipe(down)">
                                      <p:cBhvr>
                                        <p:cTn id="7" dur="500"/>
                                        <p:tgtEl>
                                          <p:spTgt spid="65"/>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childTnLst>
                                </p:cTn>
                              </p:par>
                            </p:childTnLst>
                          </p:cTn>
                        </p:par>
                        <p:par>
                          <p:cTn id="14" fill="hold" nodeType="with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wipe(down)">
                                      <p:cBhvr>
                                        <p:cTn id="17" dur="500"/>
                                        <p:tgtEl>
                                          <p:spTgt spid="57"/>
                                        </p:tgtEl>
                                      </p:cBhvr>
                                    </p:animEffect>
                                  </p:childTnLst>
                                </p:cTn>
                              </p:par>
                            </p:childTnLst>
                          </p:cTn>
                        </p:par>
                        <p:par>
                          <p:cTn id="18" fill="hold" nodeType="afterGroup">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par>
                          <p:cTn id="21" fill="hold" nodeType="afterGroup">
                            <p:stCondLst>
                              <p:cond delay="1000"/>
                            </p:stCondLst>
                            <p:childTnLst>
                              <p:par>
                                <p:cTn id="22" presetID="1" presetClass="entr" presetSubtype="0"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childTnLst>
                                </p:cTn>
                              </p:par>
                            </p:childTnLst>
                          </p:cTn>
                        </p:par>
                        <p:par>
                          <p:cTn id="24" fill="hold" nodeType="withGroup">
                            <p:stCondLst>
                              <p:cond delay="1000"/>
                            </p:stCondLst>
                            <p:childTnLst>
                              <p:par>
                                <p:cTn id="25" presetID="22" presetClass="entr" presetSubtype="4" fill="hold" grpId="0" nodeType="after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wipe(down)">
                                      <p:cBhvr>
                                        <p:cTn id="27" dur="500"/>
                                        <p:tgtEl>
                                          <p:spTgt spid="59"/>
                                        </p:tgtEl>
                                      </p:cBhvr>
                                    </p:animEffect>
                                  </p:childTnLst>
                                </p:cTn>
                              </p:par>
                            </p:childTnLst>
                          </p:cTn>
                        </p:par>
                        <p:par>
                          <p:cTn id="28" fill="hold" nodeType="afterGroup">
                            <p:stCondLst>
                              <p:cond delay="1500"/>
                            </p:stCondLst>
                            <p:childTnLst>
                              <p:par>
                                <p:cTn id="29" presetID="1" presetClass="entr" presetSubtype="0" fill="hold" grpId="0" nodeType="after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1500"/>
                            </p:stCondLst>
                            <p:childTnLst>
                              <p:par>
                                <p:cTn id="32" presetID="1" presetClass="entr" presetSubtype="0"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childTnLst>
                                </p:cTn>
                              </p:par>
                            </p:childTnLst>
                          </p:cTn>
                        </p:par>
                        <p:par>
                          <p:cTn id="34" fill="hold" nodeType="withGroup">
                            <p:stCondLst>
                              <p:cond delay="1500"/>
                            </p:stCondLst>
                            <p:childTnLst>
                              <p:par>
                                <p:cTn id="35" presetID="22" presetClass="entr" presetSubtype="8" fill="hold" grpId="0" nodeType="after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wipe(left)">
                                      <p:cBhvr>
                                        <p:cTn id="37" dur="500"/>
                                        <p:tgtEl>
                                          <p:spTgt spid="60"/>
                                        </p:tgtEl>
                                      </p:cBhvr>
                                    </p:animEffect>
                                  </p:childTnLst>
                                </p:cTn>
                              </p:par>
                            </p:childTnLst>
                          </p:cTn>
                        </p:par>
                        <p:par>
                          <p:cTn id="38" fill="hold" nodeType="afterGroup">
                            <p:stCondLst>
                              <p:cond delay="2000"/>
                            </p:stCondLst>
                            <p:childTnLst>
                              <p:par>
                                <p:cTn id="39" presetID="1" presetClass="entr" presetSubtype="0"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childTnLst>
                                </p:cTn>
                              </p:par>
                            </p:childTnLst>
                          </p:cTn>
                        </p:par>
                        <p:par>
                          <p:cTn id="41" fill="hold" nodeType="afterGroup">
                            <p:stCondLst>
                              <p:cond delay="2000"/>
                            </p:stCondLst>
                            <p:childTnLst>
                              <p:par>
                                <p:cTn id="42" presetID="1" presetClass="entr" presetSubtype="0"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childTnLst>
                                </p:cTn>
                              </p:par>
                            </p:childTnLst>
                          </p:cTn>
                        </p:par>
                        <p:par>
                          <p:cTn id="44" fill="hold" nodeType="withGroup">
                            <p:stCondLst>
                              <p:cond delay="2000"/>
                            </p:stCondLst>
                            <p:childTnLst>
                              <p:par>
                                <p:cTn id="45" presetID="22" presetClass="entr" presetSubtype="1" fill="hold" grpId="0" nodeType="after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500"/>
                                        <p:tgtEl>
                                          <p:spTgt spid="61"/>
                                        </p:tgtEl>
                                      </p:cBhvr>
                                    </p:animEffect>
                                  </p:childTnLst>
                                </p:cTn>
                              </p:par>
                            </p:childTnLst>
                          </p:cTn>
                        </p:par>
                        <p:par>
                          <p:cTn id="48" fill="hold" nodeType="afterGroup">
                            <p:stCondLst>
                              <p:cond delay="2500"/>
                            </p:stCondLst>
                            <p:childTnLst>
                              <p:par>
                                <p:cTn id="49" presetID="1"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childTnLst>
                                </p:cTn>
                              </p:par>
                            </p:childTnLst>
                          </p:cTn>
                        </p:par>
                        <p:par>
                          <p:cTn id="51" fill="hold" nodeType="afterGroup">
                            <p:stCondLst>
                              <p:cond delay="2500"/>
                            </p:stCondLst>
                            <p:childTnLst>
                              <p:par>
                                <p:cTn id="52" presetID="1" presetClass="entr" presetSubtype="0" fill="hold" grpId="0" nodeType="afterEffect">
                                  <p:stCondLst>
                                    <p:cond delay="0"/>
                                  </p:stCondLst>
                                  <p:childTnLst>
                                    <p:set>
                                      <p:cBhvr>
                                        <p:cTn id="53" dur="1" fill="hold">
                                          <p:stCondLst>
                                            <p:cond delay="0"/>
                                          </p:stCondLst>
                                        </p:cTn>
                                        <p:tgtEl>
                                          <p:spTgt spid="14"/>
                                        </p:tgtEl>
                                        <p:attrNameLst>
                                          <p:attrName>style.visibility</p:attrName>
                                        </p:attrNameLst>
                                      </p:cBhvr>
                                      <p:to>
                                        <p:strVal val="visible"/>
                                      </p:to>
                                    </p:set>
                                  </p:childTnLst>
                                </p:cTn>
                              </p:par>
                            </p:childTnLst>
                          </p:cTn>
                        </p:par>
                        <p:par>
                          <p:cTn id="54" fill="hold" nodeType="withGroup">
                            <p:stCondLst>
                              <p:cond delay="2500"/>
                            </p:stCondLst>
                            <p:childTnLst>
                              <p:par>
                                <p:cTn id="55" presetID="22" presetClass="entr" presetSubtype="1" fill="hold" grpId="0" nodeType="afterEffect">
                                  <p:stCondLst>
                                    <p:cond delay="0"/>
                                  </p:stCondLst>
                                  <p:childTnLst>
                                    <p:set>
                                      <p:cBhvr>
                                        <p:cTn id="56" dur="1" fill="hold">
                                          <p:stCondLst>
                                            <p:cond delay="0"/>
                                          </p:stCondLst>
                                        </p:cTn>
                                        <p:tgtEl>
                                          <p:spTgt spid="62"/>
                                        </p:tgtEl>
                                        <p:attrNameLst>
                                          <p:attrName>style.visibility</p:attrName>
                                        </p:attrNameLst>
                                      </p:cBhvr>
                                      <p:to>
                                        <p:strVal val="visible"/>
                                      </p:to>
                                    </p:set>
                                    <p:animEffect transition="in" filter="wipe(up)">
                                      <p:cBhvr>
                                        <p:cTn id="57" dur="500"/>
                                        <p:tgtEl>
                                          <p:spTgt spid="62"/>
                                        </p:tgtEl>
                                      </p:cBhvr>
                                    </p:animEffect>
                                  </p:childTnLst>
                                </p:cTn>
                              </p:par>
                            </p:childTnLst>
                          </p:cTn>
                        </p:par>
                        <p:par>
                          <p:cTn id="58" fill="hold" nodeType="afterGroup">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13"/>
                                        </p:tgtEl>
                                        <p:attrNameLst>
                                          <p:attrName>style.visibility</p:attrName>
                                        </p:attrNameLst>
                                      </p:cBhvr>
                                      <p:to>
                                        <p:strVal val="visible"/>
                                      </p:to>
                                    </p:set>
                                  </p:childTnLst>
                                </p:cTn>
                              </p:par>
                            </p:childTnLst>
                          </p:cTn>
                        </p:par>
                        <p:par>
                          <p:cTn id="61" fill="hold" nodeType="afterGroup">
                            <p:stCondLst>
                              <p:cond delay="3000"/>
                            </p:stCondLst>
                            <p:childTnLst>
                              <p:par>
                                <p:cTn id="62" presetID="1" presetClass="entr" presetSubtype="0"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childTnLst>
                                </p:cTn>
                              </p:par>
                            </p:childTnLst>
                          </p:cTn>
                        </p:par>
                        <p:par>
                          <p:cTn id="64" fill="hold" nodeType="withGroup">
                            <p:stCondLst>
                              <p:cond delay="3000"/>
                            </p:stCondLst>
                            <p:childTnLst>
                              <p:par>
                                <p:cTn id="65" presetID="22" presetClass="entr" presetSubtype="1"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Effect transition="in" filter="wipe(up)">
                                      <p:cBhvr>
                                        <p:cTn id="67" dur="500"/>
                                        <p:tgtEl>
                                          <p:spTgt spid="63"/>
                                        </p:tgtEl>
                                      </p:cBhvr>
                                    </p:animEffect>
                                  </p:childTnLst>
                                </p:cTn>
                              </p:par>
                            </p:childTnLst>
                          </p:cTn>
                        </p:par>
                        <p:par>
                          <p:cTn id="68" fill="hold" nodeType="afterGroup">
                            <p:stCondLst>
                              <p:cond delay="3500"/>
                            </p:stCondLst>
                            <p:childTnLst>
                              <p:par>
                                <p:cTn id="69" presetID="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childTnLst>
                                </p:cTn>
                              </p:par>
                            </p:childTnLst>
                          </p:cTn>
                        </p:par>
                        <p:par>
                          <p:cTn id="71" fill="hold" nodeType="afterGroup">
                            <p:stCondLst>
                              <p:cond delay="3500"/>
                            </p:stCondLst>
                            <p:childTnLst>
                              <p:par>
                                <p:cTn id="72" presetID="1" presetClass="entr" presetSubtype="0" fill="hold" grpId="0" nodeType="afterEffect">
                                  <p:stCondLst>
                                    <p:cond delay="0"/>
                                  </p:stCondLst>
                                  <p:childTnLst>
                                    <p:set>
                                      <p:cBhvr>
                                        <p:cTn id="73"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2" grpId="0"/>
      <p:bldP spid="14" grpId="0"/>
      <p:bldP spid="16" grpId="0"/>
      <p:bldP spid="18" grpId="0"/>
      <p:bldP spid="20" grpId="0"/>
      <p:bldP spid="57" grpId="0" animBg="1"/>
      <p:bldP spid="59" grpId="0" animBg="1"/>
      <p:bldP spid="60" grpId="0" animBg="1"/>
      <p:bldP spid="61" grpId="0" animBg="1"/>
      <p:bldP spid="62" grpId="0" animBg="1"/>
      <p:bldP spid="63" grpId="0" animBg="1"/>
      <p:bldP spid="5" grpId="0" animBg="1"/>
      <p:bldP spid="9" grpId="0" animBg="1"/>
      <p:bldP spid="11" grpId="0" animBg="1"/>
      <p:bldP spid="13" grpId="0" animBg="1"/>
      <p:bldP spid="15" grpId="0" animBg="1"/>
      <p:bldP spid="17" grpId="0" animBg="1"/>
      <p:bldP spid="19"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1 Christ Among Lampst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760835" name="Rectangle 2"/>
          <p:cNvSpPr>
            <a:spLocks noGrp="1" noChangeArrowheads="1"/>
          </p:cNvSpPr>
          <p:nvPr>
            <p:ph type="ctrTitle"/>
          </p:nvPr>
        </p:nvSpPr>
        <p:spPr>
          <a:xfrm>
            <a:off x="5213398" y="1064321"/>
            <a:ext cx="3906762" cy="4703610"/>
          </a:xfrm>
        </p:spPr>
        <p:txBody>
          <a:bodyPr/>
          <a:lstStyle/>
          <a:p>
            <a:r>
              <a:rPr lang="ar-SA" sz="3600" b="1" dirty="0">
                <a:effectLst>
                  <a:glow rad="152400">
                    <a:schemeClr val="tx1"/>
                  </a:glow>
                </a:effectLst>
                <a:latin typeface="Arial" panose="020B0604020202020204" pitchFamily="34" charset="0"/>
                <a:ea typeface="ＭＳ Ｐゴシック" charset="0"/>
                <a:cs typeface="Arial" panose="020B0604020202020204" pitchFamily="34" charset="0"/>
              </a:rPr>
              <a:t>إن رؤية يوحنا للمسيح الممجد تثبت أنه</a:t>
            </a:r>
            <a:br>
              <a:rPr lang="ar-JO" sz="3600" b="1" dirty="0">
                <a:effectLst>
                  <a:glow rad="152400">
                    <a:schemeClr val="tx1"/>
                  </a:glow>
                </a:effectLst>
                <a:latin typeface="Arial" panose="020B0604020202020204" pitchFamily="34" charset="0"/>
                <a:ea typeface="ＭＳ Ｐゴシック" charset="0"/>
                <a:cs typeface="Arial" panose="020B0604020202020204" pitchFamily="34" charset="0"/>
              </a:rPr>
            </a:br>
            <a:r>
              <a:rPr lang="ar-SA" sz="3600" b="1" dirty="0">
                <a:effectLst>
                  <a:glow rad="152400">
                    <a:schemeClr val="tx1"/>
                  </a:glow>
                </a:effectLst>
                <a:latin typeface="Arial" panose="020B0604020202020204" pitchFamily="34" charset="0"/>
                <a:ea typeface="ＭＳ Ｐゴシック" charset="0"/>
                <a:cs typeface="Arial" panose="020B0604020202020204" pitchFamily="34" charset="0"/>
              </a:rPr>
              <a:t> قادر أن يعالج</a:t>
            </a:r>
            <a:br>
              <a:rPr lang="ar-JO" sz="3600" b="1" dirty="0">
                <a:effectLst>
                  <a:glow rad="152400">
                    <a:schemeClr val="tx1"/>
                  </a:glow>
                </a:effectLst>
                <a:latin typeface="Arial" panose="020B0604020202020204" pitchFamily="34" charset="0"/>
                <a:ea typeface="ＭＳ Ｐゴシック" charset="0"/>
                <a:cs typeface="Arial" panose="020B0604020202020204" pitchFamily="34" charset="0"/>
              </a:rPr>
            </a:br>
            <a:r>
              <a:rPr lang="ar-SA" sz="3600" b="1" dirty="0">
                <a:effectLst>
                  <a:glow rad="152400">
                    <a:schemeClr val="tx1"/>
                  </a:glow>
                </a:effectLst>
                <a:latin typeface="Arial" panose="020B0604020202020204" pitchFamily="34" charset="0"/>
                <a:ea typeface="ＭＳ Ｐゴシック" charset="0"/>
                <a:cs typeface="Arial" panose="020B0604020202020204" pitchFamily="34" charset="0"/>
              </a:rPr>
              <a:t> مشاكل الكنيسة</a:t>
            </a:r>
            <a:br>
              <a:rPr lang="ar-JO" sz="3600" b="1" dirty="0">
                <a:effectLst>
                  <a:glow rad="152400">
                    <a:schemeClr val="tx1"/>
                  </a:glow>
                </a:effectLst>
                <a:latin typeface="Arial" panose="020B0604020202020204" pitchFamily="34" charset="0"/>
                <a:ea typeface="ＭＳ Ｐゴシック" charset="0"/>
                <a:cs typeface="Arial" panose="020B0604020202020204" pitchFamily="34" charset="0"/>
              </a:rPr>
            </a:br>
            <a:r>
              <a:rPr lang="ar-SA" sz="3600" b="1" dirty="0">
                <a:effectLst>
                  <a:glow rad="152400">
                    <a:schemeClr val="tx1"/>
                  </a:glow>
                </a:effectLst>
                <a:latin typeface="Arial" panose="020B0604020202020204" pitchFamily="34" charset="0"/>
                <a:ea typeface="ＭＳ Ｐゴシック" charset="0"/>
                <a:cs typeface="Arial" panose="020B0604020202020204" pitchFamily="34" charset="0"/>
              </a:rPr>
              <a:t> الداخلية والخارجية. </a:t>
            </a:r>
            <a:br>
              <a:rPr lang="en-US" sz="3600" b="1" dirty="0">
                <a:effectLst>
                  <a:glow rad="152400">
                    <a:schemeClr val="tx1"/>
                  </a:glow>
                </a:effectLst>
                <a:latin typeface="Arial" charset="0"/>
                <a:ea typeface="ＭＳ Ｐゴシック" charset="0"/>
              </a:rPr>
            </a:br>
            <a:r>
              <a:rPr lang="ar-JO" sz="3600" b="1" dirty="0">
                <a:effectLst>
                  <a:glow rad="152400">
                    <a:schemeClr val="tx1"/>
                  </a:glow>
                </a:effectLst>
                <a:latin typeface="Arial" charset="0"/>
                <a:ea typeface="ＭＳ Ｐゴシック" charset="0"/>
              </a:rPr>
              <a:t>(1: 12- 16).</a:t>
            </a:r>
            <a:endParaRPr lang="en-US" sz="3600" b="1" dirty="0">
              <a:effectLst>
                <a:glow rad="152400">
                  <a:schemeClr val="tx1"/>
                </a:glow>
              </a:effectLst>
              <a:latin typeface="Arial" charset="0"/>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spTree>
    <p:extLst>
      <p:ext uri="{BB962C8B-B14F-4D97-AF65-F5344CB8AC3E}">
        <p14:creationId xmlns:p14="http://schemas.microsoft.com/office/powerpoint/2010/main" val="2727128277"/>
      </p:ext>
    </p:extLst>
  </p:cSld>
  <p:clrMapOvr>
    <a:overrideClrMapping bg1="lt1" tx1="dk1" bg2="lt2" tx2="dk2" accent1="accent1" accent2="accent2" accent3="accent3" accent4="accent4" accent5="accent5" accent6="accent6" hlink="hlink" folHlink="folHlink"/>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a:ln>
                  <a:noFill/>
                </a:ln>
                <a:solidFill>
                  <a:srgbClr val="000000"/>
                </a:solidFill>
                <a:effectLst/>
                <a:uLnTx/>
                <a:uFillTx/>
                <a:latin typeface="Bwgrki" charset="0"/>
                <a:ea typeface="ＭＳ Ｐゴシック" charset="0"/>
                <a:cs typeface="Bwgrki" charset="0"/>
              </a:rPr>
              <a:t>ei=don</a:t>
            </a:r>
            <a:endParaRPr kumimoji="0" lang="en-US" sz="3600" b="1"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673795" name="Picture 5" descr="REv 1v12 And I saw.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4288"/>
            <a:ext cx="9144000" cy="684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pPr rtl="1"/>
            <a:r>
              <a:rPr lang="ar-EG" b="1" dirty="0">
                <a:latin typeface="Arial" charset="0"/>
                <a:ea typeface="ＭＳ Ｐゴシック" charset="0"/>
              </a:rPr>
              <a:t>"رأيت ..." </a:t>
            </a:r>
            <a:br>
              <a:rPr lang="ar-EG" b="1" dirty="0">
                <a:latin typeface="Arial" charset="0"/>
                <a:ea typeface="ＭＳ Ｐゴシック" charset="0"/>
              </a:rPr>
            </a:br>
            <a:r>
              <a:rPr lang="ar-EG" b="1" dirty="0">
                <a:latin typeface="Arial" charset="0"/>
                <a:ea typeface="ＭＳ Ｐゴシック" charset="0"/>
              </a:rPr>
              <a:t>(</a:t>
            </a:r>
            <a:r>
              <a:rPr lang="ar-JO" b="1" dirty="0">
                <a:latin typeface="Arial" charset="0"/>
                <a:ea typeface="ＭＳ Ｐゴシック" charset="0"/>
              </a:rPr>
              <a:t>1: 12</a:t>
            </a:r>
            <a:r>
              <a:rPr lang="ar-EG" b="1" dirty="0">
                <a:latin typeface="Arial" charset="0"/>
                <a:ea typeface="ＭＳ Ｐゴシック" charset="0"/>
              </a:rPr>
              <a:t>)</a:t>
            </a:r>
            <a:endParaRPr lang="en-US" b="1" dirty="0">
              <a:latin typeface="Arial" charset="0"/>
              <a:ea typeface="ＭＳ Ｐゴシック" charset="0"/>
            </a:endParaRP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تم استخدام صيغة الفعل هذه 45 مرة في سفر الرؤيا!</a:t>
            </a:r>
            <a:endPar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Box 6"/>
          <p:cNvSpPr txBox="1">
            <a:spLocks noChangeArrowheads="1"/>
          </p:cNvSpPr>
          <p:nvPr/>
        </p:nvSpPr>
        <p:spPr bwMode="auto">
          <a:xfrm>
            <a:off x="33338" y="0"/>
            <a:ext cx="691215" cy="6863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8:6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5:10</a:t>
            </a:r>
          </a:p>
        </p:txBody>
      </p:sp>
      <p:sp>
        <p:nvSpPr>
          <p:cNvPr id="8" name="TextBox 7"/>
          <p:cNvSpPr txBox="1">
            <a:spLocks noChangeArrowheads="1"/>
          </p:cNvSpPr>
          <p:nvPr/>
        </p:nvSpPr>
        <p:spPr bwMode="auto">
          <a:xfrm>
            <a:off x="792163" y="0"/>
            <a:ext cx="883575" cy="40934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13:16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3:17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1:18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4:20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22:21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ص 322</a:t>
            </a:r>
            <a:b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النقطة ب</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8046023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857" r="8611" b="1956"/>
          <a:stretch>
            <a:fillRect/>
          </a:stretch>
        </p:blipFill>
        <p:spPr bwMode="auto">
          <a:xfrm>
            <a:off x="2183747" y="1215839"/>
            <a:ext cx="4611221" cy="4434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62466"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7845" y="231122"/>
            <a:ext cx="8153681" cy="6401360"/>
          </a:xfrm>
          <a:prstGeom prst="rect">
            <a:avLst/>
          </a:prstGeom>
          <a:blipFill dpi="0" rotWithShape="0">
            <a:blip r:embed="rId5"/>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62467" name="Rectangle 3"/>
          <p:cNvSpPr>
            <a:spLocks noChangeArrowheads="1"/>
          </p:cNvSpPr>
          <p:nvPr/>
        </p:nvSpPr>
        <p:spPr bwMode="auto">
          <a:xfrm>
            <a:off x="284349" y="6555442"/>
            <a:ext cx="1283074"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68" name="Rectangle 4"/>
          <p:cNvSpPr>
            <a:spLocks noChangeArrowheads="1"/>
          </p:cNvSpPr>
          <p:nvPr/>
        </p:nvSpPr>
        <p:spPr bwMode="auto">
          <a:xfrm>
            <a:off x="1252257" y="754997"/>
            <a:ext cx="6601666" cy="5453062"/>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69" name="AutoShape 5"/>
          <p:cNvSpPr>
            <a:spLocks noChangeArrowheads="1"/>
          </p:cNvSpPr>
          <p:nvPr/>
        </p:nvSpPr>
        <p:spPr bwMode="auto">
          <a:xfrm>
            <a:off x="4721879" y="889468"/>
            <a:ext cx="2914930"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0" name="AutoShape 6"/>
          <p:cNvSpPr>
            <a:spLocks noChangeArrowheads="1"/>
          </p:cNvSpPr>
          <p:nvPr/>
        </p:nvSpPr>
        <p:spPr bwMode="auto">
          <a:xfrm>
            <a:off x="1434353" y="3564872"/>
            <a:ext cx="2914931"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1" name="AutoShape 7"/>
          <p:cNvSpPr>
            <a:spLocks noChangeArrowheads="1"/>
          </p:cNvSpPr>
          <p:nvPr/>
        </p:nvSpPr>
        <p:spPr bwMode="auto">
          <a:xfrm>
            <a:off x="4720478" y="3545261"/>
            <a:ext cx="2914931"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2" name="AutoShape 8"/>
          <p:cNvSpPr>
            <a:spLocks noChangeArrowheads="1"/>
          </p:cNvSpPr>
          <p:nvPr/>
        </p:nvSpPr>
        <p:spPr bwMode="auto">
          <a:xfrm>
            <a:off x="1432953" y="882463"/>
            <a:ext cx="2916331"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729" name="Rectangle 9"/>
          <p:cNvSpPr>
            <a:spLocks noChangeArrowheads="1"/>
          </p:cNvSpPr>
          <p:nvPr/>
        </p:nvSpPr>
        <p:spPr bwMode="auto">
          <a:xfrm>
            <a:off x="1535206" y="1755122"/>
            <a:ext cx="2759449" cy="634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5CF5F0"/>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JO" sz="3883" b="1" i="0"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متى</a:t>
            </a:r>
            <a:endParaRPr kumimoji="0" lang="en-GB" sz="3794" b="1" i="1" u="none" strike="noStrike" kern="1200" cap="none" spc="0" normalizeH="0" baseline="0" noProof="0" dirty="0">
              <a:ln>
                <a:noFill/>
              </a:ln>
              <a:solidFill>
                <a:srgbClr val="5CF5F0"/>
              </a:solidFill>
              <a:effectLst/>
              <a:uLnTx/>
              <a:uFillTx/>
              <a:latin typeface="Kosher-Normal" charset="0"/>
              <a:ea typeface="ＭＳ Ｐゴシック" charset="0"/>
            </a:endParaRPr>
          </a:p>
        </p:txBody>
      </p:sp>
      <p:sp>
        <p:nvSpPr>
          <p:cNvPr id="30730" name="Rectangle 10"/>
          <p:cNvSpPr>
            <a:spLocks noChangeArrowheads="1"/>
          </p:cNvSpPr>
          <p:nvPr/>
        </p:nvSpPr>
        <p:spPr bwMode="auto">
          <a:xfrm>
            <a:off x="5251357" y="1750920"/>
            <a:ext cx="1976437" cy="621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F65B7D"/>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SA" sz="3794" b="1" i="1" u="none" strike="noStrike" kern="1200" cap="none" spc="0" normalizeH="0" baseline="0" noProof="0" dirty="0">
                <a:ln>
                  <a:noFill/>
                </a:ln>
                <a:solidFill>
                  <a:srgbClr val="F65B7D"/>
                </a:solidFill>
                <a:effectLst/>
                <a:uLnTx/>
                <a:uFillTx/>
                <a:latin typeface="Kosher-Normal" charset="0"/>
                <a:ea typeface="ＭＳ Ｐゴシック" charset="0"/>
              </a:rPr>
              <a:t>مرقس</a:t>
            </a:r>
            <a:endParaRPr kumimoji="0" lang="en-GB" sz="3794" b="1" i="1" u="none" strike="noStrike" kern="1200" cap="none" spc="0" normalizeH="0" baseline="0" noProof="0" dirty="0">
              <a:ln>
                <a:noFill/>
              </a:ln>
              <a:solidFill>
                <a:srgbClr val="F65B7D"/>
              </a:solidFill>
              <a:effectLst/>
              <a:uLnTx/>
              <a:uFillTx/>
              <a:latin typeface="Kosher-Normal" charset="0"/>
              <a:ea typeface="ＭＳ Ｐゴシック" charset="0"/>
            </a:endParaRPr>
          </a:p>
        </p:txBody>
      </p:sp>
      <p:sp>
        <p:nvSpPr>
          <p:cNvPr id="30731" name="Rectangle 11"/>
          <p:cNvSpPr>
            <a:spLocks noChangeArrowheads="1"/>
          </p:cNvSpPr>
          <p:nvPr/>
        </p:nvSpPr>
        <p:spPr bwMode="auto">
          <a:xfrm>
            <a:off x="1875585" y="4468346"/>
            <a:ext cx="2232772" cy="634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76F774"/>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JO" sz="3883" b="1" i="0"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لوقا</a:t>
            </a:r>
            <a:endParaRPr kumimoji="0" lang="en-GB" sz="3794" b="1" i="1" u="none" strike="noStrike" kern="1200" cap="none" spc="0" normalizeH="0" baseline="0" noProof="0" dirty="0">
              <a:ln>
                <a:noFill/>
              </a:ln>
              <a:solidFill>
                <a:srgbClr val="76F774"/>
              </a:solidFill>
              <a:effectLst/>
              <a:uLnTx/>
              <a:uFillTx/>
              <a:latin typeface="Kosher-Normal" charset="0"/>
              <a:ea typeface="ＭＳ Ｐゴシック" charset="0"/>
            </a:endParaRPr>
          </a:p>
        </p:txBody>
      </p:sp>
      <p:sp>
        <p:nvSpPr>
          <p:cNvPr id="30732" name="Rectangle 12"/>
          <p:cNvSpPr>
            <a:spLocks noChangeArrowheads="1"/>
          </p:cNvSpPr>
          <p:nvPr/>
        </p:nvSpPr>
        <p:spPr bwMode="auto">
          <a:xfrm>
            <a:off x="5418044" y="4473949"/>
            <a:ext cx="1619250" cy="634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FFFFFF"/>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JO" sz="3883" b="1" i="0"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يوحنا</a:t>
            </a:r>
            <a:endParaRPr kumimoji="0" lang="en-GB" sz="3794" b="1" i="1" u="none" strike="noStrike" kern="1200" cap="none" spc="0" normalizeH="0" baseline="0" noProof="0" dirty="0">
              <a:ln>
                <a:noFill/>
              </a:ln>
              <a:solidFill>
                <a:srgbClr val="FFFFFF"/>
              </a:solidFill>
              <a:effectLst/>
              <a:uLnTx/>
              <a:uFillTx/>
              <a:latin typeface="Kosher-Normal" charset="0"/>
              <a:ea typeface="ＭＳ Ｐゴシック" charset="0"/>
            </a:endParaRPr>
          </a:p>
        </p:txBody>
      </p:sp>
      <p:sp>
        <p:nvSpPr>
          <p:cNvPr id="62477" name="Text Box 13"/>
          <p:cNvSpPr txBox="1">
            <a:spLocks noChangeArrowheads="1"/>
          </p:cNvSpPr>
          <p:nvPr/>
        </p:nvSpPr>
        <p:spPr bwMode="auto">
          <a:xfrm>
            <a:off x="8622709" y="17009"/>
            <a:ext cx="227356" cy="335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1103"/>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1765" b="0" i="0" u="none" strike="noStrike" kern="1200" cap="none" spc="0" normalizeH="0" baseline="0" noProof="0">
                <a:ln>
                  <a:noFill/>
                </a:ln>
                <a:solidFill>
                  <a:srgbClr val="FFFFFF"/>
                </a:solidFill>
                <a:effectLst/>
                <a:uLnTx/>
                <a:uFillTx/>
                <a:latin typeface="Comic Sans MS" charset="0"/>
                <a:ea typeface="ＭＳ Ｐゴシック" charset="0"/>
              </a:rPr>
              <a:t> </a:t>
            </a:r>
          </a:p>
        </p:txBody>
      </p:sp>
      <p:sp>
        <p:nvSpPr>
          <p:cNvPr id="62478" name="Text Box 14"/>
          <p:cNvSpPr txBox="1">
            <a:spLocks noChangeArrowheads="1"/>
          </p:cNvSpPr>
          <p:nvPr/>
        </p:nvSpPr>
        <p:spPr bwMode="auto">
          <a:xfrm>
            <a:off x="7918357" y="6538633"/>
            <a:ext cx="162485"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9" name="Text Box 15"/>
          <p:cNvSpPr txBox="1">
            <a:spLocks noChangeArrowheads="1"/>
          </p:cNvSpPr>
          <p:nvPr/>
        </p:nvSpPr>
        <p:spPr bwMode="auto">
          <a:xfrm>
            <a:off x="8246363" y="6546662"/>
            <a:ext cx="297888" cy="209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552"/>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882" b="1" i="0" u="none" strike="noStrike" kern="1200" cap="none" spc="0" normalizeH="0" baseline="0" noProof="0">
                <a:ln>
                  <a:noFill/>
                </a:ln>
                <a:solidFill>
                  <a:srgbClr val="FFFFFF"/>
                </a:solidFill>
                <a:effectLst/>
                <a:uLnTx/>
                <a:uFillTx/>
                <a:latin typeface="Comic Sans MS" charset="0"/>
                <a:ea typeface="ＭＳ Ｐゴシック" charset="0"/>
              </a:rPr>
              <a:t>28</a:t>
            </a:r>
          </a:p>
        </p:txBody>
      </p:sp>
      <p:sp>
        <p:nvSpPr>
          <p:cNvPr id="62480" name="Text Box 16"/>
          <p:cNvSpPr txBox="1">
            <a:spLocks noChangeArrowheads="1"/>
          </p:cNvSpPr>
          <p:nvPr/>
        </p:nvSpPr>
        <p:spPr bwMode="auto">
          <a:xfrm>
            <a:off x="8590562" y="6489826"/>
            <a:ext cx="270637" cy="285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882"/>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1412" b="1" i="0" u="none" strike="noStrike" kern="1200" cap="none" spc="0" normalizeH="0" baseline="0" noProof="0">
                <a:ln>
                  <a:noFill/>
                </a:ln>
                <a:solidFill>
                  <a:srgbClr val="FFFFFF"/>
                </a:solidFill>
                <a:effectLst/>
                <a:uLnTx/>
                <a:uFillTx/>
                <a:latin typeface="Comic Sans MS" charset="0"/>
                <a:ea typeface="ＭＳ Ｐゴシック" charset="0"/>
              </a:rPr>
              <a:t>9</a:t>
            </a:r>
          </a:p>
        </p:txBody>
      </p:sp>
      <p:grpSp>
        <p:nvGrpSpPr>
          <p:cNvPr id="2" name="Group 17"/>
          <p:cNvGrpSpPr>
            <a:grpSpLocks/>
          </p:cNvGrpSpPr>
          <p:nvPr/>
        </p:nvGrpSpPr>
        <p:grpSpPr bwMode="auto">
          <a:xfrm>
            <a:off x="1213038" y="824005"/>
            <a:ext cx="6640886" cy="5319993"/>
            <a:chOff x="769" y="595"/>
            <a:chExt cx="4741" cy="3798"/>
          </a:xfrm>
        </p:grpSpPr>
        <p:sp>
          <p:nvSpPr>
            <p:cNvPr id="62492" name="Rectangle 18"/>
            <p:cNvSpPr>
              <a:spLocks noChangeArrowheads="1"/>
            </p:cNvSpPr>
            <p:nvPr/>
          </p:nvSpPr>
          <p:spPr bwMode="auto">
            <a:xfrm>
              <a:off x="769" y="595"/>
              <a:ext cx="4742" cy="3799"/>
            </a:xfrm>
            <a:prstGeom prst="rect">
              <a:avLst/>
            </a:prstGeom>
            <a:solidFill>
              <a:srgbClr val="040404"/>
            </a:solidFill>
            <a:ln w="12600">
              <a:solidFill>
                <a:srgbClr val="000000"/>
              </a:solidFill>
              <a:miter lim="800000"/>
              <a:headEnd/>
              <a:tailEnd/>
            </a:ln>
          </p:spPr>
          <p:txBody>
            <a:bodyPr wrap="none"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pic>
          <p:nvPicPr>
            <p:cNvPr id="62493" name="Picture 19"/>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l="6857" r="8611" b="1956"/>
            <a:stretch>
              <a:fillRect/>
            </a:stretch>
          </p:blipFill>
          <p:spPr bwMode="auto">
            <a:xfrm>
              <a:off x="1491" y="945"/>
              <a:ext cx="3292" cy="31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grpSp>
      <p:sp>
        <p:nvSpPr>
          <p:cNvPr id="30742" name="Rectangle 22"/>
          <p:cNvSpPr>
            <a:spLocks noChangeArrowheads="1"/>
          </p:cNvSpPr>
          <p:nvPr/>
        </p:nvSpPr>
        <p:spPr bwMode="auto">
          <a:xfrm>
            <a:off x="1306886" y="743469"/>
            <a:ext cx="6530228" cy="5572125"/>
          </a:xfrm>
          <a:prstGeom prst="rect">
            <a:avLst/>
          </a:prstGeom>
          <a:solidFill>
            <a:srgbClr val="000718">
              <a:alpha val="81175"/>
            </a:srgbClr>
          </a:solidFill>
          <a:ln w="12600">
            <a:solidFill>
              <a:srgbClr val="000000"/>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745" name="Text Box 25"/>
          <p:cNvSpPr txBox="1">
            <a:spLocks noChangeArrowheads="1"/>
          </p:cNvSpPr>
          <p:nvPr/>
        </p:nvSpPr>
        <p:spPr bwMode="auto">
          <a:xfrm>
            <a:off x="1189802" y="-1732157"/>
            <a:ext cx="6677306" cy="18009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l" defTabSz="397830" rtl="0" eaLnBrk="0" fontAlgn="base" latinLnBrk="0" hangingPunct="0">
              <a:lnSpc>
                <a:spcPct val="93000"/>
              </a:lnSpc>
              <a:spcBef>
                <a:spcPts val="1213"/>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1235"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a:t>
            </a:r>
            <a:r>
              <a:rPr kumimoji="0" lang="ar-SA"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١٢</a:t>
            </a:r>
            <a:r>
              <a:rPr kumimoji="0" lang="en-US"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فَٱلْتَفَتُّ</a:t>
            </a:r>
            <a:r>
              <a:rPr kumimoji="0" lang="ar-SA" sz="2118" b="0" i="0"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لِأَنْظُرَ </a:t>
            </a:r>
            <a:r>
              <a:rPr kumimoji="0" lang="ar-SA" sz="2118" b="0" i="0"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ٱلصَّوْتَ</a:t>
            </a:r>
            <a:r>
              <a:rPr kumimoji="0" lang="ar-SA" sz="2118" b="0" i="0"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ٱلَّذِي</a:t>
            </a:r>
            <a:r>
              <a:rPr kumimoji="0" lang="ar-SA" sz="2118" b="0" i="0"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تَكَلَّمَ مَعِي. وَلَمَّا </a:t>
            </a:r>
            <a:r>
              <a:rPr kumimoji="0" lang="ar-SA" sz="2118" b="0" i="0"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ٱلْتَفَتُّ</a:t>
            </a:r>
            <a:r>
              <a:rPr kumimoji="0" lang="ar-SA" sz="2118" b="0" i="0"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رَأَيْتُ سَبْعَ </a:t>
            </a:r>
            <a:r>
              <a:rPr kumimoji="0" lang="ar-SA" sz="2118" b="0" i="0"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مَنَايِرَ</a:t>
            </a:r>
            <a:r>
              <a:rPr kumimoji="0" lang="ar-SA" sz="2118" b="0" i="0"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مِنْ ذَهَبٍ، </a:t>
            </a:r>
            <a:r>
              <a:rPr kumimoji="0" lang="ar-SA"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١٣</a:t>
            </a:r>
            <a:r>
              <a:rPr kumimoji="0" lang="en-US"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وَفِي وَسْطِ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ٱلسَّبْعِ</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ٱلْمَنَايِرِ</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شِبْهُ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ٱبْنِ</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إِنْسَانٍ، مُتَسَرْبِلًا بِثَوْبٍ إِلَى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ٱلرِّجْلَيْنِ</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وَمُتَمَنْطِقًا</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عِنْدَ ثَدْيَيْهِ بِمِنْطَقَةٍ مِنْ ذَهَبٍ</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١٤</a:t>
            </a:r>
            <a:r>
              <a:rPr kumimoji="0" lang="en-US"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وَأَمَّا رَأْسُهُ وَشَعْرُهُ فَأَبْيَضَانِ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كَٱلصُّوفِ</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ٱلْأَبْيَضِ</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كَٱلثَّلْجِ</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وَعَيْنَاهُ كَلَهِيبِ نَارٍ</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١٥</a:t>
            </a:r>
            <a:r>
              <a:rPr kumimoji="0" lang="en-US"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وَرِجْلَاهُ شِبْهُ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ٱلنُّحَاسِ</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ٱلنَّقِيِّ</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كَأَنَّهُمَا مَحْمِيَّتَانِ فِي أَتُونٍ. وَصَوْتُهُ كَصَوْتِ مِيَاهٍ كَثِيرَةٍ</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١٦</a:t>
            </a:r>
            <a:r>
              <a:rPr kumimoji="0" lang="en-US"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وَمَعَهُ فِي يَدِهِ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ٱلْيُمْنَى</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سَبْعَةُ كَوَاكِبَ، وَسَيْفٌ مَاضٍ ذُو حَدَّيْنِ يَخْرُجُ مِنْ فَمِهِ، وَوَجْهُهُ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كَٱلشَّمْسِ</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وَهِيَ تُضِيءُ فِي قُوَّتِهَا</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١٧</a:t>
            </a:r>
            <a:r>
              <a:rPr kumimoji="0" lang="en-US"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فَلَمَّا رَأَيْتُهُ سَقَطْتُ عِنْدَ رِجْلَيْهِ كَمَيِّتٍ، فَوَضَعَ يَدَهُ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ٱلْيُمْنَى</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عَلَيَّ قَائِلًا لِي: «لَا تَخَفْ، أَنَا هُوَ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ٱلْأَوَّلُ</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وَٱلْآخِرُ</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١٨</a:t>
            </a:r>
            <a:r>
              <a:rPr kumimoji="0" lang="en-US" sz="706"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وَٱلْحَيُّ</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وَكُنْتُ مَيْتًا، وَهَا أَنَا حَيٌّ إِلَى أَبَدِ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ٱلْآبِدِينَ</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آمِينَ. وَلِي مَفَاتِيحُ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ٱلْهَاوِيَةِ</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0" i="0"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وَٱلْمَوْتِ</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a:t>
            </a:r>
            <a:endParaRPr kumimoji="0" lang="en-GB" sz="1941"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748" name="Text Box 28"/>
          <p:cNvSpPr txBox="1">
            <a:spLocks noChangeArrowheads="1"/>
          </p:cNvSpPr>
          <p:nvPr/>
        </p:nvSpPr>
        <p:spPr bwMode="auto">
          <a:xfrm>
            <a:off x="1106457" y="1597872"/>
            <a:ext cx="6843994" cy="41578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ct val="0"/>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3177" b="1" i="0" u="none" strike="noStrike" kern="1200" cap="none" spc="0" normalizeH="0" baseline="40000" noProof="0" dirty="0">
                <a:ln>
                  <a:noFill/>
                </a:ln>
                <a:solidFill>
                  <a:srgbClr val="FFFFFF"/>
                </a:solidFill>
                <a:effectLst/>
                <a:uLnTx/>
                <a:uFillTx/>
                <a:latin typeface="Arial" charset="0"/>
                <a:ea typeface="ＭＳ Ｐゴシック" charset="0"/>
                <a:cs typeface="Arial" charset="0"/>
              </a:rPr>
              <a:t>"</a:t>
            </a:r>
            <a:r>
              <a:rPr kumimoji="0" lang="ar-JO" sz="3883" b="1" i="0" u="none" strike="noStrike" kern="1200" cap="none" spc="0" normalizeH="0" baseline="40000" noProof="0" dirty="0">
                <a:ln>
                  <a:noFill/>
                </a:ln>
                <a:solidFill>
                  <a:srgbClr val="FFFFFF"/>
                </a:solidFill>
                <a:effectLst/>
                <a:uLnTx/>
                <a:uFillTx/>
                <a:latin typeface="Arial" charset="0"/>
                <a:ea typeface="ＭＳ Ｐゴシック" charset="0"/>
                <a:cs typeface="Arial" charset="0"/>
              </a:rPr>
              <a:t>١٢ فَٱلْتَفَتُّ لِأَنْظُرَ ٱلصَّوْتَ ٱلَّذِي تَكَلَّمَ مَعِي. وَلَمَّا ٱلْتَفَتُّ رَأَيْتُ سَبْعَ مَنَايِرَ مِنْ ذَهَبٍ، ١٣ وَفِي وَسْطِ ٱلسَّبْعِ ٱلْمَنَايِرِ شِبْهُ ٱبْنِ إِنْسَانٍ، مُتَسَرْبِلًا بِثَوْبٍ إِلَى ٱلرِّجْلَيْنِ، وَمُتَمَنْطِقًا عِنْدَ ثَدْيَيْهِ بِمِنْطَقَةٍ مِنْ ذَهَبٍ. ١٤ وَأَمَّا رَأْسُهُ وَشَعْرُهُ فَأَبْيَضَانِ كَٱلصُّوفِ ٱلْأَبْيَضِ كَٱلثَّلْجِ، وَعَيْنَاهُ كَلَهِيبِ نَارٍ. ١٥ وَرِجْلَاهُ شِبْهُ ٱلنُّحَاسِ ٱلنَّقِيِّ، كَأَنَّهُمَا مَحْمِيَّتَانِ فِي أَتُونٍ. وَصَوْتُهُ كَصَوْتِ مِيَاهٍ كَثِيرَةٍ. ١٦ وَمَعَهُ فِي يَدِهِ ٱلْيُمْنَى سَبْعَةُ كَوَاكِبَ، وَسَيْفٌ مَاضٍ ذُو حَدَّيْنِ يَخْرُجُ مِنْ فَمِهِ، وَوَجْهُهُ كَٱلشَّمْسِ وَهِيَ تُضِيءُ فِي قُوَّتِهَا. ١٧ فَلَمَّا رَأَيْتُهُ سَقَطْتُ عِنْدَ رِجْلَيْهِ كَمَيِّتٍ، فَوَضَعَ يَدَهُ ٱلْيُمْنَى عَلَيَّ قَائِلًا لِي: «لَا تَخَفْ، أَنَا هُوَ ٱلْأَوَّلُ وَٱلْآخِرُ، ١٨ وَٱلْحَيُّ. وَكُنْتُ مَيْتًا، وَهَا أَنَا حَيٌّ إِلَى أَبَدِ ٱلْآبِدِينَ! آمِينَ. وَلِي مَفَاتِيحُ ٱلْهَاوِيَةِ وَٱلْمَوْتِ."</a:t>
            </a:r>
            <a:endParaRPr kumimoji="0" lang="en-GB" sz="3883" b="1" i="0" u="none" strike="noStrike" kern="1200" cap="none" spc="0" normalizeH="0" baseline="40000" noProof="0" dirty="0">
              <a:ln>
                <a:noFill/>
              </a:ln>
              <a:solidFill>
                <a:srgbClr val="FFFFFF"/>
              </a:solidFill>
              <a:effectLst/>
              <a:uLnTx/>
              <a:uFillTx/>
              <a:latin typeface="Arial" charset="0"/>
              <a:ea typeface="ＭＳ Ｐゴシック" charset="0"/>
              <a:cs typeface="Arial" charset="0"/>
            </a:endParaRPr>
          </a:p>
        </p:txBody>
      </p:sp>
      <p:sp>
        <p:nvSpPr>
          <p:cNvPr id="30749" name="Text Box 29"/>
          <p:cNvSpPr txBox="1">
            <a:spLocks noChangeArrowheads="1"/>
          </p:cNvSpPr>
          <p:nvPr/>
        </p:nvSpPr>
        <p:spPr bwMode="auto">
          <a:xfrm>
            <a:off x="1252258" y="818029"/>
            <a:ext cx="5707996" cy="739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1213"/>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1941"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sz="2647"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 1: 12- 18</a:t>
            </a:r>
            <a:r>
              <a:rPr kumimoji="0" lang="en-US" sz="2647"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0" lang="en-GB" sz="1941"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endParaRPr kumimoji="0" lang="en-GB" sz="1941"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0750" name="Text Box 30"/>
          <p:cNvSpPr txBox="1">
            <a:spLocks noChangeArrowheads="1"/>
          </p:cNvSpPr>
          <p:nvPr/>
        </p:nvSpPr>
        <p:spPr bwMode="auto">
          <a:xfrm>
            <a:off x="1567424" y="1496988"/>
            <a:ext cx="6190921" cy="36563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2978"/>
              </a:spcBef>
              <a:spcAft>
                <a:spcPct val="0"/>
              </a:spcAft>
              <a:buClr>
                <a:srgbClr val="FC0128"/>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6530" b="1" i="0"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rPr>
              <a:t>رؤيا</a:t>
            </a:r>
          </a:p>
          <a:p>
            <a:pPr marL="0" marR="0" lvl="0" indent="0" algn="ctr" defTabSz="397830" rtl="0" eaLnBrk="0" fontAlgn="base" latinLnBrk="0" hangingPunct="0">
              <a:lnSpc>
                <a:spcPct val="93000"/>
              </a:lnSpc>
              <a:spcBef>
                <a:spcPts val="2978"/>
              </a:spcBef>
              <a:spcAft>
                <a:spcPct val="0"/>
              </a:spcAft>
              <a:buClr>
                <a:srgbClr val="FC0128"/>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6530" b="1" i="0"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rPr>
              <a:t>يسوع</a:t>
            </a:r>
          </a:p>
          <a:p>
            <a:pPr marL="0" marR="0" lvl="0" indent="0" algn="ctr" defTabSz="397830" rtl="0" eaLnBrk="0" fontAlgn="base" latinLnBrk="0" hangingPunct="0">
              <a:lnSpc>
                <a:spcPct val="93000"/>
              </a:lnSpc>
              <a:spcBef>
                <a:spcPts val="2978"/>
              </a:spcBef>
              <a:spcAft>
                <a:spcPct val="0"/>
              </a:spcAft>
              <a:buClr>
                <a:srgbClr val="FC0128"/>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6530" b="1" i="0"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rPr>
              <a:t>المسيح</a:t>
            </a:r>
            <a:endParaRPr kumimoji="0" lang="en-GB" sz="6530" b="1" i="0"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endParaRPr>
          </a:p>
        </p:txBody>
      </p:sp>
      <p:sp>
        <p:nvSpPr>
          <p:cNvPr id="62491" name="Rectangle 32"/>
          <p:cNvSpPr>
            <a:spLocks noGrp="1" noChangeArrowheads="1"/>
          </p:cNvSpPr>
          <p:nvPr>
            <p:ph type="title" idx="4294967295"/>
          </p:nvPr>
        </p:nvSpPr>
        <p:spPr bwMode="auto">
          <a:xfrm>
            <a:off x="806824" y="403412"/>
            <a:ext cx="7530353" cy="537882"/>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0509" tIns="40254" rIns="80509" bIns="40254"/>
          <a:lstStyle/>
          <a:p>
            <a:r>
              <a:rPr lang="ar-JO" sz="2824" b="1" dirty="0">
                <a:solidFill>
                  <a:srgbClr val="5CF5F0"/>
                </a:solidFill>
                <a:latin typeface="Arial" panose="020B0604020202020204" pitchFamily="34" charset="0"/>
                <a:cs typeface="Arial" panose="020B0604020202020204" pitchFamily="34" charset="0"/>
              </a:rPr>
              <a:t>الآن... لاستكمال الصورة...</a:t>
            </a:r>
            <a:endParaRPr lang="en-US"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30729"/>
                                        </p:tgtEl>
                                        <p:attrNameLst>
                                          <p:attrName>style.visibility</p:attrName>
                                        </p:attrNameLst>
                                      </p:cBhvr>
                                      <p:to>
                                        <p:strVal val="visible"/>
                                      </p:to>
                                    </p:set>
                                    <p:anim calcmode="lin" valueType="num">
                                      <p:cBhvr>
                                        <p:cTn id="7" dur="500" fill="hold"/>
                                        <p:tgtEl>
                                          <p:spTgt spid="30729"/>
                                        </p:tgtEl>
                                        <p:attrNameLst>
                                          <p:attrName>ppt_w</p:attrName>
                                        </p:attrNameLst>
                                      </p:cBhvr>
                                      <p:tavLst>
                                        <p:tav tm="100000">
                                          <p:val>
                                            <p:fltVal val="0"/>
                                          </p:val>
                                        </p:tav>
                                        <p:tav>
                                          <p:val>
                                            <p:strVal val="#ppt_w"/>
                                          </p:val>
                                        </p:tav>
                                      </p:tavLst>
                                    </p:anim>
                                    <p:anim calcmode="lin" valueType="num">
                                      <p:cBhvr>
                                        <p:cTn id="8" dur="500" fill="hold"/>
                                        <p:tgtEl>
                                          <p:spTgt spid="30729"/>
                                        </p:tgtEl>
                                        <p:attrNameLst>
                                          <p:attrName>ppt_h</p:attrName>
                                        </p:attrNameLst>
                                      </p:cBhvr>
                                      <p:tavLst>
                                        <p:tav tm="100000">
                                          <p:val>
                                            <p:fltVal val="0"/>
                                          </p:val>
                                        </p:tav>
                                        <p:tav>
                                          <p:val>
                                            <p:strVal val="#ppt_h"/>
                                          </p:val>
                                        </p:tav>
                                      </p:tavLst>
                                    </p:anim>
                                    <p:anim calcmode="lin" valueType="num">
                                      <p:cBhvr>
                                        <p:cTn id="9" dur="500" fill="hold"/>
                                        <p:tgtEl>
                                          <p:spTgt spid="30729"/>
                                        </p:tgtEl>
                                        <p:attrNameLst>
                                          <p:attrName>ppt_x</p:attrName>
                                        </p:attrNameLst>
                                      </p:cBhvr>
                                      <p:tavLst>
                                        <p:tav tm="100000">
                                          <p:val>
                                            <p:fltVal val="0.5"/>
                                          </p:val>
                                        </p:tav>
                                        <p:tav>
                                          <p:val>
                                            <p:strVal val="#ppt_x"/>
                                          </p:val>
                                        </p:tav>
                                      </p:tavLst>
                                    </p:anim>
                                    <p:anim calcmode="lin" valueType="num">
                                      <p:cBhvr>
                                        <p:cTn id="10" dur="500" fill="hold"/>
                                        <p:tgtEl>
                                          <p:spTgt spid="30729"/>
                                        </p:tgtEl>
                                        <p:attrNameLst>
                                          <p:attrName>ppt_y</p:attrName>
                                        </p:attrNameLst>
                                      </p:cBhvr>
                                      <p:tavLst>
                                        <p:tav tm="100000">
                                          <p:val>
                                            <p:fltVal val="0.5"/>
                                          </p:val>
                                        </p:tav>
                                        <p:tav>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30730"/>
                                        </p:tgtEl>
                                        <p:attrNameLst>
                                          <p:attrName>style.visibility</p:attrName>
                                        </p:attrNameLst>
                                      </p:cBhvr>
                                      <p:to>
                                        <p:strVal val="visible"/>
                                      </p:to>
                                    </p:set>
                                    <p:anim calcmode="lin" valueType="num">
                                      <p:cBhvr>
                                        <p:cTn id="14" dur="500" fill="hold"/>
                                        <p:tgtEl>
                                          <p:spTgt spid="30730"/>
                                        </p:tgtEl>
                                        <p:attrNameLst>
                                          <p:attrName>ppt_w</p:attrName>
                                        </p:attrNameLst>
                                      </p:cBhvr>
                                      <p:tavLst>
                                        <p:tav tm="100000">
                                          <p:val>
                                            <p:fltVal val="0"/>
                                          </p:val>
                                        </p:tav>
                                        <p:tav>
                                          <p:val>
                                            <p:strVal val="#ppt_w"/>
                                          </p:val>
                                        </p:tav>
                                      </p:tavLst>
                                    </p:anim>
                                    <p:anim calcmode="lin" valueType="num">
                                      <p:cBhvr>
                                        <p:cTn id="15" dur="500" fill="hold"/>
                                        <p:tgtEl>
                                          <p:spTgt spid="30730"/>
                                        </p:tgtEl>
                                        <p:attrNameLst>
                                          <p:attrName>ppt_h</p:attrName>
                                        </p:attrNameLst>
                                      </p:cBhvr>
                                      <p:tavLst>
                                        <p:tav tm="100000">
                                          <p:val>
                                            <p:fltVal val="0"/>
                                          </p:val>
                                        </p:tav>
                                        <p:tav>
                                          <p:val>
                                            <p:strVal val="#ppt_h"/>
                                          </p:val>
                                        </p:tav>
                                      </p:tavLst>
                                    </p:anim>
                                    <p:anim calcmode="lin" valueType="num">
                                      <p:cBhvr>
                                        <p:cTn id="16" dur="500" fill="hold"/>
                                        <p:tgtEl>
                                          <p:spTgt spid="30730"/>
                                        </p:tgtEl>
                                        <p:attrNameLst>
                                          <p:attrName>ppt_x</p:attrName>
                                        </p:attrNameLst>
                                      </p:cBhvr>
                                      <p:tavLst>
                                        <p:tav tm="100000">
                                          <p:val>
                                            <p:fltVal val="0.5"/>
                                          </p:val>
                                        </p:tav>
                                        <p:tav>
                                          <p:val>
                                            <p:strVal val="#ppt_x"/>
                                          </p:val>
                                        </p:tav>
                                      </p:tavLst>
                                    </p:anim>
                                    <p:anim calcmode="lin" valueType="num">
                                      <p:cBhvr>
                                        <p:cTn id="17" dur="500" fill="hold"/>
                                        <p:tgtEl>
                                          <p:spTgt spid="30730"/>
                                        </p:tgtEl>
                                        <p:attrNameLst>
                                          <p:attrName>ppt_y</p:attrName>
                                        </p:attrNameLst>
                                      </p:cBhvr>
                                      <p:tavLst>
                                        <p:tav tm="100000">
                                          <p:val>
                                            <p:fltVal val="0.5"/>
                                          </p:val>
                                        </p:tav>
                                        <p:tav>
                                          <p:val>
                                            <p:strVal val="#ppt_y"/>
                                          </p:val>
                                        </p:tav>
                                      </p:tavLst>
                                    </p:anim>
                                  </p:childTnLst>
                                </p:cTn>
                              </p:par>
                            </p:childTnLst>
                          </p:cTn>
                        </p:par>
                        <p:par>
                          <p:cTn id="18" fill="hold" nodeType="afterGroup">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30731"/>
                                        </p:tgtEl>
                                        <p:attrNameLst>
                                          <p:attrName>style.visibility</p:attrName>
                                        </p:attrNameLst>
                                      </p:cBhvr>
                                      <p:to>
                                        <p:strVal val="visible"/>
                                      </p:to>
                                    </p:set>
                                    <p:anim calcmode="lin" valueType="num">
                                      <p:cBhvr>
                                        <p:cTn id="21" dur="500" fill="hold"/>
                                        <p:tgtEl>
                                          <p:spTgt spid="30731"/>
                                        </p:tgtEl>
                                        <p:attrNameLst>
                                          <p:attrName>ppt_w</p:attrName>
                                        </p:attrNameLst>
                                      </p:cBhvr>
                                      <p:tavLst>
                                        <p:tav tm="100000">
                                          <p:val>
                                            <p:fltVal val="0"/>
                                          </p:val>
                                        </p:tav>
                                        <p:tav>
                                          <p:val>
                                            <p:strVal val="#ppt_w"/>
                                          </p:val>
                                        </p:tav>
                                      </p:tavLst>
                                    </p:anim>
                                    <p:anim calcmode="lin" valueType="num">
                                      <p:cBhvr>
                                        <p:cTn id="22" dur="500" fill="hold"/>
                                        <p:tgtEl>
                                          <p:spTgt spid="30731"/>
                                        </p:tgtEl>
                                        <p:attrNameLst>
                                          <p:attrName>ppt_h</p:attrName>
                                        </p:attrNameLst>
                                      </p:cBhvr>
                                      <p:tavLst>
                                        <p:tav tm="100000">
                                          <p:val>
                                            <p:fltVal val="0"/>
                                          </p:val>
                                        </p:tav>
                                        <p:tav>
                                          <p:val>
                                            <p:strVal val="#ppt_h"/>
                                          </p:val>
                                        </p:tav>
                                      </p:tavLst>
                                    </p:anim>
                                    <p:anim calcmode="lin" valueType="num">
                                      <p:cBhvr>
                                        <p:cTn id="23" dur="500" fill="hold"/>
                                        <p:tgtEl>
                                          <p:spTgt spid="30731"/>
                                        </p:tgtEl>
                                        <p:attrNameLst>
                                          <p:attrName>ppt_x</p:attrName>
                                        </p:attrNameLst>
                                      </p:cBhvr>
                                      <p:tavLst>
                                        <p:tav tm="100000">
                                          <p:val>
                                            <p:fltVal val="0.5"/>
                                          </p:val>
                                        </p:tav>
                                        <p:tav>
                                          <p:val>
                                            <p:strVal val="#ppt_x"/>
                                          </p:val>
                                        </p:tav>
                                      </p:tavLst>
                                    </p:anim>
                                    <p:anim calcmode="lin" valueType="num">
                                      <p:cBhvr>
                                        <p:cTn id="24" dur="500" fill="hold"/>
                                        <p:tgtEl>
                                          <p:spTgt spid="30731"/>
                                        </p:tgtEl>
                                        <p:attrNameLst>
                                          <p:attrName>ppt_y</p:attrName>
                                        </p:attrNameLst>
                                      </p:cBhvr>
                                      <p:tavLst>
                                        <p:tav tm="100000">
                                          <p:val>
                                            <p:fltVal val="0.5"/>
                                          </p:val>
                                        </p:tav>
                                        <p:tav>
                                          <p:val>
                                            <p:strVal val="#ppt_y"/>
                                          </p:val>
                                        </p:tav>
                                      </p:tavLst>
                                    </p:anim>
                                  </p:childTnLst>
                                </p:cTn>
                              </p:par>
                            </p:childTnLst>
                          </p:cTn>
                        </p:par>
                        <p:par>
                          <p:cTn id="25" fill="hold" nodeType="afterGroup">
                            <p:stCondLst>
                              <p:cond delay="1500"/>
                            </p:stCondLst>
                            <p:childTnLst>
                              <p:par>
                                <p:cTn id="26" presetID="23" presetClass="entr" presetSubtype="528" fill="hold" nodeType="afterEffect">
                                  <p:stCondLst>
                                    <p:cond delay="0"/>
                                  </p:stCondLst>
                                  <p:childTnLst>
                                    <p:set>
                                      <p:cBhvr>
                                        <p:cTn id="27" dur="1" fill="hold">
                                          <p:stCondLst>
                                            <p:cond delay="0"/>
                                          </p:stCondLst>
                                        </p:cTn>
                                        <p:tgtEl>
                                          <p:spTgt spid="30732"/>
                                        </p:tgtEl>
                                        <p:attrNameLst>
                                          <p:attrName>style.visibility</p:attrName>
                                        </p:attrNameLst>
                                      </p:cBhvr>
                                      <p:to>
                                        <p:strVal val="visible"/>
                                      </p:to>
                                    </p:set>
                                    <p:anim calcmode="lin" valueType="num">
                                      <p:cBhvr>
                                        <p:cTn id="28" dur="500" fill="hold"/>
                                        <p:tgtEl>
                                          <p:spTgt spid="30732"/>
                                        </p:tgtEl>
                                        <p:attrNameLst>
                                          <p:attrName>ppt_w</p:attrName>
                                        </p:attrNameLst>
                                      </p:cBhvr>
                                      <p:tavLst>
                                        <p:tav tm="100000">
                                          <p:val>
                                            <p:fltVal val="0"/>
                                          </p:val>
                                        </p:tav>
                                        <p:tav>
                                          <p:val>
                                            <p:strVal val="#ppt_w"/>
                                          </p:val>
                                        </p:tav>
                                      </p:tavLst>
                                    </p:anim>
                                    <p:anim calcmode="lin" valueType="num">
                                      <p:cBhvr>
                                        <p:cTn id="29" dur="500" fill="hold"/>
                                        <p:tgtEl>
                                          <p:spTgt spid="30732"/>
                                        </p:tgtEl>
                                        <p:attrNameLst>
                                          <p:attrName>ppt_h</p:attrName>
                                        </p:attrNameLst>
                                      </p:cBhvr>
                                      <p:tavLst>
                                        <p:tav tm="100000">
                                          <p:val>
                                            <p:fltVal val="0"/>
                                          </p:val>
                                        </p:tav>
                                        <p:tav>
                                          <p:val>
                                            <p:strVal val="#ppt_h"/>
                                          </p:val>
                                        </p:tav>
                                      </p:tavLst>
                                    </p:anim>
                                    <p:anim calcmode="lin" valueType="num">
                                      <p:cBhvr>
                                        <p:cTn id="30" dur="500" fill="hold"/>
                                        <p:tgtEl>
                                          <p:spTgt spid="30732"/>
                                        </p:tgtEl>
                                        <p:attrNameLst>
                                          <p:attrName>ppt_x</p:attrName>
                                        </p:attrNameLst>
                                      </p:cBhvr>
                                      <p:tavLst>
                                        <p:tav tm="100000">
                                          <p:val>
                                            <p:fltVal val="0.5"/>
                                          </p:val>
                                        </p:tav>
                                        <p:tav>
                                          <p:val>
                                            <p:strVal val="#ppt_x"/>
                                          </p:val>
                                        </p:tav>
                                      </p:tavLst>
                                    </p:anim>
                                    <p:anim calcmode="lin" valueType="num">
                                      <p:cBhvr>
                                        <p:cTn id="31" dur="500" fill="hold"/>
                                        <p:tgtEl>
                                          <p:spTgt spid="30732"/>
                                        </p:tgtEl>
                                        <p:attrNameLst>
                                          <p:attrName>ppt_y</p:attrName>
                                        </p:attrNameLst>
                                      </p:cBhvr>
                                      <p:tavLst>
                                        <p:tav tm="100000">
                                          <p:val>
                                            <p:fltVal val="0.5"/>
                                          </p:val>
                                        </p:tav>
                                        <p:tav>
                                          <p:val>
                                            <p:strVal val="#ppt_y"/>
                                          </p:val>
                                        </p:tav>
                                      </p:tavLst>
                                    </p:anim>
                                  </p:childTnLst>
                                </p:cTn>
                              </p:par>
                            </p:childTnLst>
                          </p:cTn>
                        </p:par>
                        <p:par>
                          <p:cTn id="32" fill="hold" nodeType="afterGroup">
                            <p:stCondLst>
                              <p:cond delay="2000"/>
                            </p:stCondLst>
                            <p:childTnLst>
                              <p:par>
                                <p:cTn id="33" presetID="10" presetClass="entr" fill="hold" nodeType="afterEffect">
                                  <p:stCondLst>
                                    <p:cond delay="0"/>
                                  </p:stCondLst>
                                  <p:childTnLst>
                                    <p:set>
                                      <p:cBhvr>
                                        <p:cTn id="34" dur="1" fill="hold">
                                          <p:stCondLst>
                                            <p:cond delay="0"/>
                                          </p:stCondLst>
                                        </p:cTn>
                                        <p:tgtEl>
                                          <p:spTgt spid="30721"/>
                                        </p:tgtEl>
                                        <p:attrNameLst>
                                          <p:attrName>style.visibility</p:attrName>
                                        </p:attrNameLst>
                                      </p:cBhvr>
                                      <p:to>
                                        <p:strVal val="visible"/>
                                      </p:to>
                                    </p:set>
                                    <p:animEffect transition="in" filter="fade">
                                      <p:cBhvr>
                                        <p:cTn id="35" dur="1000"/>
                                        <p:tgtEl>
                                          <p:spTgt spid="307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fade">
                                      <p:cBhvr>
                                        <p:cTn id="40" dur="1000"/>
                                        <p:tgtEl>
                                          <p:spTgt spid="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fill="hold" grpId="0" nodeType="clickEffect">
                                  <p:stCondLst>
                                    <p:cond delay="0"/>
                                  </p:stCondLst>
                                  <p:childTnLst>
                                    <p:set>
                                      <p:cBhvr>
                                        <p:cTn id="44" dur="1" fill="hold">
                                          <p:stCondLst>
                                            <p:cond delay="0"/>
                                          </p:stCondLst>
                                        </p:cTn>
                                        <p:tgtEl>
                                          <p:spTgt spid="30742"/>
                                        </p:tgtEl>
                                        <p:attrNameLst>
                                          <p:attrName>style.visibility</p:attrName>
                                        </p:attrNameLst>
                                      </p:cBhvr>
                                      <p:to>
                                        <p:strVal val="visible"/>
                                      </p:to>
                                    </p:set>
                                    <p:animEffect transition="in" filter="fade">
                                      <p:cBhvr>
                                        <p:cTn id="45" dur="1000"/>
                                        <p:tgtEl>
                                          <p:spTgt spid="30742"/>
                                        </p:tgtEl>
                                      </p:cBhvr>
                                    </p:animEffect>
                                  </p:childTnLst>
                                </p:cTn>
                              </p:par>
                            </p:childTnLst>
                          </p:cTn>
                        </p:par>
                        <p:par>
                          <p:cTn id="46" fill="hold" nodeType="afterGroup">
                            <p:stCondLst>
                              <p:cond delay="0"/>
                            </p:stCondLst>
                            <p:childTnLst>
                              <p:par>
                                <p:cTn id="47" presetID="10" presetClass="entr" fill="hold" nodeType="afterEffect">
                                  <p:stCondLst>
                                    <p:cond delay="0"/>
                                  </p:stCondLst>
                                  <p:childTnLst>
                                    <p:set>
                                      <p:cBhvr>
                                        <p:cTn id="48" dur="1" fill="hold">
                                          <p:stCondLst>
                                            <p:cond delay="0"/>
                                          </p:stCondLst>
                                        </p:cTn>
                                        <p:tgtEl>
                                          <p:spTgt spid="30750"/>
                                        </p:tgtEl>
                                        <p:attrNameLst>
                                          <p:attrName>style.visibility</p:attrName>
                                        </p:attrNameLst>
                                      </p:cBhvr>
                                      <p:to>
                                        <p:strVal val="visible"/>
                                      </p:to>
                                    </p:set>
                                    <p:animEffect transition="in" filter="fade">
                                      <p:cBhvr>
                                        <p:cTn id="49" dur="1000"/>
                                        <p:tgtEl>
                                          <p:spTgt spid="3075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xit" fill="hold" nodeType="clickEffect">
                                  <p:stCondLst>
                                    <p:cond delay="0"/>
                                  </p:stCondLst>
                                  <p:childTnLst>
                                    <p:animEffect transition="out" filter="fade">
                                      <p:cBhvr>
                                        <p:cTn id="53" dur="1000"/>
                                        <p:tgtEl>
                                          <p:spTgt spid="30750"/>
                                        </p:tgtEl>
                                      </p:cBhvr>
                                    </p:animEffect>
                                    <p:set>
                                      <p:cBhvr>
                                        <p:cTn id="54" dur="1" fill="hold">
                                          <p:stCondLst>
                                            <p:cond delay="0"/>
                                          </p:stCondLst>
                                        </p:cTn>
                                        <p:tgtEl>
                                          <p:spTgt spid="30750"/>
                                        </p:tgtEl>
                                        <p:attrNameLst>
                                          <p:attrName>style.visibility</p:attrName>
                                        </p:attrNameLst>
                                      </p:cBhvr>
                                      <p:to>
                                        <p:strVal val="hidden"/>
                                      </p:to>
                                    </p:set>
                                  </p:childTnLst>
                                </p:cTn>
                              </p:par>
                            </p:childTnLst>
                          </p:cTn>
                        </p:par>
                        <p:par>
                          <p:cTn id="55" fill="hold" nodeType="afterGroup">
                            <p:stCondLst>
                              <p:cond delay="0"/>
                            </p:stCondLst>
                            <p:childTnLst>
                              <p:par>
                                <p:cTn id="56" presetID="10" presetClass="entr" fill="hold" nodeType="afterEffect">
                                  <p:stCondLst>
                                    <p:cond delay="0"/>
                                  </p:stCondLst>
                                  <p:childTnLst>
                                    <p:set>
                                      <p:cBhvr>
                                        <p:cTn id="57" dur="1" fill="hold">
                                          <p:stCondLst>
                                            <p:cond delay="0"/>
                                          </p:stCondLst>
                                        </p:cTn>
                                        <p:tgtEl>
                                          <p:spTgt spid="30749"/>
                                        </p:tgtEl>
                                        <p:attrNameLst>
                                          <p:attrName>style.visibility</p:attrName>
                                        </p:attrNameLst>
                                      </p:cBhvr>
                                      <p:to>
                                        <p:strVal val="visible"/>
                                      </p:to>
                                    </p:set>
                                    <p:animEffect transition="in" filter="fade">
                                      <p:cBhvr>
                                        <p:cTn id="58" dur="1000"/>
                                        <p:tgtEl>
                                          <p:spTgt spid="30749"/>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ntr" fill="hold" nodeType="clickEffect">
                                  <p:stCondLst>
                                    <p:cond delay="0"/>
                                  </p:stCondLst>
                                  <p:childTnLst>
                                    <p:set>
                                      <p:cBhvr>
                                        <p:cTn id="62" dur="1" fill="hold">
                                          <p:stCondLst>
                                            <p:cond delay="0"/>
                                          </p:stCondLst>
                                        </p:cTn>
                                        <p:tgtEl>
                                          <p:spTgt spid="30745"/>
                                        </p:tgtEl>
                                        <p:attrNameLst>
                                          <p:attrName>style.visibility</p:attrName>
                                        </p:attrNameLst>
                                      </p:cBhvr>
                                      <p:to>
                                        <p:strVal val="visible"/>
                                      </p:to>
                                    </p:set>
                                    <p:animEffect transition="in" filter="fade">
                                      <p:cBhvr>
                                        <p:cTn id="63" dur="1000"/>
                                        <p:tgtEl>
                                          <p:spTgt spid="30745"/>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fill="hold" nodeType="clickEffect">
                                  <p:stCondLst>
                                    <p:cond delay="0"/>
                                  </p:stCondLst>
                                  <p:childTnLst>
                                    <p:set>
                                      <p:cBhvr>
                                        <p:cTn id="67" dur="1" fill="hold">
                                          <p:stCondLst>
                                            <p:cond delay="0"/>
                                          </p:stCondLst>
                                        </p:cTn>
                                        <p:tgtEl>
                                          <p:spTgt spid="30748"/>
                                        </p:tgtEl>
                                        <p:attrNameLst>
                                          <p:attrName>style.visibility</p:attrName>
                                        </p:attrNameLst>
                                      </p:cBhvr>
                                      <p:to>
                                        <p:strVal val="visible"/>
                                      </p:to>
                                    </p:set>
                                    <p:animEffect transition="in" filter="fade">
                                      <p:cBhvr>
                                        <p:cTn id="68" dur="1000"/>
                                        <p:tgtEl>
                                          <p:spTgt spid="30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2"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551578" y="609600"/>
            <a:ext cx="3592422" cy="5489340"/>
          </a:xfrm>
        </p:spPr>
        <p:txBody>
          <a:bodyPr/>
          <a:lstStyle/>
          <a:p>
            <a:r>
              <a:rPr lang="ar-JO" b="1" dirty="0">
                <a:latin typeface="Arial" panose="020B0604020202020204" pitchFamily="34" charset="0"/>
                <a:ea typeface="ＭＳ Ｐゴシック" charset="0"/>
                <a:cs typeface="Arial" panose="020B0604020202020204" pitchFamily="34" charset="0"/>
              </a:rPr>
              <a:t>المسيح</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بين</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المنائر</a:t>
            </a:r>
            <a:br>
              <a:rPr lang="en-US" b="1" dirty="0">
                <a:latin typeface="Arial" charset="0"/>
                <a:ea typeface="ＭＳ Ｐゴシック" charset="0"/>
              </a:rPr>
            </a:br>
            <a:r>
              <a:rPr lang="en-US" b="1" dirty="0">
                <a:latin typeface="Arial" charset="0"/>
                <a:ea typeface="ＭＳ Ｐゴシック" charset="0"/>
              </a:rPr>
              <a:t>(</a:t>
            </a:r>
            <a:r>
              <a:rPr lang="ar-JO" b="1" dirty="0">
                <a:latin typeface="Arial" panose="020B0604020202020204" pitchFamily="34" charset="0"/>
                <a:ea typeface="ＭＳ Ｐゴシック" charset="0"/>
                <a:cs typeface="Arial" panose="020B0604020202020204" pitchFamily="34" charset="0"/>
              </a:rPr>
              <a:t>1: 12- 16</a:t>
            </a:r>
            <a:r>
              <a:rPr lang="en-US" b="1" dirty="0">
                <a:latin typeface="Arial" charset="0"/>
                <a:ea typeface="ＭＳ Ｐゴシック" charset="0"/>
              </a:rPr>
              <a:t>)</a:t>
            </a:r>
          </a:p>
        </p:txBody>
      </p:sp>
      <p:pic>
        <p:nvPicPr>
          <p:cNvPr id="97283" name="Picture 1" descr="03 Christ Amidst theLampst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3695" y="-926086"/>
            <a:ext cx="5845273" cy="77840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983738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32841"/>
            <a:ext cx="9144000" cy="4238233"/>
          </a:xfrm>
          <a:prstGeom prst="rect">
            <a:avLst/>
          </a:prstGeom>
        </p:spPr>
      </p:pic>
      <p:sp>
        <p:nvSpPr>
          <p:cNvPr id="2" name="Title 1"/>
          <p:cNvSpPr>
            <a:spLocks noGrp="1"/>
          </p:cNvSpPr>
          <p:nvPr>
            <p:ph type="title"/>
          </p:nvPr>
        </p:nvSpPr>
        <p:spPr>
          <a:xfrm>
            <a:off x="0" y="24218"/>
            <a:ext cx="9144000" cy="1143000"/>
          </a:xfrm>
        </p:spPr>
        <p:txBody>
          <a:bodyPr/>
          <a:lstStyle/>
          <a:p>
            <a:pPr>
              <a:defRPr/>
            </a:pPr>
            <a:r>
              <a:rPr lang="ar-JO" sz="4000" b="1" dirty="0">
                <a:solidFill>
                  <a:schemeClr val="tx1"/>
                </a:solidFill>
                <a:effectLst>
                  <a:glow rad="266700">
                    <a:schemeClr val="bg1">
                      <a:alpha val="75000"/>
                    </a:schemeClr>
                  </a:glow>
                </a:effectLst>
              </a:rPr>
              <a:t>مدرسة المجتمع الدولية</a:t>
            </a:r>
            <a:br>
              <a:rPr lang="en-US" sz="4000" b="1" dirty="0">
                <a:solidFill>
                  <a:schemeClr val="tx1"/>
                </a:solidFill>
                <a:effectLst>
                  <a:glow rad="266700">
                    <a:schemeClr val="bg1">
                      <a:alpha val="75000"/>
                    </a:schemeClr>
                  </a:glow>
                </a:effectLst>
              </a:rPr>
            </a:br>
            <a:r>
              <a:rPr lang="en-US" sz="4000" b="1" dirty="0">
                <a:solidFill>
                  <a:schemeClr val="tx1"/>
                </a:solidFill>
                <a:effectLst>
                  <a:glow rad="266700">
                    <a:schemeClr val="bg1">
                      <a:alpha val="75000"/>
                    </a:schemeClr>
                  </a:glow>
                </a:effectLst>
              </a:rPr>
              <a:t>(</a:t>
            </a:r>
            <a:r>
              <a:rPr lang="ar-JO" sz="4000" b="1" dirty="0">
                <a:solidFill>
                  <a:schemeClr val="tx1"/>
                </a:solidFill>
                <a:effectLst>
                  <a:glow rad="266700">
                    <a:schemeClr val="bg1">
                      <a:alpha val="75000"/>
                    </a:schemeClr>
                  </a:glow>
                </a:effectLst>
              </a:rPr>
              <a:t>تأسست 1993</a:t>
            </a:r>
            <a:r>
              <a:rPr lang="en-US" sz="4000" b="1" dirty="0">
                <a:solidFill>
                  <a:schemeClr val="tx1"/>
                </a:solidFill>
                <a:effectLst>
                  <a:glow rad="266700">
                    <a:schemeClr val="bg1">
                      <a:alpha val="75000"/>
                    </a:schemeClr>
                  </a:glow>
                </a:effectLst>
              </a:rPr>
              <a:t>)</a:t>
            </a:r>
          </a:p>
        </p:txBody>
      </p:sp>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482127"/>
            <a:ext cx="9144000" cy="2403257"/>
          </a:xfrm>
          <a:prstGeom prst="rect">
            <a:avLst/>
          </a:prstGeom>
        </p:spPr>
      </p:pic>
      <p:pic>
        <p:nvPicPr>
          <p:cNvPr id="7" name="Picture 6"/>
          <p:cNvPicPr>
            <a:picLocks noChangeAspect="1"/>
          </p:cNvPicPr>
          <p:nvPr/>
        </p:nvPicPr>
        <p:blipFill>
          <a:blip r:embed="rId4"/>
          <a:stretch>
            <a:fillRect/>
          </a:stretch>
        </p:blipFill>
        <p:spPr>
          <a:xfrm>
            <a:off x="179512" y="2348880"/>
            <a:ext cx="3277344" cy="2190242"/>
          </a:xfrm>
          <a:prstGeom prst="rect">
            <a:avLst/>
          </a:prstGeom>
          <a:ln w="76200" cmpd="sng">
            <a:solidFill>
              <a:schemeClr val="bg1">
                <a:lumMod val="75000"/>
              </a:schemeClr>
            </a:solidFill>
          </a:ln>
        </p:spPr>
      </p:pic>
    </p:spTree>
    <p:extLst>
      <p:ext uri="{BB962C8B-B14F-4D97-AF65-F5344CB8AC3E}">
        <p14:creationId xmlns:p14="http://schemas.microsoft.com/office/powerpoint/2010/main" val="3171039729"/>
      </p:ext>
    </p:extLst>
  </p:cSld>
  <p:clrMapOvr>
    <a:masterClrMapping/>
  </p:clrMapOvr>
  <p:transition spd="slow"/>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7282" name="Rectangle 2"/>
          <p:cNvSpPr>
            <a:spLocks noGrp="1" noChangeArrowheads="1"/>
          </p:cNvSpPr>
          <p:nvPr>
            <p:ph type="ctrTitle"/>
          </p:nvPr>
        </p:nvSpPr>
        <p:spPr>
          <a:xfrm>
            <a:off x="0" y="3453758"/>
            <a:ext cx="3603868" cy="2050012"/>
          </a:xfrm>
        </p:spPr>
        <p:txBody>
          <a:bodyPr/>
          <a:lstStyle/>
          <a:p>
            <a:r>
              <a:rPr lang="ar-JO" sz="2400" b="1" dirty="0">
                <a:solidFill>
                  <a:srgbClr val="FFFF00"/>
                </a:solidFill>
                <a:effectLst>
                  <a:glow rad="215900">
                    <a:schemeClr val="tx1"/>
                  </a:glow>
                </a:effectLst>
                <a:latin typeface="Arial" panose="020B0604020202020204" pitchFamily="34" charset="0"/>
                <a:ea typeface="ＭＳ Ｐゴシック" charset="0"/>
                <a:cs typeface="Arial" panose="020B0604020202020204" pitchFamily="34" charset="0"/>
              </a:rPr>
              <a:t>الملك - الديان</a:t>
            </a:r>
            <a:r>
              <a:rPr lang="ar-SA" sz="2400" b="1" dirty="0">
                <a:effectLst>
                  <a:glow rad="215900">
                    <a:schemeClr val="tx1"/>
                  </a:glow>
                </a:effectLst>
                <a:latin typeface="Arial" panose="020B0604020202020204" pitchFamily="34" charset="0"/>
                <a:ea typeface="ＭＳ Ｐゴシック" charset="0"/>
                <a:cs typeface="Arial" panose="020B0604020202020204" pitchFamily="34" charset="0"/>
              </a:rPr>
              <a:t>: </a:t>
            </a:r>
            <a:br>
              <a:rPr lang="ar-JO" sz="2400" b="1" dirty="0">
                <a:effectLst>
                  <a:glow rad="215900">
                    <a:schemeClr val="tx1"/>
                  </a:glow>
                </a:effectLst>
                <a:latin typeface="Arial" panose="020B0604020202020204" pitchFamily="34" charset="0"/>
                <a:ea typeface="ＭＳ Ｐゴシック" charset="0"/>
                <a:cs typeface="Arial" panose="020B0604020202020204" pitchFamily="34" charset="0"/>
              </a:rPr>
            </a:br>
            <a:r>
              <a:rPr lang="ar-SA" sz="2400" b="1" dirty="0">
                <a:effectLst>
                  <a:glow rad="215900">
                    <a:schemeClr val="tx1"/>
                  </a:glow>
                </a:effectLst>
                <a:latin typeface="Arial" panose="020B0604020202020204" pitchFamily="34" charset="0"/>
                <a:ea typeface="ＭＳ Ｐゴシック" charset="0"/>
                <a:cs typeface="Arial" panose="020B0604020202020204" pitchFamily="34" charset="0"/>
              </a:rPr>
              <a:t>" مُتَسَرْبِلًا بِثَوْبٍ إِلَى ٱلرِّجْلَيْنِ، وَمُتَمَنْطِقًا عِنْدَ ثَدْيَيْهِ </a:t>
            </a:r>
            <a:br>
              <a:rPr lang="ar-JO" sz="2400" b="1" dirty="0">
                <a:effectLst>
                  <a:glow rad="215900">
                    <a:schemeClr val="tx1"/>
                  </a:glow>
                </a:effectLst>
                <a:latin typeface="Arial" panose="020B0604020202020204" pitchFamily="34" charset="0"/>
                <a:ea typeface="ＭＳ Ｐゴシック" charset="0"/>
                <a:cs typeface="Arial" panose="020B0604020202020204" pitchFamily="34" charset="0"/>
              </a:rPr>
            </a:br>
            <a:r>
              <a:rPr lang="ar-SA" sz="2400" b="1" dirty="0">
                <a:effectLst>
                  <a:glow rad="215900">
                    <a:schemeClr val="tx1"/>
                  </a:glow>
                </a:effectLst>
                <a:latin typeface="Arial" panose="020B0604020202020204" pitchFamily="34" charset="0"/>
                <a:ea typeface="ＭＳ Ｐゴシック" charset="0"/>
                <a:cs typeface="Arial" panose="020B0604020202020204" pitchFamily="34" charset="0"/>
              </a:rPr>
              <a:t>بِمِنْطَقَةٍ مِنْ ذَهَبٍ." </a:t>
            </a:r>
            <a:br>
              <a:rPr lang="ar-JO" sz="2400" b="1" dirty="0">
                <a:effectLst>
                  <a:glow rad="215900">
                    <a:schemeClr val="tx1"/>
                  </a:glow>
                </a:effectLst>
                <a:latin typeface="Arial" panose="020B0604020202020204" pitchFamily="34" charset="0"/>
                <a:ea typeface="ＭＳ Ｐゴシック" charset="0"/>
                <a:cs typeface="Arial" panose="020B0604020202020204" pitchFamily="34" charset="0"/>
              </a:rPr>
            </a:br>
            <a:r>
              <a:rPr lang="ar-SA" sz="2400" b="1" dirty="0">
                <a:effectLst>
                  <a:glow rad="215900">
                    <a:schemeClr val="tx1"/>
                  </a:glow>
                </a:effectLst>
                <a:latin typeface="Arial" panose="020B0604020202020204" pitchFamily="34" charset="0"/>
                <a:ea typeface="ＭＳ Ｐゴシック" charset="0"/>
                <a:cs typeface="Arial" panose="020B0604020202020204" pitchFamily="34" charset="0"/>
              </a:rPr>
              <a:t>(1: 13)</a:t>
            </a:r>
            <a:endParaRPr lang="en-US" sz="2400" b="1" dirty="0">
              <a:effectLst>
                <a:glow rad="2159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5264686" y="316511"/>
            <a:ext cx="3879314" cy="2050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الأبدية</a:t>
            </a:r>
            <a:r>
              <a:rPr kumimoji="0" lang="ar-SA"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 وَأَمَّا رَأْسُهُ وَشَعْرُهُ فَأَبْيَضَانِ كَٱلصُّوفِ ٱلْأَبْيَضِ."</a:t>
            </a:r>
            <a:endParaRPr kumimoji="0" lang="ar-JO"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(1: 14 أ؛ راجع " ٱلْقَدِيمُ ٱلْأَيَّامِ." دا 7: 9؛ 13، 22).</a:t>
            </a:r>
            <a:endParaRPr kumimoji="0" lang="en-US"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155359"/>
            <a:ext cx="4027214" cy="1820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العلم الكلي ودينونة الأبرار</a:t>
            </a:r>
            <a:r>
              <a:rPr kumimoji="0" lang="ar-SA"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a:t>
            </a:r>
            <a:endParaRPr kumimoji="0" lang="ar-JO"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"عيناه كلهيب نار"</a:t>
            </a:r>
            <a:endParaRPr kumimoji="0" lang="ar-JO"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(1: 14 ب؛ راجع رؤ 19: 12؛ </a:t>
            </a:r>
            <a:endParaRPr kumimoji="0" lang="ar-JO"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عب 4: 12).</a:t>
            </a:r>
            <a:endParaRPr kumimoji="0" lang="en-US"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7"/>
          <p:cNvSpPr txBox="1">
            <a:spLocks noChangeArrowheads="1"/>
          </p:cNvSpPr>
          <p:nvPr/>
        </p:nvSpPr>
        <p:spPr bwMode="auto">
          <a:xfrm>
            <a:off x="8424890" y="20638"/>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344</a:t>
            </a:r>
          </a:p>
        </p:txBody>
      </p:sp>
      <p:sp>
        <p:nvSpPr>
          <p:cNvPr id="8" name="Rectangle 2"/>
          <p:cNvSpPr txBox="1">
            <a:spLocks noChangeArrowheads="1"/>
          </p:cNvSpPr>
          <p:nvPr/>
        </p:nvSpPr>
        <p:spPr bwMode="auto">
          <a:xfrm>
            <a:off x="5355597" y="4551849"/>
            <a:ext cx="3603868" cy="1820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الدينونة</a:t>
            </a:r>
            <a:r>
              <a:rPr kumimoji="0" lang="ar-SA"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 وَرِجْلَاهُ شِبْهُ ٱلنُّحَاسِ ٱلنَّقِيِّ، كَأَنَّهُمَا مَحْمِيَّتَانِ فِي أَتُونٍ." 1: 15 أ؛ راجع رؤ 9: 12؛ </a:t>
            </a:r>
            <a:endParaRPr kumimoji="0" lang="ar-JO"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عب 4: 12). </a:t>
            </a:r>
            <a:endParaRPr kumimoji="0" lang="en-US" sz="24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1139777" y="6372214"/>
            <a:ext cx="7980383" cy="4857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 وارن ويرسبي </a:t>
            </a:r>
            <a:r>
              <a:rPr kumimoji="0" lang="ar-JO" sz="1800" b="1" i="1"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الكتاب المقدس المفسر </a:t>
            </a:r>
            <a:endParaRPr kumimoji="0" lang="en-US" sz="1800" b="1" i="1"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200263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8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2" grpId="0"/>
      <p:bldP spid="5" grpId="0"/>
      <p:bldP spid="6" grpId="0"/>
      <p:bldP spid="8"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222588" y="34185"/>
            <a:ext cx="3921412" cy="2422824"/>
          </a:xfrm>
        </p:spPr>
        <p:txBody>
          <a:bodyPr/>
          <a:lstStyle/>
          <a:p>
            <a:r>
              <a:rPr lang="ar-JO" b="1" dirty="0">
                <a:latin typeface="Arial" panose="020B0604020202020204" pitchFamily="34" charset="0"/>
                <a:ea typeface="ＭＳ Ｐゴシック" charset="0"/>
                <a:cs typeface="Arial" panose="020B0604020202020204" pitchFamily="34" charset="0"/>
              </a:rPr>
              <a:t>"... </a:t>
            </a:r>
            <a:r>
              <a:rPr lang="ar-JO" b="1" dirty="0">
                <a:solidFill>
                  <a:srgbClr val="FFFF00"/>
                </a:solidFill>
                <a:latin typeface="Arial" panose="020B0604020202020204" pitchFamily="34" charset="0"/>
                <a:ea typeface="ＭＳ Ｐゴシック" charset="0"/>
                <a:cs typeface="Arial" panose="020B0604020202020204" pitchFamily="34" charset="0"/>
              </a:rPr>
              <a:t>صوت</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مياهٍ كثيرة"</a:t>
            </a:r>
            <a:br>
              <a:rPr lang="en-US" b="1" dirty="0">
                <a:latin typeface="Arial" charset="0"/>
                <a:ea typeface="ＭＳ Ｐゴシック" charset="0"/>
              </a:rPr>
            </a:br>
            <a:r>
              <a:rPr lang="ar-JO" sz="3600" b="1" dirty="0">
                <a:latin typeface="Arial" charset="0"/>
                <a:ea typeface="ＭＳ Ｐゴシック" charset="0"/>
              </a:rPr>
              <a:t>(1: 15 ب).</a:t>
            </a:r>
            <a:endParaRPr lang="en-US" sz="3600" b="1" dirty="0">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0" y="-1"/>
            <a:ext cx="5222588" cy="6970827"/>
          </a:xfrm>
          <a:prstGeom prst="rect">
            <a:avLst/>
          </a:prstGeom>
        </p:spPr>
      </p:pic>
      <p:sp>
        <p:nvSpPr>
          <p:cNvPr id="5" name="Rectangle 2"/>
          <p:cNvSpPr txBox="1">
            <a:spLocks noChangeArrowheads="1"/>
          </p:cNvSpPr>
          <p:nvPr/>
        </p:nvSpPr>
        <p:spPr bwMode="auto">
          <a:xfrm>
            <a:off x="5222588" y="2631852"/>
            <a:ext cx="3921412" cy="37571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4400" b="1">
                <a:solidFill>
                  <a:schemeClr val="bg1"/>
                </a:solidFill>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يجمع المسيح كل</a:t>
            </a:r>
            <a:endPar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"تيارات الرؤيا" معًا</a:t>
            </a:r>
            <a:endPar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وهو "</a:t>
            </a:r>
            <a:r>
              <a:rPr kumimoji="0" lang="ar-SA"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كلمة الآب الأخيرة</a:t>
            </a: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للإنسان.</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(عب 1: 1- 3).</a:t>
            </a:r>
            <a:endPar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إنه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يتحدث </a:t>
            </a:r>
            <a:r>
              <a:rPr kumimoji="0" lang="ar-SA"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بقوة وسلطان</a:t>
            </a:r>
            <a:endPar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ويجب أن يُسمع</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(ويرسبي).</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47895625"/>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t="4246"/>
          <a:stretch/>
        </p:blipFill>
        <p:spPr>
          <a:xfrm>
            <a:off x="0" y="-1"/>
            <a:ext cx="9144000" cy="6566789"/>
          </a:xfrm>
          <a:prstGeom prst="rect">
            <a:avLst/>
          </a:prstGeom>
        </p:spPr>
      </p:pic>
      <p:sp>
        <p:nvSpPr>
          <p:cNvPr id="97282" name="Rectangle 2"/>
          <p:cNvSpPr>
            <a:spLocks noGrp="1" noChangeArrowheads="1"/>
          </p:cNvSpPr>
          <p:nvPr>
            <p:ph type="ctrTitle"/>
          </p:nvPr>
        </p:nvSpPr>
        <p:spPr>
          <a:xfrm>
            <a:off x="103773" y="720027"/>
            <a:ext cx="3128834" cy="4835525"/>
          </a:xfrm>
        </p:spPr>
        <p:txBody>
          <a:bodyPr/>
          <a:lstStyle/>
          <a:p>
            <a:r>
              <a:rPr lang="ar-JO" sz="4800" b="1" dirty="0">
                <a:effectLst>
                  <a:glow rad="215900">
                    <a:schemeClr val="tx1"/>
                  </a:glow>
                </a:effectLst>
                <a:latin typeface="Arial" panose="020B0604020202020204" pitchFamily="34" charset="0"/>
                <a:ea typeface="ＭＳ Ｐゴシック" charset="0"/>
                <a:cs typeface="Arial" panose="020B0604020202020204" pitchFamily="34" charset="0"/>
              </a:rPr>
              <a:t>"</a:t>
            </a:r>
            <a:r>
              <a:rPr lang="ar-JO" sz="4800" b="1" dirty="0">
                <a:solidFill>
                  <a:srgbClr val="FFFF00"/>
                </a:solidFill>
                <a:effectLst>
                  <a:glow rad="215900">
                    <a:schemeClr val="tx1"/>
                  </a:glow>
                </a:effectLst>
                <a:latin typeface="Arial" panose="020B0604020202020204" pitchFamily="34" charset="0"/>
                <a:ea typeface="ＭＳ Ｐゴシック" charset="0"/>
                <a:cs typeface="Arial" panose="020B0604020202020204" pitchFamily="34" charset="0"/>
              </a:rPr>
              <a:t>سيف</a:t>
            </a:r>
            <a:r>
              <a:rPr lang="ar-JO" sz="4800" b="1" dirty="0">
                <a:effectLst>
                  <a:glow rad="215900">
                    <a:schemeClr val="tx1"/>
                  </a:glow>
                </a:effectLst>
                <a:latin typeface="Arial" panose="020B0604020202020204" pitchFamily="34" charset="0"/>
                <a:ea typeface="ＭＳ Ｐゴシック" charset="0"/>
                <a:cs typeface="Arial" panose="020B0604020202020204" pitchFamily="34" charset="0"/>
              </a:rPr>
              <a:t>... يخرج من فمهِ"</a:t>
            </a:r>
            <a:br>
              <a:rPr lang="ar-JO" sz="4800" b="1" dirty="0">
                <a:effectLst>
                  <a:glow rad="215900">
                    <a:schemeClr val="tx1"/>
                  </a:glow>
                </a:effectLst>
                <a:latin typeface="Arial" panose="020B0604020202020204" pitchFamily="34" charset="0"/>
                <a:ea typeface="ＭＳ Ｐゴシック" charset="0"/>
                <a:cs typeface="Arial" panose="020B0604020202020204" pitchFamily="34" charset="0"/>
              </a:rPr>
            </a:br>
            <a:r>
              <a:rPr lang="ar-JO" sz="4000" b="1" dirty="0">
                <a:effectLst>
                  <a:glow rad="215900">
                    <a:schemeClr val="tx1"/>
                  </a:glow>
                </a:effectLst>
                <a:latin typeface="Arial" panose="020B0604020202020204" pitchFamily="34" charset="0"/>
                <a:ea typeface="ＭＳ Ｐゴシック" charset="0"/>
                <a:cs typeface="Arial" panose="020B0604020202020204" pitchFamily="34" charset="0"/>
              </a:rPr>
              <a:t>(1: 16)</a:t>
            </a:r>
            <a:endParaRPr lang="en-US" sz="4000" b="1" dirty="0">
              <a:effectLst>
                <a:glow rad="2159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5394972" y="759085"/>
            <a:ext cx="3749028" cy="60989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215900">
                    <a:schemeClr val="tx1"/>
                  </a:glow>
                </a:effectLst>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a:t>
            </a:r>
            <a:r>
              <a:rPr kumimoji="0" lang="ar-SA" sz="3600" b="1" i="0"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كلمة الله حيّة </a:t>
            </a:r>
            <a:endParaRPr kumimoji="0" lang="ar-JO" sz="3600" b="1" i="0"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(عب 4: 12؛ أف 6: 17).</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هو يحارب أعدائهِ باستخدام كلمتهِ </a:t>
            </a:r>
            <a:endParaRPr kumimoji="0" lang="ar-JO" sz="36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(رؤ 2: 16؛ 19: 19- 21)</a:t>
            </a:r>
            <a:r>
              <a:rPr kumimoji="0" lang="ar-SA" sz="36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(ويرسبي).</a:t>
            </a:r>
          </a:p>
        </p:txBody>
      </p:sp>
    </p:spTree>
    <p:extLst>
      <p:ext uri="{BB962C8B-B14F-4D97-AF65-F5344CB8AC3E}">
        <p14:creationId xmlns:p14="http://schemas.microsoft.com/office/powerpoint/2010/main" val="260133023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2D002D"/>
            </a:gs>
            <a:gs pos="100000">
              <a:schemeClr val="tx1"/>
            </a:gs>
          </a:gsLst>
          <a:lin ang="360000" scaled="0"/>
          <a:tileRect/>
        </a:gradFill>
        <a:effectLst/>
      </p:bgPr>
    </p:bg>
    <p:spTree>
      <p:nvGrpSpPr>
        <p:cNvPr id="1" name=""/>
        <p:cNvGrpSpPr/>
        <p:nvPr/>
      </p:nvGrpSpPr>
      <p:grpSpPr>
        <a:xfrm>
          <a:off x="0" y="0"/>
          <a:ext cx="0" cy="0"/>
          <a:chOff x="0" y="0"/>
          <a:chExt cx="0" cy="0"/>
        </a:xfrm>
      </p:grpSpPr>
      <p:sp>
        <p:nvSpPr>
          <p:cNvPr id="760835" name="Rectangle 2"/>
          <p:cNvSpPr>
            <a:spLocks noGrp="1" noChangeArrowheads="1"/>
          </p:cNvSpPr>
          <p:nvPr>
            <p:ph type="ctrTitle"/>
          </p:nvPr>
        </p:nvSpPr>
        <p:spPr>
          <a:xfrm>
            <a:off x="0" y="57720"/>
            <a:ext cx="9144000" cy="548351"/>
          </a:xfrm>
        </p:spPr>
        <p:txBody>
          <a:bodyPr/>
          <a:lstStyle/>
          <a:p>
            <a:r>
              <a:rPr lang="ar-JO" sz="3200" dirty="0">
                <a:latin typeface="Arial" charset="0"/>
                <a:ea typeface="ＭＳ Ｐゴシック" charset="0"/>
              </a:rPr>
              <a:t>توازي العهد القديم مع يسوع في رؤيا 1: 12- 16</a:t>
            </a:r>
            <a:endParaRPr lang="en-US" sz="3200" dirty="0">
              <a:latin typeface="Arial" charset="0"/>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344</a:t>
            </a:r>
          </a:p>
        </p:txBody>
      </p:sp>
      <p:graphicFrame>
        <p:nvGraphicFramePr>
          <p:cNvPr id="2" name="Table 1"/>
          <p:cNvGraphicFramePr>
            <a:graphicFrameLocks noGrp="1"/>
          </p:cNvGraphicFramePr>
          <p:nvPr>
            <p:extLst>
              <p:ext uri="{D42A27DB-BD31-4B8C-83A1-F6EECF244321}">
                <p14:modId xmlns:p14="http://schemas.microsoft.com/office/powerpoint/2010/main" val="4132525172"/>
              </p:ext>
            </p:extLst>
          </p:nvPr>
        </p:nvGraphicFramePr>
        <p:xfrm>
          <a:off x="0" y="646629"/>
          <a:ext cx="9144000" cy="6189196"/>
        </p:xfrm>
        <a:graphic>
          <a:graphicData uri="http://schemas.openxmlformats.org/drawingml/2006/table">
            <a:tbl>
              <a:tblPr firstRow="1" bandRow="1">
                <a:tableStyleId>{F5AB1C69-6EDB-4FF4-983F-18BD219EF322}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49936">
                <a:tc>
                  <a:txBody>
                    <a:bodyPr/>
                    <a:lstStyle/>
                    <a:p>
                      <a:pPr algn="ctr"/>
                      <a:r>
                        <a:rPr lang="ar-JO" b="1" dirty="0">
                          <a:solidFill>
                            <a:schemeClr val="bg1"/>
                          </a:solidFill>
                          <a:latin typeface="Arial"/>
                          <a:cs typeface="Arial"/>
                        </a:rPr>
                        <a:t>رؤيا 1: 12- 16</a:t>
                      </a:r>
                      <a:endParaRPr lang="en-US" b="1" dirty="0">
                        <a:solidFill>
                          <a:schemeClr val="bg1"/>
                        </a:solidFill>
                        <a:latin typeface="Arial"/>
                        <a:cs typeface="Arial"/>
                      </a:endParaRPr>
                    </a:p>
                  </a:txBody>
                  <a:tcPr anchor="ctr">
                    <a:solidFill>
                      <a:srgbClr val="660066"/>
                    </a:solidFill>
                  </a:tcPr>
                </a:tc>
                <a:tc>
                  <a:txBody>
                    <a:bodyPr/>
                    <a:lstStyle/>
                    <a:p>
                      <a:pPr algn="ctr"/>
                      <a:r>
                        <a:rPr lang="ar-JO" b="1" dirty="0">
                          <a:solidFill>
                            <a:schemeClr val="bg1"/>
                          </a:solidFill>
                          <a:latin typeface="Arial"/>
                          <a:cs typeface="Arial"/>
                        </a:rPr>
                        <a:t>حزقيال 1: 24- 28</a:t>
                      </a:r>
                      <a:endParaRPr lang="hu-HU" b="1" dirty="0">
                        <a:solidFill>
                          <a:schemeClr val="bg1"/>
                        </a:solidFill>
                        <a:latin typeface="Arial"/>
                        <a:cs typeface="Arial"/>
                      </a:endParaRPr>
                    </a:p>
                  </a:txBody>
                  <a:tcPr anchor="ctr">
                    <a:solidFill>
                      <a:srgbClr val="660066"/>
                    </a:solidFill>
                  </a:tcPr>
                </a:tc>
                <a:tc>
                  <a:txBody>
                    <a:bodyPr/>
                    <a:lstStyle/>
                    <a:p>
                      <a:pPr algn="ctr"/>
                      <a:r>
                        <a:rPr lang="ar-JO" b="1" dirty="0">
                          <a:solidFill>
                            <a:schemeClr val="bg1"/>
                          </a:solidFill>
                          <a:latin typeface="Arial"/>
                          <a:cs typeface="Arial"/>
                        </a:rPr>
                        <a:t>دانيال 10: 5- 6</a:t>
                      </a:r>
                      <a:endParaRPr lang="en-US" b="1" dirty="0">
                        <a:solidFill>
                          <a:schemeClr val="bg1"/>
                        </a:solidFill>
                        <a:latin typeface="Arial"/>
                        <a:cs typeface="Arial"/>
                      </a:endParaRPr>
                    </a:p>
                  </a:txBody>
                  <a:tcPr anchor="ctr">
                    <a:solidFill>
                      <a:srgbClr val="660066"/>
                    </a:solidFill>
                  </a:tcPr>
                </a:tc>
                <a:tc>
                  <a:txBody>
                    <a:bodyPr/>
                    <a:lstStyle/>
                    <a:p>
                      <a:pPr algn="ctr"/>
                      <a:r>
                        <a:rPr lang="ar-JO" b="1" dirty="0">
                          <a:solidFill>
                            <a:schemeClr val="bg1"/>
                          </a:solidFill>
                          <a:latin typeface="Arial"/>
                          <a:cs typeface="Arial"/>
                        </a:rPr>
                        <a:t>دانيال 7: 9- 10</a:t>
                      </a:r>
                      <a:endParaRPr lang="en-US" b="1" dirty="0">
                        <a:solidFill>
                          <a:schemeClr val="bg1"/>
                        </a:solidFill>
                        <a:latin typeface="Arial"/>
                        <a:cs typeface="Arial"/>
                      </a:endParaRPr>
                    </a:p>
                  </a:txBody>
                  <a:tcPr anchor="ctr">
                    <a:solidFill>
                      <a:srgbClr val="660066"/>
                    </a:solidFill>
                  </a:tcPr>
                </a:tc>
                <a:tc>
                  <a:txBody>
                    <a:bodyPr/>
                    <a:lstStyle/>
                    <a:p>
                      <a:pPr algn="ctr"/>
                      <a:r>
                        <a:rPr lang="ar-JO" b="1" dirty="0">
                          <a:solidFill>
                            <a:schemeClr val="bg1"/>
                          </a:solidFill>
                          <a:latin typeface="Arial"/>
                          <a:cs typeface="Arial"/>
                        </a:rPr>
                        <a:t>دانيال 7: 13- 14</a:t>
                      </a:r>
                      <a:endParaRPr lang="en-US" b="1" dirty="0">
                        <a:solidFill>
                          <a:schemeClr val="bg1"/>
                        </a:solidFill>
                        <a:latin typeface="Arial"/>
                        <a:cs typeface="Arial"/>
                      </a:endParaRPr>
                    </a:p>
                  </a:txBody>
                  <a:tcPr anchor="ctr">
                    <a:solidFill>
                      <a:srgbClr val="660066"/>
                    </a:solidFill>
                  </a:tcPr>
                </a:tc>
                <a:extLst>
                  <a:ext uri="{0D108BD9-81ED-4DB2-BD59-A6C34878D82A}">
                    <a16:rowId xmlns:a16="http://schemas.microsoft.com/office/drawing/2014/main" val="10000"/>
                  </a:ext>
                </a:extLst>
              </a:tr>
              <a:tr h="612389">
                <a:tc>
                  <a:txBody>
                    <a:bodyPr/>
                    <a:lstStyle/>
                    <a:p>
                      <a:pPr algn="ctr"/>
                      <a:r>
                        <a:rPr lang="ar-JO" b="1" dirty="0">
                          <a:solidFill>
                            <a:schemeClr val="bg1"/>
                          </a:solidFill>
                          <a:latin typeface="Arial"/>
                          <a:cs typeface="Arial"/>
                        </a:rPr>
                        <a:t>ابن إنسان</a:t>
                      </a:r>
                      <a:endParaRPr lang="en-US" b="1" dirty="0">
                        <a:solidFill>
                          <a:schemeClr val="bg1"/>
                        </a:solidFill>
                        <a:latin typeface="Arial"/>
                        <a:cs typeface="Arial"/>
                      </a:endParaRPr>
                    </a:p>
                  </a:txBody>
                  <a:tcPr anchor="ctr">
                    <a:solidFill>
                      <a:schemeClr val="tx1"/>
                    </a:solidFill>
                  </a:tcPr>
                </a:tc>
                <a:tc>
                  <a:txBody>
                    <a:bodyPr/>
                    <a:lstStyle/>
                    <a:p>
                      <a:pPr algn="ctr"/>
                      <a:r>
                        <a:rPr lang="ar-JO" b="1" dirty="0">
                          <a:solidFill>
                            <a:schemeClr val="bg1"/>
                          </a:solidFill>
                          <a:latin typeface="Arial"/>
                          <a:cs typeface="Arial"/>
                        </a:rPr>
                        <a:t>كمنظر إنسان</a:t>
                      </a:r>
                      <a:endParaRPr lang="en-US" b="1" dirty="0">
                        <a:solidFill>
                          <a:schemeClr val="bg1"/>
                        </a:solidFill>
                        <a:latin typeface="Arial"/>
                        <a:cs typeface="Arial"/>
                      </a:endParaRPr>
                    </a:p>
                  </a:txBody>
                  <a:tcPr anchor="ctr">
                    <a:noFill/>
                  </a:tcPr>
                </a:tc>
                <a:tc>
                  <a:txBody>
                    <a:bodyPr/>
                    <a:lstStyle/>
                    <a:p>
                      <a:pPr algn="ctr"/>
                      <a:r>
                        <a:rPr lang="ar-JO" b="1" dirty="0">
                          <a:solidFill>
                            <a:schemeClr val="bg1"/>
                          </a:solidFill>
                          <a:latin typeface="Arial"/>
                          <a:cs typeface="Arial"/>
                        </a:rPr>
                        <a:t>رجل</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ar-JO" b="1" dirty="0">
                          <a:solidFill>
                            <a:schemeClr val="bg1"/>
                          </a:solidFill>
                          <a:latin typeface="Arial"/>
                          <a:cs typeface="Arial"/>
                        </a:rPr>
                        <a:t>ابن إنسان</a:t>
                      </a:r>
                      <a:endParaRPr lang="en-US" b="1" dirty="0">
                        <a:solidFill>
                          <a:schemeClr val="bg1"/>
                        </a:solidFill>
                        <a:latin typeface="Arial"/>
                        <a:cs typeface="Arial"/>
                      </a:endParaRPr>
                    </a:p>
                  </a:txBody>
                  <a:tcPr anchor="ctr">
                    <a:noFill/>
                  </a:tcPr>
                </a:tc>
                <a:extLst>
                  <a:ext uri="{0D108BD9-81ED-4DB2-BD59-A6C34878D82A}">
                    <a16:rowId xmlns:a16="http://schemas.microsoft.com/office/drawing/2014/main" val="10001"/>
                  </a:ext>
                </a:extLst>
              </a:tr>
              <a:tr h="612389">
                <a:tc>
                  <a:txBody>
                    <a:bodyPr/>
                    <a:lstStyle/>
                    <a:p>
                      <a:pPr algn="ctr"/>
                      <a:r>
                        <a:rPr lang="ar-JO" b="1" dirty="0">
                          <a:solidFill>
                            <a:schemeClr val="bg1"/>
                          </a:solidFill>
                          <a:latin typeface="Arial"/>
                          <a:cs typeface="Arial"/>
                        </a:rPr>
                        <a:t>ثوب</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ar-JO" b="1" dirty="0">
                          <a:solidFill>
                            <a:schemeClr val="bg1"/>
                          </a:solidFill>
                          <a:latin typeface="Arial"/>
                          <a:cs typeface="Arial"/>
                        </a:rPr>
                        <a:t>لابس كتانًا</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2"/>
                  </a:ext>
                </a:extLst>
              </a:tr>
              <a:tr h="612389">
                <a:tc>
                  <a:txBody>
                    <a:bodyPr/>
                    <a:lstStyle/>
                    <a:p>
                      <a:pPr algn="ctr"/>
                      <a:r>
                        <a:rPr lang="ar-JO" b="1" dirty="0">
                          <a:solidFill>
                            <a:schemeClr val="bg1"/>
                          </a:solidFill>
                          <a:latin typeface="Arial"/>
                          <a:cs typeface="Arial"/>
                        </a:rPr>
                        <a:t>مِنطقة من ذهب</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ar-JO" b="1" dirty="0">
                          <a:solidFill>
                            <a:schemeClr val="bg1"/>
                          </a:solidFill>
                          <a:latin typeface="Arial"/>
                          <a:cs typeface="Arial"/>
                        </a:rPr>
                        <a:t>مِنطقة من ذهب</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3"/>
                  </a:ext>
                </a:extLst>
              </a:tr>
              <a:tr h="612389">
                <a:tc>
                  <a:txBody>
                    <a:bodyPr/>
                    <a:lstStyle/>
                    <a:p>
                      <a:pPr algn="ctr"/>
                      <a:r>
                        <a:rPr lang="ar-JO" b="1" dirty="0">
                          <a:solidFill>
                            <a:schemeClr val="bg1"/>
                          </a:solidFill>
                          <a:latin typeface="Arial"/>
                          <a:cs typeface="Arial"/>
                        </a:rPr>
                        <a:t>شعر أبيض</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ar-JO" b="1" dirty="0">
                          <a:solidFill>
                            <a:schemeClr val="bg1"/>
                          </a:solidFill>
                          <a:latin typeface="Arial"/>
                          <a:cs typeface="Arial"/>
                        </a:rPr>
                        <a:t>شعر أبيض</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4"/>
                  </a:ext>
                </a:extLst>
              </a:tr>
              <a:tr h="612389">
                <a:tc>
                  <a:txBody>
                    <a:bodyPr/>
                    <a:lstStyle/>
                    <a:p>
                      <a:pPr algn="ctr"/>
                      <a:r>
                        <a:rPr lang="ar-JO" b="1" dirty="0">
                          <a:solidFill>
                            <a:schemeClr val="bg1"/>
                          </a:solidFill>
                          <a:latin typeface="Arial"/>
                          <a:cs typeface="Arial"/>
                        </a:rPr>
                        <a:t>عينان كلهيب نار</a:t>
                      </a:r>
                      <a:endParaRPr lang="en-US" b="1" dirty="0">
                        <a:solidFill>
                          <a:schemeClr val="bg1"/>
                        </a:solidFill>
                        <a:latin typeface="Arial"/>
                        <a:cs typeface="Arial"/>
                      </a:endParaRPr>
                    </a:p>
                  </a:txBody>
                  <a:tcPr anchor="ctr">
                    <a:solidFill>
                      <a:schemeClr val="tx1"/>
                    </a:solidFill>
                  </a:tcPr>
                </a:tc>
                <a:tc>
                  <a:txBody>
                    <a:bodyPr/>
                    <a:lstStyle/>
                    <a:p>
                      <a:pPr algn="ctr"/>
                      <a:r>
                        <a:rPr lang="ar-JO" b="1" dirty="0">
                          <a:solidFill>
                            <a:schemeClr val="bg1"/>
                          </a:solidFill>
                          <a:latin typeface="Arial"/>
                          <a:cs typeface="Arial"/>
                        </a:rPr>
                        <a:t>نار</a:t>
                      </a:r>
                      <a:endParaRPr lang="en-US" b="1" dirty="0">
                        <a:solidFill>
                          <a:schemeClr val="bg1"/>
                        </a:solidFill>
                        <a:latin typeface="Arial"/>
                        <a:cs typeface="Arial"/>
                      </a:endParaRPr>
                    </a:p>
                  </a:txBody>
                  <a:tcPr anchor="ctr">
                    <a:noFill/>
                  </a:tcPr>
                </a:tc>
                <a:tc>
                  <a:txBody>
                    <a:bodyPr/>
                    <a:lstStyle/>
                    <a:p>
                      <a:pPr algn="ctr"/>
                      <a:r>
                        <a:rPr lang="ar-JO" b="1" dirty="0">
                          <a:solidFill>
                            <a:schemeClr val="bg1"/>
                          </a:solidFill>
                          <a:latin typeface="Arial"/>
                          <a:cs typeface="Arial"/>
                        </a:rPr>
                        <a:t>عيناه كمصباحي نار</a:t>
                      </a:r>
                      <a:endParaRPr lang="en-US" b="1" dirty="0">
                        <a:solidFill>
                          <a:schemeClr val="bg1"/>
                        </a:solidFill>
                        <a:latin typeface="Arial"/>
                        <a:cs typeface="Arial"/>
                      </a:endParaRPr>
                    </a:p>
                  </a:txBody>
                  <a:tcPr anchor="ctr">
                    <a:noFill/>
                  </a:tcPr>
                </a:tc>
                <a:tc>
                  <a:txBody>
                    <a:bodyPr/>
                    <a:lstStyle/>
                    <a:p>
                      <a:pPr algn="ctr"/>
                      <a:r>
                        <a:rPr lang="ar-JO" b="1" dirty="0">
                          <a:solidFill>
                            <a:schemeClr val="bg1"/>
                          </a:solidFill>
                          <a:latin typeface="Arial"/>
                          <a:cs typeface="Arial"/>
                        </a:rPr>
                        <a:t>نار</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5"/>
                  </a:ext>
                </a:extLst>
              </a:tr>
              <a:tr h="612389">
                <a:tc>
                  <a:txBody>
                    <a:bodyPr/>
                    <a:lstStyle/>
                    <a:p>
                      <a:pPr algn="ctr"/>
                      <a:r>
                        <a:rPr lang="ar-JO" b="1" dirty="0">
                          <a:solidFill>
                            <a:schemeClr val="bg1"/>
                          </a:solidFill>
                          <a:latin typeface="Arial"/>
                          <a:cs typeface="Arial"/>
                        </a:rPr>
                        <a:t>رجلان شبه النحاس</a:t>
                      </a:r>
                      <a:endParaRPr lang="en-US" b="1" dirty="0">
                        <a:solidFill>
                          <a:schemeClr val="bg1"/>
                        </a:solidFill>
                        <a:latin typeface="Arial"/>
                        <a:cs typeface="Arial"/>
                      </a:endParaRPr>
                    </a:p>
                  </a:txBody>
                  <a:tcPr anchor="ctr">
                    <a:solidFill>
                      <a:schemeClr val="tx1"/>
                    </a:solidFill>
                  </a:tcPr>
                </a:tc>
                <a:tc>
                  <a:txBody>
                    <a:bodyPr/>
                    <a:lstStyle/>
                    <a:p>
                      <a:pPr algn="ctr"/>
                      <a:r>
                        <a:rPr lang="ar-JO" b="1" dirty="0">
                          <a:solidFill>
                            <a:schemeClr val="bg1"/>
                          </a:solidFill>
                          <a:latin typeface="Arial"/>
                          <a:cs typeface="Arial"/>
                        </a:rPr>
                        <a:t>معدن لامع</a:t>
                      </a:r>
                      <a:endParaRPr lang="en-US" b="1" dirty="0">
                        <a:solidFill>
                          <a:schemeClr val="bg1"/>
                        </a:solidFill>
                        <a:latin typeface="Arial"/>
                        <a:cs typeface="Arial"/>
                      </a:endParaRPr>
                    </a:p>
                  </a:txBody>
                  <a:tcPr anchor="ctr">
                    <a:noFill/>
                  </a:tcPr>
                </a:tc>
                <a:tc>
                  <a:txBody>
                    <a:bodyPr/>
                    <a:lstStyle/>
                    <a:p>
                      <a:pPr algn="ctr"/>
                      <a:r>
                        <a:rPr lang="ar-JO" b="1" dirty="0">
                          <a:solidFill>
                            <a:schemeClr val="bg1"/>
                          </a:solidFill>
                          <a:latin typeface="Arial"/>
                          <a:cs typeface="Arial"/>
                        </a:rPr>
                        <a:t>نحاس مصقول</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6"/>
                  </a:ext>
                </a:extLst>
              </a:tr>
              <a:tr h="702796">
                <a:tc>
                  <a:txBody>
                    <a:bodyPr/>
                    <a:lstStyle/>
                    <a:p>
                      <a:pPr algn="ctr">
                        <a:spcAft>
                          <a:spcPts val="0"/>
                        </a:spcAft>
                      </a:pPr>
                      <a:r>
                        <a:rPr lang="ar-JO" b="1" dirty="0">
                          <a:solidFill>
                            <a:schemeClr val="bg1"/>
                          </a:solidFill>
                          <a:effectLst/>
                          <a:latin typeface="Arial"/>
                          <a:cs typeface="Arial"/>
                        </a:rPr>
                        <a:t>صوت كصوت</a:t>
                      </a:r>
                    </a:p>
                    <a:p>
                      <a:pPr algn="ctr">
                        <a:spcAft>
                          <a:spcPts val="0"/>
                        </a:spcAft>
                      </a:pPr>
                      <a:r>
                        <a:rPr lang="ar-JO" b="1" dirty="0">
                          <a:solidFill>
                            <a:schemeClr val="bg1"/>
                          </a:solidFill>
                          <a:effectLst/>
                          <a:latin typeface="Arial"/>
                          <a:cs typeface="Arial"/>
                        </a:rPr>
                        <a:t>مياه كثيرة</a:t>
                      </a:r>
                      <a:endParaRPr lang="en-US" b="1" dirty="0">
                        <a:solidFill>
                          <a:schemeClr val="bg1"/>
                        </a:solidFill>
                        <a:latin typeface="Arial"/>
                        <a:cs typeface="Arial"/>
                      </a:endParaRPr>
                    </a:p>
                  </a:txBody>
                  <a:tcPr anchor="ctr">
                    <a:solidFill>
                      <a:schemeClr val="tx1"/>
                    </a:solidFill>
                  </a:tcPr>
                </a:tc>
                <a:tc>
                  <a:txBody>
                    <a:bodyPr/>
                    <a:lstStyle/>
                    <a:p>
                      <a:pPr algn="ctr">
                        <a:spcAft>
                          <a:spcPts val="0"/>
                        </a:spcAft>
                      </a:pPr>
                      <a:r>
                        <a:rPr lang="ar-JO" b="1" dirty="0">
                          <a:solidFill>
                            <a:schemeClr val="bg1"/>
                          </a:solidFill>
                          <a:effectLst/>
                          <a:latin typeface="Arial"/>
                          <a:cs typeface="Arial"/>
                        </a:rPr>
                        <a:t>صوت مياه</a:t>
                      </a:r>
                    </a:p>
                    <a:p>
                      <a:pPr algn="ctr">
                        <a:spcAft>
                          <a:spcPts val="0"/>
                        </a:spcAft>
                      </a:pPr>
                      <a:r>
                        <a:rPr lang="ar-JO" b="1" dirty="0">
                          <a:solidFill>
                            <a:schemeClr val="bg1"/>
                          </a:solidFill>
                          <a:effectLst/>
                          <a:latin typeface="Arial"/>
                          <a:cs typeface="Arial"/>
                        </a:rPr>
                        <a:t>كثيرة</a:t>
                      </a:r>
                      <a:endParaRPr lang="en-US" b="1" dirty="0">
                        <a:solidFill>
                          <a:schemeClr val="bg1"/>
                        </a:solidFill>
                        <a:latin typeface="Arial"/>
                        <a:cs typeface="Arial"/>
                      </a:endParaRPr>
                    </a:p>
                  </a:txBody>
                  <a:tcPr anchor="ctr">
                    <a:noFill/>
                  </a:tcPr>
                </a:tc>
                <a:tc>
                  <a:txBody>
                    <a:bodyPr/>
                    <a:lstStyle/>
                    <a:p>
                      <a:pPr algn="ctr">
                        <a:spcAft>
                          <a:spcPts val="0"/>
                        </a:spcAft>
                      </a:pPr>
                      <a:r>
                        <a:rPr lang="ar-JO" b="1" dirty="0">
                          <a:solidFill>
                            <a:schemeClr val="bg1"/>
                          </a:solidFill>
                          <a:effectLst/>
                          <a:latin typeface="Arial"/>
                          <a:cs typeface="Arial"/>
                        </a:rPr>
                        <a:t>صوت جمهور</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7"/>
                  </a:ext>
                </a:extLst>
              </a:tr>
              <a:tr h="612389">
                <a:tc>
                  <a:txBody>
                    <a:bodyPr/>
                    <a:lstStyle/>
                    <a:p>
                      <a:pPr algn="ctr"/>
                      <a:r>
                        <a:rPr lang="ar-JO" b="1" dirty="0">
                          <a:solidFill>
                            <a:schemeClr val="bg1"/>
                          </a:solidFill>
                          <a:latin typeface="Arial"/>
                          <a:cs typeface="Arial"/>
                        </a:rPr>
                        <a:t>كواكب في اليد</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8"/>
                  </a:ext>
                </a:extLst>
              </a:tr>
              <a:tr h="612389">
                <a:tc>
                  <a:txBody>
                    <a:bodyPr/>
                    <a:lstStyle/>
                    <a:p>
                      <a:pPr algn="ctr"/>
                      <a:r>
                        <a:rPr lang="ar-JO" b="1" dirty="0">
                          <a:solidFill>
                            <a:schemeClr val="bg1"/>
                          </a:solidFill>
                          <a:latin typeface="Arial"/>
                          <a:cs typeface="Arial"/>
                        </a:rPr>
                        <a:t>وجه كالشمس</a:t>
                      </a:r>
                      <a:endParaRPr lang="en-US" b="1" dirty="0">
                        <a:solidFill>
                          <a:schemeClr val="bg1"/>
                        </a:solidFill>
                        <a:latin typeface="Arial"/>
                        <a:cs typeface="Arial"/>
                      </a:endParaRPr>
                    </a:p>
                  </a:txBody>
                  <a:tcPr anchor="ctr">
                    <a:solidFill>
                      <a:schemeClr val="tx1"/>
                    </a:solidFill>
                  </a:tcPr>
                </a:tc>
                <a:tc>
                  <a:txBody>
                    <a:bodyPr/>
                    <a:lstStyle/>
                    <a:p>
                      <a:pPr algn="ctr"/>
                      <a:r>
                        <a:rPr lang="ar-JO" b="1" dirty="0">
                          <a:solidFill>
                            <a:schemeClr val="bg1"/>
                          </a:solidFill>
                          <a:latin typeface="Arial"/>
                          <a:cs typeface="Arial"/>
                        </a:rPr>
                        <a:t>لمعان</a:t>
                      </a:r>
                      <a:endParaRPr lang="en-US" b="1" dirty="0">
                        <a:solidFill>
                          <a:schemeClr val="bg1"/>
                        </a:solidFill>
                        <a:latin typeface="Arial"/>
                        <a:cs typeface="Arial"/>
                      </a:endParaRPr>
                    </a:p>
                  </a:txBody>
                  <a:tcPr anchor="ctr">
                    <a:noFill/>
                  </a:tcPr>
                </a:tc>
                <a:tc>
                  <a:txBody>
                    <a:bodyPr/>
                    <a:lstStyle/>
                    <a:p>
                      <a:pPr algn="ctr"/>
                      <a:r>
                        <a:rPr lang="ar-JO" b="1" dirty="0">
                          <a:solidFill>
                            <a:schemeClr val="bg1"/>
                          </a:solidFill>
                          <a:latin typeface="Arial"/>
                          <a:cs typeface="Arial"/>
                        </a:rPr>
                        <a:t>كمنظر البرق</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dirty="0">
                          <a:solidFill>
                            <a:schemeClr val="bg1"/>
                          </a:solidFill>
                          <a:latin typeface="Arial"/>
                          <a:cs typeface="Arial"/>
                        </a:rPr>
                      </a:br>
                      <a:endParaRPr lang="en-US" b="1" dirty="0">
                        <a:solidFill>
                          <a:schemeClr val="bg1"/>
                        </a:solidFill>
                        <a:latin typeface="Arial"/>
                        <a:cs typeface="Arial"/>
                      </a:endParaRPr>
                    </a:p>
                  </a:txBody>
                  <a:tcPr anchor="ctr">
                    <a:noFill/>
                  </a:tcPr>
                </a:tc>
                <a:extLst>
                  <a:ext uri="{0D108BD9-81ED-4DB2-BD59-A6C34878D82A}">
                    <a16:rowId xmlns:a16="http://schemas.microsoft.com/office/drawing/2014/main" val="10009"/>
                  </a:ext>
                </a:extLst>
              </a:tr>
            </a:tbl>
          </a:graphicData>
        </a:graphic>
      </p:graphicFrame>
      <p:sp>
        <p:nvSpPr>
          <p:cNvPr id="7" name="Rectangle 2"/>
          <p:cNvSpPr txBox="1">
            <a:spLocks noChangeArrowheads="1"/>
          </p:cNvSpPr>
          <p:nvPr/>
        </p:nvSpPr>
        <p:spPr bwMode="auto">
          <a:xfrm>
            <a:off x="6772935" y="5724494"/>
            <a:ext cx="2236845" cy="99569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sz="1800" b="1" i="1" dirty="0">
                <a:solidFill>
                  <a:srgbClr val="FFFFFF"/>
                </a:solidFill>
                <a:latin typeface="Arial" charset="0"/>
                <a:ea typeface="ＭＳ Ｐゴシック" charset="0"/>
              </a:rPr>
              <a:t>Vern Poythress at www.frame-poythress.org</a:t>
            </a:r>
          </a:p>
        </p:txBody>
      </p:sp>
    </p:spTree>
    <p:extLst>
      <p:ext uri="{BB962C8B-B14F-4D97-AF65-F5344CB8AC3E}">
        <p14:creationId xmlns:p14="http://schemas.microsoft.com/office/powerpoint/2010/main" val="3283923036"/>
      </p:ext>
    </p:extLst>
  </p:cSld>
  <p:clrMapOvr>
    <a:overrideClrMapping bg1="lt1" tx1="dk1" bg2="lt2" tx2="dk2" accent1="accent1" accent2="accent2" accent3="accent3" accent4="accent4" accent5="accent5" accent6="accent6" hlink="hlink" folHlink="folHlink"/>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14272" y="-85613"/>
            <a:ext cx="9187567" cy="6957882"/>
          </a:xfrm>
          <a:prstGeom prst="rect">
            <a:avLst/>
          </a:prstGeom>
        </p:spPr>
      </p:pic>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
        <p:nvSpPr>
          <p:cNvPr id="760835" name="Rectangle 2"/>
          <p:cNvSpPr>
            <a:spLocks noGrp="1" noChangeArrowheads="1"/>
          </p:cNvSpPr>
          <p:nvPr>
            <p:ph type="ctrTitle"/>
          </p:nvPr>
        </p:nvSpPr>
        <p:spPr>
          <a:xfrm>
            <a:off x="242607" y="513684"/>
            <a:ext cx="8705174" cy="3493338"/>
          </a:xfrm>
          <a:noFill/>
          <a:ln>
            <a:noFill/>
          </a:ln>
        </p:spPr>
        <p:txBody>
          <a:bodyPr vert="horz" wrap="square" lIns="91440" tIns="45720" rIns="91440" bIns="45720" numCol="1" anchor="ctr" anchorCtr="0" compatLnSpc="1">
            <a:prstTxWarp prst="textNoShape">
              <a:avLst/>
            </a:prstTxWarp>
          </a:bodyPr>
          <a:lstStyle/>
          <a:p>
            <a:r>
              <a:rPr lang="ar-SA" sz="3600" b="1" dirty="0">
                <a:effectLst>
                  <a:glow rad="190500">
                    <a:schemeClr val="tx1"/>
                  </a:glow>
                </a:effectLst>
                <a:latin typeface="Arial" charset="0"/>
                <a:ea typeface="ＭＳ Ｐゴシック" charset="0"/>
              </a:rPr>
              <a:t>رؤيا ١ : ١٧-١٨</a:t>
            </a:r>
            <a:br>
              <a:rPr lang="ar-SA" sz="3600" b="1" dirty="0">
                <a:effectLst>
                  <a:glow rad="190500">
                    <a:schemeClr val="tx1"/>
                  </a:glow>
                </a:effectLst>
                <a:latin typeface="Arial" charset="0"/>
                <a:ea typeface="ＭＳ Ｐゴシック" charset="0"/>
              </a:rPr>
            </a:br>
            <a:br>
              <a:rPr lang="en-US" sz="3600" b="1" dirty="0">
                <a:effectLst>
                  <a:glow rad="190500">
                    <a:schemeClr val="tx1"/>
                  </a:glow>
                </a:effectLst>
                <a:latin typeface="Arial" charset="0"/>
                <a:ea typeface="ＭＳ Ｐゴシック" charset="0"/>
              </a:rPr>
            </a:br>
            <a:r>
              <a:rPr lang="ar-SA" sz="3600" b="1" dirty="0">
                <a:effectLst>
                  <a:glow rad="190500">
                    <a:schemeClr val="tx1"/>
                  </a:glow>
                </a:effectLst>
                <a:latin typeface="Arial" charset="0"/>
                <a:ea typeface="ＭＳ Ｐゴシック" charset="0"/>
              </a:rPr>
              <a:t> فَلَمَّا رَأَيْتُهُ سَقَطْتُ عِنْدَ رِجْلَيْهِ كَمَيِّتٍ، فَوَضَعَ يَدَهُ الْيُمْنَى عَلَيَّ قَائِلاً لِي: «لاَ تَخَفْ، أَنَا هُوَ الأَوَّلُ وَالآخِرُ، ١٨ وَالْحَيُّ. وَكُنْتُ مَيْتاً وَهَا أَنَا حَيٌّ إِلَى أَبَدِ الآبِدِينَ. آمِينَ. وَلِي مَفَاتِيحُ الْهَاوِيَةِ وَالْمَوْتِ. </a:t>
            </a:r>
          </a:p>
        </p:txBody>
      </p:sp>
    </p:spTree>
    <p:extLst>
      <p:ext uri="{BB962C8B-B14F-4D97-AF65-F5344CB8AC3E}">
        <p14:creationId xmlns:p14="http://schemas.microsoft.com/office/powerpoint/2010/main" val="2150622171"/>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684213" y="2625725"/>
            <a:ext cx="7991475" cy="2556727"/>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30000" noProof="0">
                <a:ln>
                  <a:noFill/>
                </a:ln>
                <a:solidFill>
                  <a:srgbClr val="000000"/>
                </a:solidFill>
                <a:effectLst/>
                <a:uLnTx/>
                <a:uFillTx/>
                <a:latin typeface="Comic Sans MS" charset="0"/>
                <a:ea typeface="ＭＳ Ｐゴシック" charset="0"/>
              </a:rPr>
              <a:t>١٧</a:t>
            </a:r>
            <a:r>
              <a:rPr kumimoji="0" lang="ar-SA" sz="3200" b="0" i="0" u="none" strike="noStrike" kern="1200" cap="none" spc="0" normalizeH="0" baseline="3000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فَلَمَّا رَأَيْتُهُ سَقَطْتُ عِنْدَ رِجْلَيْهِ كَمَيِّتٍ، فَوَضَعَ يَدَهُ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ٱلْيُمْنَى</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عَلَيَّ قَائِلًا لِي: «لَا تَخَفْ، أَنَا هُوَ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ٱلْأَوَّلُ</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وَٱلْآخِرُ</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a:ln>
                  <a:noFill/>
                </a:ln>
                <a:solidFill>
                  <a:srgbClr val="FFFFFF"/>
                </a:solidFill>
                <a:effectLst/>
                <a:uLnTx/>
                <a:uFillTx/>
                <a:latin typeface="Comic Sans MS" charset="0"/>
                <a:ea typeface="ＭＳ Ｐゴシック" charset="0"/>
              </a:rPr>
              <a:t>١٨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وَٱلْحَيُّ</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وَكُنْتُ مَيْتًا، وَهَا أَنَا حَيٌّ إِلَى أَبَدِ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ٱلْآبِدِينَ</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آمِينَ. وَلِي مَفَاتِيحُ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ٱلْهَاوِيَةِ</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وَٱلْمَوْتِ</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a:ln>
                  <a:noFill/>
                </a:ln>
                <a:solidFill>
                  <a:srgbClr val="FFFFFF"/>
                </a:solidFill>
                <a:effectLst/>
                <a:uLnTx/>
                <a:uFillTx/>
                <a:latin typeface="Comic Sans MS" charset="0"/>
                <a:ea typeface="ＭＳ Ｐゴシック" charset="0"/>
              </a:rPr>
              <a:t>١٩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فَٱكْتُبْ</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مَا رَأَيْتَ</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وَمَا هُوَ </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ك</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َائِنٌ</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وَمَا هُوَ </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عَتِيدٌ أَنْ يَكُونَ بَعْدَ هَذَا</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رؤيا ١: ١٧-١٩</a:t>
            </a:r>
            <a:endParaRPr kumimoji="0" lang="en-US" sz="3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64931" name="Text Box 2"/>
          <p:cNvSpPr txBox="1">
            <a:spLocks noChangeArrowheads="1"/>
          </p:cNvSpPr>
          <p:nvPr/>
        </p:nvSpPr>
        <p:spPr bwMode="auto">
          <a:xfrm>
            <a:off x="395288" y="152400"/>
            <a:ext cx="7475123" cy="1938992"/>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4800" b="0" i="0" u="none" strike="noStrike" kern="1200" cap="none" spc="0" normalizeH="0" baseline="0" noProof="0">
                <a:ln>
                  <a:noFill/>
                </a:ln>
                <a:solidFill>
                  <a:srgbClr val="FFFFFF"/>
                </a:solidFill>
                <a:effectLst/>
                <a:uLnTx/>
                <a:uFillTx/>
                <a:latin typeface="Arial" charset="0"/>
                <a:ea typeface="ＭＳ Ｐゴシック" charset="0"/>
                <a:cs typeface="Arial" charset="0"/>
              </a:rPr>
              <a:t>4 مبادئ تفسيرية 
</a:t>
            </a: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53987" name="Text Box 3"/>
          <p:cNvSpPr txBox="1">
            <a:spLocks noChangeArrowheads="1"/>
          </p:cNvSpPr>
          <p:nvPr/>
        </p:nvSpPr>
        <p:spPr bwMode="auto">
          <a:xfrm>
            <a:off x="912386" y="1421036"/>
            <a:ext cx="5601575" cy="1079399"/>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استخدام سفر الرؤيا كمخطط الوحي المُلهم
</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sp>
        <p:nvSpPr>
          <p:cNvPr id="553993" name="Text Box 9"/>
          <p:cNvSpPr txBox="1">
            <a:spLocks noChangeArrowheads="1"/>
          </p:cNvSpPr>
          <p:nvPr/>
        </p:nvSpPr>
        <p:spPr bwMode="auto">
          <a:xfrm>
            <a:off x="912386" y="6002338"/>
            <a:ext cx="1836029"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رأيت</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4" name="Text Box 10"/>
          <p:cNvSpPr txBox="1">
            <a:spLocks noChangeArrowheads="1"/>
          </p:cNvSpPr>
          <p:nvPr/>
        </p:nvSpPr>
        <p:spPr bwMode="auto">
          <a:xfrm>
            <a:off x="3744571" y="5940119"/>
            <a:ext cx="859229"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كائن</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5" name="Text Box 11"/>
          <p:cNvSpPr txBox="1">
            <a:spLocks noChangeArrowheads="1"/>
          </p:cNvSpPr>
          <p:nvPr/>
        </p:nvSpPr>
        <p:spPr bwMode="auto">
          <a:xfrm>
            <a:off x="5651501" y="5786894"/>
            <a:ext cx="3024188"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عتيد ان يكون بعد هذا</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704039" cy="461665"/>
          </a:xfrm>
          <a:prstGeom prst="rect">
            <a:avLst/>
          </a:prstGeom>
          <a:solidFill>
            <a:schemeClr val="tx1"/>
          </a:solidFill>
          <a:ln>
            <a:noFill/>
          </a:ln>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٣٣٠</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418727" y="1041400"/>
            <a:ext cx="7451683" cy="552624"/>
          </a:xfrm>
        </p:spPr>
        <p:txBody>
          <a:bodyPr/>
          <a:lstStyle/>
          <a:p>
            <a:pPr algn="r"/>
            <a:r>
              <a:rPr lang="ar-SA" sz="3200" b="1" i="1" kern="1200" dirty="0">
                <a:solidFill>
                  <a:srgbClr val="FFFFFF"/>
                </a:solidFill>
                <a:effectLst>
                  <a:glow rad="292100">
                    <a:srgbClr val="000000">
                      <a:alpha val="75000"/>
                    </a:srgbClr>
                  </a:glow>
                </a:effectLst>
                <a:ea typeface="+mn-ea"/>
              </a:rPr>
              <a:t>المبدأ رقم 4:
</a:t>
            </a:r>
            <a:endParaRPr lang="en-US" dirty="0"/>
          </a:p>
        </p:txBody>
      </p:sp>
    </p:spTree>
    <p:extLst>
      <p:ext uri="{BB962C8B-B14F-4D97-AF65-F5344CB8AC3E}">
        <p14:creationId xmlns:p14="http://schemas.microsoft.com/office/powerpoint/2010/main" val="962539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115718" y="2790032"/>
            <a:ext cx="6985001" cy="1366837"/>
          </a:xfrm>
          <a:solidFill>
            <a:srgbClr val="000000"/>
          </a:solidFill>
        </p:spPr>
        <p:txBody>
          <a:bodyPr anchor="b"/>
          <a:lstStyle/>
          <a:p>
            <a:r>
              <a:rPr lang="ar-JO" sz="11500" dirty="0">
                <a:latin typeface="Arial" charset="0"/>
                <a:ea typeface="ＭＳ Ｐゴシック" charset="0"/>
              </a:rPr>
              <a:t>رؤيا يوحنا</a:t>
            </a:r>
          </a:p>
        </p:txBody>
      </p:sp>
      <p:graphicFrame>
        <p:nvGraphicFramePr>
          <p:cNvPr id="9" name="Table 8"/>
          <p:cNvGraphicFramePr>
            <a:graphicFrameLocks noGrp="1"/>
          </p:cNvGraphicFramePr>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في أحداث النهاية </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الإصحاحات </a:t>
                      </a:r>
                      <a:r>
                        <a:rPr kumimoji="0" lang="en-US" sz="1800" b="1" i="0" u="none" strike="noStrike" cap="none" normalizeH="0" baseline="0" dirty="0">
                          <a:ln>
                            <a:noFill/>
                          </a:ln>
                          <a:solidFill>
                            <a:schemeClr val="tx1"/>
                          </a:solidFill>
                          <a:effectLst/>
                          <a:latin typeface="Arial" charset="0"/>
                          <a:ea typeface="ＭＳ Ｐゴシック" charset="0"/>
                          <a:cs typeface="Arial"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الإصحاحات</a:t>
                      </a:r>
                      <a:r>
                        <a:rPr kumimoji="0" lang="en-US" sz="1800" b="1" i="0" u="none" strike="noStrike" cap="none" normalizeH="0" baseline="0" dirty="0">
                          <a:ln>
                            <a:noFill/>
                          </a:ln>
                          <a:solidFill>
                            <a:schemeClr val="tx1"/>
                          </a:solidFill>
                          <a:effectLst/>
                          <a:latin typeface="Arial" charset="0"/>
                          <a:ea typeface="ＭＳ Ｐゴシック" charset="0"/>
                          <a:cs typeface="Arial" charset="0"/>
                        </a:rPr>
                        <a:t> </a:t>
                      </a:r>
                      <a:r>
                        <a:rPr kumimoji="0" lang="ar-JO" sz="1800" b="1" i="0" u="none" strike="noStrike" cap="none" normalizeH="0" baseline="0" dirty="0">
                          <a:ln>
                            <a:noFill/>
                          </a:ln>
                          <a:solidFill>
                            <a:schemeClr val="tx1"/>
                          </a:solidFill>
                          <a:effectLst/>
                          <a:latin typeface="Arial" charset="0"/>
                          <a:ea typeface="ＭＳ Ｐゴシック" charset="0"/>
                          <a:cs typeface="Arial" charset="0"/>
                        </a:rPr>
                        <a:t> 2-3</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الإصحاحات 4-22</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(1: 19 أ)</a:t>
                      </a:r>
                      <a:endParaRPr kumimoji="0" lang="en-US" sz="18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endParaRPr kumimoji="0" lang="en-US" altLang="ja-JP" sz="18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(1: 19 ب)</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ماضي</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حاضر</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مستقبل</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a:ln>
                            <a:noFill/>
                          </a:ln>
                          <a:solidFill>
                            <a:schemeClr val="tx1"/>
                          </a:solidFill>
                          <a:effectLst/>
                          <a:latin typeface="Arial" charset="0"/>
                          <a:ea typeface="ＭＳ Ｐゴシック" charset="0"/>
                          <a:cs typeface="Arial"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a:ln>
                            <a:noFill/>
                          </a:ln>
                          <a:solidFill>
                            <a:schemeClr val="tx1"/>
                          </a:solidFill>
                          <a:effectLst/>
                          <a:latin typeface="Arial" charset="0"/>
                          <a:ea typeface="ＭＳ Ｐゴシック" charset="0"/>
                          <a:cs typeface="Arial" charset="0"/>
                        </a:rPr>
                        <a:t>المسيح</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كشف</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على الأرض</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إلى السماء على الأرض</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الواجبات</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أفسس</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برغامس</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ثياتيرا</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ساردس</a:t>
                      </a:r>
                      <a:endParaRPr kumimoji="0" lang="ar-JO" sz="18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ＭＳ Ｐゴシック" charset="0"/>
                          <a:cs typeface="Arial"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324م</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03293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6350"/>
            <a:ext cx="9144000" cy="1980793"/>
          </a:xfrm>
        </p:spPr>
        <p:txBody>
          <a:bodyPr/>
          <a:lstStyle/>
          <a:p>
            <a:r>
              <a:rPr lang="en-US" sz="4000" b="1" dirty="0">
                <a:solidFill>
                  <a:schemeClr val="bg1"/>
                </a:solidFill>
                <a:effectLst>
                  <a:glow rad="152400">
                    <a:schemeClr val="tx1"/>
                  </a:glow>
                </a:effectLst>
                <a:latin typeface="Arial"/>
                <a:cs typeface="Arial"/>
              </a:rPr>
              <a:t>(1:20 </a:t>
            </a:r>
            <a:r>
              <a:rPr lang="en-US" sz="3200" b="1" dirty="0">
                <a:solidFill>
                  <a:schemeClr val="bg1"/>
                </a:solidFill>
                <a:effectLst>
                  <a:glow rad="152400">
                    <a:schemeClr val="tx1"/>
                  </a:glow>
                </a:effectLst>
                <a:latin typeface="Arial"/>
                <a:cs typeface="Arial"/>
              </a:rPr>
              <a:t>NLT</a:t>
            </a:r>
            <a:r>
              <a:rPr lang="en-US" sz="4000" b="1" dirty="0">
                <a:solidFill>
                  <a:schemeClr val="bg1"/>
                </a:solidFill>
                <a:effectLst>
                  <a:glow rad="152400">
                    <a:schemeClr val="tx1"/>
                  </a:glow>
                </a:effectLst>
                <a:latin typeface="Arial"/>
                <a:cs typeface="Arial"/>
              </a:rPr>
              <a:t>) </a:t>
            </a:r>
            <a:r>
              <a:rPr lang="ar-JO" sz="4000" b="1" dirty="0">
                <a:solidFill>
                  <a:schemeClr val="bg1"/>
                </a:solidFill>
                <a:effectLst>
                  <a:glow rad="152400">
                    <a:schemeClr val="tx1"/>
                  </a:glow>
                </a:effectLst>
                <a:latin typeface="Arial"/>
                <a:cs typeface="Arial"/>
              </a:rPr>
              <a:t>ما هي السبع نجمات، وما هي السبع منارات؟</a:t>
            </a:r>
            <a:endParaRPr lang="en-US" sz="4000" b="1" dirty="0">
              <a:solidFill>
                <a:schemeClr val="bg1"/>
              </a:solidFill>
              <a:effectLst>
                <a:glow rad="152400">
                  <a:schemeClr val="tx1"/>
                </a:glow>
              </a:effectLst>
              <a:latin typeface="Arial"/>
              <a:cs typeface="Arial"/>
            </a:endParaRPr>
          </a:p>
        </p:txBody>
      </p:sp>
      <p:pic>
        <p:nvPicPr>
          <p:cNvPr id="4" name="Picture 3"/>
          <p:cNvPicPr>
            <a:picLocks noChangeAspect="1"/>
          </p:cNvPicPr>
          <p:nvPr/>
        </p:nvPicPr>
        <p:blipFill>
          <a:blip r:embed="rId4"/>
          <a:stretch>
            <a:fillRect/>
          </a:stretch>
        </p:blipFill>
        <p:spPr>
          <a:xfrm>
            <a:off x="5030760" y="2070100"/>
            <a:ext cx="4089400" cy="4787900"/>
          </a:xfrm>
          <a:prstGeom prst="rect">
            <a:avLst/>
          </a:prstGeom>
        </p:spPr>
      </p:pic>
      <p:sp>
        <p:nvSpPr>
          <p:cNvPr id="3" name="Title 1"/>
          <p:cNvSpPr txBox="1">
            <a:spLocks/>
          </p:cNvSpPr>
          <p:nvPr/>
        </p:nvSpPr>
        <p:spPr bwMode="auto">
          <a:xfrm>
            <a:off x="1" y="1987143"/>
            <a:ext cx="5458080" cy="45974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9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white"/>
                </a:solidFill>
                <a:effectLst>
                  <a:glow rad="152400">
                    <a:prstClr val="black"/>
                  </a:glow>
                </a:effectLst>
                <a:uLnTx/>
                <a:uFillTx/>
                <a:latin typeface="Arial"/>
                <a:ea typeface="ＭＳ Ｐゴシック" charset="0"/>
                <a:cs typeface="Arial"/>
              </a:rPr>
              <a:t>"</a:t>
            </a:r>
            <a:r>
              <a:rPr kumimoji="0" lang="ar-JO" sz="3200" b="1" i="0"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هذا هو سر النجوم السبعة والتي رأيتها بيدي اليمنى والسبع </a:t>
            </a:r>
            <a:r>
              <a:rPr kumimoji="0" lang="ar-JO" sz="3200" b="1" i="0" u="none" strike="noStrike" kern="1200" cap="none" spc="0" normalizeH="0" baseline="0" noProof="0" dirty="0" err="1">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مناير</a:t>
            </a:r>
            <a:r>
              <a:rPr kumimoji="0" lang="ar-JO" sz="3200" b="1" i="0"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 من ذهب :السبعة نجوم هم الملائكة من الكنائس السبعة , كما ان السبعة </a:t>
            </a:r>
            <a:r>
              <a:rPr kumimoji="0" lang="ar-JO" sz="3200" b="1" i="0" u="none" strike="noStrike" kern="1200" cap="none" spc="0" normalizeH="0" baseline="0" noProof="0" dirty="0" err="1">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مناير</a:t>
            </a:r>
            <a:r>
              <a:rPr kumimoji="0" lang="ar-JO" sz="3200" b="1" i="0"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 هم السبعة كنائس</a:t>
            </a:r>
            <a:r>
              <a:rPr kumimoji="0" lang="en-US" sz="3200" b="1" i="0" u="none" strike="noStrike" kern="1200" cap="none" spc="0" normalizeH="0" baseline="0" noProof="0" dirty="0">
                <a:ln>
                  <a:noFill/>
                </a:ln>
                <a:solidFill>
                  <a:prstClr val="white"/>
                </a:solidFill>
                <a:effectLst>
                  <a:glow rad="152400">
                    <a:prstClr val="black"/>
                  </a:glow>
                </a:effectLst>
                <a:uLnTx/>
                <a:uFillTx/>
                <a:latin typeface="Arial"/>
                <a:ea typeface="ＭＳ Ｐゴシック" charset="0"/>
                <a:cs typeface="Arial"/>
              </a:rPr>
              <a:t>."</a:t>
            </a:r>
          </a:p>
        </p:txBody>
      </p:sp>
    </p:spTree>
    <p:extLst>
      <p:ext uri="{BB962C8B-B14F-4D97-AF65-F5344CB8AC3E}">
        <p14:creationId xmlns:p14="http://schemas.microsoft.com/office/powerpoint/2010/main" val="4201973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p:cNvPicPr>
            <a:picLocks noChangeAspect="1" noChangeArrowheads="1"/>
          </p:cNvPicPr>
          <p:nvPr/>
        </p:nvPicPr>
        <p:blipFill>
          <a:blip r:embed="rId2">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93187" name="Text Box 4"/>
          <p:cNvSpPr txBox="1">
            <a:spLocks noChangeArrowheads="1"/>
          </p:cNvSpPr>
          <p:nvPr/>
        </p:nvSpPr>
        <p:spPr bwMode="auto">
          <a:xfrm>
            <a:off x="84582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rPr>
              <a:t>649</a:t>
            </a:r>
            <a:endParaRPr kumimoji="0" lang="en-US" sz="2400" b="1" i="0"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48485" name="Rectangle 5"/>
          <p:cNvSpPr>
            <a:spLocks noGrp="1" noChangeArrowheads="1"/>
          </p:cNvSpPr>
          <p:nvPr>
            <p:ph type="title" idx="4294967295"/>
          </p:nvPr>
        </p:nvSpPr>
        <p:spPr>
          <a:xfrm>
            <a:off x="0" y="317500"/>
            <a:ext cx="9144000" cy="1003300"/>
          </a:xfrm>
          <a:effectLst>
            <a:outerShdw blurRad="63500" dist="38099" dir="2700000" algn="ctr" rotWithShape="0">
              <a:schemeClr val="bg2">
                <a:alpha val="74998"/>
              </a:schemeClr>
            </a:outerShdw>
          </a:effectLst>
        </p:spPr>
        <p:txBody>
          <a:bodyPr/>
          <a:lstStyle/>
          <a:p>
            <a:pPr rtl="1" eaLnBrk="1" hangingPunct="1">
              <a:defRPr/>
            </a:pPr>
            <a:r>
              <a:rPr lang="ar-JO" sz="4000" dirty="0">
                <a:effectLst/>
                <a:latin typeface="Times New Roman" panose="02020603050405020304" pitchFamily="18" charset="0"/>
                <a:ea typeface="ＭＳ Ｐゴシック" charset="0"/>
                <a:cs typeface="Times New Roman" panose="02020603050405020304" pitchFamily="18" charset="0"/>
              </a:rPr>
              <a:t>سور النار (زك </a:t>
            </a:r>
            <a:r>
              <a:rPr lang="ar-SA" sz="4000" dirty="0">
                <a:effectLst/>
                <a:latin typeface="Times New Roman" panose="02020603050405020304" pitchFamily="18" charset="0"/>
                <a:ea typeface="ＭＳ Ｐゴシック" charset="0"/>
                <a:cs typeface="Times New Roman" panose="02020603050405020304" pitchFamily="18" charset="0"/>
              </a:rPr>
              <a:t>٢: ٤-٥</a:t>
            </a:r>
            <a:r>
              <a:rPr lang="ar-JO" sz="4000" dirty="0">
                <a:effectLst/>
                <a:latin typeface="Times New Roman" panose="02020603050405020304" pitchFamily="18" charset="0"/>
                <a:ea typeface="ＭＳ Ｐゴシック" charset="0"/>
                <a:cs typeface="Times New Roman" panose="02020603050405020304" pitchFamily="18" charset="0"/>
              </a:rPr>
              <a:t>)</a:t>
            </a:r>
            <a:endParaRPr lang="en-US" sz="4000" dirty="0">
              <a:effectLst/>
              <a:latin typeface="Times New Roman" panose="02020603050405020304" pitchFamily="18" charset="0"/>
              <a:ea typeface="ＭＳ Ｐゴシック" charset="0"/>
              <a:cs typeface="Times New Roman" panose="02020603050405020304" pitchFamily="18" charset="0"/>
            </a:endParaRPr>
          </a:p>
        </p:txBody>
      </p:sp>
      <p:sp>
        <p:nvSpPr>
          <p:cNvPr id="5" name="Rectangle 5"/>
          <p:cNvSpPr txBox="1">
            <a:spLocks noChangeArrowheads="1"/>
          </p:cNvSpPr>
          <p:nvPr/>
        </p:nvSpPr>
        <p:spPr bwMode="auto">
          <a:xfrm>
            <a:off x="0" y="4509120"/>
            <a:ext cx="9144000" cy="2348880"/>
          </a:xfrm>
          <a:prstGeom prst="rect">
            <a:avLst/>
          </a:prstGeom>
          <a:noFill/>
          <a:ln w="9525">
            <a:noFill/>
            <a:miter lim="800000"/>
            <a:headEnd/>
            <a:tailEnd/>
          </a:ln>
          <a:effectLst/>
        </p:spPr>
        <p:txBody>
          <a:bodyPr lIns="92075" tIns="46038" rIns="92075" bIns="46038" anchor="ct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CC"/>
                </a:solidFill>
                <a:effectLst>
                  <a:glow rad="165100">
                    <a:srgbClr val="000000"/>
                  </a:glow>
                </a:effectLst>
                <a:uLnTx/>
                <a:uFillTx/>
                <a:latin typeface="Arial"/>
                <a:ea typeface="ＭＳ Ｐゴシック" pitchFamily="24" charset="-128"/>
                <a:cs typeface="Arial"/>
              </a:rPr>
              <a:t>و كلم هذا الغلام قائلاً كالأعراء تسكن أورشليم من كثرة الناس و البهائم فيها و أنا يقول الرب أكون لها سور نار من حولها و أكون مجداً في وسطها</a:t>
            </a:r>
            <a:endParaRPr kumimoji="0" lang="en-US" sz="3600" b="1" i="0" u="none" strike="noStrike" kern="1200" cap="none" spc="0" normalizeH="0" baseline="0" noProof="0" dirty="0">
              <a:ln>
                <a:noFill/>
              </a:ln>
              <a:solidFill>
                <a:srgbClr val="FFFFCC"/>
              </a:solidFill>
              <a:effectLst>
                <a:glow rad="165100">
                  <a:srgbClr val="000000"/>
                </a:glow>
              </a:effectLst>
              <a:uLnTx/>
              <a:uFillTx/>
              <a:latin typeface="Arial" charset="0"/>
              <a:ea typeface="ＭＳ Ｐゴシック"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2"/>
          <p:cNvPicPr>
            <a:picLocks noChangeAspect="1" noChangeArrowheads="1"/>
          </p:cNvPicPr>
          <p:nvPr/>
        </p:nvPicPr>
        <p:blipFill>
          <a:blip r:embed="rId2">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146435" name="Rectangle 3"/>
          <p:cNvSpPr>
            <a:spLocks noGrp="1" noChangeArrowheads="1"/>
          </p:cNvSpPr>
          <p:nvPr>
            <p:ph type="title"/>
          </p:nvPr>
        </p:nvSpPr>
        <p:spPr>
          <a:xfrm>
            <a:off x="-36513" y="381000"/>
            <a:ext cx="9190038" cy="1155700"/>
          </a:xfrm>
          <a:effectLst/>
        </p:spPr>
        <p:txBody>
          <a:bodyPr/>
          <a:lstStyle/>
          <a:p>
            <a:pPr eaLnBrk="1" hangingPunct="1">
              <a:defRPr/>
            </a:pPr>
            <a:r>
              <a:rPr lang="ar-JO" sz="3600" dirty="0">
                <a:effectLst>
                  <a:glow rad="228600">
                    <a:schemeClr val="bg2">
                      <a:alpha val="78000"/>
                    </a:schemeClr>
                  </a:glow>
                  <a:outerShdw blurRad="38100" dist="38100" dir="2700000" algn="tl">
                    <a:srgbClr val="000000"/>
                  </a:outerShdw>
                </a:effectLst>
                <a:latin typeface="Arial" charset="0"/>
                <a:ea typeface="ＭＳ Ｐゴシック" charset="0"/>
                <a:cs typeface="Times New Roman" charset="0"/>
              </a:rPr>
              <a:t>المنارة و شجر الزيتون (زك ٤: ١-١٤)</a:t>
            </a:r>
            <a:endParaRPr lang="en-US" sz="3600" dirty="0">
              <a:effectLst>
                <a:glow rad="228600">
                  <a:schemeClr val="bg2">
                    <a:alpha val="78000"/>
                  </a:schemeClr>
                </a:glow>
                <a:outerShdw blurRad="38100" dist="38100" dir="2700000" algn="tl">
                  <a:srgbClr val="000000"/>
                </a:outerShdw>
              </a:effectLst>
              <a:latin typeface="Arial" charset="0"/>
              <a:ea typeface="ＭＳ Ｐゴシック" charset="0"/>
              <a:cs typeface="Times New Roman" charset="0"/>
            </a:endParaRPr>
          </a:p>
        </p:txBody>
      </p:sp>
      <p:sp>
        <p:nvSpPr>
          <p:cNvPr id="4" name="Rectangle 3"/>
          <p:cNvSpPr txBox="1">
            <a:spLocks noChangeArrowheads="1"/>
          </p:cNvSpPr>
          <p:nvPr/>
        </p:nvSpPr>
        <p:spPr bwMode="auto">
          <a:xfrm>
            <a:off x="150813" y="3212976"/>
            <a:ext cx="8885237" cy="3529137"/>
          </a:xfrm>
          <a:prstGeom prst="rect">
            <a:avLst/>
          </a:prstGeom>
          <a:noFill/>
          <a:ln w="9525">
            <a:noFill/>
            <a:miter lim="800000"/>
            <a:headEnd/>
            <a:tailEnd/>
          </a:ln>
          <a:effectLst/>
        </p:spPr>
        <p:txBody>
          <a:bodyPr lIns="92075" tIns="46038" rIns="92075" bIns="46038" anchor="ct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a:ea typeface="ＭＳ Ｐゴシック" pitchFamily="24" charset="-128"/>
                <a:cs typeface="Arial"/>
              </a:rPr>
              <a:t>إن يدي زربابل قد أسستا هذا البيت فيداه تتممانه فتعلم أن رب الجنود أرسلني إليكم لأنه من ازدرى بيوم الأمور الصغيرة فتفرح أولئك السبع و يرون الزيج بيد زربابل إنما هي أعين الرب الجائلة في الأرض كلها</a:t>
            </a:r>
            <a:endParaRPr kumimoji="0" lang="en-US" sz="2800" b="1" i="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a:ea typeface="ＭＳ Ｐゴシック" pitchFamily="24" charset="-128"/>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a:ea typeface="ＭＳ Ｐゴシック" pitchFamily="24" charset="-128"/>
                <a:cs typeface="Arial"/>
              </a:rPr>
              <a:t> (</a:t>
            </a:r>
            <a:r>
              <a:rPr kumimoji="0" lang="ar-JO" sz="2800" b="1" i="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a:ea typeface="ＭＳ Ｐゴシック" pitchFamily="24" charset="-128"/>
                <a:cs typeface="Arial"/>
              </a:rPr>
              <a:t>زك ٤: ٩-١٠</a:t>
            </a:r>
            <a:r>
              <a:rPr kumimoji="0" lang="en-US" sz="2800" b="1" i="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a:ea typeface="ＭＳ Ｐゴシック" pitchFamily="24" charset="-128"/>
                <a:cs typeface="Arial"/>
              </a:rPr>
              <a:t>)</a:t>
            </a:r>
            <a:endParaRPr kumimoji="0" lang="en-US" sz="2800" b="1" i="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outerShdw>
              </a:effectLst>
              <a:uLnTx/>
              <a:uFillTx/>
              <a:latin typeface="Arial" charset="0"/>
              <a:ea typeface="ＭＳ Ｐゴシック" charset="0"/>
              <a:cs typeface="Times New Roman" charset="0"/>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3 john world 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80513"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7" name="Group 26"/>
          <p:cNvGrpSpPr>
            <a:grpSpLocks/>
          </p:cNvGrpSpPr>
          <p:nvPr/>
        </p:nvGrpSpPr>
        <p:grpSpPr bwMode="auto">
          <a:xfrm rot="5858594">
            <a:off x="3548856" y="2234407"/>
            <a:ext cx="2227263" cy="2559050"/>
            <a:chOff x="3199269" y="1651300"/>
            <a:chExt cx="2227249" cy="4270097"/>
          </a:xfrm>
        </p:grpSpPr>
        <p:sp>
          <p:nvSpPr>
            <p:cNvPr id="28" name="AutoShape 4"/>
            <p:cNvSpPr>
              <a:spLocks noChangeArrowheads="1"/>
            </p:cNvSpPr>
            <p:nvPr/>
          </p:nvSpPr>
          <p:spPr bwMode="auto">
            <a:xfrm rot="18299371">
              <a:off x="3947034" y="3451715"/>
              <a:ext cx="635746" cy="2144699"/>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29" name="AutoShape 7"/>
            <p:cNvSpPr>
              <a:spLocks noChangeArrowheads="1"/>
            </p:cNvSpPr>
            <p:nvPr/>
          </p:nvSpPr>
          <p:spPr bwMode="auto">
            <a:xfrm rot="19374369">
              <a:off x="4516587" y="2949683"/>
              <a:ext cx="380998" cy="2972115"/>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0" name="AutoShape 8"/>
            <p:cNvSpPr>
              <a:spLocks noChangeArrowheads="1"/>
            </p:cNvSpPr>
            <p:nvPr/>
          </p:nvSpPr>
          <p:spPr bwMode="auto">
            <a:xfrm rot="-1429550">
              <a:off x="4744489" y="3672650"/>
              <a:ext cx="380998" cy="2135049"/>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1" name="AutoShape 9"/>
            <p:cNvSpPr>
              <a:spLocks noChangeArrowheads="1"/>
            </p:cNvSpPr>
            <p:nvPr/>
          </p:nvSpPr>
          <p:spPr bwMode="auto">
            <a:xfrm>
              <a:off x="5005199" y="1901928"/>
              <a:ext cx="380998" cy="411381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361477" name="Rectangle 5"/>
          <p:cNvSpPr>
            <a:spLocks noGrp="1" noChangeArrowheads="1"/>
          </p:cNvSpPr>
          <p:nvPr>
            <p:ph type="title"/>
          </p:nvPr>
        </p:nvSpPr>
        <p:spPr>
          <a:xfrm>
            <a:off x="-71438" y="5943600"/>
            <a:ext cx="9251951" cy="990600"/>
          </a:xfrm>
          <a:solidFill>
            <a:schemeClr val="bg1">
              <a:lumMod val="75000"/>
            </a:schemeClr>
          </a:solidFill>
        </p:spPr>
        <p:txBody>
          <a:bodyPr/>
          <a:lstStyle/>
          <a:p>
            <a:pPr eaLnBrk="1" hangingPunct="1">
              <a:defRPr/>
            </a:pPr>
            <a:r>
              <a:rPr lang="ar-JO" sz="4000" b="1" dirty="0">
                <a:cs typeface="+mj-cs"/>
              </a:rPr>
              <a:t>في مدرسة المجتمع الدولية الآن أكثر من 400 طالب</a:t>
            </a:r>
            <a:endParaRPr lang="en-US" sz="4000" b="1" dirty="0">
              <a:cs typeface="+mj-cs"/>
            </a:endParaRPr>
          </a:p>
        </p:txBody>
      </p:sp>
      <p:grpSp>
        <p:nvGrpSpPr>
          <p:cNvPr id="2" name="Group 1"/>
          <p:cNvGrpSpPr>
            <a:grpSpLocks/>
          </p:cNvGrpSpPr>
          <p:nvPr/>
        </p:nvGrpSpPr>
        <p:grpSpPr bwMode="auto">
          <a:xfrm>
            <a:off x="2189163" y="1874838"/>
            <a:ext cx="1790700" cy="2652712"/>
            <a:chOff x="3771900" y="1620838"/>
            <a:chExt cx="1790700" cy="4424362"/>
          </a:xfrm>
        </p:grpSpPr>
        <p:sp>
          <p:nvSpPr>
            <p:cNvPr id="361476" name="AutoShape 4"/>
            <p:cNvSpPr>
              <a:spLocks noChangeArrowheads="1"/>
            </p:cNvSpPr>
            <p:nvPr/>
          </p:nvSpPr>
          <p:spPr bwMode="auto">
            <a:xfrm rot="18984757">
              <a:off x="3771900" y="2468113"/>
              <a:ext cx="381000" cy="3577087"/>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79" name="AutoShape 7"/>
            <p:cNvSpPr>
              <a:spLocks noChangeArrowheads="1"/>
            </p:cNvSpPr>
            <p:nvPr/>
          </p:nvSpPr>
          <p:spPr bwMode="auto">
            <a:xfrm rot="-2225631">
              <a:off x="4346575" y="2987069"/>
              <a:ext cx="381000" cy="2973404"/>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80" name="AutoShape 8"/>
            <p:cNvSpPr>
              <a:spLocks noChangeArrowheads="1"/>
            </p:cNvSpPr>
            <p:nvPr/>
          </p:nvSpPr>
          <p:spPr bwMode="auto">
            <a:xfrm rot="-1429550">
              <a:off x="4803775" y="3561626"/>
              <a:ext cx="381000" cy="2134073"/>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81" name="AutoShape 9"/>
            <p:cNvSpPr>
              <a:spLocks noChangeArrowheads="1"/>
            </p:cNvSpPr>
            <p:nvPr/>
          </p:nvSpPr>
          <p:spPr bwMode="auto">
            <a:xfrm>
              <a:off x="5181600" y="1620838"/>
              <a:ext cx="381000" cy="4114578"/>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361485" name="Text Box 13"/>
          <p:cNvSpPr txBox="1">
            <a:spLocks noChangeArrowheads="1"/>
          </p:cNvSpPr>
          <p:nvPr/>
        </p:nvSpPr>
        <p:spPr bwMode="auto">
          <a:xfrm>
            <a:off x="3635375" y="2759075"/>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اليابان</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89" name="Text Box 17"/>
          <p:cNvSpPr txBox="1">
            <a:spLocks noChangeArrowheads="1"/>
          </p:cNvSpPr>
          <p:nvPr/>
        </p:nvSpPr>
        <p:spPr bwMode="auto">
          <a:xfrm>
            <a:off x="5829300" y="2990850"/>
            <a:ext cx="1446213"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أمريكا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91" name="Text Box 19"/>
          <p:cNvSpPr txBox="1">
            <a:spLocks noChangeArrowheads="1"/>
          </p:cNvSpPr>
          <p:nvPr/>
        </p:nvSpPr>
        <p:spPr bwMode="auto">
          <a:xfrm>
            <a:off x="1638300" y="3392488"/>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الهند</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93" name="Text Box 21"/>
          <p:cNvSpPr txBox="1">
            <a:spLocks noChangeArrowheads="1"/>
          </p:cNvSpPr>
          <p:nvPr/>
        </p:nvSpPr>
        <p:spPr bwMode="auto">
          <a:xfrm>
            <a:off x="3267075" y="2371725"/>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كوريا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98" name="Line 26"/>
          <p:cNvSpPr>
            <a:spLocks noChangeShapeType="1"/>
          </p:cNvSpPr>
          <p:nvPr/>
        </p:nvSpPr>
        <p:spPr bwMode="auto">
          <a:xfrm flipV="1">
            <a:off x="0" y="4208463"/>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500" name="Text Box 28"/>
          <p:cNvSpPr txBox="1">
            <a:spLocks noChangeArrowheads="1"/>
          </p:cNvSpPr>
          <p:nvPr/>
        </p:nvSpPr>
        <p:spPr bwMode="auto">
          <a:xfrm>
            <a:off x="2651125" y="4025900"/>
            <a:ext cx="1676400" cy="366713"/>
          </a:xfrm>
          <a:prstGeom prst="rect">
            <a:avLst/>
          </a:prstGeom>
          <a:solidFill>
            <a:schemeClr val="accent5">
              <a:lumMod val="25000"/>
            </a:schemeClr>
          </a:soli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charset="0"/>
              </a:rPr>
              <a:t>ICS</a:t>
            </a:r>
          </a:p>
        </p:txBody>
      </p:sp>
      <p:sp>
        <p:nvSpPr>
          <p:cNvPr id="361496" name="Text Box 24"/>
          <p:cNvSpPr txBox="1">
            <a:spLocks noChangeArrowheads="1"/>
          </p:cNvSpPr>
          <p:nvPr/>
        </p:nvSpPr>
        <p:spPr bwMode="auto">
          <a:xfrm>
            <a:off x="3140075" y="3209925"/>
            <a:ext cx="14478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تايلاند</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3" name="Text Box 17"/>
          <p:cNvSpPr txBox="1">
            <a:spLocks noChangeArrowheads="1"/>
          </p:cNvSpPr>
          <p:nvPr/>
        </p:nvSpPr>
        <p:spPr bwMode="auto">
          <a:xfrm>
            <a:off x="2682875" y="4410075"/>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أندونيسيا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1" name="Text Box 13"/>
          <p:cNvSpPr txBox="1">
            <a:spLocks noChangeArrowheads="1"/>
          </p:cNvSpPr>
          <p:nvPr/>
        </p:nvSpPr>
        <p:spPr bwMode="auto">
          <a:xfrm>
            <a:off x="444500" y="2576513"/>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سويسرا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2" name="Text Box 13"/>
          <p:cNvSpPr txBox="1">
            <a:spLocks noChangeArrowheads="1"/>
          </p:cNvSpPr>
          <p:nvPr/>
        </p:nvSpPr>
        <p:spPr bwMode="auto">
          <a:xfrm>
            <a:off x="0" y="2058988"/>
            <a:ext cx="1349375" cy="36933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المملكة المتحدة</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4" name="Text Box 17"/>
          <p:cNvSpPr txBox="1">
            <a:spLocks noChangeArrowheads="1"/>
          </p:cNvSpPr>
          <p:nvPr/>
        </p:nvSpPr>
        <p:spPr bwMode="auto">
          <a:xfrm>
            <a:off x="3082925" y="4776788"/>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استراليا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6" name="Text Box 17"/>
          <p:cNvSpPr txBox="1">
            <a:spLocks noChangeArrowheads="1"/>
          </p:cNvSpPr>
          <p:nvPr/>
        </p:nvSpPr>
        <p:spPr bwMode="auto">
          <a:xfrm>
            <a:off x="6196013" y="3581400"/>
            <a:ext cx="1446212"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المكسيك</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3" name="Text Box 17"/>
          <p:cNvSpPr txBox="1">
            <a:spLocks noChangeArrowheads="1"/>
          </p:cNvSpPr>
          <p:nvPr/>
        </p:nvSpPr>
        <p:spPr bwMode="auto">
          <a:xfrm>
            <a:off x="6732588" y="4135438"/>
            <a:ext cx="14478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فنزويلا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4" name="Text Box 17"/>
          <p:cNvSpPr txBox="1">
            <a:spLocks noChangeArrowheads="1"/>
          </p:cNvSpPr>
          <p:nvPr/>
        </p:nvSpPr>
        <p:spPr bwMode="auto">
          <a:xfrm>
            <a:off x="627063" y="4776788"/>
            <a:ext cx="1446212" cy="36933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جنوب أفريقيا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5" name="Text Box 19"/>
          <p:cNvSpPr txBox="1">
            <a:spLocks noChangeArrowheads="1"/>
          </p:cNvSpPr>
          <p:nvPr/>
        </p:nvSpPr>
        <p:spPr bwMode="auto">
          <a:xfrm>
            <a:off x="444500" y="2990850"/>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إيطاليا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 name="Text Box 17"/>
          <p:cNvSpPr txBox="1">
            <a:spLocks noChangeArrowheads="1"/>
          </p:cNvSpPr>
          <p:nvPr/>
        </p:nvSpPr>
        <p:spPr bwMode="auto">
          <a:xfrm>
            <a:off x="7121525" y="4605338"/>
            <a:ext cx="14478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البرازيل</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5" name="Picture 4"/>
          <p:cNvPicPr>
            <a:picLocks noChangeAspect="1"/>
          </p:cNvPicPr>
          <p:nvPr/>
        </p:nvPicPr>
        <p:blipFill>
          <a:blip r:embed="rId4"/>
          <a:stretch>
            <a:fillRect/>
          </a:stretch>
        </p:blipFill>
        <p:spPr>
          <a:xfrm>
            <a:off x="338955" y="23515"/>
            <a:ext cx="1800226" cy="1965325"/>
          </a:xfrm>
          <a:prstGeom prst="rect">
            <a:avLst/>
          </a:prstGeom>
          <a:ln w="76200" cmpd="sng">
            <a:solidFill>
              <a:schemeClr val="bg1">
                <a:lumMod val="75000"/>
              </a:schemeClr>
            </a:solidFill>
          </a:ln>
        </p:spPr>
      </p:pic>
      <p:sp>
        <p:nvSpPr>
          <p:cNvPr id="25" name="Text Box 17"/>
          <p:cNvSpPr txBox="1">
            <a:spLocks noChangeArrowheads="1"/>
          </p:cNvSpPr>
          <p:nvPr/>
        </p:nvSpPr>
        <p:spPr bwMode="auto">
          <a:xfrm>
            <a:off x="1570038" y="2054176"/>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rPr>
              <a:t>السويد</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7" name="Picture 6"/>
          <p:cNvPicPr>
            <a:picLocks noChangeAspect="1"/>
          </p:cNvPicPr>
          <p:nvPr/>
        </p:nvPicPr>
        <p:blipFill>
          <a:blip r:embed="rId5"/>
          <a:stretch>
            <a:fillRect/>
          </a:stretch>
        </p:blipFill>
        <p:spPr>
          <a:xfrm>
            <a:off x="5811589" y="23515"/>
            <a:ext cx="2936875" cy="1954212"/>
          </a:xfrm>
          <a:prstGeom prst="rect">
            <a:avLst/>
          </a:prstGeom>
          <a:ln w="76200" cmpd="sng">
            <a:solidFill>
              <a:schemeClr val="bg1">
                <a:lumMod val="75000"/>
              </a:schemeClr>
            </a:solidFill>
          </a:ln>
        </p:spPr>
      </p:pic>
      <p:pic>
        <p:nvPicPr>
          <p:cNvPr id="4" name="Picture 3"/>
          <p:cNvPicPr>
            <a:picLocks noChangeAspect="1"/>
          </p:cNvPicPr>
          <p:nvPr/>
        </p:nvPicPr>
        <p:blipFill>
          <a:blip r:embed="rId6"/>
          <a:stretch>
            <a:fillRect/>
          </a:stretch>
        </p:blipFill>
        <p:spPr>
          <a:xfrm>
            <a:off x="2211189" y="23515"/>
            <a:ext cx="3528392" cy="1922446"/>
          </a:xfrm>
          <a:prstGeom prst="rect">
            <a:avLst/>
          </a:prstGeom>
          <a:ln w="57150" cmpd="sng">
            <a:solidFill>
              <a:srgbClr val="000090"/>
            </a:solidFill>
          </a:ln>
        </p:spPr>
      </p:pic>
    </p:spTree>
    <p:extLst>
      <p:ext uri="{BB962C8B-B14F-4D97-AF65-F5344CB8AC3E}">
        <p14:creationId xmlns:p14="http://schemas.microsoft.com/office/powerpoint/2010/main" val="18470764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99"/>
                                          </p:stCondLst>
                                        </p:cTn>
                                        <p:tgtEl>
                                          <p:spTgt spid="2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8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8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149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par>
                          <p:cTn id="31" fill="hold" nodeType="afterGroup">
                            <p:stCondLst>
                              <p:cond delay="600"/>
                            </p:stCondLst>
                            <p:childTnLst>
                              <p:par>
                                <p:cTn id="32" presetID="22" presetClass="entr" presetSubtype="4"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down)">
                                      <p:cBhvr>
                                        <p:cTn id="34" dur="500"/>
                                        <p:tgtEl>
                                          <p:spTgt spid="27"/>
                                        </p:tgtEl>
                                      </p:cBhvr>
                                    </p:animEffect>
                                  </p:childTnLst>
                                </p:cTn>
                              </p:par>
                              <p:par>
                                <p:cTn id="35" presetID="1"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5" grpId="0" animBg="1"/>
      <p:bldP spid="361489" grpId="0" animBg="1"/>
      <p:bldP spid="361491" grpId="0" animBg="1"/>
      <p:bldP spid="361493" grpId="0" animBg="1"/>
      <p:bldP spid="361496" grpId="0" animBg="1"/>
      <p:bldP spid="23" grpId="0" animBg="1"/>
      <p:bldP spid="21" grpId="0" animBg="1"/>
      <p:bldP spid="22" grpId="0" animBg="1"/>
      <p:bldP spid="24" grpId="0" animBg="1"/>
      <p:bldP spid="26" grpId="0" animBg="1"/>
      <p:bldP spid="33" grpId="0" animBg="1"/>
      <p:bldP spid="34" grpId="0" animBg="1"/>
      <p:bldP spid="35" grpId="0" animBg="1"/>
      <p:bldP spid="36" grpId="0" animBg="1"/>
      <p:bldP spid="2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b="1"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p:cNvGrpSpPr/>
          <p:nvPr/>
        </p:nvGrpSpPr>
        <p:grpSpPr>
          <a:xfrm>
            <a:off x="4698382" y="263572"/>
            <a:ext cx="4320034" cy="4055675"/>
            <a:chOff x="4644008" y="404664"/>
            <a:chExt cx="4320034" cy="405567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1. الصراعات الداخلية في الكنائس (2: 4، 14-15، 21-24؛ 3: 1، 15-17)</a:t>
              </a:r>
            </a:p>
          </p:txBody>
        </p:sp>
      </p:grpSp>
      <p:grpSp>
        <p:nvGrpSpPr>
          <p:cNvPr id="4" name="Group 3"/>
          <p:cNvGrpSpPr/>
          <p:nvPr/>
        </p:nvGrpSpPr>
        <p:grpSpPr>
          <a:xfrm>
            <a:off x="32857" y="170947"/>
            <a:ext cx="6192611" cy="3162226"/>
            <a:chOff x="-36435" y="260648"/>
            <a:chExt cx="6192611" cy="3162226"/>
          </a:xfrm>
        </p:grpSpPr>
        <p:sp>
          <p:nvSpPr>
            <p:cNvPr id="173061" name="Text Box 5"/>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2. الإضطهاد الخارجي من روما (1: 9؛ 2: 9-10؛ 3:10)</a:t>
              </a: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صفحة العنوان</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b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p>
        </p:txBody>
      </p:sp>
    </p:spTree>
    <p:extLst>
      <p:ext uri="{BB962C8B-B14F-4D97-AF65-F5344CB8AC3E}">
        <p14:creationId xmlns:p14="http://schemas.microsoft.com/office/powerpoint/2010/main" val="7486748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ar-SA" sz="4800" b="1" dirty="0">
                <a:solidFill>
                  <a:schemeClr val="bg1"/>
                </a:solidFill>
                <a:effectLst>
                  <a:outerShdw blurRad="38100" dist="38100" dir="2700000" algn="tl">
                    <a:srgbClr val="000000">
                      <a:alpha val="43137"/>
                    </a:srgbClr>
                  </a:outerShdw>
                </a:effectLst>
              </a:rPr>
              <a:t>تلخيص الكتاب بأكمله
</a:t>
            </a:r>
            <a:endParaRPr lang="en-US" sz="48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rPr>
              <a:t>يكشف الله من خلال يوحنا عن سيادة يسوع المسيح في انتصاره المستقبلي النهائي لتشجيع المؤمنين على المثابرة على الرغم من التنازلات الداخلية والمعارضة الخارجية. 
</a:t>
            </a:r>
            <a:endParaRPr kumimoji="0" 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endParaRPr>
          </a:p>
        </p:txBody>
      </p:sp>
      <p:sp>
        <p:nvSpPr>
          <p:cNvPr id="5" name="Text Box 7"/>
          <p:cNvSpPr txBox="1">
            <a:spLocks noChangeArrowheads="1"/>
          </p:cNvSpPr>
          <p:nvPr/>
        </p:nvSpPr>
        <p:spPr bwMode="auto">
          <a:xfrm>
            <a:off x="8423810" y="4763"/>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٣٤٣</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9538699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3073862"/>
          </a:xfrm>
        </p:spPr>
        <p:txBody>
          <a:bodyPr/>
          <a:lstStyle/>
          <a:p>
            <a:pPr rtl="1"/>
            <a:r>
              <a:rPr lang="ar-JO" sz="6000" b="1" dirty="0">
                <a:effectLst>
                  <a:glow rad="215900">
                    <a:schemeClr val="tx1"/>
                  </a:glow>
                </a:effectLst>
                <a:latin typeface="Arial" charset="0"/>
                <a:ea typeface="ＭＳ Ｐゴシック" charset="0"/>
              </a:rPr>
              <a:t>يسوع </a:t>
            </a:r>
            <a:r>
              <a:rPr lang="ar-JO" sz="6000" b="1" dirty="0">
                <a:solidFill>
                  <a:srgbClr val="FFFF00"/>
                </a:solidFill>
                <a:effectLst>
                  <a:glow rad="215900">
                    <a:schemeClr val="tx1"/>
                  </a:glow>
                </a:effectLst>
                <a:latin typeface="Arial" charset="0"/>
                <a:ea typeface="ＭＳ Ｐゴシック" charset="0"/>
              </a:rPr>
              <a:t>يحكم</a:t>
            </a:r>
            <a:r>
              <a:rPr lang="ar-JO" sz="6000" b="1" dirty="0">
                <a:effectLst>
                  <a:glow rad="215900">
                    <a:schemeClr val="tx1"/>
                  </a:glow>
                </a:effectLst>
                <a:latin typeface="Arial" charset="0"/>
                <a:ea typeface="ＭＳ Ｐゴシック" charset="0"/>
              </a:rPr>
              <a:t> العالم! </a:t>
            </a:r>
            <a:br>
              <a:rPr lang="ar-JO" sz="6000" b="1" dirty="0">
                <a:effectLst>
                  <a:glow rad="215900">
                    <a:schemeClr val="tx1"/>
                  </a:glow>
                </a:effectLst>
                <a:latin typeface="Arial" charset="0"/>
                <a:ea typeface="ＭＳ Ｐゴシック" charset="0"/>
              </a:rPr>
            </a:br>
            <a:r>
              <a:rPr lang="ar-JO" sz="6000" b="1" dirty="0">
                <a:effectLst>
                  <a:glow rad="215900">
                    <a:schemeClr val="tx1"/>
                  </a:glow>
                </a:effectLst>
                <a:latin typeface="Arial" charset="0"/>
                <a:ea typeface="ＭＳ Ｐゴシック" charset="0"/>
              </a:rPr>
              <a:t>لهذا يمكنه التعامل مع مشكلتك الصغيرة.</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فكرة سفر رؤيا الكبيرة</a:t>
            </a:r>
          </a:p>
        </p:txBody>
      </p:sp>
    </p:spTree>
    <p:extLst>
      <p:ext uri="{BB962C8B-B14F-4D97-AF65-F5344CB8AC3E}">
        <p14:creationId xmlns:p14="http://schemas.microsoft.com/office/powerpoint/2010/main" val="40320054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546538" y="-24580"/>
            <a:ext cx="7865344" cy="1495950"/>
          </a:xfrm>
          <a:effectLst>
            <a:outerShdw blurRad="63500" dist="35921" dir="2700000" algn="ctr" rotWithShape="0">
              <a:srgbClr val="FF0000">
                <a:alpha val="74998"/>
              </a:srgbClr>
            </a:outerShdw>
          </a:effectLst>
        </p:spPr>
        <p:txBody>
          <a:bodyPr/>
          <a:lstStyle/>
          <a:p>
            <a:pPr algn="l">
              <a:defRPr/>
            </a:pPr>
            <a:r>
              <a:rPr lang="ar-JO" dirty="0">
                <a:solidFill>
                  <a:srgbClr val="FFFFFF"/>
                </a:solidFill>
                <a:latin typeface="Arial" panose="020B0604020202020204" pitchFamily="34" charset="0"/>
                <a:ea typeface="ＭＳ Ｐゴシック" charset="0"/>
                <a:cs typeface="Arial" panose="020B0604020202020204" pitchFamily="34" charset="0"/>
              </a:rPr>
              <a:t>لماذا يجب أن نعرف أن يسوع يحكم العالم؟</a:t>
            </a:r>
            <a:endParaRPr lang="en-US" sz="32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892175" indent="-752475" algn="r" rtl="1">
              <a:buFont typeface="+mj-lt"/>
              <a:buAutoNum type="arabicPeriod"/>
              <a:defRPr/>
            </a:pPr>
            <a:r>
              <a:rPr lang="ar-JO" sz="4400" b="1" dirty="0">
                <a:ln>
                  <a:solidFill>
                    <a:srgbClr val="000000"/>
                  </a:solidFill>
                </a:ln>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rPr>
              <a:t>لماذا نقرأ سفر الرؤيا؟</a:t>
            </a:r>
            <a:endParaRPr lang="en-US" sz="4400" b="1" dirty="0">
              <a:ln>
                <a:solidFill>
                  <a:srgbClr val="000000"/>
                </a:solidFill>
              </a:ln>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endParaRPr>
          </a:p>
          <a:p>
            <a:pPr marL="1377950" lvl="1" indent="-436563" algn="r" rtl="1">
              <a:buFont typeface="Arial"/>
              <a:buChar char="•"/>
              <a:defRPr/>
            </a:pPr>
            <a:r>
              <a:rPr lang="ar-JO"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لأنك ستكون مباركًا!</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	</a:t>
            </a:r>
          </a:p>
          <a:p>
            <a:pPr marL="892175" indent="-752475" algn="r" rtl="1">
              <a:buFont typeface="+mj-lt"/>
              <a:buAutoNum type="arabicPeriod"/>
              <a:defRPr/>
            </a:pPr>
            <a:r>
              <a:rPr lang="ar-JO"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لماذا نعبد يسوع؟</a:t>
            </a:r>
            <a:endPar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endParaRPr>
          </a:p>
          <a:p>
            <a:pPr marL="1377950" lvl="1" indent="-469900" algn="r" rtl="1">
              <a:buFont typeface="Arial"/>
              <a:buChar char="•"/>
              <a:defRPr/>
            </a:pPr>
            <a:r>
              <a:rPr lang="ar-JO"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هو عائد!</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	</a:t>
            </a:r>
          </a:p>
          <a:p>
            <a:pPr marL="892175" indent="-752475" algn="r" rtl="1">
              <a:buFont typeface="+mj-lt"/>
              <a:buAutoNum type="arabicPeriod"/>
              <a:defRPr/>
            </a:pPr>
            <a:r>
              <a:rPr lang="ar-JO"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لماذا نرى يسوع بوضوح؟</a:t>
            </a:r>
            <a:endPar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endParaRPr>
          </a:p>
          <a:p>
            <a:pPr marL="1377950" lvl="1" indent="-469900" algn="r" rtl="1">
              <a:buFont typeface="Arial"/>
              <a:buChar char="•"/>
              <a:defRPr/>
            </a:pPr>
            <a:r>
              <a:rPr lang="ar-JO"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يقدر أن يحلّ مشاكلك!</a:t>
            </a:r>
            <a:endPar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21843520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uiExpand="1"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ar-JO" b="1" dirty="0">
                <a:solidFill>
                  <a:srgbClr val="FFFFFF"/>
                </a:solidFill>
                <a:effectLst>
                  <a:glow rad="165100">
                    <a:schemeClr val="tx1"/>
                  </a:glow>
                </a:effectLst>
                <a:latin typeface="Arial" panose="020B0604020202020204" pitchFamily="34" charset="0"/>
                <a:ea typeface="ＭＳ Ｐゴシック" charset="0"/>
                <a:cs typeface="Arial" panose="020B0604020202020204" pitchFamily="34" charset="0"/>
              </a:rPr>
              <a:t>ما هي وجهة نظرك عن يسوع؟</a:t>
            </a:r>
            <a:endParaRPr lang="en-US" b="1" dirty="0">
              <a:solidFill>
                <a:srgbClr val="FFFFFF"/>
              </a:solidFill>
              <a:effectLst>
                <a:glow rad="165100">
                  <a:schemeClr val="tx1"/>
                </a:glow>
              </a:effectLst>
              <a:latin typeface="Arial" panose="020B0604020202020204" pitchFamily="34" charset="0"/>
              <a:ea typeface="ＭＳ Ｐゴシック" charset="0"/>
              <a:cs typeface="Arial" panose="020B0604020202020204" pitchFamily="34" charset="0"/>
            </a:endParaRPr>
          </a:p>
        </p:txBody>
      </p:sp>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t="89239" r="77023" b="6653"/>
          <a:stretch/>
        </p:blipFill>
        <p:spPr>
          <a:xfrm>
            <a:off x="-12829" y="6387750"/>
            <a:ext cx="2103978" cy="286448"/>
          </a:xfrm>
          <a:prstGeom prst="rect">
            <a:avLst/>
          </a:prstGeom>
        </p:spPr>
      </p:pic>
    </p:spTree>
    <p:extLst>
      <p:ext uri="{BB962C8B-B14F-4D97-AF65-F5344CB8AC3E}">
        <p14:creationId xmlns:p14="http://schemas.microsoft.com/office/powerpoint/2010/main" val="33682490"/>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rotWithShape="1">
          <a:blip r:embed="rId3">
            <a:extLst>
              <a:ext uri="{28A0092B-C50C-407E-A947-70E740481C1C}">
                <a14:useLocalDpi xmlns:a14="http://schemas.microsoft.com/office/drawing/2010/main"/>
              </a:ext>
            </a:extLst>
          </a:blip>
          <a:srcRect l="4671" r="7018"/>
          <a:stretch/>
        </p:blipFill>
        <p:spPr>
          <a:xfrm>
            <a:off x="-1" y="22033"/>
            <a:ext cx="9113717" cy="6803262"/>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ar-JO" sz="9600" b="1" dirty="0">
                <a:effectLst>
                  <a:glow rad="165100">
                    <a:schemeClr val="tx1"/>
                  </a:glow>
                </a:effectLst>
                <a:latin typeface="Arial" charset="0"/>
                <a:cs typeface="+mj-cs"/>
              </a:rPr>
              <a:t>يسوع ينتصر!</a:t>
            </a:r>
            <a:endParaRPr lang="en-US" sz="96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lang="ar-JO" sz="3600" b="1" i="1" dirty="0">
                <a:effectLst>
                  <a:glow rad="165100">
                    <a:srgbClr val="000000"/>
                  </a:glow>
                </a:effectLst>
                <a:latin typeface="Arial" charset="0"/>
                <a:cs typeface="Geneva"/>
              </a:rPr>
              <a:t>موضوع</a:t>
            </a: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الرؤيا</a:t>
            </a:r>
            <a:endParaRPr kumimoji="0" lang="en-US"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p:txBody>
      </p:sp>
    </p:spTree>
    <p:extLst>
      <p:ext uri="{BB962C8B-B14F-4D97-AF65-F5344CB8AC3E}">
        <p14:creationId xmlns:p14="http://schemas.microsoft.com/office/powerpoint/2010/main" val="2306931201"/>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094764244"/>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b="1" dirty="0">
                <a:solidFill>
                  <a:srgbClr val="FFFFFF"/>
                </a:solidFill>
                <a:latin typeface="Arial" charset="0"/>
                <a:ea typeface="ＭＳ Ｐゴシック" charset="0"/>
              </a:rPr>
              <a:t>وعظ العهد الجديد</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charset="0"/>
                <a:cs typeface="Arial" charset="0"/>
              </a:rPr>
              <a:t>أحصل علي هذا العرض مجانا!</a:t>
            </a:r>
            <a:endParaRPr lang="en-US" sz="14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5069302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027973816"/>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b="1" dirty="0">
                <a:solidFill>
                  <a:srgbClr val="FFFFFF"/>
                </a:solidFill>
                <a:latin typeface="Arial" charset="0"/>
                <a:ea typeface="ＭＳ Ｐゴシック" charset="0"/>
              </a:rPr>
              <a:t>مسح العهد الجديد</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charset="0"/>
                <a:cs typeface="Arial" charset="0"/>
              </a:rPr>
              <a:t>أحصل علي هذا العرض مجانا!</a:t>
            </a:r>
            <a:endParaRPr lang="en-US" sz="14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rPr>
              <a:t>أولادنا الثلاثة</a:t>
            </a:r>
            <a:endParaRPr lang="en-US" sz="5400"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3085837719"/>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1DC69DD-9582-A740-9DBA-B1DE2CFEE7F0}"/>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08521" y="260648"/>
            <a:ext cx="9252521" cy="6858000"/>
          </a:xfrm>
          <a:prstGeom prst="rect">
            <a:avLst/>
          </a:prstGeom>
        </p:spPr>
      </p:pic>
      <p:pic>
        <p:nvPicPr>
          <p:cNvPr id="5" name="Picture 4">
            <a:extLst>
              <a:ext uri="{FF2B5EF4-FFF2-40B4-BE49-F238E27FC236}">
                <a16:creationId xmlns:a16="http://schemas.microsoft.com/office/drawing/2014/main" id="{B9168192-FC7E-5D46-B5F9-99E93AA05DF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08521" y="-99392"/>
            <a:ext cx="9252521" cy="6957393"/>
          </a:xfrm>
          <a:prstGeom prst="rect">
            <a:avLst/>
          </a:prstGeom>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rPr>
              <a:t>أولادنا الثلاثة</a:t>
            </a:r>
            <a:endParaRPr lang="en-US" sz="5400"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745853122"/>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550FFF-89A1-914A-85AA-7D6C844C23B1}"/>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108519" y="-27383"/>
            <a:ext cx="9252520" cy="6803017"/>
          </a:xfrm>
          <a:prstGeom prst="rect">
            <a:avLst/>
          </a:prstGeom>
        </p:spPr>
      </p:pic>
      <p:sp>
        <p:nvSpPr>
          <p:cNvPr id="355331" name="Rectangle 3"/>
          <p:cNvSpPr>
            <a:spLocks noGrp="1" noChangeArrowheads="1"/>
          </p:cNvSpPr>
          <p:nvPr>
            <p:ph type="ctrTitle"/>
          </p:nvPr>
        </p:nvSpPr>
        <p:spPr>
          <a:xfrm>
            <a:off x="9144000" y="5736273"/>
            <a:ext cx="2667000" cy="1124744"/>
          </a:xfrm>
          <a:effectLst>
            <a:outerShdw blurRad="63500" dist="35921" dir="2700000" algn="ctr" rotWithShape="0">
              <a:srgbClr val="000000">
                <a:alpha val="74998"/>
              </a:srgbClr>
            </a:outerShdw>
          </a:effectLst>
        </p:spPr>
        <p:txBody>
          <a:bodyPr/>
          <a:lstStyle/>
          <a:p>
            <a:pPr eaLnBrk="1" hangingPunct="1">
              <a:defRPr/>
            </a:pPr>
            <a:r>
              <a:rPr lang="ar-JO" sz="2800" b="1" i="1" dirty="0">
                <a:solidFill>
                  <a:schemeClr val="tx1"/>
                </a:solidFill>
                <a:effectLst>
                  <a:glow rad="254000">
                    <a:schemeClr val="bg1">
                      <a:alpha val="75000"/>
                    </a:schemeClr>
                  </a:glow>
                </a:effectLst>
                <a:latin typeface="Arial"/>
                <a:cs typeface="Arial"/>
              </a:rPr>
              <a:t>عائلة جريفيث</a:t>
            </a:r>
            <a:br>
              <a:rPr lang="en-US" sz="2800" b="1" i="1" dirty="0">
                <a:solidFill>
                  <a:schemeClr val="tx1"/>
                </a:solidFill>
                <a:effectLst>
                  <a:glow rad="254000">
                    <a:schemeClr val="bg1">
                      <a:alpha val="75000"/>
                    </a:schemeClr>
                  </a:glow>
                </a:effectLst>
                <a:latin typeface="Arial"/>
                <a:cs typeface="Arial"/>
              </a:rPr>
            </a:br>
            <a:r>
              <a:rPr lang="ar-JO" sz="2800" b="1" i="1" dirty="0">
                <a:solidFill>
                  <a:schemeClr val="tx1"/>
                </a:solidFill>
                <a:effectLst>
                  <a:glow rad="254000">
                    <a:schemeClr val="bg1">
                      <a:alpha val="75000"/>
                    </a:schemeClr>
                  </a:glow>
                </a:effectLst>
                <a:latin typeface="Arial"/>
                <a:cs typeface="Arial"/>
              </a:rPr>
              <a:t>28 تشرين ثاني 2019</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7181369" y="3617698"/>
            <a:ext cx="1755707"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254000">
                    <a:srgbClr val="000000">
                      <a:alpha val="75000"/>
                    </a:srgbClr>
                  </a:glow>
                </a:effectLst>
                <a:uLnTx/>
                <a:uFillTx/>
                <a:latin typeface="Arial"/>
                <a:ea typeface="ＭＳ Ｐゴシック" charset="0"/>
                <a:cs typeface="Arial"/>
              </a:rPr>
              <a:t>كيرت </a:t>
            </a:r>
            <a:r>
              <a:rPr kumimoji="0" lang="ar-JO"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و كارا (</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35</a:t>
            </a:r>
            <a:r>
              <a:rPr kumimoji="0" lang="ar-JO"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4" name="Text Box 6"/>
          <p:cNvSpPr txBox="1">
            <a:spLocks noChangeArrowheads="1"/>
          </p:cNvSpPr>
          <p:nvPr/>
        </p:nvSpPr>
        <p:spPr bwMode="auto">
          <a:xfrm>
            <a:off x="39467" y="2895568"/>
            <a:ext cx="2088232"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254000">
                    <a:srgbClr val="000000">
                      <a:alpha val="75000"/>
                    </a:srgbClr>
                  </a:glow>
                </a:effectLst>
                <a:uLnTx/>
                <a:uFillTx/>
                <a:latin typeface="Arial"/>
                <a:ea typeface="ＭＳ Ｐゴシック" charset="0"/>
                <a:cs typeface="Arial"/>
              </a:rPr>
              <a:t>جون </a:t>
            </a:r>
            <a:r>
              <a:rPr kumimoji="0" lang="ar-JO"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و كلوي (</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29</a:t>
            </a:r>
            <a:r>
              <a:rPr kumimoji="0" lang="ar-JO"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5" name="Text Box 7"/>
          <p:cNvSpPr txBox="1">
            <a:spLocks noChangeArrowheads="1"/>
          </p:cNvSpPr>
          <p:nvPr/>
        </p:nvSpPr>
        <p:spPr bwMode="auto">
          <a:xfrm>
            <a:off x="2653848" y="4077073"/>
            <a:ext cx="2555776"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254000">
                    <a:srgbClr val="000000">
                      <a:alpha val="75000"/>
                    </a:srgbClr>
                  </a:glow>
                </a:effectLst>
                <a:uLnTx/>
                <a:uFillTx/>
                <a:latin typeface="Arial"/>
                <a:ea typeface="ＭＳ Ｐゴシック" charset="0"/>
                <a:cs typeface="Arial"/>
              </a:rPr>
              <a:t>ستيفن </a:t>
            </a:r>
            <a:r>
              <a:rPr kumimoji="0" lang="ar-JO"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كيتي و جيسي (32)</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6" name="Text Box 8"/>
          <p:cNvSpPr txBox="1">
            <a:spLocks noChangeArrowheads="1"/>
          </p:cNvSpPr>
          <p:nvPr/>
        </p:nvSpPr>
        <p:spPr bwMode="auto">
          <a:xfrm>
            <a:off x="5233583" y="2233849"/>
            <a:ext cx="2088232"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ريك و سوزان</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10" name="Title 2"/>
          <p:cNvSpPr txBox="1">
            <a:spLocks/>
          </p:cNvSpPr>
          <p:nvPr/>
        </p:nvSpPr>
        <p:spPr bwMode="auto">
          <a:xfrm>
            <a:off x="0" y="-3016"/>
            <a:ext cx="2209800" cy="6858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2020</a:t>
            </a:r>
            <a:endParaRPr kumimoji="0" lang="en-US" sz="4400" b="1" i="0" u="none" strike="noStrike" kern="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1116338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5B829F-C175-7A4E-85FE-8C21E59056B4}"/>
              </a:ext>
            </a:extLst>
          </p:cNvPr>
          <p:cNvPicPr>
            <a:picLocks noChangeAspect="1"/>
          </p:cNvPicPr>
          <p:nvPr/>
        </p:nvPicPr>
        <p:blipFill>
          <a:blip r:embed="rId3"/>
          <a:stretch>
            <a:fillRect/>
          </a:stretch>
        </p:blipFill>
        <p:spPr>
          <a:xfrm>
            <a:off x="2" y="7744"/>
            <a:ext cx="8944095" cy="6858000"/>
          </a:xfrm>
          <a:prstGeom prst="rect">
            <a:avLst/>
          </a:prstGeom>
        </p:spPr>
      </p:pic>
      <p:sp>
        <p:nvSpPr>
          <p:cNvPr id="2" name="Title 1"/>
          <p:cNvSpPr>
            <a:spLocks noGrp="1"/>
          </p:cNvSpPr>
          <p:nvPr>
            <p:ph type="title"/>
          </p:nvPr>
        </p:nvSpPr>
        <p:spPr>
          <a:xfrm>
            <a:off x="3344450" y="4481439"/>
            <a:ext cx="5573711" cy="2376562"/>
          </a:xfrm>
        </p:spPr>
        <p:txBody>
          <a:bodyPr/>
          <a:lstStyle/>
          <a:p>
            <a:pPr rtl="1">
              <a:defRPr/>
            </a:pPr>
            <a:r>
              <a:rPr lang="ar-JO" b="1" dirty="0">
                <a:solidFill>
                  <a:schemeClr val="tx1"/>
                </a:solidFill>
                <a:effectLst>
                  <a:glow rad="266700">
                    <a:schemeClr val="bg1">
                      <a:alpha val="75000"/>
                    </a:schemeClr>
                  </a:glow>
                </a:effectLst>
              </a:rPr>
              <a:t>كيرت (</a:t>
            </a:r>
            <a:r>
              <a:rPr lang="en-US" b="1" dirty="0">
                <a:solidFill>
                  <a:schemeClr val="tx1"/>
                </a:solidFill>
                <a:effectLst>
                  <a:glow rad="266700">
                    <a:schemeClr val="bg1">
                      <a:alpha val="75000"/>
                    </a:schemeClr>
                  </a:glow>
                </a:effectLst>
              </a:rPr>
              <a:t>35</a:t>
            </a:r>
            <a:r>
              <a:rPr lang="ar-JO" b="1" dirty="0">
                <a:solidFill>
                  <a:schemeClr val="tx1"/>
                </a:solidFill>
                <a:effectLst>
                  <a:glow rad="266700">
                    <a:schemeClr val="bg1">
                      <a:alpha val="75000"/>
                    </a:schemeClr>
                  </a:glow>
                </a:effectLst>
              </a:rPr>
              <a:t>) و كارا يمتلكون شركة أعمال استشارية قرب مدينة سياتل</a:t>
            </a:r>
            <a:endParaRPr lang="en-US"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1644956676"/>
      </p:ext>
    </p:extLst>
  </p:cSld>
  <p:clrMapOvr>
    <a:masterClrMapping/>
  </p:clrMapOvr>
  <p:transition spd="slow"/>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110472"/>
          </a:xfrm>
          <a:effectLst>
            <a:outerShdw blurRad="63500" dist="35921" dir="2700000" algn="ctr" rotWithShape="0">
              <a:schemeClr val="tx2">
                <a:alpha val="74998"/>
              </a:schemeClr>
            </a:outerShdw>
          </a:effectLst>
        </p:spPr>
        <p:txBody>
          <a:bodyPr anchor="ctr"/>
          <a:lstStyle/>
          <a:p>
            <a:pPr>
              <a:defRPr/>
            </a:pPr>
            <a:r>
              <a:rPr lang="ar-JO" sz="3600" b="1" dirty="0">
                <a:effectLst>
                  <a:glow rad="127000">
                    <a:schemeClr val="tx1"/>
                  </a:glow>
                </a:effectLst>
                <a:latin typeface="Arial" charset="0"/>
                <a:ea typeface="ＭＳ Ｐゴシック" charset="0"/>
                <a:cs typeface="ＭＳ Ｐゴシック" charset="0"/>
              </a:rPr>
              <a:t>ستيفن, كيتي و جيسي في جيج هاربور</a:t>
            </a:r>
            <a:endParaRPr lang="en-US" sz="3600" b="1" dirty="0">
              <a:effectLst>
                <a:glow rad="127000">
                  <a:schemeClr val="tx1"/>
                </a:glow>
              </a:effectLst>
              <a:latin typeface="Arial" charset="0"/>
              <a:ea typeface="ＭＳ Ｐゴシック" charset="0"/>
              <a:cs typeface="ＭＳ Ｐゴシック" charset="0"/>
            </a:endParaRPr>
          </a:p>
        </p:txBody>
      </p:sp>
      <p:pic>
        <p:nvPicPr>
          <p:cNvPr id="4" name="Picture 3">
            <a:extLst>
              <a:ext uri="{FF2B5EF4-FFF2-40B4-BE49-F238E27FC236}">
                <a16:creationId xmlns:a16="http://schemas.microsoft.com/office/drawing/2014/main" id="{9A830D49-CCA5-4640-94B0-970131952545}"/>
              </a:ext>
            </a:extLst>
          </p:cNvPr>
          <p:cNvPicPr>
            <a:picLocks noChangeAspect="1"/>
          </p:cNvPicPr>
          <p:nvPr/>
        </p:nvPicPr>
        <p:blipFill>
          <a:blip r:embed="rId3"/>
          <a:stretch>
            <a:fillRect/>
          </a:stretch>
        </p:blipFill>
        <p:spPr>
          <a:xfrm>
            <a:off x="0" y="1139942"/>
            <a:ext cx="9144000" cy="5718059"/>
          </a:xfrm>
          <a:prstGeom prst="rect">
            <a:avLst/>
          </a:prstGeom>
        </p:spPr>
      </p:pic>
      <p:grpSp>
        <p:nvGrpSpPr>
          <p:cNvPr id="6" name="Group 5">
            <a:extLst>
              <a:ext uri="{FF2B5EF4-FFF2-40B4-BE49-F238E27FC236}">
                <a16:creationId xmlns:a16="http://schemas.microsoft.com/office/drawing/2014/main" id="{82A00994-B4DA-DD47-960C-40CAA0C06EA3}"/>
              </a:ext>
            </a:extLst>
          </p:cNvPr>
          <p:cNvGrpSpPr/>
          <p:nvPr/>
        </p:nvGrpSpPr>
        <p:grpSpPr>
          <a:xfrm>
            <a:off x="5052053" y="4221089"/>
            <a:ext cx="4099296" cy="2634827"/>
            <a:chOff x="5052053" y="4193704"/>
            <a:chExt cx="4099296" cy="2634827"/>
          </a:xfrm>
        </p:grpSpPr>
        <p:pic>
          <p:nvPicPr>
            <p:cNvPr id="3" name="Picture 2">
              <a:extLst>
                <a:ext uri="{FF2B5EF4-FFF2-40B4-BE49-F238E27FC236}">
                  <a16:creationId xmlns:a16="http://schemas.microsoft.com/office/drawing/2014/main" id="{F8E61F73-D356-2B44-A369-B8E30A4F21CF}"/>
                </a:ext>
              </a:extLst>
            </p:cNvPr>
            <p:cNvPicPr>
              <a:picLocks noChangeAspect="1"/>
            </p:cNvPicPr>
            <p:nvPr/>
          </p:nvPicPr>
          <p:blipFill rotWithShape="1">
            <a:blip r:embed="rId4" cstate="hqprint">
              <a:extLst>
                <a:ext uri="{28A0092B-C50C-407E-A947-70E740481C1C}">
                  <a14:useLocalDpi xmlns:a14="http://schemas.microsoft.com/office/drawing/2010/main"/>
                </a:ext>
              </a:extLst>
            </a:blip>
            <a:srcRect/>
            <a:stretch/>
          </p:blipFill>
          <p:spPr>
            <a:xfrm>
              <a:off x="5052053" y="4193704"/>
              <a:ext cx="4091946" cy="2564904"/>
            </a:xfrm>
            <a:prstGeom prst="rect">
              <a:avLst/>
            </a:prstGeom>
          </p:spPr>
        </p:pic>
        <p:sp>
          <p:nvSpPr>
            <p:cNvPr id="5" name="Rectangle 2">
              <a:extLst>
                <a:ext uri="{FF2B5EF4-FFF2-40B4-BE49-F238E27FC236}">
                  <a16:creationId xmlns:a16="http://schemas.microsoft.com/office/drawing/2014/main" id="{E9A72B3A-DC0C-0E43-9DC5-4EF8B819FF68}"/>
                </a:ext>
              </a:extLst>
            </p:cNvPr>
            <p:cNvSpPr txBox="1">
              <a:spLocks noChangeArrowheads="1"/>
            </p:cNvSpPr>
            <p:nvPr/>
          </p:nvSpPr>
          <p:spPr bwMode="auto">
            <a:xfrm>
              <a:off x="5052053" y="6078099"/>
              <a:ext cx="4099296" cy="75043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ولدت نورا في 31 تموز</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79343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29B2A7-A2B7-844D-B483-1A11A0C630E8}"/>
              </a:ext>
            </a:extLst>
          </p:cNvPr>
          <p:cNvPicPr>
            <a:picLocks noChangeAspect="1"/>
          </p:cNvPicPr>
          <p:nvPr/>
        </p:nvPicPr>
        <p:blipFill>
          <a:blip r:embed="rId2"/>
          <a:stretch>
            <a:fillRect/>
          </a:stretch>
        </p:blipFill>
        <p:spPr>
          <a:xfrm>
            <a:off x="1115616" y="-171400"/>
            <a:ext cx="6912768" cy="9217024"/>
          </a:xfrm>
          <a:prstGeom prst="rect">
            <a:avLst/>
          </a:prstGeom>
        </p:spPr>
      </p:pic>
      <p:sp>
        <p:nvSpPr>
          <p:cNvPr id="184322" name="Title 1"/>
          <p:cNvSpPr>
            <a:spLocks noGrp="1"/>
          </p:cNvSpPr>
          <p:nvPr>
            <p:ph type="title"/>
          </p:nvPr>
        </p:nvSpPr>
        <p:spPr>
          <a:xfrm>
            <a:off x="5076057" y="5373216"/>
            <a:ext cx="2952328" cy="1008063"/>
          </a:xfrm>
        </p:spPr>
        <p:txBody>
          <a:bodyPr/>
          <a:lstStyle/>
          <a:p>
            <a:pPr>
              <a:defRPr/>
            </a:pPr>
            <a:r>
              <a:rPr lang="ar-JO" b="1" dirty="0">
                <a:effectLst>
                  <a:glow rad="139700">
                    <a:schemeClr val="tx1"/>
                  </a:glow>
                </a:effectLst>
                <a:latin typeface="Arial" charset="0"/>
                <a:ea typeface="ＭＳ Ｐゴシック" charset="0"/>
              </a:rPr>
              <a:t>حفيدنا ذو السنتين جيسي</a:t>
            </a:r>
            <a:endParaRPr lang="en-US" b="1" dirty="0">
              <a:effectLst>
                <a:glow rad="139700">
                  <a:schemeClr val="tx1"/>
                </a:glow>
              </a:effectLst>
              <a:latin typeface="Arial" charset="0"/>
              <a:ea typeface="ＭＳ Ｐゴシック" charset="0"/>
            </a:endParaRPr>
          </a:p>
        </p:txBody>
      </p:sp>
      <p:sp>
        <p:nvSpPr>
          <p:cNvPr id="4" name="Title 1">
            <a:extLst>
              <a:ext uri="{FF2B5EF4-FFF2-40B4-BE49-F238E27FC236}">
                <a16:creationId xmlns:a16="http://schemas.microsoft.com/office/drawing/2014/main" id="{2999A057-978E-6746-BCC6-26C092BDCA7C}"/>
              </a:ext>
            </a:extLst>
          </p:cNvPr>
          <p:cNvSpPr txBox="1">
            <a:spLocks/>
          </p:cNvSpPr>
          <p:nvPr/>
        </p:nvSpPr>
        <p:spPr bwMode="auto">
          <a:xfrm>
            <a:off x="1115616" y="5445224"/>
            <a:ext cx="3282468" cy="100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ولدت نورا في 31 تموز</a:t>
            </a: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99243116"/>
      </p:ext>
    </p:extLst>
  </p:cSld>
  <p:clrMapOvr>
    <a:masterClrMapping/>
  </p:clrMapOvr>
  <p:transition spd="med">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dirty="0">
                <a:effectLst>
                  <a:glow rad="101600">
                    <a:schemeClr val="tx1">
                      <a:alpha val="99000"/>
                    </a:schemeClr>
                  </a:glow>
                </a:effectLst>
              </a:rPr>
              <a:t>الموضوع الرئيسي</a:t>
            </a:r>
            <a:endParaRPr lang="en-US" sz="48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سيادة المسيح في الإنتصار المستقبلي</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p>
        </p:txBody>
      </p:sp>
    </p:spTree>
    <p:extLst>
      <p:ext uri="{BB962C8B-B14F-4D97-AF65-F5344CB8AC3E}">
        <p14:creationId xmlns:p14="http://schemas.microsoft.com/office/powerpoint/2010/main" val="24543383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7C1C20-C4D9-1242-AF08-75DF7072AAFD}"/>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0" y="-27384"/>
            <a:ext cx="9144000" cy="6868864"/>
          </a:xfrm>
          <a:prstGeom prst="rect">
            <a:avLst/>
          </a:prstGeom>
        </p:spPr>
      </p:pic>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99"/>
                </a:solidFill>
                <a:effectLst>
                  <a:glow rad="266700">
                    <a:srgbClr val="000000">
                      <a:alpha val="75000"/>
                    </a:srgbClr>
                  </a:glow>
                </a:effectLst>
                <a:uLnTx/>
                <a:uFillTx/>
                <a:latin typeface="Arial" charset="0"/>
                <a:ea typeface="ＭＳ Ｐゴシック"/>
              </a:rPr>
              <a:t>6</a:t>
            </a:r>
          </a:p>
        </p:txBody>
      </p:sp>
      <p:sp>
        <p:nvSpPr>
          <p:cNvPr id="2" name="Title 1"/>
          <p:cNvSpPr>
            <a:spLocks noGrp="1"/>
          </p:cNvSpPr>
          <p:nvPr>
            <p:ph type="title"/>
          </p:nvPr>
        </p:nvSpPr>
        <p:spPr>
          <a:xfrm>
            <a:off x="4788024" y="3501008"/>
            <a:ext cx="4249728" cy="3240360"/>
          </a:xfrm>
        </p:spPr>
        <p:txBody>
          <a:bodyPr/>
          <a:lstStyle/>
          <a:p>
            <a:pPr>
              <a:defRPr/>
            </a:pPr>
            <a:r>
              <a:rPr lang="ar-JO" b="1" dirty="0">
                <a:solidFill>
                  <a:schemeClr val="tx1"/>
                </a:solidFill>
                <a:effectLst>
                  <a:glow rad="266700">
                    <a:schemeClr val="bg1">
                      <a:alpha val="75000"/>
                    </a:schemeClr>
                  </a:glow>
                </a:effectLst>
              </a:rPr>
              <a:t>ستيفن (32) هو طيار في الشركة المتحدة يتنقل إلى سياتل من إس إف أو  </a:t>
            </a:r>
            <a:endParaRPr lang="en-US" b="1" dirty="0">
              <a:solidFill>
                <a:schemeClr val="tx1"/>
              </a:solidFill>
              <a:effectLst>
                <a:glow rad="266700">
                  <a:schemeClr val="bg1">
                    <a:alpha val="75000"/>
                  </a:schemeClr>
                </a:glow>
              </a:effectLst>
            </a:endParaRPr>
          </a:p>
        </p:txBody>
      </p:sp>
      <p:pic>
        <p:nvPicPr>
          <p:cNvPr id="1026" name="Picture 2" descr="https://aviationvoice.com/wp-content/uploads/2018/10/United-Airbus-A320-200-Engine-Shut-Down-in-Flight.jpg">
            <a:extLst>
              <a:ext uri="{FF2B5EF4-FFF2-40B4-BE49-F238E27FC236}">
                <a16:creationId xmlns:a16="http://schemas.microsoft.com/office/drawing/2014/main" id="{B9DCFF88-5206-1747-892E-4A94232391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 y="4304978"/>
            <a:ext cx="4533123" cy="2536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61347917"/>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7A69EE-EE8C-0E4C-9B05-734D742316C9}"/>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62534" y="-1"/>
            <a:ext cx="9073008" cy="6873889"/>
          </a:xfrm>
          <a:prstGeom prst="rect">
            <a:avLst/>
          </a:prstGeom>
        </p:spPr>
      </p:pic>
      <p:sp>
        <p:nvSpPr>
          <p:cNvPr id="2" name="Title 1"/>
          <p:cNvSpPr>
            <a:spLocks noGrp="1"/>
          </p:cNvSpPr>
          <p:nvPr>
            <p:ph type="title"/>
          </p:nvPr>
        </p:nvSpPr>
        <p:spPr>
          <a:xfrm>
            <a:off x="-4416" y="5085184"/>
            <a:ext cx="9144000" cy="1772816"/>
          </a:xfrm>
        </p:spPr>
        <p:txBody>
          <a:bodyPr/>
          <a:lstStyle/>
          <a:p>
            <a:pPr rtl="1">
              <a:defRPr/>
            </a:pPr>
            <a:r>
              <a:rPr lang="ar-JO" sz="4800" b="1" dirty="0">
                <a:solidFill>
                  <a:schemeClr val="tx1"/>
                </a:solidFill>
                <a:effectLst>
                  <a:glow rad="266700">
                    <a:schemeClr val="bg1">
                      <a:alpha val="75000"/>
                    </a:schemeClr>
                  </a:glow>
                </a:effectLst>
              </a:rPr>
              <a:t>جون (</a:t>
            </a:r>
            <a:r>
              <a:rPr lang="en-US" sz="4800" b="1" dirty="0">
                <a:solidFill>
                  <a:schemeClr val="tx1"/>
                </a:solidFill>
                <a:effectLst>
                  <a:glow rad="266700">
                    <a:schemeClr val="bg1">
                      <a:alpha val="75000"/>
                    </a:schemeClr>
                  </a:glow>
                </a:effectLst>
              </a:rPr>
              <a:t>29</a:t>
            </a:r>
            <a:r>
              <a:rPr lang="ar-JO" sz="4800" b="1" dirty="0">
                <a:solidFill>
                  <a:schemeClr val="tx1"/>
                </a:solidFill>
                <a:effectLst>
                  <a:glow rad="266700">
                    <a:schemeClr val="bg1">
                      <a:alpha val="75000"/>
                    </a:schemeClr>
                  </a:glow>
                </a:effectLst>
              </a:rPr>
              <a:t>) فنان تشكيلي في ريدلاندز, كاليفورنيا</a:t>
            </a:r>
            <a:endParaRPr lang="en-US" sz="4800" b="1" dirty="0">
              <a:solidFill>
                <a:schemeClr val="tx1"/>
              </a:solidFill>
              <a:effectLst>
                <a:glow rad="266700">
                  <a:schemeClr val="bg1">
                    <a:alpha val="75000"/>
                  </a:schemeClr>
                </a:glow>
              </a:effectLst>
            </a:endParaRPr>
          </a:p>
        </p:txBody>
      </p:sp>
      <p:sp>
        <p:nvSpPr>
          <p:cNvPr id="6"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8</a:t>
            </a:r>
          </a:p>
        </p:txBody>
      </p:sp>
    </p:spTree>
    <p:extLst>
      <p:ext uri="{BB962C8B-B14F-4D97-AF65-F5344CB8AC3E}">
        <p14:creationId xmlns:p14="http://schemas.microsoft.com/office/powerpoint/2010/main" val="3191552023"/>
      </p:ext>
    </p:extLst>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F5F85AE-CFE1-F447-8AB8-340234B18DF3}"/>
              </a:ext>
            </a:extLst>
          </p:cNvPr>
          <p:cNvPicPr>
            <a:picLocks noChangeAspect="1"/>
          </p:cNvPicPr>
          <p:nvPr/>
        </p:nvPicPr>
        <p:blipFill>
          <a:blip r:embed="rId3"/>
          <a:stretch>
            <a:fillRect/>
          </a:stretch>
        </p:blipFill>
        <p:spPr>
          <a:xfrm rot="10800000">
            <a:off x="7883" y="0"/>
            <a:ext cx="9128234" cy="6858000"/>
          </a:xfrm>
          <a:prstGeom prst="rect">
            <a:avLst/>
          </a:prstGeom>
        </p:spPr>
      </p:pic>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a:solidFill>
                  <a:schemeClr val="bg1"/>
                </a:solidFill>
                <a:latin typeface="Arial" charset="0"/>
                <a:ea typeface="ＭＳ Ｐゴシック" charset="0"/>
              </a:rPr>
              <a:t>Our People</a:t>
            </a:r>
            <a:endParaRPr lang="en-US" sz="6600">
              <a:latin typeface="Arial" charset="0"/>
              <a:ea typeface="ＭＳ Ｐゴシック" charset="0"/>
            </a:endParaRPr>
          </a:p>
        </p:txBody>
      </p:sp>
      <p:pic>
        <p:nvPicPr>
          <p:cNvPr id="356355"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09600" y="17463"/>
            <a:ext cx="4826496" cy="1069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180528" y="5580112"/>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90 شخص من 16 أمة</a:t>
            </a:r>
            <a:endParaRPr kumimoji="0" lang="en-US" sz="4400" b="1" i="0" u="none" strike="noStrike" kern="1200" cap="none" spc="0" normalizeH="0" baseline="0" noProof="0" dirty="0">
              <a:ln>
                <a:noFill/>
              </a:ln>
              <a:solidFill>
                <a:srgbClr val="000000"/>
              </a:solidFill>
              <a:effectLst>
                <a:glow rad="139700">
                  <a:srgbClr val="000000"/>
                </a:glow>
              </a:effectLst>
              <a:uLnTx/>
              <a:uFillTx/>
              <a:latin typeface="Arial" charset="0"/>
              <a:ea typeface="ＭＳ Ｐゴシック" charset="0"/>
            </a:endParaRPr>
          </a:p>
        </p:txBody>
      </p:sp>
      <p:sp>
        <p:nvSpPr>
          <p:cNvPr id="7" name="Rectangle 2"/>
          <p:cNvSpPr txBox="1">
            <a:spLocks noChangeArrowheads="1"/>
          </p:cNvSpPr>
          <p:nvPr/>
        </p:nvSpPr>
        <p:spPr bwMode="auto">
          <a:xfrm>
            <a:off x="-23783" y="4873723"/>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حزيران 2021</a:t>
            </a:r>
            <a:endParaRPr kumimoji="0" lang="en-US" sz="4400" b="1" i="0" u="none" strike="noStrike" kern="1200" cap="none" spc="0" normalizeH="0" baseline="0" noProof="0" dirty="0">
              <a:ln>
                <a:noFill/>
              </a:ln>
              <a:solidFill>
                <a:srgbClr val="000000"/>
              </a:solidFill>
              <a:effectLst>
                <a:glow rad="139700">
                  <a:srgbClr val="000000"/>
                </a:glow>
              </a:effectLst>
              <a:uLnTx/>
              <a:uFillTx/>
              <a:latin typeface="Arial" charset="0"/>
              <a:ea typeface="ＭＳ Ｐゴシック" charset="0"/>
            </a:endParaRPr>
          </a:p>
        </p:txBody>
      </p:sp>
      <p:sp>
        <p:nvSpPr>
          <p:cNvPr id="8"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9</a:t>
            </a:r>
          </a:p>
        </p:txBody>
      </p:sp>
    </p:spTree>
    <p:extLst>
      <p:ext uri="{BB962C8B-B14F-4D97-AF65-F5344CB8AC3E}">
        <p14:creationId xmlns:p14="http://schemas.microsoft.com/office/powerpoint/2010/main" val="3550804121"/>
      </p:ext>
    </p:extLst>
  </p:cSld>
  <p:clrMapOvr>
    <a:masterClrMapping/>
  </p:clrMapOvr>
  <p:transition spd="slow"/>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 name="Text Box 17"/>
          <p:cNvSpPr txBox="1">
            <a:spLocks noChangeArrowheads="1"/>
          </p:cNvSpPr>
          <p:nvPr/>
        </p:nvSpPr>
        <p:spPr bwMode="auto">
          <a:xfrm>
            <a:off x="7239000" y="34940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أمريكا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61477" name="Rectangle 5"/>
          <p:cNvSpPr>
            <a:spLocks noGrp="1" noChangeArrowheads="1"/>
          </p:cNvSpPr>
          <p:nvPr>
            <p:ph type="title"/>
          </p:nvPr>
        </p:nvSpPr>
        <p:spPr>
          <a:xfrm>
            <a:off x="-71438" y="5943600"/>
            <a:ext cx="9251951" cy="990600"/>
          </a:xfrm>
          <a:solidFill>
            <a:srgbClr val="800000"/>
          </a:solidFill>
        </p:spPr>
        <p:txBody>
          <a:bodyPr/>
          <a:lstStyle/>
          <a:p>
            <a:pPr eaLnBrk="1" hangingPunct="1">
              <a:defRPr/>
            </a:pPr>
            <a:r>
              <a:rPr lang="ar-JO" b="1" dirty="0">
                <a:solidFill>
                  <a:schemeClr val="tx1"/>
                </a:solidFill>
                <a:cs typeface="+mj-cs"/>
              </a:rPr>
              <a:t>شعب كنيسة الطرق المتقاطقة</a:t>
            </a:r>
            <a:r>
              <a:rPr lang="en-US" b="1" dirty="0">
                <a:solidFill>
                  <a:schemeClr val="tx1"/>
                </a:solidFill>
                <a:cs typeface="+mj-cs"/>
              </a:rPr>
              <a:t>• </a:t>
            </a:r>
            <a:r>
              <a:rPr lang="ar-JO" b="1" dirty="0">
                <a:solidFill>
                  <a:schemeClr val="tx1"/>
                </a:solidFill>
                <a:cs typeface="+mj-cs"/>
              </a:rPr>
              <a:t>حزيران 2021</a:t>
            </a:r>
            <a:endParaRPr lang="en-US" b="1" dirty="0">
              <a:solidFill>
                <a:schemeClr val="tx1"/>
              </a:solidFill>
              <a:cs typeface="+mj-cs"/>
            </a:endParaRPr>
          </a:p>
        </p:txBody>
      </p:sp>
      <p:grpSp>
        <p:nvGrpSpPr>
          <p:cNvPr id="2" name="Group 1"/>
          <p:cNvGrpSpPr>
            <a:grpSpLocks/>
          </p:cNvGrpSpPr>
          <p:nvPr/>
        </p:nvGrpSpPr>
        <p:grpSpPr bwMode="auto">
          <a:xfrm>
            <a:off x="769210" y="2348880"/>
            <a:ext cx="6157052" cy="3624701"/>
            <a:chOff x="769960" y="1620838"/>
            <a:chExt cx="6155516" cy="4338637"/>
          </a:xfrm>
        </p:grpSpPr>
        <p:sp>
          <p:nvSpPr>
            <p:cNvPr id="361476" name="AutoShape 4"/>
            <p:cNvSpPr>
              <a:spLocks noChangeArrowheads="1"/>
            </p:cNvSpPr>
            <p:nvPr/>
          </p:nvSpPr>
          <p:spPr bwMode="auto">
            <a:xfrm rot="18756690">
              <a:off x="3014439" y="990711"/>
              <a:ext cx="456043" cy="4945002"/>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61479" name="AutoShape 7"/>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61480" name="AutoShape 8"/>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61481" name="AutoShape 9"/>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grpSp>
      <p:sp>
        <p:nvSpPr>
          <p:cNvPr id="361485" name="Text Box 13"/>
          <p:cNvSpPr txBox="1">
            <a:spLocks noChangeArrowheads="1"/>
          </p:cNvSpPr>
          <p:nvPr/>
        </p:nvSpPr>
        <p:spPr bwMode="auto">
          <a:xfrm>
            <a:off x="169654" y="1214719"/>
            <a:ext cx="2087563"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فرنسا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61491" name="Text Box 19"/>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الهند</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61493" name="Text Box 21"/>
          <p:cNvSpPr txBox="1">
            <a:spLocks noChangeArrowheads="1"/>
          </p:cNvSpPr>
          <p:nvPr/>
        </p:nvSpPr>
        <p:spPr bwMode="auto">
          <a:xfrm>
            <a:off x="4762819" y="3672781"/>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تايلاند</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57385" name="Text Box 28"/>
          <p:cNvSpPr txBox="1">
            <a:spLocks noChangeArrowheads="1"/>
          </p:cNvSpPr>
          <p:nvPr/>
        </p:nvSpPr>
        <p:spPr bwMode="auto">
          <a:xfrm>
            <a:off x="4575175" y="5410200"/>
            <a:ext cx="1652588"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defTabSz="457200" eaLnBrk="0" hangingPunct="0">
              <a:defRPr sz="2400">
                <a:solidFill>
                  <a:schemeClr val="tx1"/>
                </a:solidFill>
                <a:latin typeface="Times New Roman" charset="0"/>
                <a:ea typeface="ＭＳ Ｐゴシック" charset="0"/>
                <a:cs typeface="ＭＳ Ｐゴシック" charset="0"/>
              </a:defRPr>
            </a:lvl1pPr>
            <a:lvl2pPr marL="742950" indent="-285750" defTabSz="457200" eaLnBrk="0" hangingPunct="0">
              <a:defRPr sz="2400">
                <a:solidFill>
                  <a:schemeClr val="tx1"/>
                </a:solidFill>
                <a:latin typeface="Times New Roman" charset="0"/>
                <a:ea typeface="ＭＳ Ｐゴシック" charset="0"/>
              </a:defRPr>
            </a:lvl2pPr>
            <a:lvl3pPr marL="1143000" indent="-228600" defTabSz="457200" eaLnBrk="0" hangingPunct="0">
              <a:defRPr sz="2400">
                <a:solidFill>
                  <a:schemeClr val="tx1"/>
                </a:solidFill>
                <a:latin typeface="Times New Roman" charset="0"/>
                <a:ea typeface="ＭＳ Ｐゴシック" charset="0"/>
              </a:defRPr>
            </a:lvl3pPr>
            <a:lvl4pPr marL="1600200" indent="-228600" defTabSz="457200" eaLnBrk="0" hangingPunct="0">
              <a:defRPr sz="2400">
                <a:solidFill>
                  <a:schemeClr val="tx1"/>
                </a:solidFill>
                <a:latin typeface="Times New Roman" charset="0"/>
                <a:ea typeface="ＭＳ Ｐゴシック" charset="0"/>
              </a:defRPr>
            </a:lvl4pPr>
            <a:lvl5pPr marL="2057400" indent="-228600" defTabSz="4572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rPr>
              <a:t>CIC</a:t>
            </a: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سنغافورة</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57387" name="Rounded Rectangle 1"/>
          <p:cNvSpPr>
            <a:spLocks noChangeArrowheads="1"/>
          </p:cNvSpPr>
          <p:nvPr/>
        </p:nvSpPr>
        <p:spPr bwMode="auto">
          <a:xfrm>
            <a:off x="2627313" y="90041"/>
            <a:ext cx="2160587" cy="2186831"/>
          </a:xfrm>
          <a:prstGeom prst="roundRect">
            <a:avLst>
              <a:gd name="adj" fmla="val 16667"/>
            </a:avLst>
          </a:prstGeom>
          <a:solidFill>
            <a:schemeClr val="tx1"/>
          </a:solidFill>
          <a:ln w="9525">
            <a:solidFill>
              <a:schemeClr val="tx1"/>
            </a:solidFill>
            <a:round/>
            <a:headEnd/>
            <a:tailEnd/>
          </a:ln>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 name="Text Box 13"/>
          <p:cNvSpPr txBox="1">
            <a:spLocks noChangeArrowheads="1"/>
          </p:cNvSpPr>
          <p:nvPr/>
        </p:nvSpPr>
        <p:spPr bwMode="auto">
          <a:xfrm>
            <a:off x="9468544" y="4708526"/>
            <a:ext cx="1906587"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الفلبين</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22" name="Text Box 13"/>
          <p:cNvSpPr txBox="1">
            <a:spLocks noChangeArrowheads="1"/>
          </p:cNvSpPr>
          <p:nvPr/>
        </p:nvSpPr>
        <p:spPr bwMode="auto">
          <a:xfrm>
            <a:off x="-2340768" y="2780928"/>
            <a:ext cx="2089151"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ألمانيا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25" name="Text Box 13"/>
          <p:cNvSpPr txBox="1">
            <a:spLocks noChangeArrowheads="1"/>
          </p:cNvSpPr>
          <p:nvPr/>
        </p:nvSpPr>
        <p:spPr bwMode="auto">
          <a:xfrm>
            <a:off x="140330" y="706720"/>
            <a:ext cx="2087563"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هولندا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26" name="Text Box 17"/>
          <p:cNvSpPr txBox="1">
            <a:spLocks noChangeArrowheads="1"/>
          </p:cNvSpPr>
          <p:nvPr/>
        </p:nvSpPr>
        <p:spPr bwMode="auto">
          <a:xfrm>
            <a:off x="6290302" y="12478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كوريا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24" name="Text Box 17"/>
          <p:cNvSpPr txBox="1">
            <a:spLocks noChangeArrowheads="1"/>
          </p:cNvSpPr>
          <p:nvPr/>
        </p:nvSpPr>
        <p:spPr bwMode="auto">
          <a:xfrm>
            <a:off x="9481913" y="1200820"/>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هونغ كونغ</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27" name="Text Box 17"/>
          <p:cNvSpPr txBox="1">
            <a:spLocks noChangeArrowheads="1"/>
          </p:cNvSpPr>
          <p:nvPr/>
        </p:nvSpPr>
        <p:spPr bwMode="auto">
          <a:xfrm>
            <a:off x="6875623" y="2857582"/>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تايوان</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29" name="Text Box 21"/>
          <p:cNvSpPr txBox="1">
            <a:spLocks noChangeArrowheads="1"/>
          </p:cNvSpPr>
          <p:nvPr/>
        </p:nvSpPr>
        <p:spPr bwMode="auto">
          <a:xfrm>
            <a:off x="6276976" y="4982095"/>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أندونيسيا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0" name="Text Box 21"/>
          <p:cNvSpPr txBox="1">
            <a:spLocks noChangeArrowheads="1"/>
          </p:cNvSpPr>
          <p:nvPr/>
        </p:nvSpPr>
        <p:spPr bwMode="auto">
          <a:xfrm>
            <a:off x="9621514" y="4067674"/>
            <a:ext cx="1655762"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ماليزيا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1" name="Text Box 21"/>
          <p:cNvSpPr txBox="1">
            <a:spLocks noChangeArrowheads="1"/>
          </p:cNvSpPr>
          <p:nvPr/>
        </p:nvSpPr>
        <p:spPr bwMode="auto">
          <a:xfrm>
            <a:off x="9544022" y="590983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نيوزيلاندا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2" name="Text Box 13"/>
          <p:cNvSpPr txBox="1">
            <a:spLocks noChangeArrowheads="1"/>
          </p:cNvSpPr>
          <p:nvPr/>
        </p:nvSpPr>
        <p:spPr bwMode="auto">
          <a:xfrm>
            <a:off x="-2340768" y="1843644"/>
            <a:ext cx="2087563" cy="369888"/>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لبنان</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3" name="Text Box 13"/>
          <p:cNvSpPr txBox="1">
            <a:spLocks noChangeArrowheads="1"/>
          </p:cNvSpPr>
          <p:nvPr/>
        </p:nvSpPr>
        <p:spPr bwMode="auto">
          <a:xfrm>
            <a:off x="-2327398" y="4789253"/>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زيمبابوي</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5" name="Text Box 13"/>
          <p:cNvSpPr txBox="1">
            <a:spLocks noChangeArrowheads="1"/>
          </p:cNvSpPr>
          <p:nvPr/>
        </p:nvSpPr>
        <p:spPr bwMode="auto">
          <a:xfrm>
            <a:off x="-2346775" y="1183456"/>
            <a:ext cx="2089151"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إيطاليا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6" name="Text Box 17"/>
          <p:cNvSpPr txBox="1">
            <a:spLocks noChangeArrowheads="1"/>
          </p:cNvSpPr>
          <p:nvPr/>
        </p:nvSpPr>
        <p:spPr bwMode="auto">
          <a:xfrm>
            <a:off x="9396536" y="5287"/>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روسيا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7" name="Text Box 21"/>
          <p:cNvSpPr txBox="1">
            <a:spLocks noChangeArrowheads="1"/>
          </p:cNvSpPr>
          <p:nvPr/>
        </p:nvSpPr>
        <p:spPr bwMode="auto">
          <a:xfrm>
            <a:off x="9583209" y="3050630"/>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كندا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8" name="Text Box 13"/>
          <p:cNvSpPr txBox="1">
            <a:spLocks noChangeArrowheads="1"/>
          </p:cNvSpPr>
          <p:nvPr/>
        </p:nvSpPr>
        <p:spPr bwMode="auto">
          <a:xfrm>
            <a:off x="-2364992" y="100333"/>
            <a:ext cx="2089151"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المملكة المتحدة</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39" name="Text Box 13"/>
          <p:cNvSpPr txBox="1">
            <a:spLocks noChangeArrowheads="1"/>
          </p:cNvSpPr>
          <p:nvPr/>
        </p:nvSpPr>
        <p:spPr bwMode="auto">
          <a:xfrm>
            <a:off x="168860" y="1731780"/>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مصر</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40" name="Text Box 17"/>
          <p:cNvSpPr txBox="1">
            <a:spLocks noChangeArrowheads="1"/>
          </p:cNvSpPr>
          <p:nvPr/>
        </p:nvSpPr>
        <p:spPr bwMode="auto">
          <a:xfrm>
            <a:off x="9252520" y="620688"/>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منغوليا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pic>
        <p:nvPicPr>
          <p:cNvPr id="4" name="Picture 3" descr="Crossroads-Logo-Only.gi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627784" y="116632"/>
            <a:ext cx="2117270" cy="2117270"/>
          </a:xfrm>
          <a:prstGeom prst="rect">
            <a:avLst/>
          </a:prstGeom>
        </p:spPr>
      </p:pic>
      <p:sp>
        <p:nvSpPr>
          <p:cNvPr id="41" name="Text Box 13">
            <a:extLst>
              <a:ext uri="{FF2B5EF4-FFF2-40B4-BE49-F238E27FC236}">
                <a16:creationId xmlns:a16="http://schemas.microsoft.com/office/drawing/2014/main" id="{8E09A645-542F-264D-886B-27BDC51F1814}"/>
              </a:ext>
            </a:extLst>
          </p:cNvPr>
          <p:cNvSpPr txBox="1">
            <a:spLocks noChangeArrowheads="1"/>
          </p:cNvSpPr>
          <p:nvPr/>
        </p:nvSpPr>
        <p:spPr bwMode="auto">
          <a:xfrm>
            <a:off x="-2342355" y="4185084"/>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أثيوبيا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42" name="Text Box 21">
            <a:extLst>
              <a:ext uri="{FF2B5EF4-FFF2-40B4-BE49-F238E27FC236}">
                <a16:creationId xmlns:a16="http://schemas.microsoft.com/office/drawing/2014/main" id="{FEFF8652-9E1E-1542-8990-6848F8DBDC00}"/>
              </a:ext>
            </a:extLst>
          </p:cNvPr>
          <p:cNvSpPr txBox="1">
            <a:spLocks noChangeArrowheads="1"/>
          </p:cNvSpPr>
          <p:nvPr/>
        </p:nvSpPr>
        <p:spPr bwMode="auto">
          <a:xfrm>
            <a:off x="9518852" y="244968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ميانمار</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43" name="Text Box 13">
            <a:extLst>
              <a:ext uri="{FF2B5EF4-FFF2-40B4-BE49-F238E27FC236}">
                <a16:creationId xmlns:a16="http://schemas.microsoft.com/office/drawing/2014/main" id="{6F33562E-4EBD-0741-880B-3B009E5F101D}"/>
              </a:ext>
            </a:extLst>
          </p:cNvPr>
          <p:cNvSpPr txBox="1">
            <a:spLocks noChangeArrowheads="1"/>
          </p:cNvSpPr>
          <p:nvPr/>
        </p:nvSpPr>
        <p:spPr bwMode="auto">
          <a:xfrm>
            <a:off x="34893" y="4760662"/>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جنوب أفريقيا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44" name="Text Box 21">
            <a:extLst>
              <a:ext uri="{FF2B5EF4-FFF2-40B4-BE49-F238E27FC236}">
                <a16:creationId xmlns:a16="http://schemas.microsoft.com/office/drawing/2014/main" id="{7E853FA9-D67E-7A44-BA57-90E422367ADD}"/>
              </a:ext>
            </a:extLst>
          </p:cNvPr>
          <p:cNvSpPr txBox="1">
            <a:spLocks noChangeArrowheads="1"/>
          </p:cNvSpPr>
          <p:nvPr/>
        </p:nvSpPr>
        <p:spPr bwMode="auto">
          <a:xfrm>
            <a:off x="6810000" y="53661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أستراليا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45" name="Text Box 13">
            <a:extLst>
              <a:ext uri="{FF2B5EF4-FFF2-40B4-BE49-F238E27FC236}">
                <a16:creationId xmlns:a16="http://schemas.microsoft.com/office/drawing/2014/main" id="{873F3133-8016-9B41-AD8F-F1A3CC46D5AA}"/>
              </a:ext>
            </a:extLst>
          </p:cNvPr>
          <p:cNvSpPr txBox="1">
            <a:spLocks noChangeArrowheads="1"/>
          </p:cNvSpPr>
          <p:nvPr/>
        </p:nvSpPr>
        <p:spPr bwMode="auto">
          <a:xfrm>
            <a:off x="46471" y="83087"/>
            <a:ext cx="2580842"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المملكة المتحدة</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46" name="Text Box 17">
            <a:extLst>
              <a:ext uri="{FF2B5EF4-FFF2-40B4-BE49-F238E27FC236}">
                <a16:creationId xmlns:a16="http://schemas.microsoft.com/office/drawing/2014/main" id="{775E5FB2-085D-8647-B745-827D8BD9042A}"/>
              </a:ext>
            </a:extLst>
          </p:cNvPr>
          <p:cNvSpPr txBox="1">
            <a:spLocks noChangeArrowheads="1"/>
          </p:cNvSpPr>
          <p:nvPr/>
        </p:nvSpPr>
        <p:spPr bwMode="auto">
          <a:xfrm>
            <a:off x="9518852" y="1876448"/>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اليابان</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47" name="Text Box 21">
            <a:extLst>
              <a:ext uri="{FF2B5EF4-FFF2-40B4-BE49-F238E27FC236}">
                <a16:creationId xmlns:a16="http://schemas.microsoft.com/office/drawing/2014/main" id="{29D47C9F-B167-7246-B1D7-E27E49629289}"/>
              </a:ext>
            </a:extLst>
          </p:cNvPr>
          <p:cNvSpPr txBox="1">
            <a:spLocks noChangeArrowheads="1"/>
          </p:cNvSpPr>
          <p:nvPr/>
        </p:nvSpPr>
        <p:spPr bwMode="auto">
          <a:xfrm>
            <a:off x="4010911" y="2387818"/>
            <a:ext cx="2240664"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الصين</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
        <p:nvSpPr>
          <p:cNvPr id="48" name="Text Box 13">
            <a:extLst>
              <a:ext uri="{FF2B5EF4-FFF2-40B4-BE49-F238E27FC236}">
                <a16:creationId xmlns:a16="http://schemas.microsoft.com/office/drawing/2014/main" id="{A960F8FF-74F4-C747-A841-3179B9441AAF}"/>
              </a:ext>
            </a:extLst>
          </p:cNvPr>
          <p:cNvSpPr txBox="1">
            <a:spLocks noChangeArrowheads="1"/>
          </p:cNvSpPr>
          <p:nvPr/>
        </p:nvSpPr>
        <p:spPr bwMode="auto">
          <a:xfrm>
            <a:off x="-2268091" y="6094837"/>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a:cs typeface="+mn-cs"/>
              </a:rPr>
              <a:t>كينيا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spTree>
    <p:extLst>
      <p:ext uri="{BB962C8B-B14F-4D97-AF65-F5344CB8AC3E}">
        <p14:creationId xmlns:p14="http://schemas.microsoft.com/office/powerpoint/2010/main" val="37810641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299"/>
                                          </p:stCondLst>
                                        </p:cTn>
                                        <p:tgtEl>
                                          <p:spTgt spid="36148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par>
                          <p:cTn id="23" fill="hold" nodeType="afterGroup">
                            <p:stCondLst>
                              <p:cond delay="800"/>
                            </p:stCondLst>
                            <p:childTnLst>
                              <p:par>
                                <p:cTn id="24" presetID="1" presetClass="entr" presetSubtype="0" fill="hold" grpId="0" nodeType="afterEffect">
                                  <p:stCondLst>
                                    <p:cond delay="0"/>
                                  </p:stCondLst>
                                  <p:childTnLst>
                                    <p:set>
                                      <p:cBhvr>
                                        <p:cTn id="25" dur="1" fill="hold">
                                          <p:stCondLst>
                                            <p:cond delay="299"/>
                                          </p:stCondLst>
                                        </p:cTn>
                                        <p:tgtEl>
                                          <p:spTgt spid="25"/>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childTnLst>
                                </p:cTn>
                              </p:par>
                            </p:childTnLst>
                          </p:cTn>
                        </p:par>
                        <p:par>
                          <p:cTn id="38" fill="hold" nodeType="afterGroup">
                            <p:stCondLst>
                              <p:cond delay="1100"/>
                            </p:stCondLst>
                            <p:childTnLst>
                              <p:par>
                                <p:cTn id="39" presetID="1" presetClass="entr" presetSubtype="0" fill="hold" grpId="0" nodeType="afterEffect">
                                  <p:stCondLst>
                                    <p:cond delay="0"/>
                                  </p:stCondLst>
                                  <p:childTnLst>
                                    <p:set>
                                      <p:cBhvr>
                                        <p:cTn id="40" dur="1" fill="hold">
                                          <p:stCondLst>
                                            <p:cond delay="299"/>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2"/>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4"/>
                                        </p:tgtEl>
                                        <p:attrNameLst>
                                          <p:attrName>style.visibility</p:attrName>
                                        </p:attrNameLst>
                                      </p:cBhvr>
                                      <p:to>
                                        <p:strVal val="visible"/>
                                      </p:to>
                                    </p:set>
                                  </p:childTnLst>
                                </p:cTn>
                              </p:par>
                            </p:childTnLst>
                          </p:cTn>
                        </p:par>
                        <p:par>
                          <p:cTn id="63" fill="hold">
                            <p:stCondLst>
                              <p:cond delay="1400"/>
                            </p:stCondLst>
                            <p:childTnLst>
                              <p:par>
                                <p:cTn id="64" presetID="1" presetClass="entr" presetSubtype="0" fill="hold" grpId="0" nodeType="afterEffect">
                                  <p:stCondLst>
                                    <p:cond delay="0"/>
                                  </p:stCondLst>
                                  <p:childTnLst>
                                    <p:set>
                                      <p:cBhvr>
                                        <p:cTn id="65" dur="1" fill="hold">
                                          <p:stCondLst>
                                            <p:cond delay="299"/>
                                          </p:stCondLst>
                                        </p:cTn>
                                        <p:tgtEl>
                                          <p:spTgt spid="45"/>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61485" grpId="0" animBg="1"/>
      <p:bldP spid="361491" grpId="0" animBg="1"/>
      <p:bldP spid="361493" grpId="0" animBg="1"/>
      <p:bldP spid="361496" grpId="0" animBg="1"/>
      <p:bldP spid="21" grpId="0" animBg="1"/>
      <p:bldP spid="22" grpId="0" animBg="1"/>
      <p:bldP spid="25" grpId="0" animBg="1"/>
      <p:bldP spid="26" grpId="0" animBg="1"/>
      <p:bldP spid="24" grpId="0" animBg="1"/>
      <p:bldP spid="27" grpId="0" animBg="1"/>
      <p:bldP spid="29" grpId="0" animBg="1"/>
      <p:bldP spid="30" grpId="0" animBg="1"/>
      <p:bldP spid="31" grpId="0" animBg="1"/>
      <p:bldP spid="32" grpId="0" animBg="1"/>
      <p:bldP spid="33"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dirty="0">
                <a:solidFill>
                  <a:schemeClr val="bg1"/>
                </a:solidFill>
                <a:latin typeface="Arial" charset="0"/>
                <a:ea typeface="ＭＳ Ｐゴシック" charset="0"/>
                <a:cs typeface="ＭＳ Ｐゴシック" charset="0"/>
              </a:rPr>
              <a:t>Our People</a:t>
            </a:r>
            <a:endParaRPr lang="en-US" sz="6600" dirty="0">
              <a:latin typeface="Arial" charset="0"/>
              <a:ea typeface="ＭＳ Ｐゴシック" charset="0"/>
              <a:cs typeface="ＭＳ Ｐゴシック" charset="0"/>
            </a:endParaRPr>
          </a:p>
        </p:txBody>
      </p:sp>
      <p:pic>
        <p:nvPicPr>
          <p:cNvPr id="363522" name="Picture 6" descr="CIC SBC Student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3523"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17750" y="0"/>
            <a:ext cx="3846513" cy="852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0" y="5853569"/>
            <a:ext cx="9144000" cy="930406"/>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90500">
                    <a:srgbClr val="000000"/>
                  </a:glow>
                </a:effectLst>
                <a:uLnTx/>
                <a:uFillTx/>
                <a:latin typeface="Arial" charset="0"/>
                <a:ea typeface="ＭＳ Ｐゴシック" charset="0"/>
              </a:rPr>
              <a:t>طلاب كلية سنغافورة للكتاب المقدس يخدمون الكنيسة</a:t>
            </a:r>
            <a:endParaRPr kumimoji="0" lang="en-US" sz="4400" b="1" i="0" u="none" strike="noStrike" kern="1200" cap="none" spc="0" normalizeH="0" baseline="0" noProof="0" dirty="0">
              <a:ln>
                <a:noFill/>
              </a:ln>
              <a:solidFill>
                <a:srgbClr val="000000"/>
              </a:solidFill>
              <a:effectLst>
                <a:glow rad="190500">
                  <a:srgbClr val="000000"/>
                </a:glow>
              </a:effectLst>
              <a:uLnTx/>
              <a:uFillTx/>
              <a:latin typeface="Arial" charset="0"/>
              <a:ea typeface="ＭＳ Ｐゴシック" charset="0"/>
            </a:endParaRPr>
          </a:p>
        </p:txBody>
      </p:sp>
      <p:sp>
        <p:nvSpPr>
          <p:cNvPr id="7"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9</a:t>
            </a:r>
          </a:p>
        </p:txBody>
      </p:sp>
    </p:spTree>
    <p:extLst>
      <p:ext uri="{BB962C8B-B14F-4D97-AF65-F5344CB8AC3E}">
        <p14:creationId xmlns:p14="http://schemas.microsoft.com/office/powerpoint/2010/main" val="1737135561"/>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5 DMin Nithy No Pum Deva Yanger.jpg"/>
          <p:cNvPicPr>
            <a:picLocks noChangeAspect="1"/>
          </p:cNvPicPr>
          <p:nvPr/>
        </p:nvPicPr>
        <p:blipFill rotWithShape="1">
          <a:blip r:embed="rId3">
            <a:extLst>
              <a:ext uri="{28A0092B-C50C-407E-A947-70E740481C1C}">
                <a14:useLocalDpi xmlns:a14="http://schemas.microsoft.com/office/drawing/2010/main" val="0"/>
              </a:ext>
            </a:extLst>
          </a:blip>
          <a:srcRect l="4494" t="19220" r="9888"/>
          <a:stretch/>
        </p:blipFill>
        <p:spPr>
          <a:xfrm>
            <a:off x="-1" y="0"/>
            <a:ext cx="9144001" cy="6470576"/>
          </a:xfrm>
          <a:prstGeom prst="rect">
            <a:avLst/>
          </a:prstGeom>
        </p:spPr>
      </p:pic>
      <p:sp>
        <p:nvSpPr>
          <p:cNvPr id="361477" name="Rectangle 5"/>
          <p:cNvSpPr>
            <a:spLocks noGrp="1" noChangeArrowheads="1"/>
          </p:cNvSpPr>
          <p:nvPr>
            <p:ph type="title"/>
          </p:nvPr>
        </p:nvSpPr>
        <p:spPr>
          <a:xfrm>
            <a:off x="-71438" y="5373217"/>
            <a:ext cx="9251951" cy="1560982"/>
          </a:xfrm>
          <a:solidFill>
            <a:srgbClr val="000000"/>
          </a:solidFill>
        </p:spPr>
        <p:txBody>
          <a:bodyPr/>
          <a:lstStyle/>
          <a:p>
            <a:pPr eaLnBrk="1" hangingPunct="1">
              <a:defRPr/>
            </a:pPr>
            <a:r>
              <a:rPr lang="ar-JO" sz="4000" b="1" dirty="0">
                <a:cs typeface="+mj-cs"/>
              </a:rPr>
              <a:t>قمت بالإشراف على طلاب الدكتوراة في الخدمة في كلية سنغافورة للكتاب المقدس ( 2009-2021 )</a:t>
            </a:r>
            <a:endParaRPr lang="en-US" sz="4000" b="1" dirty="0">
              <a:cs typeface="+mj-cs"/>
            </a:endParaRPr>
          </a:p>
        </p:txBody>
      </p:sp>
    </p:spTree>
    <p:extLst>
      <p:ext uri="{BB962C8B-B14F-4D97-AF65-F5344CB8AC3E}">
        <p14:creationId xmlns:p14="http://schemas.microsoft.com/office/powerpoint/2010/main" val="2969863720"/>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a:ext>
            </a:extLst>
          </a:blip>
          <a:srcRect/>
          <a:stretch>
            <a:fillRect/>
          </a:stretch>
        </p:blipFill>
        <p:spPr bwMode="auto">
          <a:xfrm>
            <a:off x="-36513" y="927100"/>
            <a:ext cx="9153527" cy="593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4" name="Rectangle 1"/>
          <p:cNvSpPr>
            <a:spLocks noChangeArrowheads="1"/>
          </p:cNvSpPr>
          <p:nvPr/>
        </p:nvSpPr>
        <p:spPr bwMode="auto">
          <a:xfrm>
            <a:off x="0" y="4221163"/>
            <a:ext cx="9144000" cy="1655762"/>
          </a:xfrm>
          <a:prstGeom prst="rect">
            <a:avLst/>
          </a:prstGeom>
          <a:solidFill>
            <a:srgbClr val="CCCCCC"/>
          </a:solidFill>
          <a:ln w="12700" cap="sq">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07875" name="Rectangle 2"/>
          <p:cNvSpPr>
            <a:spLocks noGrp="1" noChangeArrowheads="1"/>
          </p:cNvSpPr>
          <p:nvPr>
            <p:ph type="ctrTitle"/>
          </p:nvPr>
        </p:nvSpPr>
        <p:spPr>
          <a:xfrm>
            <a:off x="0" y="-20638"/>
            <a:ext cx="9144000" cy="928688"/>
          </a:xfrm>
        </p:spPr>
        <p:txBody>
          <a:bodyPr/>
          <a:lstStyle/>
          <a:p>
            <a:pPr eaLnBrk="1" hangingPunct="1"/>
            <a:r>
              <a:rPr lang="ar-JO" dirty="0">
                <a:solidFill>
                  <a:schemeClr val="bg1"/>
                </a:solidFill>
                <a:latin typeface="Arial" charset="0"/>
                <a:ea typeface="ＭＳ Ｐゴシック" charset="0"/>
              </a:rPr>
              <a:t>مؤسستنا الإرسالية</a:t>
            </a:r>
            <a:endParaRPr lang="en-US" dirty="0">
              <a:solidFill>
                <a:schemeClr val="bg1"/>
              </a:solidFill>
              <a:latin typeface="Arial" charset="0"/>
              <a:ea typeface="ＭＳ Ｐゴシック" charset="0"/>
            </a:endParaRPr>
          </a:p>
        </p:txBody>
      </p:sp>
      <p:pic>
        <p:nvPicPr>
          <p:cNvPr id="4" name="Picture 1" descr="WV-Primary_wTag.eps"/>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4464" y="4406901"/>
            <a:ext cx="8891587" cy="1254125"/>
          </a:xfrm>
          <a:prstGeom prst="rect">
            <a:avLst/>
          </a:prstGeom>
          <a:solidFill>
            <a:schemeClr val="bg2">
              <a:lumMod val="40000"/>
              <a:lumOff val="60000"/>
            </a:schemeClr>
          </a:solidFill>
          <a:ln>
            <a:noFill/>
          </a:ln>
        </p:spPr>
      </p:pic>
    </p:spTree>
    <p:extLst>
      <p:ext uri="{BB962C8B-B14F-4D97-AF65-F5344CB8AC3E}">
        <p14:creationId xmlns:p14="http://schemas.microsoft.com/office/powerpoint/2010/main" val="385728105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1"/>
            <a:ext cx="9144000" cy="627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8706" name="Rectangle 3"/>
          <p:cNvSpPr>
            <a:spLocks noGrp="1" noChangeArrowheads="1"/>
          </p:cNvSpPr>
          <p:nvPr>
            <p:ph type="title"/>
          </p:nvPr>
        </p:nvSpPr>
        <p:spPr>
          <a:xfrm>
            <a:off x="0" y="0"/>
            <a:ext cx="9144000" cy="707886"/>
          </a:xfrm>
          <a:solidFill>
            <a:srgbClr val="000066"/>
          </a:solidFill>
        </p:spPr>
        <p:txBody>
          <a:bodyPr anchor="t">
            <a:spAutoFit/>
          </a:bodyPr>
          <a:lstStyle/>
          <a:p>
            <a:r>
              <a:rPr lang="ar-JO" sz="4000" b="1" i="1" dirty="0">
                <a:solidFill>
                  <a:schemeClr val="hlink"/>
                </a:solidFill>
                <a:latin typeface="Lucida Handwriting" charset="0"/>
                <a:ea typeface="ＭＳ Ｐゴシック" charset="0"/>
                <a:cs typeface="ＭＳ Ｐゴシック" charset="0"/>
              </a:rPr>
              <a:t>كلية الكتاب المقدس سنغافورة</a:t>
            </a:r>
            <a:endParaRPr lang="en-US" sz="4000" b="1" i="1" dirty="0">
              <a:solidFill>
                <a:schemeClr val="hlink"/>
              </a:solidFill>
              <a:latin typeface="Lucida Handwriting" charset="0"/>
              <a:ea typeface="ＭＳ Ｐゴシック" charset="0"/>
              <a:cs typeface="ＭＳ Ｐゴシック" charset="0"/>
            </a:endParaRPr>
          </a:p>
        </p:txBody>
      </p:sp>
    </p:spTree>
    <p:extLst>
      <p:ext uri="{BB962C8B-B14F-4D97-AF65-F5344CB8AC3E}">
        <p14:creationId xmlns:p14="http://schemas.microsoft.com/office/powerpoint/2010/main" val="1550959193"/>
      </p:ext>
    </p:extLst>
  </p:cSld>
  <p:clrMapOvr>
    <a:masterClrMapping/>
  </p:clrMapOvr>
  <mc:AlternateContent xmlns:mc="http://schemas.openxmlformats.org/markup-compatibility/2006" xmlns:p14="http://schemas.microsoft.com/office/powerpoint/2010/main">
    <mc:Choice Requires="p14">
      <p:transition p14:dur="0" advTm="0"/>
    </mc:Choice>
    <mc:Fallback xmlns="">
      <p:transition advTm="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effectLst/>
        </p:spPr>
        <p:txBody>
          <a:bodyPr/>
          <a:lstStyle/>
          <a:p>
            <a:pPr eaLnBrk="1" hangingPunct="1">
              <a:defRPr/>
            </a:pPr>
            <a:r>
              <a:rPr lang="ar-JO" sz="4800" dirty="0">
                <a:solidFill>
                  <a:srgbClr val="FFF9FC"/>
                </a:solidFill>
                <a:effectLst>
                  <a:glow rad="228600">
                    <a:schemeClr val="tx1">
                      <a:alpha val="96000"/>
                    </a:schemeClr>
                  </a:glow>
                </a:effectLst>
                <a:latin typeface="Arial Black" charset="0"/>
                <a:ea typeface="ＭＳ Ｐゴシック" charset="0"/>
                <a:cs typeface="ＭＳ Ｐゴシック" charset="0"/>
              </a:rPr>
              <a:t>ما علمته في كلية سنغافورة للكتاب المقدس</a:t>
            </a:r>
            <a:endParaRPr lang="en-US" sz="3600" b="1" dirty="0">
              <a:solidFill>
                <a:srgbClr val="FFF9FC"/>
              </a:solidFill>
              <a:effectLst>
                <a:glow rad="228600">
                  <a:schemeClr val="tx1">
                    <a:alpha val="96000"/>
                  </a:schemeClr>
                </a:glow>
              </a:effectLst>
              <a:latin typeface="Arial" charset="0"/>
              <a:ea typeface="ＭＳ Ｐゴシック" charset="0"/>
              <a:cs typeface="ＭＳ Ｐゴシック" charset="0"/>
            </a:endParaRPr>
          </a:p>
        </p:txBody>
      </p:sp>
      <p:sp>
        <p:nvSpPr>
          <p:cNvPr id="920580" name="Text Box 4"/>
          <p:cNvSpPr txBox="1">
            <a:spLocks noChangeArrowheads="1"/>
          </p:cNvSpPr>
          <p:nvPr/>
        </p:nvSpPr>
        <p:spPr bwMode="auto">
          <a:xfrm>
            <a:off x="-565" y="1600200"/>
            <a:ext cx="9144000" cy="1200329"/>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1824038" algn="l"/>
                <a:tab pos="4281488"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824038" algn="l"/>
                <a:tab pos="4281488" algn="l"/>
              </a:tabLst>
              <a:defRPr sz="2400">
                <a:solidFill>
                  <a:schemeClr val="tx1"/>
                </a:solidFill>
                <a:latin typeface="Times New Roman" charset="0"/>
                <a:ea typeface="ＭＳ Ｐゴシック" charset="0"/>
              </a:defRPr>
            </a:lvl2pPr>
            <a:lvl3pPr marL="1143000" indent="-228600" defTabSz="909638" eaLnBrk="0" hangingPunct="0">
              <a:tabLst>
                <a:tab pos="1824038" algn="l"/>
                <a:tab pos="4281488" algn="l"/>
              </a:tabLst>
              <a:defRPr sz="2400">
                <a:solidFill>
                  <a:schemeClr val="tx1"/>
                </a:solidFill>
                <a:latin typeface="Times New Roman" charset="0"/>
                <a:ea typeface="ＭＳ Ｐゴシック" charset="0"/>
              </a:defRPr>
            </a:lvl3pPr>
            <a:lvl4pPr marL="1600200" indent="-228600" defTabSz="909638" eaLnBrk="0" hangingPunct="0">
              <a:tabLst>
                <a:tab pos="1824038" algn="l"/>
                <a:tab pos="4281488" algn="l"/>
              </a:tabLst>
              <a:defRPr sz="2400">
                <a:solidFill>
                  <a:schemeClr val="tx1"/>
                </a:solidFill>
                <a:latin typeface="Times New Roman" charset="0"/>
                <a:ea typeface="ＭＳ Ｐゴシック" charset="0"/>
              </a:defRPr>
            </a:lvl4pPr>
            <a:lvl5pPr marL="2057400" indent="-228600" defTabSz="909638" eaLnBrk="0" hangingPunct="0">
              <a:tabLst>
                <a:tab pos="1824038" algn="l"/>
                <a:tab pos="4281488"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ar-JO" sz="3600" b="0" i="1" u="sng" strike="noStrike" kern="1200" cap="none" spc="0" normalizeH="0" baseline="0" noProof="0" dirty="0">
                <a:ln>
                  <a:noFill/>
                </a:ln>
                <a:solidFill>
                  <a:srgbClr val="FFFF99"/>
                </a:solidFill>
                <a:effectLst/>
                <a:uLnTx/>
                <a:uFillTx/>
                <a:latin typeface="Arial Black" charset="0"/>
                <a:ea typeface="ＭＳ Ｐゴシック" charset="0"/>
              </a:rPr>
              <a:t>مسح الكتاب المقدس بشكل أساسي</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الجديد</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القديم</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دراسة الكتاب </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920581" name="Text Box 5"/>
          <p:cNvSpPr txBox="1">
            <a:spLocks noChangeArrowheads="1"/>
          </p:cNvSpPr>
          <p:nvPr/>
        </p:nvSpPr>
        <p:spPr bwMode="auto">
          <a:xfrm>
            <a:off x="-565" y="2895600"/>
            <a:ext cx="9144000" cy="1200329"/>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2pPr>
            <a:lvl3pPr marL="11430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3pPr>
            <a:lvl4pPr marL="16002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4pPr>
            <a:lvl5pPr marL="20574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3028950" algn="l"/>
                <a:tab pos="5649913" algn="l"/>
              </a:tabLst>
              <a:defRPr/>
            </a:pPr>
            <a:r>
              <a:rPr kumimoji="0" lang="ar-JO" sz="3600" b="0" i="0" u="sng" strike="noStrike" kern="1200" cap="none" spc="0" normalizeH="0" baseline="0" noProof="0" dirty="0">
                <a:ln>
                  <a:noFill/>
                </a:ln>
                <a:solidFill>
                  <a:srgbClr val="FFFF99"/>
                </a:solidFill>
                <a:effectLst/>
                <a:uLnTx/>
                <a:uFillTx/>
                <a:latin typeface="Arial Black" charset="0"/>
                <a:ea typeface="ＭＳ Ｐゴシック" charset="0"/>
              </a:rPr>
              <a:t>الخلفيات</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 . البحث و الكتابة</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4306888" algn="l"/>
                <a:tab pos="5649913" algn="l"/>
              </a:tabLst>
              <a:defRPr/>
            </a:pP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الجديد</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القديم</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جغرافيا</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920582" name="Text Box 6"/>
          <p:cNvSpPr txBox="1">
            <a:spLocks noChangeArrowheads="1"/>
          </p:cNvSpPr>
          <p:nvPr/>
        </p:nvSpPr>
        <p:spPr bwMode="auto">
          <a:xfrm>
            <a:off x="-565" y="4206875"/>
            <a:ext cx="9144000" cy="120032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1090613" algn="l"/>
                <a:tab pos="3711575" algn="l"/>
                <a:tab pos="60563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090613" algn="l"/>
                <a:tab pos="3711575" algn="l"/>
                <a:tab pos="6056313" algn="l"/>
              </a:tabLst>
              <a:defRPr sz="2400">
                <a:solidFill>
                  <a:schemeClr val="tx1"/>
                </a:solidFill>
                <a:latin typeface="Times New Roman" charset="0"/>
                <a:ea typeface="ＭＳ Ｐゴシック" charset="0"/>
              </a:defRPr>
            </a:lvl2pPr>
            <a:lvl3pPr marL="11430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3pPr>
            <a:lvl4pPr marL="16002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4pPr>
            <a:lvl5pPr marL="20574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0" i="1" u="sng" strike="noStrike" kern="1200" cap="none" spc="0" normalizeH="0" baseline="0" noProof="0" dirty="0">
                <a:ln>
                  <a:noFill/>
                </a:ln>
                <a:solidFill>
                  <a:srgbClr val="FFFF99"/>
                </a:solidFill>
                <a:effectLst/>
                <a:uLnTx/>
                <a:uFillTx/>
                <a:latin typeface="Arial Black" charset="0"/>
                <a:ea typeface="ＭＳ Ｐゴシック" charset="0"/>
              </a:rPr>
              <a:t>اللاهوت </a:t>
            </a:r>
            <a:r>
              <a:rPr kumimoji="0" lang="ar-JO" sz="3600" b="0" i="1" u="none" strike="noStrike" kern="1200" cap="none" spc="0" normalizeH="0" baseline="0" noProof="0" dirty="0">
                <a:ln>
                  <a:noFill/>
                </a:ln>
                <a:solidFill>
                  <a:srgbClr val="FFFF99"/>
                </a:solidFill>
                <a:effectLst/>
                <a:uLnTx/>
                <a:uFillTx/>
                <a:latin typeface="Arial Black" charset="0"/>
                <a:ea typeface="ＭＳ Ｐゴシック" charset="0"/>
              </a:rPr>
              <a:t>* الخلق * يسوع</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الكنيسة * الروح * الخلاص * المستقبل</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920583" name="Text Box 7"/>
          <p:cNvSpPr txBox="1">
            <a:spLocks noChangeArrowheads="1"/>
          </p:cNvSpPr>
          <p:nvPr/>
        </p:nvSpPr>
        <p:spPr bwMode="auto">
          <a:xfrm>
            <a:off x="-69850" y="5505271"/>
            <a:ext cx="9213850" cy="1200329"/>
          </a:xfrm>
          <a:prstGeom prst="rect">
            <a:avLst/>
          </a:prstGeom>
          <a:gradFill rotWithShape="0">
            <a:gsLst>
              <a:gs pos="0">
                <a:srgbClr val="2A0830"/>
              </a:gs>
              <a:gs pos="100000">
                <a:srgbClr val="5A1268"/>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2800350" algn="l"/>
                <a:tab pos="423386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2800350" algn="l"/>
                <a:tab pos="4233863" algn="l"/>
              </a:tabLst>
              <a:defRPr sz="2400">
                <a:solidFill>
                  <a:schemeClr val="tx1"/>
                </a:solidFill>
                <a:latin typeface="Times New Roman" charset="0"/>
                <a:ea typeface="ＭＳ Ｐゴシック" charset="0"/>
              </a:defRPr>
            </a:lvl2pPr>
            <a:lvl3pPr marL="1143000" indent="-228600" defTabSz="909638" eaLnBrk="0" hangingPunct="0">
              <a:tabLst>
                <a:tab pos="2800350" algn="l"/>
                <a:tab pos="4233863" algn="l"/>
              </a:tabLst>
              <a:defRPr sz="2400">
                <a:solidFill>
                  <a:schemeClr val="tx1"/>
                </a:solidFill>
                <a:latin typeface="Times New Roman" charset="0"/>
                <a:ea typeface="ＭＳ Ｐゴシック" charset="0"/>
              </a:defRPr>
            </a:lvl3pPr>
            <a:lvl4pPr marL="1600200" indent="-228600" defTabSz="909638" eaLnBrk="0" hangingPunct="0">
              <a:tabLst>
                <a:tab pos="2800350" algn="l"/>
                <a:tab pos="4233863" algn="l"/>
              </a:tabLst>
              <a:defRPr sz="2400">
                <a:solidFill>
                  <a:schemeClr val="tx1"/>
                </a:solidFill>
                <a:latin typeface="Times New Roman" charset="0"/>
                <a:ea typeface="ＭＳ Ｐゴシック" charset="0"/>
              </a:defRPr>
            </a:lvl4pPr>
            <a:lvl5pPr marL="2057400" indent="-228600" defTabSz="909638" eaLnBrk="0" hangingPunct="0">
              <a:tabLst>
                <a:tab pos="2800350" algn="l"/>
                <a:tab pos="423386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0" i="1" u="sng" strike="noStrike" kern="1200" cap="none" spc="0" normalizeH="0" baseline="0" noProof="0" dirty="0">
                <a:ln>
                  <a:noFill/>
                </a:ln>
                <a:solidFill>
                  <a:srgbClr val="FFFF99"/>
                </a:solidFill>
                <a:effectLst/>
                <a:uLnTx/>
                <a:uFillTx/>
                <a:latin typeface="Arial Black" charset="0"/>
                <a:ea typeface="ＭＳ Ｐゴシック" charset="0"/>
              </a:rPr>
              <a:t>الوعظ</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علم الوعظ 2</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علم الوعظ 1</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7" name="Rectangle 2"/>
          <p:cNvSpPr txBox="1">
            <a:spLocks noChangeArrowheads="1"/>
          </p:cNvSpPr>
          <p:nvPr/>
        </p:nvSpPr>
        <p:spPr bwMode="auto">
          <a:xfrm>
            <a:off x="0" y="834479"/>
            <a:ext cx="9144000" cy="7223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a:t>
            </a:r>
            <a:r>
              <a:rPr kumimoji="0" lang="ar-JO"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الإنجليزية</a:t>
            </a: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 • </a:t>
            </a:r>
            <a:r>
              <a:rPr kumimoji="0" lang="ar-JO"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أندونيسي</a:t>
            </a: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 • </a:t>
            </a:r>
            <a:r>
              <a:rPr kumimoji="0" lang="ar-JO"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صيني</a:t>
            </a: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a:t>
            </a:r>
            <a:endParaRPr kumimoji="0" lang="en-US" sz="3200" b="1" i="0" u="none" strike="noStrike" kern="1200" cap="none" spc="0" normalizeH="0" baseline="0" noProof="0" dirty="0">
              <a:ln>
                <a:noFill/>
              </a:ln>
              <a:solidFill>
                <a:srgbClr val="FFF9FC"/>
              </a:solidFill>
              <a:effectLst>
                <a:glow rad="228600">
                  <a:srgbClr val="000000">
                    <a:alpha val="96000"/>
                  </a:srgb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8342814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29"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636930" name="Rectangle 3"/>
          <p:cNvSpPr>
            <a:spLocks noGrp="1" noChangeArrowheads="1"/>
          </p:cNvSpPr>
          <p:nvPr>
            <p:ph type="title" idx="4294967295"/>
          </p:nvPr>
        </p:nvSpPr>
        <p:spPr>
          <a:xfrm>
            <a:off x="0" y="0"/>
            <a:ext cx="7772400" cy="838200"/>
          </a:xfrm>
        </p:spPr>
        <p:txBody>
          <a:bodyPr/>
          <a:lstStyle/>
          <a:p>
            <a:r>
              <a:rPr lang="en-US">
                <a:latin typeface="Times" charset="0"/>
                <a:ea typeface="ＭＳ Ｐゴシック" charset="0"/>
                <a:cs typeface="ＭＳ Ｐゴシック" charset="0"/>
              </a:rPr>
              <a:t>English</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7</a:t>
            </a:r>
          </a:p>
        </p:txBody>
      </p:sp>
    </p:spTree>
    <p:extLst>
      <p:ext uri="{BB962C8B-B14F-4D97-AF65-F5344CB8AC3E}">
        <p14:creationId xmlns:p14="http://schemas.microsoft.com/office/powerpoint/2010/main" val="672023727"/>
      </p:ext>
    </p:extLst>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charset="0"/>
                <a:ea typeface="ＭＳ Ｐゴシック" charset="0"/>
                <a:cs typeface="ＭＳ Ｐゴシック" charset="0"/>
              </a:rPr>
              <a:t>الآية المفتاحية</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فَاكْتُبْ مَا رَأَيْتَ، وَمَا هُوَ كَائِنٌ، وَمَا هُوَ عَتِيدٌ أَنْ يَكُونَ بَعْدَ هذَا.</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(1: 19)</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322</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0784371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876" y="-101832"/>
            <a:ext cx="9234884" cy="6959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11"/>
          <p:cNvSpPr txBox="1">
            <a:spLocks noChangeArrowheads="1"/>
          </p:cNvSpPr>
          <p:nvPr/>
        </p:nvSpPr>
        <p:spPr bwMode="auto">
          <a:xfrm rot="21121774">
            <a:off x="-95076" y="1916318"/>
            <a:ext cx="9144000" cy="3046988"/>
          </a:xfrm>
          <a:prstGeom prst="rect">
            <a:avLst/>
          </a:prstGeom>
          <a:noFill/>
          <a:ln w="9525">
            <a:noFill/>
            <a:miter lim="800000"/>
            <a:headEnd/>
            <a:tailEnd/>
          </a:ln>
          <a:effectLst>
            <a:outerShdw dist="35921" dir="2700000" algn="ctr" rotWithShape="0">
              <a:srgbClr val="808080">
                <a:alpha val="74997"/>
              </a:srgbClr>
            </a:outerShdw>
          </a:effectLst>
        </p:spPr>
        <p:txBody>
          <a:bodyPr>
            <a:spAutoFit/>
            <a:scene3d>
              <a:camera prst="perspectiveFront" fov="1800000">
                <a:rot lat="1140000" lon="1620000" rev="0"/>
              </a:camera>
              <a:lightRig rig="threePt" dir="t"/>
            </a:scene3d>
            <a:sp3d z="6350"/>
          </a:bodyPr>
          <a:lstStyle>
            <a:lvl1pPr>
              <a:defRPr sz="900">
                <a:solidFill>
                  <a:srgbClr val="FFA27C"/>
                </a:solidFill>
                <a:latin typeface="Arial" charset="0"/>
                <a:ea typeface="ＭＳ Ｐゴシック" charset="0"/>
                <a:cs typeface="ＭＳ Ｐゴシック" charset="0"/>
              </a:defRPr>
            </a:lvl1pPr>
            <a:lvl2pPr marL="37931725" indent="-37474525">
              <a:defRPr sz="900">
                <a:solidFill>
                  <a:srgbClr val="FFA27C"/>
                </a:solidFill>
                <a:latin typeface="Arial" charset="0"/>
                <a:ea typeface="ＭＳ Ｐゴシック" charset="0"/>
              </a:defRPr>
            </a:lvl2pPr>
            <a:lvl3pPr>
              <a:defRPr sz="900">
                <a:solidFill>
                  <a:srgbClr val="FFA27C"/>
                </a:solidFill>
                <a:latin typeface="Arial" charset="0"/>
                <a:ea typeface="ＭＳ Ｐゴシック" charset="0"/>
              </a:defRPr>
            </a:lvl3pPr>
            <a:lvl4pPr>
              <a:defRPr sz="900">
                <a:solidFill>
                  <a:srgbClr val="FFA27C"/>
                </a:solidFill>
                <a:latin typeface="Arial" charset="0"/>
                <a:ea typeface="ＭＳ Ｐゴシック" charset="0"/>
              </a:defRPr>
            </a:lvl4pPr>
            <a:lvl5pPr>
              <a:defRPr sz="900">
                <a:solidFill>
                  <a:srgbClr val="FFA27C"/>
                </a:solidFill>
                <a:latin typeface="Arial" charset="0"/>
                <a:ea typeface="ＭＳ Ｐゴシック" charset="0"/>
              </a:defRPr>
            </a:lvl5pPr>
            <a:lvl6pPr marL="457200" eaLnBrk="0" fontAlgn="base" hangingPunct="0">
              <a:spcBef>
                <a:spcPct val="0"/>
              </a:spcBef>
              <a:spcAft>
                <a:spcPct val="0"/>
              </a:spcAft>
              <a:defRPr sz="900">
                <a:solidFill>
                  <a:srgbClr val="FFA27C"/>
                </a:solidFill>
                <a:latin typeface="Arial" charset="0"/>
                <a:ea typeface="ＭＳ Ｐゴシック" charset="0"/>
              </a:defRPr>
            </a:lvl6pPr>
            <a:lvl7pPr marL="914400" eaLnBrk="0" fontAlgn="base" hangingPunct="0">
              <a:spcBef>
                <a:spcPct val="0"/>
              </a:spcBef>
              <a:spcAft>
                <a:spcPct val="0"/>
              </a:spcAft>
              <a:defRPr sz="900">
                <a:solidFill>
                  <a:srgbClr val="FFA27C"/>
                </a:solidFill>
                <a:latin typeface="Arial" charset="0"/>
                <a:ea typeface="ＭＳ Ｐゴシック" charset="0"/>
              </a:defRPr>
            </a:lvl7pPr>
            <a:lvl8pPr marL="1371600" eaLnBrk="0" fontAlgn="base" hangingPunct="0">
              <a:spcBef>
                <a:spcPct val="0"/>
              </a:spcBef>
              <a:spcAft>
                <a:spcPct val="0"/>
              </a:spcAft>
              <a:defRPr sz="900">
                <a:solidFill>
                  <a:srgbClr val="FFA27C"/>
                </a:solidFill>
                <a:latin typeface="Arial" charset="0"/>
                <a:ea typeface="ＭＳ Ｐゴシック" charset="0"/>
              </a:defRPr>
            </a:lvl8pPr>
            <a:lvl9pPr marL="1828800" eaLnBrk="0" fontAlgn="base" hangingPunct="0">
              <a:spcBef>
                <a:spcPct val="0"/>
              </a:spcBef>
              <a:spcAft>
                <a:spcPct val="0"/>
              </a:spcAft>
              <a:defRPr sz="900">
                <a:solidFill>
                  <a:srgbClr val="FFA27C"/>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i="1" u="none" strike="noStrike" kern="1200" cap="none" spc="0" normalizeH="0" baseline="0" noProof="0" dirty="0">
                <a:ln>
                  <a:noFill/>
                </a:ln>
                <a:solidFill>
                  <a:srgbClr val="F6FE0A"/>
                </a:solidFill>
                <a:effectLst/>
                <a:uLnTx/>
                <a:uFillTx/>
                <a:latin typeface="Times" charset="0"/>
                <a:ea typeface="ＭＳ Ｐゴシック" charset="0"/>
                <a:sym typeface="Times Roman" pitchFamily="2" charset="0"/>
              </a:rPr>
              <a:t>الكتاب المقدس بشكل أساسي</a:t>
            </a:r>
            <a:endParaRPr kumimoji="0" lang="en-US" sz="9600" b="0" i="1" u="none" strike="noStrike" kern="1200" cap="none" spc="0" normalizeH="0" baseline="0" noProof="0" dirty="0">
              <a:ln>
                <a:noFill/>
              </a:ln>
              <a:solidFill>
                <a:srgbClr val="F6FE0A"/>
              </a:solidFill>
              <a:effectLst/>
              <a:uLnTx/>
              <a:uFillTx/>
              <a:latin typeface="Times" charset="0"/>
              <a:ea typeface="ＭＳ Ｐゴシック" charset="0"/>
              <a:sym typeface="Times Roman" pitchFamily="2" charset="0"/>
            </a:endParaRPr>
          </a:p>
        </p:txBody>
      </p:sp>
      <p:sp>
        <p:nvSpPr>
          <p:cNvPr id="5" name="Rectangle 4"/>
          <p:cNvSpPr>
            <a:spLocks noChangeArrowheads="1"/>
          </p:cNvSpPr>
          <p:nvPr/>
        </p:nvSpPr>
        <p:spPr bwMode="auto">
          <a:xfrm>
            <a:off x="-36512" y="5229200"/>
            <a:ext cx="9252520" cy="162880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Roman" pitchFamily="2" charset="0"/>
              </a:rPr>
              <a:t>صممها د. جون فرايمان, تكساس, أمريكا</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Roman" pitchFamily="2" charset="0"/>
              </a:rPr>
            </a:br>
            <a:r>
              <a:rPr kumimoji="0" lang="ar-SA"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Roman" pitchFamily="2" charset="0"/>
              </a:rPr>
              <a:t>تم تدريسها بواسطة الدكتور ريك جريفيث ، المؤسسة الأردنية </a:t>
            </a:r>
            <a:r>
              <a:rPr kumimoji="0" lang="ar-SA" sz="20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Roman" pitchFamily="2" charset="0"/>
              </a:rPr>
              <a:t>اللاهونية</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Roman" pitchFamily="2" charset="0"/>
              </a:rPr>
            </a:br>
            <a:r>
              <a:rPr kumimoji="0" lang="ar-SA"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Roman" pitchFamily="2" charset="0"/>
              </a:rPr>
              <a:t> جميع الملفات بعدة لغات للتحميل مجانًا في  </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Roman" pitchFamily="2" charset="0"/>
              </a:rPr>
              <a:t> BibleStudyDownloads.org</a:t>
            </a:r>
          </a:p>
        </p:txBody>
      </p:sp>
      <p:sp>
        <p:nvSpPr>
          <p:cNvPr id="175107" name="Text Box 22"/>
          <p:cNvSpPr txBox="1">
            <a:spLocks noChangeArrowheads="1"/>
          </p:cNvSpPr>
          <p:nvPr/>
        </p:nvSpPr>
        <p:spPr bwMode="auto">
          <a:xfrm>
            <a:off x="18876" y="5446628"/>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charset="0"/>
                <a:ea typeface="ＭＳ Ｐゴシック" charset="0"/>
                <a:sym typeface="Times Roman" pitchFamily="2" charset="0"/>
              </a:rPr>
              <a:t>©2006 TBBMI</a:t>
            </a:r>
          </a:p>
        </p:txBody>
      </p:sp>
    </p:spTree>
    <p:extLst>
      <p:ext uri="{BB962C8B-B14F-4D97-AF65-F5344CB8AC3E}">
        <p14:creationId xmlns:p14="http://schemas.microsoft.com/office/powerpoint/2010/main" val="3684967676"/>
      </p:ext>
    </p:extLst>
  </p:cSld>
  <p:clrMapOvr>
    <a:masterClrMapping/>
  </p:clrMapOvr>
  <p:transition spd="med">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386" name="Rectangle 3"/>
          <p:cNvSpPr>
            <a:spLocks noGrp="1" noChangeArrowheads="1"/>
          </p:cNvSpPr>
          <p:nvPr>
            <p:ph type="ctrTitle"/>
          </p:nvPr>
        </p:nvSpPr>
        <p:spPr>
          <a:xfrm>
            <a:off x="304800" y="0"/>
            <a:ext cx="7239000" cy="381000"/>
          </a:xfrm>
          <a:noFill/>
        </p:spPr>
        <p:txBody>
          <a:bodyPr/>
          <a:lstStyle/>
          <a:p>
            <a:pPr eaLnBrk="1" hangingPunct="1"/>
            <a:r>
              <a:rPr lang="en-US" sz="1800">
                <a:solidFill>
                  <a:schemeClr val="tx1"/>
                </a:solidFill>
                <a:latin typeface="Arial" charset="0"/>
                <a:ea typeface="ＭＳ Ｐゴシック" charset="0"/>
                <a:cs typeface="ＭＳ Ｐゴシック" charset="0"/>
              </a:rPr>
              <a:t>Dr John Fryman</a:t>
            </a:r>
            <a:endParaRPr lang="en-US">
              <a:solidFill>
                <a:srgbClr val="FFFF00"/>
              </a:solidFill>
              <a:latin typeface="Arial" charset="0"/>
              <a:ea typeface="ＭＳ Ｐゴシック" charset="0"/>
              <a:cs typeface="ＭＳ Ｐゴシック" charset="0"/>
            </a:endParaRPr>
          </a:p>
        </p:txBody>
      </p:sp>
      <p:grpSp>
        <p:nvGrpSpPr>
          <p:cNvPr id="272387" name="Group 4"/>
          <p:cNvGrpSpPr>
            <a:grpSpLocks/>
          </p:cNvGrpSpPr>
          <p:nvPr/>
        </p:nvGrpSpPr>
        <p:grpSpPr bwMode="auto">
          <a:xfrm>
            <a:off x="76201" y="5435599"/>
            <a:ext cx="8596313" cy="1346199"/>
            <a:chOff x="48" y="3424"/>
            <a:chExt cx="5415" cy="848"/>
          </a:xfrm>
        </p:grpSpPr>
        <p:sp>
          <p:nvSpPr>
            <p:cNvPr id="111621" name="Text Box 5"/>
            <p:cNvSpPr txBox="1">
              <a:spLocks noChangeArrowheads="1"/>
            </p:cNvSpPr>
            <p:nvPr/>
          </p:nvSpPr>
          <p:spPr bwMode="auto">
            <a:xfrm>
              <a:off x="48" y="4098"/>
              <a:ext cx="1017" cy="174"/>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ko-KR" alt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Times New Roman" pitchFamily="-112" charset="0"/>
                <a:ea typeface="굴림" pitchFamily="-112" charset="-127"/>
                <a:cs typeface="굴림" pitchFamily="-112" charset="-127"/>
              </a:endParaRPr>
            </a:p>
          </p:txBody>
        </p:sp>
        <p:sp>
          <p:nvSpPr>
            <p:cNvPr id="111622" name="Text Box 6"/>
            <p:cNvSpPr txBox="1">
              <a:spLocks noChangeArrowheads="1"/>
            </p:cNvSpPr>
            <p:nvPr/>
          </p:nvSpPr>
          <p:spPr bwMode="auto">
            <a:xfrm>
              <a:off x="409" y="3424"/>
              <a:ext cx="5054" cy="446"/>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2000" b="1" i="1" u="none" strike="noStrike" kern="1200" cap="none" spc="0" normalizeH="0" baseline="0" noProof="0">
                  <a:ln>
                    <a:noFill/>
                  </a:ln>
                  <a:solidFill>
                    <a:srgbClr val="FAFD00"/>
                  </a:solidFill>
                  <a:effectLst/>
                  <a:uLnTx/>
                  <a:uFillTx/>
                  <a:latin typeface="Times New Roman" charset="0"/>
                  <a:ea typeface="굴림" charset="0"/>
                  <a:cs typeface="굴림" charset="0"/>
                </a:rPr>
                <a:t>A Presentation of The Bible…Basically Ministries International Inc.                Fort Worth, Texas</a:t>
              </a:r>
              <a:endParaRPr kumimoji="0" lang="en-US" altLang="ko-KR" sz="1800" b="1" i="0" u="none" strike="noStrike" kern="1200" cap="none" spc="0" normalizeH="0" baseline="0" noProof="0">
                <a:ln>
                  <a:noFill/>
                </a:ln>
                <a:solidFill>
                  <a:srgbClr val="FAFD00"/>
                </a:solidFill>
                <a:effectLst/>
                <a:uLnTx/>
                <a:uFillTx/>
                <a:latin typeface="Times New Roman" charset="0"/>
                <a:ea typeface="굴림" charset="0"/>
                <a:cs typeface="굴림" charset="0"/>
              </a:endParaRPr>
            </a:p>
          </p:txBody>
        </p:sp>
        <p:sp>
          <p:nvSpPr>
            <p:cNvPr id="111623" name="Text Box 7"/>
            <p:cNvSpPr txBox="1">
              <a:spLocks noChangeArrowheads="1"/>
            </p:cNvSpPr>
            <p:nvPr/>
          </p:nvSpPr>
          <p:spPr bwMode="auto">
            <a:xfrm>
              <a:off x="1957" y="3866"/>
              <a:ext cx="1871" cy="252"/>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2000" b="1" i="0" u="none" strike="noStrike" kern="1200" cap="none" spc="0" normalizeH="0" baseline="0" noProof="0">
                  <a:ln>
                    <a:noFill/>
                  </a:ln>
                  <a:solidFill>
                    <a:srgbClr val="FFFB0C"/>
                  </a:solidFill>
                  <a:effectLst/>
                  <a:uLnTx/>
                  <a:uFillTx/>
                  <a:latin typeface="Helvetica" pitchFamily="-112" charset="0"/>
                  <a:ea typeface="굴림" pitchFamily="-112" charset="-127"/>
                  <a:cs typeface="굴림" pitchFamily="-112" charset="-127"/>
                </a:rPr>
                <a:t>BibleBasically.org</a:t>
              </a:r>
            </a:p>
          </p:txBody>
        </p:sp>
      </p:grpSp>
      <p:sp>
        <p:nvSpPr>
          <p:cNvPr id="272388" name="Text Box 8"/>
          <p:cNvSpPr txBox="1">
            <a:spLocks noChangeArrowheads="1"/>
          </p:cNvSpPr>
          <p:nvPr/>
        </p:nvSpPr>
        <p:spPr bwMode="auto">
          <a:xfrm>
            <a:off x="477183" y="6544147"/>
            <a:ext cx="923650"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900" b="1" i="0" u="none" strike="noStrike" kern="1200" cap="none" spc="0" normalizeH="0" baseline="0" noProof="0">
                <a:ln>
                  <a:noFill/>
                </a:ln>
                <a:solidFill>
                  <a:srgbClr val="FFFFFF"/>
                </a:solidFill>
                <a:effectLst/>
                <a:uLnTx/>
                <a:uFillTx/>
                <a:latin typeface="Arial" charset="0"/>
                <a:ea typeface="굴림" charset="0"/>
                <a:cs typeface="굴림" charset="0"/>
              </a:rPr>
              <a:t>©2004 TBBMI</a:t>
            </a:r>
          </a:p>
        </p:txBody>
      </p:sp>
      <p:sp>
        <p:nvSpPr>
          <p:cNvPr id="272389" name="Rectangle 9"/>
          <p:cNvSpPr>
            <a:spLocks noChangeArrowheads="1"/>
          </p:cNvSpPr>
          <p:nvPr/>
        </p:nvSpPr>
        <p:spPr bwMode="auto">
          <a:xfrm>
            <a:off x="7664698" y="6526929"/>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1000" b="1" i="0" u="none" strike="noStrike" kern="1200" cap="none" spc="0" normalizeH="0" baseline="0" noProof="0">
                <a:ln>
                  <a:noFill/>
                </a:ln>
                <a:solidFill>
                  <a:srgbClr val="FFFFFF"/>
                </a:solidFill>
                <a:effectLst/>
                <a:uLnTx/>
                <a:uFillTx/>
                <a:latin typeface="Arial" charset="0"/>
                <a:ea typeface="굴림" charset="0"/>
                <a:cs typeface="굴림" charset="0"/>
              </a:rPr>
              <a:t>8.0.01.</a:t>
            </a:r>
          </a:p>
        </p:txBody>
      </p:sp>
      <p:sp>
        <p:nvSpPr>
          <p:cNvPr id="272390" name="Text Box 10"/>
          <p:cNvSpPr txBox="1">
            <a:spLocks noChangeArrowheads="1"/>
          </p:cNvSpPr>
          <p:nvPr/>
        </p:nvSpPr>
        <p:spPr bwMode="auto">
          <a:xfrm>
            <a:off x="8086580" y="6526929"/>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1000" b="1" i="0" u="none" strike="noStrike" kern="1200" cap="none" spc="0" normalizeH="0" baseline="0" noProof="0">
                <a:ln>
                  <a:noFill/>
                </a:ln>
                <a:solidFill>
                  <a:srgbClr val="FFFFFF"/>
                </a:solidFill>
                <a:effectLst/>
                <a:uLnTx/>
                <a:uFillTx/>
                <a:latin typeface="Arial" charset="0"/>
                <a:ea typeface="굴림" charset="0"/>
                <a:cs typeface="굴림" charset="0"/>
              </a:rPr>
              <a:t>04</a:t>
            </a:r>
          </a:p>
        </p:txBody>
      </p:sp>
      <p:sp>
        <p:nvSpPr>
          <p:cNvPr id="111627" name="Text Box 11"/>
          <p:cNvSpPr txBox="1">
            <a:spLocks noChangeArrowheads="1"/>
          </p:cNvSpPr>
          <p:nvPr/>
        </p:nvSpPr>
        <p:spPr bwMode="auto">
          <a:xfrm>
            <a:off x="0" y="4343401"/>
            <a:ext cx="9144000" cy="10156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uLnTx/>
                <a:uFillTx/>
                <a:latin typeface="Kosher-Normal" pitchFamily="-112" charset="0"/>
                <a:ea typeface="ＭＳ Ｐゴシック" charset="0"/>
                <a:cs typeface="+mn-cs"/>
              </a:rPr>
              <a:t>د. جون فرايمان</a:t>
            </a:r>
            <a:endParaRPr kumimoji="0" lang="en-US" sz="6000" b="1" i="0" u="none" strike="noStrike" kern="1200" cap="none" spc="0" normalizeH="0" baseline="0" noProof="0" dirty="0">
              <a:ln>
                <a:noFill/>
              </a:ln>
              <a:solidFill>
                <a:srgbClr val="FFFF00"/>
              </a:solidFill>
              <a:effectLst/>
              <a:uLnTx/>
              <a:uFillTx/>
              <a:latin typeface="Kosher-Normal" pitchFamily="-112" charset="0"/>
              <a:ea typeface="ＭＳ Ｐゴシック" charset="0"/>
              <a:cs typeface="+mn-cs"/>
            </a:endParaRPr>
          </a:p>
        </p:txBody>
      </p:sp>
      <p:pic>
        <p:nvPicPr>
          <p:cNvPr id="272392" name="Picture 12" descr="John Fryman (Author of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90801" y="609601"/>
            <a:ext cx="3271839" cy="3649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129587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2"/>
          <p:cNvSpPr>
            <a:spLocks noGrp="1" noChangeArrowheads="1"/>
          </p:cNvSpPr>
          <p:nvPr>
            <p:ph type="subTitle" idx="1"/>
          </p:nvPr>
        </p:nvSpPr>
        <p:spPr/>
        <p:txBody>
          <a:bodyPr/>
          <a:lstStyle/>
          <a:p>
            <a:pPr eaLnBrk="1" hangingPunct="1"/>
            <a:endParaRPr lang="en-US">
              <a:latin typeface="Arial" charset="0"/>
              <a:ea typeface="ＭＳ Ｐゴシック" charset="0"/>
              <a:cs typeface="ＭＳ Ｐゴシック" charset="0"/>
            </a:endParaRPr>
          </a:p>
        </p:txBody>
      </p:sp>
      <p:pic>
        <p:nvPicPr>
          <p:cNvPr id="308226" name="Picture 3"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08227" name="Group 4"/>
          <p:cNvGrpSpPr>
            <a:grpSpLocks/>
          </p:cNvGrpSpPr>
          <p:nvPr/>
        </p:nvGrpSpPr>
        <p:grpSpPr bwMode="auto">
          <a:xfrm>
            <a:off x="76201" y="5664199"/>
            <a:ext cx="8596313" cy="1346199"/>
            <a:chOff x="48" y="3424"/>
            <a:chExt cx="5415" cy="848"/>
          </a:xfrm>
        </p:grpSpPr>
        <p:sp>
          <p:nvSpPr>
            <p:cNvPr id="153605" name="Text Box 5"/>
            <p:cNvSpPr txBox="1">
              <a:spLocks noChangeArrowheads="1"/>
            </p:cNvSpPr>
            <p:nvPr/>
          </p:nvSpPr>
          <p:spPr bwMode="auto">
            <a:xfrm>
              <a:off x="48" y="4098"/>
              <a:ext cx="1017" cy="174"/>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ko-KR" alt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Times New Roman" pitchFamily="-112" charset="0"/>
                <a:ea typeface="굴림" pitchFamily="-112" charset="-127"/>
                <a:cs typeface="굴림" pitchFamily="-112" charset="-127"/>
              </a:endParaRPr>
            </a:p>
          </p:txBody>
        </p:sp>
        <p:sp>
          <p:nvSpPr>
            <p:cNvPr id="153606" name="Text Box 6"/>
            <p:cNvSpPr txBox="1">
              <a:spLocks noChangeArrowheads="1"/>
            </p:cNvSpPr>
            <p:nvPr/>
          </p:nvSpPr>
          <p:spPr bwMode="auto">
            <a:xfrm>
              <a:off x="409" y="3424"/>
              <a:ext cx="5054" cy="446"/>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2000" b="1" i="1" u="none" strike="noStrike" kern="1200" cap="none" spc="0" normalizeH="0" baseline="0" noProof="0">
                  <a:ln>
                    <a:noFill/>
                  </a:ln>
                  <a:solidFill>
                    <a:srgbClr val="FAFD00"/>
                  </a:solidFill>
                  <a:effectLst/>
                  <a:uLnTx/>
                  <a:uFillTx/>
                  <a:latin typeface="Times New Roman" charset="0"/>
                  <a:ea typeface="굴림" charset="0"/>
                  <a:cs typeface="굴림" charset="0"/>
                </a:rPr>
                <a:t>A Presentation of The Bible…Basically Ministries International Inc.                Fort Worth, Texas</a:t>
              </a:r>
              <a:endParaRPr kumimoji="0" lang="en-US" altLang="ko-KR" sz="1800" b="1" i="0" u="none" strike="noStrike" kern="1200" cap="none" spc="0" normalizeH="0" baseline="0" noProof="0">
                <a:ln>
                  <a:noFill/>
                </a:ln>
                <a:solidFill>
                  <a:srgbClr val="FAFD00"/>
                </a:solidFill>
                <a:effectLst/>
                <a:uLnTx/>
                <a:uFillTx/>
                <a:latin typeface="Times New Roman" charset="0"/>
                <a:ea typeface="굴림" charset="0"/>
                <a:cs typeface="굴림" charset="0"/>
              </a:endParaRPr>
            </a:p>
          </p:txBody>
        </p:sp>
        <p:sp>
          <p:nvSpPr>
            <p:cNvPr id="153607" name="Text Box 7"/>
            <p:cNvSpPr txBox="1">
              <a:spLocks noChangeArrowheads="1"/>
            </p:cNvSpPr>
            <p:nvPr/>
          </p:nvSpPr>
          <p:spPr bwMode="auto">
            <a:xfrm>
              <a:off x="1957" y="3866"/>
              <a:ext cx="1871" cy="252"/>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ko-KR" sz="2000" b="0" i="0" u="none" strike="noStrike" kern="1200" cap="none" spc="0" normalizeH="0" baseline="0" noProof="0">
                  <a:ln>
                    <a:noFill/>
                  </a:ln>
                  <a:solidFill>
                    <a:srgbClr val="FFFB0C"/>
                  </a:solidFill>
                  <a:effectLst/>
                  <a:uLnTx/>
                  <a:uFillTx/>
                  <a:latin typeface="Helvetica" pitchFamily="-112" charset="0"/>
                  <a:ea typeface="굴림" pitchFamily="-112" charset="-127"/>
                  <a:cs typeface="굴림" pitchFamily="-112" charset="-127"/>
                </a:rPr>
                <a:t>www.biblebasically.com</a:t>
              </a:r>
            </a:p>
          </p:txBody>
        </p:sp>
      </p:grpSp>
      <p:sp>
        <p:nvSpPr>
          <p:cNvPr id="308228" name="Text Box 8"/>
          <p:cNvSpPr txBox="1">
            <a:spLocks noChangeArrowheads="1"/>
          </p:cNvSpPr>
          <p:nvPr/>
        </p:nvSpPr>
        <p:spPr bwMode="auto">
          <a:xfrm>
            <a:off x="477183" y="6544147"/>
            <a:ext cx="923650"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900" b="1" i="0" u="none" strike="noStrike" kern="1200" cap="none" spc="0" normalizeH="0" baseline="0" noProof="0">
                <a:ln>
                  <a:noFill/>
                </a:ln>
                <a:solidFill>
                  <a:srgbClr val="FFFFFF"/>
                </a:solidFill>
                <a:effectLst/>
                <a:uLnTx/>
                <a:uFillTx/>
                <a:latin typeface="Arial" charset="0"/>
                <a:ea typeface="굴림" charset="0"/>
                <a:cs typeface="굴림" charset="0"/>
              </a:rPr>
              <a:t>©2004 TBBMI</a:t>
            </a:r>
          </a:p>
        </p:txBody>
      </p:sp>
      <p:sp>
        <p:nvSpPr>
          <p:cNvPr id="308229" name="Rectangle 9"/>
          <p:cNvSpPr>
            <a:spLocks noChangeArrowheads="1"/>
          </p:cNvSpPr>
          <p:nvPr/>
        </p:nvSpPr>
        <p:spPr bwMode="auto">
          <a:xfrm>
            <a:off x="7682332" y="6526929"/>
            <a:ext cx="537327"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1000" b="1" i="0" u="none" strike="noStrike" kern="1200" cap="none" spc="0" normalizeH="0" baseline="0" noProof="0">
                <a:ln>
                  <a:noFill/>
                </a:ln>
                <a:solidFill>
                  <a:srgbClr val="FFFFFF"/>
                </a:solidFill>
                <a:effectLst/>
                <a:uLnTx/>
                <a:uFillTx/>
                <a:latin typeface="Times New Roman" charset="0"/>
                <a:ea typeface="굴림" charset="0"/>
                <a:cs typeface="굴림" charset="0"/>
              </a:rPr>
              <a:t>8.0.01.</a:t>
            </a:r>
          </a:p>
        </p:txBody>
      </p:sp>
      <p:sp>
        <p:nvSpPr>
          <p:cNvPr id="308230" name="Text Box 10"/>
          <p:cNvSpPr txBox="1">
            <a:spLocks noChangeArrowheads="1"/>
          </p:cNvSpPr>
          <p:nvPr/>
        </p:nvSpPr>
        <p:spPr bwMode="auto">
          <a:xfrm>
            <a:off x="8086580" y="6526929"/>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1000" b="1" i="0" u="none" strike="noStrike" kern="1200" cap="none" spc="0" normalizeH="0" baseline="0" noProof="0">
                <a:ln>
                  <a:noFill/>
                </a:ln>
                <a:solidFill>
                  <a:srgbClr val="FFFFFF"/>
                </a:solidFill>
                <a:effectLst/>
                <a:uLnTx/>
                <a:uFillTx/>
                <a:latin typeface="Arial" charset="0"/>
                <a:ea typeface="굴림" charset="0"/>
                <a:cs typeface="굴림" charset="0"/>
              </a:rPr>
              <a:t>04</a:t>
            </a:r>
          </a:p>
        </p:txBody>
      </p:sp>
      <p:sp>
        <p:nvSpPr>
          <p:cNvPr id="153611" name="Text Box 11"/>
          <p:cNvSpPr txBox="1">
            <a:spLocks noChangeArrowheads="1"/>
          </p:cNvSpPr>
          <p:nvPr/>
        </p:nvSpPr>
        <p:spPr bwMode="auto">
          <a:xfrm>
            <a:off x="0" y="457200"/>
            <a:ext cx="91440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00"/>
                </a:solidFill>
                <a:effectLst/>
                <a:uLnTx/>
                <a:uFillTx/>
                <a:latin typeface="Arial" pitchFamily="-112" charset="0"/>
                <a:ea typeface="ＭＳ Ｐゴシック"/>
                <a:cs typeface="ＭＳ Ｐゴシック"/>
              </a:rPr>
              <a:t>TBB </a:t>
            </a:r>
            <a:r>
              <a:rPr kumimoji="0" lang="ar-JO" sz="7200" b="1" i="0" u="none" strike="noStrike" kern="1200" cap="none" spc="0" normalizeH="0" baseline="0" noProof="0" dirty="0">
                <a:ln>
                  <a:noFill/>
                </a:ln>
                <a:solidFill>
                  <a:srgbClr val="FFFF00"/>
                </a:solidFill>
                <a:effectLst/>
                <a:uLnTx/>
                <a:uFillTx/>
                <a:latin typeface="Arial" pitchFamily="-112" charset="0"/>
                <a:ea typeface="ＭＳ Ｐゴシック"/>
                <a:cs typeface="ＭＳ Ｐゴシック"/>
              </a:rPr>
              <a:t>مواد</a:t>
            </a:r>
            <a:endParaRPr kumimoji="0" lang="en-US" sz="7200" b="1" i="0" u="none" strike="noStrike" kern="1200" cap="none" spc="0" normalizeH="0" baseline="0" noProof="0" dirty="0">
              <a:ln>
                <a:noFill/>
              </a:ln>
              <a:solidFill>
                <a:srgbClr val="FFFF00"/>
              </a:solidFill>
              <a:effectLst/>
              <a:uLnTx/>
              <a:uFillTx/>
              <a:latin typeface="Arial" pitchFamily="-112" charset="0"/>
              <a:ea typeface="ＭＳ Ｐゴシック"/>
              <a:cs typeface="ＭＳ Ｐゴシック"/>
            </a:endParaRPr>
          </a:p>
        </p:txBody>
      </p:sp>
      <p:sp>
        <p:nvSpPr>
          <p:cNvPr id="153612" name="Text Box 12"/>
          <p:cNvSpPr txBox="1">
            <a:spLocks noGrp="1" noChangeArrowheads="1"/>
          </p:cNvSpPr>
          <p:nvPr>
            <p:ph type="ctrTitle"/>
          </p:nvPr>
        </p:nvSpPr>
        <p:spPr>
          <a:xfrm>
            <a:off x="228600" y="2133600"/>
            <a:ext cx="8686800" cy="1905000"/>
          </a:xfrm>
          <a:effectLst>
            <a:outerShdw blurRad="63500" dist="35921" dir="2700000" algn="ctr" rotWithShape="0">
              <a:srgbClr val="000000">
                <a:alpha val="74998"/>
              </a:srgbClr>
            </a:outerShdw>
          </a:effectLst>
        </p:spPr>
        <p:txBody>
          <a:bodyPr/>
          <a:lstStyle/>
          <a:p>
            <a:pPr>
              <a:defRPr/>
            </a:pPr>
            <a:r>
              <a:rPr lang="ar-JO" b="1" dirty="0">
                <a:solidFill>
                  <a:srgbClr val="FFFF00"/>
                </a:solidFill>
                <a:latin typeface="Helvetica" pitchFamily="-112" charset="0"/>
              </a:rPr>
              <a:t>العرض التقديمي ( 945 شريحة )</a:t>
            </a:r>
            <a:br>
              <a:rPr lang="en-US" b="1" dirty="0">
                <a:solidFill>
                  <a:srgbClr val="FFFF00"/>
                </a:solidFill>
                <a:latin typeface="Helvetica" pitchFamily="-112" charset="0"/>
              </a:rPr>
            </a:br>
            <a:r>
              <a:rPr lang="ar-JO" b="1" dirty="0">
                <a:solidFill>
                  <a:srgbClr val="FFFF00"/>
                </a:solidFill>
                <a:latin typeface="Helvetica" pitchFamily="-112" charset="0"/>
              </a:rPr>
              <a:t>كتاب الطالب ( 100 صفحة )</a:t>
            </a:r>
            <a:br>
              <a:rPr lang="en-US" b="1" dirty="0">
                <a:solidFill>
                  <a:srgbClr val="FFFF00"/>
                </a:solidFill>
                <a:latin typeface="Helvetica" pitchFamily="-112" charset="0"/>
              </a:rPr>
            </a:br>
            <a:r>
              <a:rPr lang="ar-JO" b="1" dirty="0">
                <a:solidFill>
                  <a:srgbClr val="FFFF00"/>
                </a:solidFill>
                <a:latin typeface="Helvetica" pitchFamily="-112" charset="0"/>
              </a:rPr>
              <a:t>مخطوطة المعلم ( 400 صفحة )</a:t>
            </a:r>
            <a:endParaRPr lang="en-US" b="1" dirty="0">
              <a:solidFill>
                <a:srgbClr val="FFFF00"/>
              </a:solidFill>
              <a:latin typeface="Helvetica" pitchFamily="-112" charset="0"/>
            </a:endParaRPr>
          </a:p>
        </p:txBody>
      </p:sp>
      <p:sp>
        <p:nvSpPr>
          <p:cNvPr id="153613" name="Text Box 13"/>
          <p:cNvSpPr txBox="1">
            <a:spLocks noChangeArrowheads="1"/>
          </p:cNvSpPr>
          <p:nvPr/>
        </p:nvSpPr>
        <p:spPr bwMode="auto">
          <a:xfrm>
            <a:off x="304800" y="4267200"/>
            <a:ext cx="8686800" cy="12954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كاملة باللغة </a:t>
            </a:r>
            <a:b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b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الإنجليزية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الصينية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الهندية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الأندونيسية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الكورية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الماليزية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المنغولية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الروسية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الإسبانية</a:t>
            </a:r>
            <a:endParaRPr kumimoji="0" lang="en-US" sz="4400" b="1" i="0" u="none" strike="noStrike" kern="1200" cap="none" spc="0" normalizeH="0" baseline="0" noProof="0" dirty="0">
              <a:ln>
                <a:noFill/>
              </a:ln>
              <a:solidFill>
                <a:srgbClr val="FFFF00"/>
              </a:solidFill>
              <a:effectLst/>
              <a:uLnTx/>
              <a:uFillTx/>
              <a:latin typeface="Helvetica" charset="0"/>
              <a:ea typeface="ＭＳ Ｐゴシック" charset="0"/>
            </a:endParaRPr>
          </a:p>
        </p:txBody>
      </p:sp>
    </p:spTree>
    <p:extLst>
      <p:ext uri="{BB962C8B-B14F-4D97-AF65-F5344CB8AC3E}">
        <p14:creationId xmlns:p14="http://schemas.microsoft.com/office/powerpoint/2010/main" val="38247784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3612"/>
                                        </p:tgtEl>
                                        <p:attrNameLst>
                                          <p:attrName>style.visibility</p:attrName>
                                        </p:attrNameLst>
                                      </p:cBhvr>
                                      <p:to>
                                        <p:strVal val="visible"/>
                                      </p:to>
                                    </p:set>
                                    <p:animEffect transition="in" filter="dissolve">
                                      <p:cBhvr>
                                        <p:cTn id="7" dur="500"/>
                                        <p:tgtEl>
                                          <p:spTgt spid="1536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15361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12" grpId="0" autoUpdateAnimBg="0"/>
      <p:bldP spid="153613" grpId="0" build="p"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6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ar-JO" b="1" dirty="0">
                <a:cs typeface="+mj-cs"/>
              </a:rPr>
              <a:t>التعليم 1994-2021</a:t>
            </a:r>
            <a:endParaRPr lang="en-US" b="1" dirty="0">
              <a:cs typeface="+mj-cs"/>
            </a:endParaRPr>
          </a:p>
        </p:txBody>
      </p:sp>
      <p:grpSp>
        <p:nvGrpSpPr>
          <p:cNvPr id="2" name="Group 1"/>
          <p:cNvGrpSpPr/>
          <p:nvPr/>
        </p:nvGrpSpPr>
        <p:grpSpPr>
          <a:xfrm>
            <a:off x="3209900" y="1620838"/>
            <a:ext cx="3715576" cy="4424362"/>
            <a:chOff x="3209900" y="1620838"/>
            <a:chExt cx="3715576" cy="4424362"/>
          </a:xfrm>
        </p:grpSpPr>
        <p:sp>
          <p:nvSpPr>
            <p:cNvPr id="361476" name="AutoShape 4"/>
            <p:cNvSpPr>
              <a:spLocks noChangeArrowheads="1"/>
            </p:cNvSpPr>
            <p:nvPr/>
          </p:nvSpPr>
          <p:spPr bwMode="auto">
            <a:xfrm rot="18984757">
              <a:off x="3771900" y="2466975"/>
              <a:ext cx="381000"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80" name="AutoShape 8"/>
            <p:cNvSpPr>
              <a:spLocks noChangeArrowheads="1"/>
            </p:cNvSpPr>
            <p:nvPr/>
          </p:nvSpPr>
          <p:spPr bwMode="auto">
            <a:xfrm rot="2496691">
              <a:off x="6544476" y="3249304"/>
              <a:ext cx="381000" cy="2615417"/>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81" name="AutoShape 9"/>
            <p:cNvSpPr>
              <a:spLocks noChangeArrowheads="1"/>
            </p:cNvSpPr>
            <p:nvPr/>
          </p:nvSpPr>
          <p:spPr bwMode="auto">
            <a:xfrm>
              <a:off x="5181600" y="1620838"/>
              <a:ext cx="381000"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 name="AutoShape 4"/>
            <p:cNvSpPr>
              <a:spLocks noChangeArrowheads="1"/>
            </p:cNvSpPr>
            <p:nvPr/>
          </p:nvSpPr>
          <p:spPr bwMode="auto">
            <a:xfrm rot="16563811">
              <a:off x="4124781" y="4118848"/>
              <a:ext cx="381000" cy="2210761"/>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361489" name="Text Box 17"/>
          <p:cNvSpPr txBox="1">
            <a:spLocks noChangeArrowheads="1"/>
          </p:cNvSpPr>
          <p:nvPr/>
        </p:nvSpPr>
        <p:spPr bwMode="auto">
          <a:xfrm>
            <a:off x="3995936" y="12687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منغوليا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361491" name="Text Box 19"/>
          <p:cNvSpPr txBox="1">
            <a:spLocks noChangeArrowheads="1"/>
          </p:cNvSpPr>
          <p:nvPr/>
        </p:nvSpPr>
        <p:spPr bwMode="auto">
          <a:xfrm>
            <a:off x="2018928" y="371703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الهند</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ميانمار</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500"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charset="0"/>
              </a:rPr>
              <a:t>SBC</a:t>
            </a:r>
          </a:p>
        </p:txBody>
      </p:sp>
      <p:sp>
        <p:nvSpPr>
          <p:cNvPr id="361496" name="Text Box 24"/>
          <p:cNvSpPr txBox="1">
            <a:spLocks noChangeArrowheads="1"/>
          </p:cNvSpPr>
          <p:nvPr/>
        </p:nvSpPr>
        <p:spPr bwMode="auto">
          <a:xfrm>
            <a:off x="4572000" y="5075892"/>
            <a:ext cx="1656184"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سنغافورة</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24" name="Text Box 17"/>
          <p:cNvSpPr txBox="1">
            <a:spLocks noChangeArrowheads="1"/>
          </p:cNvSpPr>
          <p:nvPr/>
        </p:nvSpPr>
        <p:spPr bwMode="auto">
          <a:xfrm>
            <a:off x="4139952" y="2348880"/>
            <a:ext cx="216024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الصين</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25" name="Text Box 17"/>
          <p:cNvSpPr txBox="1">
            <a:spLocks noChangeArrowheads="1"/>
          </p:cNvSpPr>
          <p:nvPr/>
        </p:nvSpPr>
        <p:spPr bwMode="auto">
          <a:xfrm>
            <a:off x="5076056" y="4180215"/>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فيتنام</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26" name="Text Box 17"/>
          <p:cNvSpPr txBox="1">
            <a:spLocks noChangeArrowheads="1"/>
          </p:cNvSpPr>
          <p:nvPr/>
        </p:nvSpPr>
        <p:spPr bwMode="auto">
          <a:xfrm>
            <a:off x="4572000" y="46280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ماليزيا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28" name="Text Box 21"/>
          <p:cNvSpPr txBox="1">
            <a:spLocks noChangeArrowheads="1"/>
          </p:cNvSpPr>
          <p:nvPr/>
        </p:nvSpPr>
        <p:spPr bwMode="auto">
          <a:xfrm>
            <a:off x="4427984" y="373237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تايلاند</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30" name="Text Box 17"/>
          <p:cNvSpPr txBox="1">
            <a:spLocks noChangeArrowheads="1"/>
          </p:cNvSpPr>
          <p:nvPr/>
        </p:nvSpPr>
        <p:spPr bwMode="auto">
          <a:xfrm>
            <a:off x="6372200" y="53732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أندونيسيا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31" name="Text Box 17"/>
          <p:cNvSpPr txBox="1">
            <a:spLocks noChangeArrowheads="1"/>
          </p:cNvSpPr>
          <p:nvPr/>
        </p:nvSpPr>
        <p:spPr bwMode="auto">
          <a:xfrm>
            <a:off x="6228184" y="17728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كوريا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33" name="Text Box 19"/>
          <p:cNvSpPr txBox="1">
            <a:spLocks noChangeArrowheads="1"/>
          </p:cNvSpPr>
          <p:nvPr/>
        </p:nvSpPr>
        <p:spPr bwMode="auto">
          <a:xfrm>
            <a:off x="113928" y="152412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الأردن</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34" name="Text Box 21"/>
          <p:cNvSpPr txBox="1">
            <a:spLocks noChangeArrowheads="1"/>
          </p:cNvSpPr>
          <p:nvPr/>
        </p:nvSpPr>
        <p:spPr bwMode="auto">
          <a:xfrm>
            <a:off x="2300112" y="271559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نيبال</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35" name="Text Box 19"/>
          <p:cNvSpPr txBox="1">
            <a:spLocks noChangeArrowheads="1"/>
          </p:cNvSpPr>
          <p:nvPr/>
        </p:nvSpPr>
        <p:spPr bwMode="auto">
          <a:xfrm>
            <a:off x="1314004" y="51898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سريلانكا</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
        <p:nvSpPr>
          <p:cNvPr id="27" name="Text Box 19">
            <a:extLst>
              <a:ext uri="{FF2B5EF4-FFF2-40B4-BE49-F238E27FC236}">
                <a16:creationId xmlns:a16="http://schemas.microsoft.com/office/drawing/2014/main" id="{A1727416-DA0F-8B45-B7F4-D137E3121521}"/>
              </a:ext>
            </a:extLst>
          </p:cNvPr>
          <p:cNvSpPr txBox="1">
            <a:spLocks noChangeArrowheads="1"/>
          </p:cNvSpPr>
          <p:nvPr/>
        </p:nvSpPr>
        <p:spPr bwMode="auto">
          <a:xfrm>
            <a:off x="1961" y="1076255"/>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charset="0"/>
                <a:ea typeface="ＭＳ Ｐゴシック" charset="0"/>
                <a:cs typeface="+mn-cs"/>
              </a:rPr>
              <a:t>إسرائيل</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11213198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P spid="2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b="1" dirty="0">
                <a:solidFill>
                  <a:srgbClr val="FFFFFF"/>
                </a:solidFill>
                <a:latin typeface="Arial" charset="0"/>
                <a:ea typeface="ＭＳ Ｐゴシック" charset="0"/>
              </a:rPr>
              <a:t>مسح العهد الجديد</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أحصل علي هذا العرض مجانا!</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3234300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b="1" dirty="0">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3009850878"/>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1E89DC7-C98C-C04A-AB7E-721E1740309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1756209395"/>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A81C423-5315-A549-9DC6-8AF2BD40031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err="1">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1722618730"/>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60E4908-F467-5749-8FF0-9A38F55C37D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err="1">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3" name="Oval 2"/>
          <p:cNvSpPr/>
          <p:nvPr/>
        </p:nvSpPr>
        <p:spPr bwMode="auto">
          <a:xfrm>
            <a:off x="1619672" y="184482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105" charset="0"/>
              <a:ea typeface="ＭＳ Ｐゴシック" charset="0"/>
            </a:endParaRPr>
          </a:p>
        </p:txBody>
      </p:sp>
    </p:spTree>
    <p:extLst>
      <p:ext uri="{BB962C8B-B14F-4D97-AF65-F5344CB8AC3E}">
        <p14:creationId xmlns:p14="http://schemas.microsoft.com/office/powerpoint/2010/main" val="39818579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B24FBF-A23E-8D4C-95F6-B36A4E1547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الإنجليزية</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15156341"/>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ar-JO" sz="11500" dirty="0">
                <a:latin typeface="Arial" charset="0"/>
                <a:ea typeface="ＭＳ Ｐゴシック" charset="0"/>
              </a:rPr>
              <a:t>رؤيا يوحنا</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 م</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Rectangle 1"/>
          <p:cNvSpPr/>
          <p:nvPr/>
        </p:nvSpPr>
        <p:spPr>
          <a:xfrm>
            <a:off x="0" y="2079023"/>
            <a:ext cx="7783615" cy="2800767"/>
          </a:xfrm>
          <a:prstGeom prst="rect">
            <a:avLst/>
          </a:prstGeom>
        </p:spPr>
        <p:txBody>
          <a:bodyPr wrap="square" anchor="ctr">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a:ea typeface="+mn-ea"/>
                <a:cs typeface="Arial"/>
              </a:rPr>
              <a:t>إن طريقة الإنتصار على التنازلات الداخلية والمعارضة الخارجية هي الثقة </a:t>
            </a:r>
            <a:r>
              <a:rPr kumimoji="0" lang="ar-JO" sz="4400" b="1" i="0" u="none" strike="noStrike" kern="1200" cap="none" spc="0" normalizeH="0" baseline="0" noProof="0" dirty="0">
                <a:ln>
                  <a:noFill/>
                </a:ln>
                <a:solidFill>
                  <a:srgbClr val="FF0000"/>
                </a:solidFill>
                <a:effectLst/>
                <a:uLnTx/>
                <a:uFillTx/>
                <a:latin typeface="Arial"/>
                <a:ea typeface="+mn-ea"/>
                <a:cs typeface="Arial"/>
              </a:rPr>
              <a:t>بسيادة يسوع المسيح</a:t>
            </a:r>
            <a:r>
              <a:rPr kumimoji="0" lang="ar-JO" sz="4400" b="1" i="0" u="none" strike="noStrike" kern="1200" cap="none" spc="0" normalizeH="0" baseline="0" noProof="0" dirty="0">
                <a:ln>
                  <a:noFill/>
                </a:ln>
                <a:solidFill>
                  <a:srgbClr val="000000"/>
                </a:solidFill>
                <a:effectLst/>
                <a:uLnTx/>
                <a:uFillTx/>
                <a:latin typeface="Arial"/>
                <a:ea typeface="+mn-ea"/>
                <a:cs typeface="Arial"/>
              </a:rPr>
              <a:t> في انتصاره النهائي في المستقبل.</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mn-ea"/>
                <a:cs typeface="Arial"/>
              </a:rPr>
              <a:t>البيان الموجز</a:t>
            </a:r>
            <a:endParaRPr kumimoji="0" lang="en-US" sz="4400" b="1" i="0" u="none" strike="noStrike" kern="1200" cap="none" spc="0" normalizeH="0" baseline="0" noProof="0" dirty="0">
              <a:ln>
                <a:noFill/>
              </a:ln>
              <a:solidFill>
                <a:srgbClr val="FFFFFF"/>
              </a:solidFill>
              <a:effectLst/>
              <a:uLnTx/>
              <a:uFillTx/>
              <a:latin typeface="Arial"/>
              <a:ea typeface="+mn-ea"/>
              <a:cs typeface="Arial"/>
            </a:endParaRPr>
          </a:p>
        </p:txBody>
      </p:sp>
    </p:spTree>
    <p:extLst>
      <p:ext uri="{BB962C8B-B14F-4D97-AF65-F5344CB8AC3E}">
        <p14:creationId xmlns:p14="http://schemas.microsoft.com/office/powerpoint/2010/main" val="6744681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FDA536-BCB4-8E41-9A01-FB821D145F5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7" name="Rectangle 1026">
            <a:extLst>
              <a:ext uri="{FF2B5EF4-FFF2-40B4-BE49-F238E27FC236}">
                <a16:creationId xmlns:a16="http://schemas.microsoft.com/office/drawing/2014/main" id="{F9A2A1DA-FD16-574D-985B-2588A598EFE0}"/>
              </a:ext>
            </a:extLst>
          </p:cNvPr>
          <p:cNvSpPr txBox="1">
            <a:spLocks noChangeArrowheads="1"/>
          </p:cNvSpPr>
          <p:nvPr/>
        </p:nvSpPr>
        <p:spPr bwMode="auto">
          <a:xfrm>
            <a:off x="28575" y="2023120"/>
            <a:ext cx="2599209" cy="2990056"/>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مسح للعهد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ملاحظات الصف</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658775179"/>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E62792A-B786-ED45-9A19-B2C25E20342F}"/>
              </a:ext>
            </a:extLst>
          </p:cNvPr>
          <p:cNvPicPr>
            <a:picLocks noChangeAspect="1"/>
          </p:cNvPicPr>
          <p:nvPr/>
        </p:nvPicPr>
        <p:blipFill>
          <a:blip r:embed="rId3"/>
          <a:stretch>
            <a:fillRect/>
          </a:stretch>
        </p:blipFill>
        <p:spPr>
          <a:xfrm>
            <a:off x="660980" y="-44624"/>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6" name="Rectangle 1026">
            <a:extLst>
              <a:ext uri="{FF2B5EF4-FFF2-40B4-BE49-F238E27FC236}">
                <a16:creationId xmlns:a16="http://schemas.microsoft.com/office/drawing/2014/main" id="{FFB603DB-0EF3-8C49-958D-6100047716AE}"/>
              </a:ext>
            </a:extLst>
          </p:cNvPr>
          <p:cNvSpPr txBox="1">
            <a:spLocks noChangeArrowheads="1"/>
          </p:cNvSpPr>
          <p:nvPr/>
        </p:nvSpPr>
        <p:spPr bwMode="auto">
          <a:xfrm>
            <a:off x="28575" y="2023120"/>
            <a:ext cx="9144000" cy="685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الترجمات</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385659"/>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D868C98-A673-F043-BE03-E5B5CDB39FC8}"/>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5148064" y="764704"/>
            <a:ext cx="3995936" cy="685800"/>
          </a:xfrm>
          <a:solidFill>
            <a:schemeClr val="tx1"/>
          </a:solidFill>
        </p:spPr>
        <p:txBody>
          <a:bodyPr/>
          <a:lstStyle/>
          <a:p>
            <a:pPr eaLnBrk="1" hangingPunct="1"/>
            <a:r>
              <a:rPr lang="ar-JO" sz="4000" b="1" dirty="0">
                <a:solidFill>
                  <a:schemeClr val="bg1"/>
                </a:solidFill>
                <a:latin typeface="Arial" charset="0"/>
                <a:ea typeface="ＭＳ Ｐゴシック" charset="0"/>
                <a:cs typeface="ＭＳ Ｐゴシック" charset="0"/>
              </a:rPr>
              <a:t>الصينية</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5" name="Rectangle 1026">
            <a:extLst>
              <a:ext uri="{FF2B5EF4-FFF2-40B4-BE49-F238E27FC236}">
                <a16:creationId xmlns:a16="http://schemas.microsoft.com/office/drawing/2014/main" id="{D80C55C2-8612-A043-905C-06DFEA71207A}"/>
              </a:ext>
            </a:extLst>
          </p:cNvPr>
          <p:cNvSpPr txBox="1">
            <a:spLocks noChangeArrowheads="1"/>
          </p:cNvSpPr>
          <p:nvPr/>
        </p:nvSpPr>
        <p:spPr bwMode="auto">
          <a:xfrm>
            <a:off x="0" y="3293592"/>
            <a:ext cx="8886825" cy="685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01-</a:t>
            </a:r>
            <a:r>
              <a:rPr kumimoji="0" lang="zh-CN" altLang="en-US"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马太福音</a:t>
            </a:r>
            <a:r>
              <a:rPr kumimoji="0" lang="en-US" altLang="zh-CN"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_1-14_377_</a:t>
            </a:r>
            <a:r>
              <a:rPr kumimoji="0" lang="en-US"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cmn_ns_1773_v20.pptx</a:t>
            </a:r>
            <a:endParaRPr kumimoji="0" lang="en-US" sz="105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47010478"/>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21EFE1-7C51-1646-844B-B83609D3A1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ar-JO" sz="4000" b="1" dirty="0" err="1">
                <a:solidFill>
                  <a:schemeClr val="bg1"/>
                </a:solidFill>
                <a:latin typeface="Arial" charset="0"/>
                <a:ea typeface="ＭＳ Ｐゴシック" charset="0"/>
                <a:cs typeface="ＭＳ Ｐゴシック" charset="0"/>
              </a:rPr>
              <a:t>الأندونيسية</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Tree>
    <p:extLst>
      <p:ext uri="{BB962C8B-B14F-4D97-AF65-F5344CB8AC3E}">
        <p14:creationId xmlns:p14="http://schemas.microsoft.com/office/powerpoint/2010/main" val="366603698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8EC857B-7106-B446-A4DE-290513151923}"/>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ar-JO" sz="4000" b="1" dirty="0">
                <a:solidFill>
                  <a:schemeClr val="bg1"/>
                </a:solidFill>
                <a:latin typeface="Arial" charset="0"/>
                <a:ea typeface="ＭＳ Ｐゴシック" charset="0"/>
                <a:cs typeface="ＭＳ Ｐゴシック" charset="0"/>
              </a:rPr>
              <a:t>المنغولية</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Tree>
    <p:extLst>
      <p:ext uri="{BB962C8B-B14F-4D97-AF65-F5344CB8AC3E}">
        <p14:creationId xmlns:p14="http://schemas.microsoft.com/office/powerpoint/2010/main" val="3858442788"/>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3FCF77-E2CD-4443-AD89-950773AC1138}"/>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179512" y="-99392"/>
            <a:ext cx="8784976" cy="6957393"/>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342017" name="Rectangle 1026"/>
          <p:cNvSpPr>
            <a:spLocks noGrp="1" noChangeArrowheads="1"/>
          </p:cNvSpPr>
          <p:nvPr>
            <p:ph type="ctrTitle"/>
          </p:nvPr>
        </p:nvSpPr>
        <p:spPr>
          <a:xfrm>
            <a:off x="4932040" y="737321"/>
            <a:ext cx="4032448" cy="792088"/>
          </a:xfrm>
          <a:solidFill>
            <a:schemeClr val="tx1"/>
          </a:solidFill>
        </p:spPr>
        <p:txBody>
          <a:bodyPr anchor="ctr"/>
          <a:lstStyle/>
          <a:p>
            <a:pPr eaLnBrk="1" hangingPunct="1"/>
            <a:r>
              <a:rPr lang="en-US" sz="4800" b="1" dirty="0">
                <a:solidFill>
                  <a:schemeClr val="bg1"/>
                </a:solidFill>
                <a:latin typeface="Arial" charset="0"/>
                <a:ea typeface="ＭＳ Ｐゴシック" charset="0"/>
                <a:cs typeface="ＭＳ Ｐゴシック" charset="0"/>
              </a:rPr>
              <a:t>Arabic </a:t>
            </a:r>
            <a:r>
              <a:rPr lang="ar-SA" sz="4800" b="1" dirty="0">
                <a:solidFill>
                  <a:schemeClr val="bg1"/>
                </a:solidFill>
                <a:latin typeface="Arial" charset="0"/>
                <a:ea typeface="ＭＳ Ｐゴシック" charset="0"/>
                <a:cs typeface="ＭＳ Ｐゴシック" charset="0"/>
              </a:rPr>
              <a:t>العربية </a:t>
            </a:r>
            <a:endParaRPr lang="en-US" sz="1800" b="1" dirty="0">
              <a:solidFill>
                <a:schemeClr val="bg1"/>
              </a:solidFill>
              <a:latin typeface="Arial" charset="0"/>
              <a:ea typeface="ＭＳ Ｐゴシック" charset="0"/>
              <a:cs typeface="ＭＳ Ｐゴシック" charset="0"/>
            </a:endParaRPr>
          </a:p>
        </p:txBody>
      </p:sp>
      <p:sp>
        <p:nvSpPr>
          <p:cNvPr id="8" name="Rectangle 1026">
            <a:extLst>
              <a:ext uri="{FF2B5EF4-FFF2-40B4-BE49-F238E27FC236}">
                <a16:creationId xmlns:a16="http://schemas.microsoft.com/office/drawing/2014/main" id="{CCED4998-9890-5E41-9064-E764C23524A5}"/>
              </a:ext>
            </a:extLst>
          </p:cNvPr>
          <p:cNvSpPr txBox="1">
            <a:spLocks noChangeArrowheads="1"/>
          </p:cNvSpPr>
          <p:nvPr/>
        </p:nvSpPr>
        <p:spPr bwMode="auto">
          <a:xfrm>
            <a:off x="128587" y="3645024"/>
            <a:ext cx="8886825"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01-متى_1-14-247</a:t>
            </a:r>
            <a:r>
              <a:rPr kumimoji="0" lang="en-US" altLang="zh-CN"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eng-502_ara_ns_1773_v34</a:t>
            </a:r>
            <a:r>
              <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.pptx</a:t>
            </a:r>
            <a:endParaRPr kumimoji="0" lang="en-US" sz="105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1026">
            <a:extLst>
              <a:ext uri="{FF2B5EF4-FFF2-40B4-BE49-F238E27FC236}">
                <a16:creationId xmlns:a16="http://schemas.microsoft.com/office/drawing/2014/main" id="{49F46947-6D13-7547-A446-B44473F1FFE8}"/>
              </a:ext>
            </a:extLst>
          </p:cNvPr>
          <p:cNvSpPr txBox="1">
            <a:spLocks noChangeArrowheads="1"/>
          </p:cNvSpPr>
          <p:nvPr/>
        </p:nvSpPr>
        <p:spPr bwMode="auto">
          <a:xfrm>
            <a:off x="179512" y="764704"/>
            <a:ext cx="4737814" cy="764705"/>
          </a:xfrm>
          <a:prstGeom prst="rect">
            <a:avLst/>
          </a:prstGeom>
          <a:solidFill>
            <a:srgbClr val="BED4DF"/>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مسح العهد الجديد</a:t>
            </a:r>
          </a:p>
        </p:txBody>
      </p:sp>
    </p:spTree>
    <p:extLst>
      <p:ext uri="{BB962C8B-B14F-4D97-AF65-F5344CB8AC3E}">
        <p14:creationId xmlns:p14="http://schemas.microsoft.com/office/powerpoint/2010/main" val="2810838239"/>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pic>
        <p:nvPicPr>
          <p:cNvPr id="5" name="Picture 4">
            <a:extLst>
              <a:ext uri="{FF2B5EF4-FFF2-40B4-BE49-F238E27FC236}">
                <a16:creationId xmlns:a16="http://schemas.microsoft.com/office/drawing/2014/main" id="{D4407F31-9917-404B-BFA8-AFDD513081D7}"/>
              </a:ext>
            </a:extLst>
          </p:cNvPr>
          <p:cNvPicPr>
            <a:picLocks noChangeAspect="1"/>
          </p:cNvPicPr>
          <p:nvPr/>
        </p:nvPicPr>
        <p:blipFill>
          <a:blip r:embed="rId3"/>
          <a:stretch>
            <a:fillRect/>
          </a:stretch>
        </p:blipFill>
        <p:spPr>
          <a:xfrm>
            <a:off x="-20827" y="947699"/>
            <a:ext cx="9144000" cy="4962601"/>
          </a:xfrm>
          <a:prstGeom prst="rect">
            <a:avLst/>
          </a:prstGeom>
        </p:spPr>
      </p:pic>
      <p:sp>
        <p:nvSpPr>
          <p:cNvPr id="7" name="Rectangle 1026">
            <a:extLst>
              <a:ext uri="{FF2B5EF4-FFF2-40B4-BE49-F238E27FC236}">
                <a16:creationId xmlns:a16="http://schemas.microsoft.com/office/drawing/2014/main" id="{5E595115-99A9-5D42-866B-76CD4DDE9DF1}"/>
              </a:ext>
            </a:extLst>
          </p:cNvPr>
          <p:cNvSpPr txBox="1">
            <a:spLocks noChangeArrowheads="1"/>
          </p:cNvSpPr>
          <p:nvPr/>
        </p:nvSpPr>
        <p:spPr bwMode="auto">
          <a:xfrm>
            <a:off x="11575" y="130215"/>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5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تفسير الكتاب المقدس</a:t>
            </a:r>
          </a:p>
        </p:txBody>
      </p:sp>
    </p:spTree>
    <p:extLst>
      <p:ext uri="{BB962C8B-B14F-4D97-AF65-F5344CB8AC3E}">
        <p14:creationId xmlns:p14="http://schemas.microsoft.com/office/powerpoint/2010/main" val="3647628245"/>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chemeClr val="tx2"/>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a:xfrm>
            <a:off x="457200" y="457200"/>
            <a:ext cx="8229600" cy="1219200"/>
          </a:xfrm>
          <a:solidFill>
            <a:srgbClr val="CC0066"/>
          </a:solidFill>
          <a:effectLst>
            <a:outerShdw blurRad="63500" dist="53882" dir="2700000" algn="ctr" rotWithShape="0">
              <a:schemeClr val="tx1">
                <a:alpha val="74998"/>
              </a:schemeClr>
            </a:outerShdw>
          </a:effectLst>
        </p:spPr>
        <p:txBody>
          <a:bodyPr lIns="90488" tIns="44450" rIns="90488" bIns="44450"/>
          <a:lstStyle/>
          <a:p>
            <a:pPr eaLnBrk="1" hangingPunct="1">
              <a:defRPr/>
            </a:pPr>
            <a:r>
              <a:rPr lang="ar-JO" sz="6000" b="1" dirty="0">
                <a:solidFill>
                  <a:schemeClr val="bg1"/>
                </a:solidFill>
                <a:effectLst>
                  <a:outerShdw blurRad="38100" dist="38100" dir="2700000" algn="tl">
                    <a:srgbClr val="000000"/>
                  </a:outerShdw>
                </a:effectLst>
                <a:latin typeface="Arial" charset="0"/>
                <a:ea typeface="ＭＳ Ｐゴシック" charset="0"/>
                <a:cs typeface="Arial" charset="0"/>
              </a:rPr>
              <a:t>الخدمات التي أعطانا إياها الله</a:t>
            </a:r>
            <a:endParaRPr lang="en-US" sz="6000" b="1" dirty="0">
              <a:solidFill>
                <a:schemeClr val="bg1"/>
              </a:solidFill>
              <a:effectLst>
                <a:outerShdw blurRad="38100" dist="38100" dir="2700000" algn="tl">
                  <a:srgbClr val="000000"/>
                </a:outerShdw>
              </a:effectLst>
              <a:latin typeface="Arial" charset="0"/>
              <a:ea typeface="ＭＳ Ｐゴシック" charset="0"/>
              <a:cs typeface="Arial" charset="0"/>
            </a:endParaRPr>
          </a:p>
        </p:txBody>
      </p:sp>
      <p:sp>
        <p:nvSpPr>
          <p:cNvPr id="1027" name="Rectangle 3"/>
          <p:cNvSpPr>
            <a:spLocks noChangeArrowheads="1"/>
          </p:cNvSpPr>
          <p:nvPr/>
        </p:nvSpPr>
        <p:spPr bwMode="auto">
          <a:xfrm>
            <a:off x="381000" y="2057400"/>
            <a:ext cx="8610600" cy="4648200"/>
          </a:xfrm>
          <a:prstGeom prst="rect">
            <a:avLst/>
          </a:prstGeom>
          <a:noFill/>
          <a:ln w="12700">
            <a:noFill/>
            <a:miter lim="800000"/>
            <a:headEnd/>
            <a:tailEnd/>
          </a:ln>
          <a:effectLst/>
        </p:spPr>
        <p:txBody>
          <a:bodyPr lIns="90488" tIns="44450" rIns="90488" bIns="44450"/>
          <a:lstStyle/>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Arial" charset="0"/>
              </a:rPr>
              <a:t>مشروع عالمي </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سنغافورة القائد الميداني</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Arial" charset="0"/>
              </a:rPr>
              <a:t>كلية سنغافورة للكتاب المقدس </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أستاذ في المدرسة اللاهوتية</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Arial" charset="0"/>
              </a:rPr>
              <a:t>التعليم الكتابي بالامتداد </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مدرس متنقل</a:t>
            </a: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Arial" charset="0"/>
              </a:rPr>
              <a:t>الكتاب المقدس ... الأساس </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مدير الترجمة</a:t>
            </a: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عضو مجلس </a:t>
            </a:r>
            <a:r>
              <a:rPr kumimoji="0" lang="ar-JO"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Arial" charset="0"/>
              </a:rPr>
              <a:t>مدرسة المجتمع الدولي</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Arial" charset="0"/>
              </a:rPr>
              <a:t>مفترق طرق الكنيسة الدولية </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القس المعلم</a:t>
            </a: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cs typeface="Arial" charset="0"/>
              </a:rPr>
              <a:t>مدرسة</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 الكتاب المقدس على الإنترنت دورة كاتب</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cxnSp>
        <p:nvCxnSpPr>
          <p:cNvPr id="3" name="Straight Arrow Connector 2"/>
          <p:cNvCxnSpPr>
            <a:cxnSpLocks noChangeShapeType="1"/>
          </p:cNvCxnSpPr>
          <p:nvPr/>
        </p:nvCxnSpPr>
        <p:spPr bwMode="auto">
          <a:xfrm>
            <a:off x="71438" y="4437063"/>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a:noFill/>
              </a14:hiddenFill>
            </a:ext>
          </a:extLst>
        </p:spPr>
      </p:cxnSp>
      <p:cxnSp>
        <p:nvCxnSpPr>
          <p:cNvPr id="8" name="Straight Arrow Connector 7"/>
          <p:cNvCxnSpPr>
            <a:cxnSpLocks noChangeShapeType="1"/>
          </p:cNvCxnSpPr>
          <p:nvPr/>
        </p:nvCxnSpPr>
        <p:spPr bwMode="auto">
          <a:xfrm>
            <a:off x="71438" y="5445125"/>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a:noFill/>
              </a14:hiddenFill>
            </a:ext>
          </a:extLst>
        </p:spPr>
      </p:cxnSp>
      <p:sp>
        <p:nvSpPr>
          <p:cNvPr id="9"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Tree>
    <p:extLst>
      <p:ext uri="{BB962C8B-B14F-4D97-AF65-F5344CB8AC3E}">
        <p14:creationId xmlns:p14="http://schemas.microsoft.com/office/powerpoint/2010/main" val="26844024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1027">
                                            <p:txEl>
                                              <p:pRg st="0" end="0"/>
                                            </p:txEl>
                                          </p:spTgt>
                                        </p:tgtEl>
                                        <p:attrNameLst>
                                          <p:attrName>style.visibility</p:attrName>
                                        </p:attrNameLst>
                                      </p:cBhvr>
                                      <p:to>
                                        <p:strVal val="visible"/>
                                      </p:to>
                                    </p:set>
                                    <p:animEffect transition="in" filter="wipe(up)">
                                      <p:cBhvr>
                                        <p:cTn id="7" dur="500"/>
                                        <p:tgtEl>
                                          <p:spTgt spid="1027">
                                            <p:txEl>
                                              <p:pRg st="0" end="0"/>
                                            </p:txEl>
                                          </p:spTgt>
                                        </p:tgtEl>
                                      </p:cBhvr>
                                    </p:animEffect>
                                  </p:childTnLst>
                                </p:cTn>
                              </p:par>
                            </p:childTnLst>
                          </p:cTn>
                        </p:par>
                        <p:par>
                          <p:cTn id="8" fill="hold" nodeType="afterGroup">
                            <p:stCondLst>
                              <p:cond delay="2500"/>
                            </p:stCondLst>
                            <p:childTnLst>
                              <p:par>
                                <p:cTn id="9" presetID="22" presetClass="entr" presetSubtype="1" fill="hold" grpId="0" nodeType="afterEffect">
                                  <p:stCondLst>
                                    <p:cond delay="2000"/>
                                  </p:stCondLst>
                                  <p:childTnLst>
                                    <p:set>
                                      <p:cBhvr>
                                        <p:cTn id="10" dur="1" fill="hold">
                                          <p:stCondLst>
                                            <p:cond delay="0"/>
                                          </p:stCondLst>
                                        </p:cTn>
                                        <p:tgtEl>
                                          <p:spTgt spid="1027">
                                            <p:txEl>
                                              <p:pRg st="1" end="1"/>
                                            </p:txEl>
                                          </p:spTgt>
                                        </p:tgtEl>
                                        <p:attrNameLst>
                                          <p:attrName>style.visibility</p:attrName>
                                        </p:attrNameLst>
                                      </p:cBhvr>
                                      <p:to>
                                        <p:strVal val="visible"/>
                                      </p:to>
                                    </p:set>
                                    <p:animEffect transition="in" filter="wipe(up)">
                                      <p:cBhvr>
                                        <p:cTn id="11" dur="500"/>
                                        <p:tgtEl>
                                          <p:spTgt spid="1027">
                                            <p:txEl>
                                              <p:pRg st="1" end="1"/>
                                            </p:txEl>
                                          </p:spTgt>
                                        </p:tgtEl>
                                      </p:cBhvr>
                                    </p:animEffect>
                                  </p:childTnLst>
                                </p:cTn>
                              </p:par>
                            </p:childTnLst>
                          </p:cTn>
                        </p:par>
                        <p:par>
                          <p:cTn id="12" fill="hold" nodeType="afterGroup">
                            <p:stCondLst>
                              <p:cond delay="5000"/>
                            </p:stCondLst>
                            <p:childTnLst>
                              <p:par>
                                <p:cTn id="13" presetID="22" presetClass="entr" presetSubtype="1" fill="hold" grpId="0" nodeType="afterEffect">
                                  <p:stCondLst>
                                    <p:cond delay="2000"/>
                                  </p:stCondLst>
                                  <p:childTnLst>
                                    <p:set>
                                      <p:cBhvr>
                                        <p:cTn id="14" dur="1" fill="hold">
                                          <p:stCondLst>
                                            <p:cond delay="0"/>
                                          </p:stCondLst>
                                        </p:cTn>
                                        <p:tgtEl>
                                          <p:spTgt spid="1027">
                                            <p:txEl>
                                              <p:pRg st="2" end="2"/>
                                            </p:txEl>
                                          </p:spTgt>
                                        </p:tgtEl>
                                        <p:attrNameLst>
                                          <p:attrName>style.visibility</p:attrName>
                                        </p:attrNameLst>
                                      </p:cBhvr>
                                      <p:to>
                                        <p:strVal val="visible"/>
                                      </p:to>
                                    </p:set>
                                    <p:animEffect transition="in" filter="wipe(up)">
                                      <p:cBhvr>
                                        <p:cTn id="15" dur="500"/>
                                        <p:tgtEl>
                                          <p:spTgt spid="1027">
                                            <p:txEl>
                                              <p:pRg st="2" end="2"/>
                                            </p:txEl>
                                          </p:spTgt>
                                        </p:tgtEl>
                                      </p:cBhvr>
                                    </p:animEffect>
                                  </p:childTnLst>
                                </p:cTn>
                              </p:par>
                            </p:childTnLst>
                          </p:cTn>
                        </p:par>
                        <p:par>
                          <p:cTn id="16" fill="hold" nodeType="afterGroup">
                            <p:stCondLst>
                              <p:cond delay="7500"/>
                            </p:stCondLst>
                            <p:childTnLst>
                              <p:par>
                                <p:cTn id="17" presetID="22" presetClass="entr" presetSubtype="1" fill="hold" grpId="0" nodeType="afterEffect">
                                  <p:stCondLst>
                                    <p:cond delay="2000"/>
                                  </p:stCondLst>
                                  <p:childTnLst>
                                    <p:set>
                                      <p:cBhvr>
                                        <p:cTn id="18" dur="1" fill="hold">
                                          <p:stCondLst>
                                            <p:cond delay="0"/>
                                          </p:stCondLst>
                                        </p:cTn>
                                        <p:tgtEl>
                                          <p:spTgt spid="1027">
                                            <p:txEl>
                                              <p:pRg st="3" end="3"/>
                                            </p:txEl>
                                          </p:spTgt>
                                        </p:tgtEl>
                                        <p:attrNameLst>
                                          <p:attrName>style.visibility</p:attrName>
                                        </p:attrNameLst>
                                      </p:cBhvr>
                                      <p:to>
                                        <p:strVal val="visible"/>
                                      </p:to>
                                    </p:set>
                                    <p:animEffect transition="in" filter="wipe(up)">
                                      <p:cBhvr>
                                        <p:cTn id="19" dur="500"/>
                                        <p:tgtEl>
                                          <p:spTgt spid="1027">
                                            <p:txEl>
                                              <p:pRg st="3" end="3"/>
                                            </p:txEl>
                                          </p:spTgt>
                                        </p:tgtEl>
                                      </p:cBhvr>
                                    </p:animEffect>
                                  </p:childTnLst>
                                </p:cTn>
                              </p:par>
                            </p:childTnLst>
                          </p:cTn>
                        </p:par>
                        <p:par>
                          <p:cTn id="20" fill="hold" nodeType="afterGroup">
                            <p:stCondLst>
                              <p:cond delay="10000"/>
                            </p:stCondLst>
                            <p:childTnLst>
                              <p:par>
                                <p:cTn id="21" presetID="22" presetClass="entr" presetSubtype="1" fill="hold" grpId="0" nodeType="afterEffect">
                                  <p:stCondLst>
                                    <p:cond delay="2000"/>
                                  </p:stCondLst>
                                  <p:childTnLst>
                                    <p:set>
                                      <p:cBhvr>
                                        <p:cTn id="22" dur="1" fill="hold">
                                          <p:stCondLst>
                                            <p:cond delay="0"/>
                                          </p:stCondLst>
                                        </p:cTn>
                                        <p:tgtEl>
                                          <p:spTgt spid="1027">
                                            <p:txEl>
                                              <p:pRg st="5" end="5"/>
                                            </p:txEl>
                                          </p:spTgt>
                                        </p:tgtEl>
                                        <p:attrNameLst>
                                          <p:attrName>style.visibility</p:attrName>
                                        </p:attrNameLst>
                                      </p:cBhvr>
                                      <p:to>
                                        <p:strVal val="visible"/>
                                      </p:to>
                                    </p:set>
                                    <p:animEffect transition="in" filter="wipe(up)">
                                      <p:cBhvr>
                                        <p:cTn id="23" dur="500"/>
                                        <p:tgtEl>
                                          <p:spTgt spid="1027">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500"/>
                                        <p:tgtEl>
                                          <p:spTgt spid="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left)">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 grpId="0" build="p" autoUpdateAnimBg="0" advAuto="200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ar-JO" sz="3600" b="1" dirty="0">
                <a:solidFill>
                  <a:srgbClr val="FFFFFF"/>
                </a:solidFill>
                <a:ea typeface="ＭＳ Ｐゴシック"/>
                <a:cs typeface="ＭＳ Ｐゴシック"/>
              </a:rPr>
              <a:t>الغرض</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pic>
        <p:nvPicPr>
          <p:cNvPr id="4" name="Picture 3" descr="sun ray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611109"/>
            <a:ext cx="9144000" cy="6246891"/>
          </a:xfrm>
          <a:prstGeom prst="rect">
            <a:avLst/>
          </a:prstGeom>
        </p:spPr>
      </p:pic>
      <p:sp>
        <p:nvSpPr>
          <p:cNvPr id="5" name="Rectangle 4"/>
          <p:cNvSpPr/>
          <p:nvPr/>
        </p:nvSpPr>
        <p:spPr>
          <a:xfrm>
            <a:off x="237986" y="632705"/>
            <a:ext cx="8691218" cy="4462760"/>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قلة منا يقرأ كتابًا ثم يتجاهل قراءة الفصل الأخير. ومع ذلك فإن العديد من المسيحيين يفعلون ذلك مع الكتاب المقدس. يتجنبون قراءة سفر الرؤيا لما فيه من رؤى ورموز غريبة . ومن المفارقات أن كلمة "رؤيا" تعني "كشف" ومع ذلك يظل هذا الكتاب هو الأكثر غموضا من بينها جميعًا.</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ستساعدك هذه الدورة على رؤية الترتيب الزمني لهذه النبوءة حتى تتمكن من تفسير رسالتها بشكل صحيح.</a:t>
            </a:r>
          </a:p>
        </p:txBody>
      </p:sp>
    </p:spTree>
    <p:extLst>
      <p:ext uri="{BB962C8B-B14F-4D97-AF65-F5344CB8AC3E}">
        <p14:creationId xmlns:p14="http://schemas.microsoft.com/office/powerpoint/2010/main" val="31213381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ar-JO" sz="3600" b="1" dirty="0">
                <a:solidFill>
                  <a:srgbClr val="FFFFFF"/>
                </a:solidFill>
                <a:ea typeface="ＭＳ Ｐゴシック"/>
                <a:cs typeface="ＭＳ Ｐゴシック"/>
              </a:rPr>
              <a:t>الغرض</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pic>
        <p:nvPicPr>
          <p:cNvPr id="4" name="Picture 3" descr="sun ray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611109"/>
            <a:ext cx="9144000" cy="6246891"/>
          </a:xfrm>
          <a:prstGeom prst="rect">
            <a:avLst/>
          </a:prstGeom>
        </p:spPr>
      </p:pic>
      <p:sp>
        <p:nvSpPr>
          <p:cNvPr id="5" name="Rectangle 4"/>
          <p:cNvSpPr/>
          <p:nvPr/>
        </p:nvSpPr>
        <p:spPr>
          <a:xfrm>
            <a:off x="276086" y="708905"/>
            <a:ext cx="8691218" cy="2862322"/>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يركز الكتاب على سيادة يسوع المسيح وانتصاره النهائي، لذا فإن دراستنا ستساعد في تطوير علاقتك به بكل مجده.</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تعتبر الدورة التدريبية مهمة جدًا لمنهج الكتاب المقدس في كليتك لأنها توضح النهاية التي يشير إليها التاريخ.</a:t>
            </a:r>
          </a:p>
        </p:txBody>
      </p:sp>
    </p:spTree>
    <p:extLst>
      <p:ext uri="{BB962C8B-B14F-4D97-AF65-F5344CB8AC3E}">
        <p14:creationId xmlns:p14="http://schemas.microsoft.com/office/powerpoint/2010/main" val="1196899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a:cs typeface="Arial"/>
              </a:rPr>
              <a:t>بيان الملكوت</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7"/>
            <a:ext cx="9144000" cy="38222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هذا الكتاب وحده يكشف عن طول مُلك المسيح 1000 سنة (20: 1-6)، بالإضافة إلى حقيقة أنه مستقبلي وأرضي لأنه مكتوب عن القديسين " فَسَنَمْلِكُ عَلَى الأَرْضِ." (5 :10)</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27ح</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322</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22900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ar-JO" sz="4000" b="1" dirty="0">
                <a:solidFill>
                  <a:srgbClr val="FFFFFF"/>
                </a:solidFill>
                <a:ea typeface="ＭＳ Ｐゴシック"/>
                <a:cs typeface="ＭＳ Ｐゴシック"/>
              </a:rPr>
              <a:t>أهداف المساق</a:t>
            </a:r>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5" name="Rectangle 4"/>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بنهاية المساق، يجب أن يكون الطالب قادرًا على...</a:t>
            </a:r>
          </a:p>
        </p:txBody>
      </p:sp>
      <p:sp>
        <p:nvSpPr>
          <p:cNvPr id="8" name="Rectangle 7"/>
          <p:cNvSpPr/>
          <p:nvPr/>
        </p:nvSpPr>
        <p:spPr>
          <a:xfrm>
            <a:off x="176696" y="2545139"/>
            <a:ext cx="8901045" cy="2308324"/>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فهم </a:t>
            </a:r>
            <a:r>
              <a:rPr kumimoji="0" lang="ar-JO" sz="36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خلفية</a:t>
            </a: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 سفر الرؤيا من حيث التأليف، والمناسبة، والمتلقين، والتاريخ، والخصائص الفريدة، إلخ.</a:t>
            </a:r>
            <a:endParaRPr kumimoji="0" lang="en-US"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نقد </a:t>
            </a:r>
            <a:r>
              <a:rPr kumimoji="0" lang="ar-JO" sz="36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المناهج التفسيرية </a:t>
            </a: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الرئيسية الأربعة لكتاب الرؤيا لفهم الأدب النبوي بشكل صحيح.</a:t>
            </a:r>
            <a:endParaRPr kumimoji="0" lang="en-US"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40218501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481391" cy="773044"/>
          </a:xfrm>
          <a:solidFill>
            <a:schemeClr val="tx1"/>
          </a:solidFill>
        </p:spPr>
        <p:txBody>
          <a:bodyPr anchor="ctr"/>
          <a:lstStyle/>
          <a:p>
            <a:r>
              <a:rPr lang="ar-JO" sz="3600" b="1" dirty="0">
                <a:solidFill>
                  <a:srgbClr val="FFFFFF"/>
                </a:solidFill>
                <a:ea typeface="ＭＳ Ｐゴシック"/>
                <a:cs typeface="ＭＳ Ｐゴシック"/>
              </a:rPr>
              <a:t>أ</a:t>
            </a:r>
            <a:r>
              <a:rPr lang="ar-EG" sz="3600" b="1" dirty="0">
                <a:solidFill>
                  <a:srgbClr val="FFFFFF"/>
                </a:solidFill>
                <a:ea typeface="ＭＳ Ｐゴシック"/>
                <a:cs typeface="ＭＳ Ｐゴシック"/>
              </a:rPr>
              <a:t>هداف الدراسة</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8" name="Rectangle 7"/>
          <p:cNvSpPr/>
          <p:nvPr/>
        </p:nvSpPr>
        <p:spPr>
          <a:xfrm>
            <a:off x="242955" y="3429000"/>
            <a:ext cx="8901045" cy="2246769"/>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3"/>
              <a:tabLst/>
              <a:defRPr/>
            </a:pP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شرح </a:t>
            </a:r>
            <a:r>
              <a:rPr kumimoji="0" lang="ar-EG" sz="28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الموضوعات</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 </a:t>
            </a:r>
            <a:r>
              <a:rPr kumimoji="0" lang="ar-EG" sz="28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الرئيسية</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 في السفر: سيادة المسيح في ال</a:t>
            </a:r>
            <a:r>
              <a:rPr kumimoji="0" lang="ar-JO"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إ</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نتصار في المستقبل ومعالجة ال</a:t>
            </a:r>
            <a:r>
              <a:rPr kumimoji="0" lang="ar-JO"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إ</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ضطهاد الخارجي والتسوية الداخلية في الكنيسة في ضوء مجد المسيح وعدالة الله ورحمته والعبادة في ضوء </a:t>
            </a:r>
            <a:r>
              <a:rPr kumimoji="0" lang="ar-JO"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إ</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تمام التاريخ</a:t>
            </a:r>
            <a:r>
              <a:rPr kumimoji="0" lang="ar-JO"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 </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a:t>
            </a:r>
            <a:endParaRPr kumimoji="0" lang="en-US"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3"/>
              <a:tabLst/>
              <a:defRPr/>
            </a:pP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تتبع </a:t>
            </a:r>
            <a:r>
              <a:rPr kumimoji="0" lang="ar-EG" sz="28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الخطوط العريضة </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الثلاثة الأساسية للسفر مع ذروتها في عودة المسيح (رؤيا 19)</a:t>
            </a:r>
            <a:r>
              <a:rPr kumimoji="0" lang="ar-JO"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 </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a:t>
            </a:r>
            <a:endParaRPr kumimoji="0" lang="en-US"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p:txBody>
      </p:sp>
      <p:sp>
        <p:nvSpPr>
          <p:cNvPr id="7" name="Rectangle 6">
            <a:extLst>
              <a:ext uri="{FF2B5EF4-FFF2-40B4-BE49-F238E27FC236}">
                <a16:creationId xmlns:a16="http://schemas.microsoft.com/office/drawing/2014/main" id="{5477CE41-4C64-9F4B-928F-0CDD6DBE619B}"/>
              </a:ext>
            </a:extLst>
          </p:cNvPr>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بنهاية المساق، يجب أن يكون الطالب قادرًا على...</a:t>
            </a:r>
          </a:p>
        </p:txBody>
      </p:sp>
    </p:spTree>
    <p:extLst>
      <p:ext uri="{BB962C8B-B14F-4D97-AF65-F5344CB8AC3E}">
        <p14:creationId xmlns:p14="http://schemas.microsoft.com/office/powerpoint/2010/main" val="3863170339"/>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ar-JO" sz="3600" b="1" dirty="0">
                <a:solidFill>
                  <a:srgbClr val="FFFFFF"/>
                </a:solidFill>
                <a:ea typeface="ＭＳ Ｐゴシック"/>
                <a:cs typeface="ＭＳ Ｐゴシック"/>
              </a:rPr>
              <a:t>أ</a:t>
            </a:r>
            <a:r>
              <a:rPr lang="ar-EG" sz="3600" b="1" dirty="0">
                <a:solidFill>
                  <a:srgbClr val="FFFFFF"/>
                </a:solidFill>
                <a:ea typeface="ＭＳ Ｐゴシック"/>
                <a:cs typeface="ＭＳ Ｐゴシック"/>
              </a:rPr>
              <a:t>هداف الدراسة</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8" name="Rectangle 7"/>
          <p:cNvSpPr/>
          <p:nvPr/>
        </p:nvSpPr>
        <p:spPr>
          <a:xfrm>
            <a:off x="275612" y="3429000"/>
            <a:ext cx="8901045" cy="1815882"/>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5"/>
              <a:tabLst/>
              <a:defRPr/>
            </a:pP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تطبيق نقاط القوة والضعف في </a:t>
            </a:r>
            <a:r>
              <a:rPr kumimoji="0" lang="ar-EG" sz="28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الكنائس السبع </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في سفر الرؤيا 2-3.</a:t>
            </a:r>
            <a:endParaRPr kumimoji="0" lang="en-US"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5"/>
              <a:tabLst/>
              <a:defRPr/>
            </a:pP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فهم التتابع الأساسي </a:t>
            </a:r>
            <a:r>
              <a:rPr kumimoji="0" lang="ar-EG" sz="28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للأحكام</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 في فترة الضيقة (الأختام والأبواق والجامات، مع البيانات المكملة).</a:t>
            </a:r>
            <a:endParaRPr kumimoji="0" lang="en-US"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5"/>
              <a:tabLst/>
              <a:defRPr/>
            </a:pP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شرح كيف تتناسب </a:t>
            </a:r>
            <a:r>
              <a:rPr kumimoji="0" lang="ar-EG" sz="28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الضيقة وال</a:t>
            </a:r>
            <a:r>
              <a:rPr kumimoji="0" lang="ar-JO" sz="28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أ</a:t>
            </a:r>
            <a:r>
              <a:rPr kumimoji="0" lang="ar-EG" sz="28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لفية </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مع خطة الله وهدفه.</a:t>
            </a:r>
            <a:endParaRPr kumimoji="0" lang="en-US"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p:txBody>
      </p:sp>
      <p:sp>
        <p:nvSpPr>
          <p:cNvPr id="7" name="Rectangle 6">
            <a:extLst>
              <a:ext uri="{FF2B5EF4-FFF2-40B4-BE49-F238E27FC236}">
                <a16:creationId xmlns:a16="http://schemas.microsoft.com/office/drawing/2014/main" id="{D4B8E4B2-9890-EE4D-9095-A85B49B6C01D}"/>
              </a:ext>
            </a:extLst>
          </p:cNvPr>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بنهاية المساق، يجب أن يكون الطالب قادرًا على...</a:t>
            </a:r>
          </a:p>
        </p:txBody>
      </p:sp>
    </p:spTree>
    <p:extLst>
      <p:ext uri="{BB962C8B-B14F-4D97-AF65-F5344CB8AC3E}">
        <p14:creationId xmlns:p14="http://schemas.microsoft.com/office/powerpoint/2010/main" val="2818378514"/>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481391" cy="773044"/>
          </a:xfrm>
          <a:solidFill>
            <a:schemeClr val="tx1"/>
          </a:solidFill>
        </p:spPr>
        <p:txBody>
          <a:bodyPr anchor="ctr"/>
          <a:lstStyle/>
          <a:p>
            <a:r>
              <a:rPr lang="ar-JO" sz="3600" b="1" dirty="0">
                <a:solidFill>
                  <a:srgbClr val="FFFFFF"/>
                </a:solidFill>
                <a:ea typeface="ＭＳ Ｐゴシック"/>
                <a:cs typeface="ＭＳ Ｐゴシック"/>
              </a:rPr>
              <a:t>أ</a:t>
            </a:r>
            <a:r>
              <a:rPr lang="ar-EG" sz="3600" b="1" dirty="0">
                <a:solidFill>
                  <a:srgbClr val="FFFFFF"/>
                </a:solidFill>
                <a:ea typeface="ＭＳ Ｐゴシック"/>
                <a:cs typeface="ＭＳ Ｐゴシック"/>
              </a:rPr>
              <a:t>هداف الدراسة</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8" name="Rectangle 7"/>
          <p:cNvSpPr/>
          <p:nvPr/>
        </p:nvSpPr>
        <p:spPr>
          <a:xfrm>
            <a:off x="242955" y="3560881"/>
            <a:ext cx="8901045" cy="1384995"/>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8"/>
              <a:tabLst/>
              <a:defRPr/>
            </a:pP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الدفاع عن منظور </a:t>
            </a:r>
            <a:r>
              <a:rPr kumimoji="0" lang="ar-EG" sz="28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العقيدة الألفية </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في رؤيا 20: 1-6.</a:t>
            </a:r>
            <a:endParaRPr kumimoji="0" lang="en-US"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8"/>
              <a:tabLst/>
              <a:defRPr/>
            </a:pP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الشعور </a:t>
            </a:r>
            <a:r>
              <a:rPr kumimoji="0" lang="ar-EG" sz="28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بالرهبة</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 من مجد السماء وامتياز السماء كمنزل لنا في المستقبل.</a:t>
            </a:r>
            <a:endParaRPr kumimoji="0" lang="en-US"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a:p>
            <a:pPr marL="514350" marR="0" lvl="0" indent="-514350" algn="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10. إ</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جراء أي </a:t>
            </a:r>
            <a:r>
              <a:rPr kumimoji="0" lang="ar-EG" sz="2800" b="1" i="0" u="none" strike="noStrike" kern="1200" cap="none" spc="0" normalizeH="0" baseline="0" noProof="0" dirty="0">
                <a:ln>
                  <a:noFill/>
                </a:ln>
                <a:solidFill>
                  <a:srgbClr val="FFFF00"/>
                </a:solidFill>
                <a:effectLst>
                  <a:glow rad="330200">
                    <a:srgbClr val="000000">
                      <a:alpha val="75000"/>
                    </a:srgbClr>
                  </a:glow>
                </a:effectLst>
                <a:uLnTx/>
                <a:uFillTx/>
                <a:latin typeface="Arial"/>
                <a:ea typeface="ＭＳ Ｐゴシック" charset="0"/>
                <a:cs typeface="Arial"/>
              </a:rPr>
              <a:t>تغييرات</a:t>
            </a: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 مطلوبة في حياته لكي يظهر أمامه بلا خجل.</a:t>
            </a:r>
            <a:endParaRPr kumimoji="0" lang="en-US"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p:txBody>
      </p:sp>
      <p:sp>
        <p:nvSpPr>
          <p:cNvPr id="7" name="Rectangle 6">
            <a:extLst>
              <a:ext uri="{FF2B5EF4-FFF2-40B4-BE49-F238E27FC236}">
                <a16:creationId xmlns:a16="http://schemas.microsoft.com/office/drawing/2014/main" id="{F9ED5217-A527-A149-A4AB-E12544619F58}"/>
              </a:ext>
            </a:extLst>
          </p:cNvPr>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بنهاية المساق، يجب أن يكون الطالب قادرًا على...</a:t>
            </a:r>
          </a:p>
        </p:txBody>
      </p:sp>
    </p:spTree>
    <p:extLst>
      <p:ext uri="{BB962C8B-B14F-4D97-AF65-F5344CB8AC3E}">
        <p14:creationId xmlns:p14="http://schemas.microsoft.com/office/powerpoint/2010/main" val="978835024"/>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6" name="Cloud 5"/>
          <p:cNvSpPr/>
          <p:nvPr/>
        </p:nvSpPr>
        <p:spPr bwMode="auto">
          <a:xfrm>
            <a:off x="1" y="717549"/>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22563" name="Title 1"/>
          <p:cNvSpPr>
            <a:spLocks noGrp="1"/>
          </p:cNvSpPr>
          <p:nvPr>
            <p:ph type="title"/>
          </p:nvPr>
        </p:nvSpPr>
        <p:spPr>
          <a:xfrm>
            <a:off x="1116014" y="1"/>
            <a:ext cx="7034212" cy="773113"/>
          </a:xfrm>
          <a:solidFill>
            <a:schemeClr val="tx1"/>
          </a:solidFill>
        </p:spPr>
        <p:txBody>
          <a:bodyPr/>
          <a:lstStyle/>
          <a:p>
            <a:r>
              <a:rPr lang="ar-JO" sz="3600" b="1" dirty="0">
                <a:solidFill>
                  <a:srgbClr val="FFFFFF"/>
                </a:solidFill>
                <a:latin typeface="Arial" charset="0"/>
                <a:ea typeface="ＭＳ Ｐゴシック" charset="0"/>
                <a:cs typeface="ＭＳ Ｐゴシック" charset="0"/>
              </a:rPr>
              <a:t>تقدير طالب التخرج</a:t>
            </a:r>
            <a:endParaRPr lang="en-US" b="1" dirty="0">
              <a:latin typeface="Arial" charset="0"/>
              <a:ea typeface="ヒラギノ角ゴ Pro W3" charset="0"/>
              <a:cs typeface="ヒラギノ角ゴ Pro W3" charset="0"/>
            </a:endParaRPr>
          </a:p>
        </p:txBody>
      </p:sp>
      <p:sp>
        <p:nvSpPr>
          <p:cNvPr id="5" name="Rectangle 4"/>
          <p:cNvSpPr/>
          <p:nvPr/>
        </p:nvSpPr>
        <p:spPr>
          <a:xfrm>
            <a:off x="3108746" y="634364"/>
            <a:ext cx="3047999" cy="523220"/>
          </a:xfrm>
          <a:prstGeom prst="rect">
            <a:avLst/>
          </a:prstGeom>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بمعدل 4 علامات</a:t>
            </a:r>
            <a:endParaRPr kumimoji="0" lang="en-US"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p:txBody>
      </p:sp>
      <p:sp>
        <p:nvSpPr>
          <p:cNvPr id="8" name="Rectangle 7"/>
          <p:cNvSpPr/>
          <p:nvPr/>
        </p:nvSpPr>
        <p:spPr>
          <a:xfrm>
            <a:off x="251520" y="1568986"/>
            <a:ext cx="3597355"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القراءات</a:t>
            </a:r>
            <a:endParaRPr kumimoji="0" lang="en-US" sz="40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p:txBody>
      </p:sp>
      <p:pic>
        <p:nvPicPr>
          <p:cNvPr id="322566" name="Picture 3" descr="rev intro requirements king-strategy-clip-ar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03849" y="2492897"/>
            <a:ext cx="2755900" cy="294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Down Arrow 6"/>
          <p:cNvSpPr>
            <a:spLocks noChangeArrowheads="1"/>
          </p:cNvSpPr>
          <p:nvPr/>
        </p:nvSpPr>
        <p:spPr bwMode="auto">
          <a:xfrm rot="7180350">
            <a:off x="2365843" y="2778587"/>
            <a:ext cx="1358900" cy="616368"/>
          </a:xfrm>
          <a:prstGeom prst="downArrow">
            <a:avLst>
              <a:gd name="adj1" fmla="val 50000"/>
              <a:gd name="adj2" fmla="val 49987"/>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1" name="Cloud 10"/>
          <p:cNvSpPr/>
          <p:nvPr/>
        </p:nvSpPr>
        <p:spPr bwMode="auto">
          <a:xfrm>
            <a:off x="5080001" y="673100"/>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2" name="Rectangle 11"/>
          <p:cNvSpPr/>
          <p:nvPr/>
        </p:nvSpPr>
        <p:spPr>
          <a:xfrm>
            <a:off x="5052514" y="1713002"/>
            <a:ext cx="3839967"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البحث</a:t>
            </a:r>
            <a:endParaRPr kumimoji="0" lang="en-US" sz="40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p:txBody>
      </p:sp>
      <p:sp>
        <p:nvSpPr>
          <p:cNvPr id="13" name="Down Arrow 12"/>
          <p:cNvSpPr>
            <a:spLocks noChangeArrowheads="1"/>
          </p:cNvSpPr>
          <p:nvPr/>
        </p:nvSpPr>
        <p:spPr bwMode="auto">
          <a:xfrm rot="13985795">
            <a:off x="5309078" y="2638328"/>
            <a:ext cx="1357313" cy="616368"/>
          </a:xfrm>
          <a:prstGeom prst="downArrow">
            <a:avLst>
              <a:gd name="adj1" fmla="val 50000"/>
              <a:gd name="adj2" fmla="val 50045"/>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 name="Text Box 5"/>
          <p:cNvSpPr txBox="1">
            <a:spLocks noChangeArrowheads="1"/>
          </p:cNvSpPr>
          <p:nvPr/>
        </p:nvSpPr>
        <p:spPr bwMode="auto">
          <a:xfrm>
            <a:off x="8534400" y="1"/>
            <a:ext cx="609600" cy="461665"/>
          </a:xfrm>
          <a:prstGeom prst="rect">
            <a:avLst/>
          </a:prstGeom>
          <a:no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rPr>
              <a:t>4</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sp>
        <p:nvSpPr>
          <p:cNvPr id="14" name="Cloud 13"/>
          <p:cNvSpPr/>
          <p:nvPr/>
        </p:nvSpPr>
        <p:spPr bwMode="auto">
          <a:xfrm>
            <a:off x="-31923" y="4305632"/>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6" name="Rectangle 15"/>
          <p:cNvSpPr/>
          <p:nvPr/>
        </p:nvSpPr>
        <p:spPr>
          <a:xfrm>
            <a:off x="179512" y="5373216"/>
            <a:ext cx="3597355"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المشروع</a:t>
            </a:r>
            <a:endParaRPr kumimoji="0" lang="en-US" sz="40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p:txBody>
      </p:sp>
      <p:sp>
        <p:nvSpPr>
          <p:cNvPr id="17" name="Down Arrow 16"/>
          <p:cNvSpPr>
            <a:spLocks noChangeArrowheads="1"/>
          </p:cNvSpPr>
          <p:nvPr/>
        </p:nvSpPr>
        <p:spPr bwMode="auto">
          <a:xfrm rot="3443794">
            <a:off x="2364623" y="4468057"/>
            <a:ext cx="1358900" cy="616368"/>
          </a:xfrm>
          <a:prstGeom prst="downArrow">
            <a:avLst>
              <a:gd name="adj1" fmla="val 50000"/>
              <a:gd name="adj2" fmla="val 49987"/>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 name="Cloud 17"/>
          <p:cNvSpPr/>
          <p:nvPr/>
        </p:nvSpPr>
        <p:spPr bwMode="auto">
          <a:xfrm>
            <a:off x="5048077" y="4261183"/>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9" name="Rectangle 18"/>
          <p:cNvSpPr/>
          <p:nvPr/>
        </p:nvSpPr>
        <p:spPr>
          <a:xfrm>
            <a:off x="5076058" y="5661248"/>
            <a:ext cx="3839967"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امتحانان</a:t>
            </a:r>
            <a:endParaRPr kumimoji="0" lang="en-US" sz="40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p:txBody>
      </p:sp>
      <p:sp>
        <p:nvSpPr>
          <p:cNvPr id="20" name="Down Arrow 19"/>
          <p:cNvSpPr>
            <a:spLocks noChangeArrowheads="1"/>
          </p:cNvSpPr>
          <p:nvPr/>
        </p:nvSpPr>
        <p:spPr bwMode="auto">
          <a:xfrm rot="18368046">
            <a:off x="5383117" y="4503325"/>
            <a:ext cx="1357313" cy="616368"/>
          </a:xfrm>
          <a:prstGeom prst="downArrow">
            <a:avLst>
              <a:gd name="adj1" fmla="val 50000"/>
              <a:gd name="adj2" fmla="val 50045"/>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17988755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nodeType="afterGroup">
                            <p:stCondLst>
                              <p:cond delay="500"/>
                            </p:stCondLst>
                            <p:childTnLst>
                              <p:par>
                                <p:cTn id="9" presetID="55"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strVal val="#ppt_w*0.70"/>
                                          </p:val>
                                        </p:tav>
                                        <p:tav tm="100000">
                                          <p:val>
                                            <p:strVal val="#ppt_w"/>
                                          </p:val>
                                        </p:tav>
                                      </p:tavLst>
                                    </p:anim>
                                    <p:anim calcmode="lin" valueType="num">
                                      <p:cBhvr>
                                        <p:cTn id="12" dur="1000" fill="hold"/>
                                        <p:tgtEl>
                                          <p:spTgt spid="6"/>
                                        </p:tgtEl>
                                        <p:attrNameLst>
                                          <p:attrName>ppt_h</p:attrName>
                                        </p:attrNameLst>
                                      </p:cBhvr>
                                      <p:tavLst>
                                        <p:tav tm="0">
                                          <p:val>
                                            <p:strVal val="#ppt_h"/>
                                          </p:val>
                                        </p:tav>
                                        <p:tav tm="100000">
                                          <p:val>
                                            <p:strVal val="#ppt_h"/>
                                          </p:val>
                                        </p:tav>
                                      </p:tavLst>
                                    </p:anim>
                                    <p:animEffect transition="in" filter="fade">
                                      <p:cBhvr>
                                        <p:cTn id="13" dur="1000"/>
                                        <p:tgtEl>
                                          <p:spTgt spid="6"/>
                                        </p:tgtEl>
                                      </p:cBhvr>
                                    </p:animEffect>
                                  </p:childTnLst>
                                </p:cTn>
                              </p:par>
                            </p:childTnLst>
                          </p:cTn>
                        </p:par>
                        <p:par>
                          <p:cTn id="14" fill="hold" nodeType="withGroup">
                            <p:stCondLst>
                              <p:cond delay="150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up)">
                                      <p:cBhvr>
                                        <p:cTn id="21" dur="500"/>
                                        <p:tgtEl>
                                          <p:spTgt spid="17"/>
                                        </p:tgtEl>
                                      </p:cBhvr>
                                    </p:animEffect>
                                  </p:childTnLst>
                                </p:cTn>
                              </p:par>
                            </p:childTnLst>
                          </p:cTn>
                        </p:par>
                        <p:par>
                          <p:cTn id="22" fill="hold">
                            <p:stCondLst>
                              <p:cond delay="500"/>
                            </p:stCondLst>
                            <p:childTnLst>
                              <p:par>
                                <p:cTn id="23" presetID="55" presetClass="entr" presetSubtype="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1000" fill="hold"/>
                                        <p:tgtEl>
                                          <p:spTgt spid="14"/>
                                        </p:tgtEl>
                                        <p:attrNameLst>
                                          <p:attrName>ppt_w</p:attrName>
                                        </p:attrNameLst>
                                      </p:cBhvr>
                                      <p:tavLst>
                                        <p:tav tm="0">
                                          <p:val>
                                            <p:strVal val="#ppt_w*0.70"/>
                                          </p:val>
                                        </p:tav>
                                        <p:tav tm="100000">
                                          <p:val>
                                            <p:strVal val="#ppt_w"/>
                                          </p:val>
                                        </p:tav>
                                      </p:tavLst>
                                    </p:anim>
                                    <p:anim calcmode="lin" valueType="num">
                                      <p:cBhvr>
                                        <p:cTn id="26" dur="1000" fill="hold"/>
                                        <p:tgtEl>
                                          <p:spTgt spid="14"/>
                                        </p:tgtEl>
                                        <p:attrNameLst>
                                          <p:attrName>ppt_h</p:attrName>
                                        </p:attrNameLst>
                                      </p:cBhvr>
                                      <p:tavLst>
                                        <p:tav tm="0">
                                          <p:val>
                                            <p:strVal val="#ppt_h"/>
                                          </p:val>
                                        </p:tav>
                                        <p:tav tm="100000">
                                          <p:val>
                                            <p:strVal val="#ppt_h"/>
                                          </p:val>
                                        </p:tav>
                                      </p:tavLst>
                                    </p:anim>
                                    <p:animEffect transition="in" filter="fade">
                                      <p:cBhvr>
                                        <p:cTn id="27" dur="1000"/>
                                        <p:tgtEl>
                                          <p:spTgt spid="14"/>
                                        </p:tgtEl>
                                      </p:cBhvr>
                                    </p:animEffect>
                                  </p:childTnLst>
                                </p:cTn>
                              </p:par>
                            </p:childTnLst>
                          </p:cTn>
                        </p:par>
                        <p:par>
                          <p:cTn id="28" fill="hold">
                            <p:stCondLst>
                              <p:cond delay="1500"/>
                            </p:stCondLst>
                            <p:childTnLst>
                              <p:par>
                                <p:cTn id="29" presetID="1"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up)">
                                      <p:cBhvr>
                                        <p:cTn id="35" dur="500"/>
                                        <p:tgtEl>
                                          <p:spTgt spid="13"/>
                                        </p:tgtEl>
                                      </p:cBhvr>
                                    </p:animEffect>
                                  </p:childTnLst>
                                </p:cTn>
                              </p:par>
                            </p:childTnLst>
                          </p:cTn>
                        </p:par>
                        <p:par>
                          <p:cTn id="36" fill="hold">
                            <p:stCondLst>
                              <p:cond delay="500"/>
                            </p:stCondLst>
                            <p:childTnLst>
                              <p:par>
                                <p:cTn id="37" presetID="55" presetClass="entr" presetSubtype="0" fill="hold" nodeType="after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p:cTn id="39" dur="1000" fill="hold"/>
                                        <p:tgtEl>
                                          <p:spTgt spid="11"/>
                                        </p:tgtEl>
                                        <p:attrNameLst>
                                          <p:attrName>ppt_w</p:attrName>
                                        </p:attrNameLst>
                                      </p:cBhvr>
                                      <p:tavLst>
                                        <p:tav tm="0">
                                          <p:val>
                                            <p:strVal val="#ppt_w*0.70"/>
                                          </p:val>
                                        </p:tav>
                                        <p:tav tm="100000">
                                          <p:val>
                                            <p:strVal val="#ppt_w"/>
                                          </p:val>
                                        </p:tav>
                                      </p:tavLst>
                                    </p:anim>
                                    <p:anim calcmode="lin" valueType="num">
                                      <p:cBhvr>
                                        <p:cTn id="40" dur="1000" fill="hold"/>
                                        <p:tgtEl>
                                          <p:spTgt spid="11"/>
                                        </p:tgtEl>
                                        <p:attrNameLst>
                                          <p:attrName>ppt_h</p:attrName>
                                        </p:attrNameLst>
                                      </p:cBhvr>
                                      <p:tavLst>
                                        <p:tav tm="0">
                                          <p:val>
                                            <p:strVal val="#ppt_h"/>
                                          </p:val>
                                        </p:tav>
                                        <p:tav tm="100000">
                                          <p:val>
                                            <p:strVal val="#ppt_h"/>
                                          </p:val>
                                        </p:tav>
                                      </p:tavLst>
                                    </p:anim>
                                    <p:animEffect transition="in" filter="fade">
                                      <p:cBhvr>
                                        <p:cTn id="41" dur="1000"/>
                                        <p:tgtEl>
                                          <p:spTgt spid="11"/>
                                        </p:tgtEl>
                                      </p:cBhvr>
                                    </p:animEffect>
                                  </p:childTnLst>
                                </p:cTn>
                              </p:par>
                            </p:childTnLst>
                          </p:cTn>
                        </p:par>
                        <p:par>
                          <p:cTn id="42" fill="hold">
                            <p:stCondLst>
                              <p:cond delay="1500"/>
                            </p:stCondLst>
                            <p:childTnLst>
                              <p:par>
                                <p:cTn id="43" presetID="1" presetClass="entr" presetSubtype="0" fill="hold" grpId="0" nodeType="after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up)">
                                      <p:cBhvr>
                                        <p:cTn id="49" dur="500"/>
                                        <p:tgtEl>
                                          <p:spTgt spid="20"/>
                                        </p:tgtEl>
                                      </p:cBhvr>
                                    </p:animEffect>
                                  </p:childTnLst>
                                </p:cTn>
                              </p:par>
                            </p:childTnLst>
                          </p:cTn>
                        </p:par>
                        <p:par>
                          <p:cTn id="50" fill="hold">
                            <p:stCondLst>
                              <p:cond delay="500"/>
                            </p:stCondLst>
                            <p:childTnLst>
                              <p:par>
                                <p:cTn id="51" presetID="55" presetClass="entr" presetSubtype="0"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strVal val="#ppt_w*0.70"/>
                                          </p:val>
                                        </p:tav>
                                        <p:tav tm="100000">
                                          <p:val>
                                            <p:strVal val="#ppt_w"/>
                                          </p:val>
                                        </p:tav>
                                      </p:tavLst>
                                    </p:anim>
                                    <p:anim calcmode="lin" valueType="num">
                                      <p:cBhvr>
                                        <p:cTn id="54" dur="1000" fill="hold"/>
                                        <p:tgtEl>
                                          <p:spTgt spid="18"/>
                                        </p:tgtEl>
                                        <p:attrNameLst>
                                          <p:attrName>ppt_h</p:attrName>
                                        </p:attrNameLst>
                                      </p:cBhvr>
                                      <p:tavLst>
                                        <p:tav tm="0">
                                          <p:val>
                                            <p:strVal val="#ppt_h"/>
                                          </p:val>
                                        </p:tav>
                                        <p:tav tm="100000">
                                          <p:val>
                                            <p:strVal val="#ppt_h"/>
                                          </p:val>
                                        </p:tav>
                                      </p:tavLst>
                                    </p:anim>
                                    <p:animEffect transition="in" filter="fade">
                                      <p:cBhvr>
                                        <p:cTn id="55" dur="1000"/>
                                        <p:tgtEl>
                                          <p:spTgt spid="18"/>
                                        </p:tgtEl>
                                      </p:cBhvr>
                                    </p:animEffect>
                                  </p:childTnLst>
                                </p:cTn>
                              </p:par>
                            </p:childTnLst>
                          </p:cTn>
                        </p:par>
                        <p:par>
                          <p:cTn id="56" fill="hold">
                            <p:stCondLst>
                              <p:cond delay="1500"/>
                            </p:stCondLst>
                            <p:childTnLst>
                              <p:par>
                                <p:cTn id="57" presetID="1" presetClass="entr" presetSubtype="0" fill="hold" grpId="0" nodeType="afterEffect">
                                  <p:stCondLst>
                                    <p:cond delay="0"/>
                                  </p:stCondLst>
                                  <p:childTnLst>
                                    <p:set>
                                      <p:cBhvr>
                                        <p:cTn id="5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2" grpId="0"/>
      <p:bldP spid="13" grpId="0" animBg="1"/>
      <p:bldP spid="16" grpId="0"/>
      <p:bldP spid="17" grpId="0" animBg="1"/>
      <p:bldP spid="19" grpId="0"/>
      <p:bldP spid="2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5396" y="4"/>
            <a:ext cx="7034695" cy="773044"/>
          </a:xfrm>
          <a:solidFill>
            <a:schemeClr val="tx1"/>
          </a:solidFill>
        </p:spPr>
        <p:txBody>
          <a:bodyPr anchor="ctr"/>
          <a:lstStyle/>
          <a:p>
            <a:r>
              <a:rPr lang="ar-EG" sz="3600" b="1" dirty="0">
                <a:solidFill>
                  <a:srgbClr val="FFFFFF"/>
                </a:solidFill>
                <a:ea typeface="ＭＳ Ｐゴシック"/>
                <a:cs typeface="ＭＳ Ｐゴシック"/>
              </a:rPr>
              <a:t>للتواصل</a:t>
            </a:r>
            <a:endParaRPr lang="en-US" b="1"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4</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5" name="Rectangle 4"/>
          <p:cNvSpPr/>
          <p:nvPr/>
        </p:nvSpPr>
        <p:spPr>
          <a:xfrm>
            <a:off x="3108744" y="634364"/>
            <a:ext cx="3047999" cy="523220"/>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rPr>
              <a:t>بعض الخيارات</a:t>
            </a:r>
            <a:endParaRPr kumimoji="0" lang="en-US" sz="2800" b="1" i="0" u="none" strike="noStrike" kern="1200" cap="none" spc="0" normalizeH="0" baseline="0" noProof="0" dirty="0">
              <a:ln>
                <a:noFill/>
              </a:ln>
              <a:solidFill>
                <a:srgbClr val="FFFFFF"/>
              </a:solidFill>
              <a:effectLst>
                <a:glow rad="330200">
                  <a:srgbClr val="000000">
                    <a:alpha val="75000"/>
                  </a:srgbClr>
                </a:glow>
              </a:effectLst>
              <a:uLnTx/>
              <a:uFillTx/>
              <a:latin typeface="Arial"/>
              <a:ea typeface="ＭＳ Ｐゴシック" charset="0"/>
              <a:cs typeface="Arial"/>
            </a:endParaRPr>
          </a:p>
        </p:txBody>
      </p:sp>
      <p:pic>
        <p:nvPicPr>
          <p:cNvPr id="9" name="Picture 8" descr="servant leadership pawn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82217" y="1384852"/>
            <a:ext cx="3302000" cy="2641600"/>
          </a:xfrm>
          <a:prstGeom prst="rect">
            <a:avLst/>
          </a:prstGeom>
        </p:spPr>
      </p:pic>
      <p:sp>
        <p:nvSpPr>
          <p:cNvPr id="7" name="Rectangle 6">
            <a:extLst>
              <a:ext uri="{FF2B5EF4-FFF2-40B4-BE49-F238E27FC236}">
                <a16:creationId xmlns:a16="http://schemas.microsoft.com/office/drawing/2014/main" id="{D1C32C9B-983D-364C-8F09-E4900F341A0B}"/>
              </a:ext>
            </a:extLst>
          </p:cNvPr>
          <p:cNvSpPr/>
          <p:nvPr/>
        </p:nvSpPr>
        <p:spPr>
          <a:xfrm>
            <a:off x="3511830" y="1550972"/>
            <a:ext cx="5632170" cy="1384995"/>
          </a:xfrm>
          <a:prstGeom prst="rect">
            <a:avLst/>
          </a:prstGeom>
        </p:spPr>
        <p:txBody>
          <a:bodyPr wrap="square">
            <a:spAutoFit/>
          </a:bodyPr>
          <a:lstStyle/>
          <a:p>
            <a:pPr marL="176213" indent="-176213" defTabSz="914400" eaLnBrk="0" fontAlgn="base" hangingPunct="0">
              <a:spcBef>
                <a:spcPct val="0"/>
              </a:spcBef>
              <a:spcAft>
                <a:spcPct val="0"/>
              </a:spcAft>
              <a:buFont typeface="Arial"/>
              <a:buChar char="•"/>
            </a:pPr>
            <a:r>
              <a:rPr lang="en-US" sz="2800" b="1" dirty="0" err="1">
                <a:solidFill>
                  <a:srgbClr val="FFFFFF"/>
                </a:solidFill>
                <a:effectLst/>
                <a:latin typeface="Arial"/>
                <a:ea typeface="ＭＳ Ｐゴシック" charset="0"/>
                <a:cs typeface="Arial"/>
              </a:rPr>
              <a:t>drrickgriffith@gmail.com</a:t>
            </a:r>
            <a:endParaRPr lang="en-US" sz="2800" b="1" dirty="0">
              <a:solidFill>
                <a:srgbClr val="FFFFFF"/>
              </a:solidFill>
              <a:effectLst/>
              <a:latin typeface="Arial"/>
              <a:ea typeface="ＭＳ Ｐゴシック" charset="0"/>
              <a:cs typeface="Arial"/>
            </a:endParaRPr>
          </a:p>
          <a:p>
            <a:pPr marL="176213" indent="-176213" defTabSz="914400" eaLnBrk="0" fontAlgn="base" hangingPunct="0">
              <a:spcBef>
                <a:spcPct val="0"/>
              </a:spcBef>
              <a:spcAft>
                <a:spcPct val="0"/>
              </a:spcAft>
              <a:buFont typeface="Arial"/>
              <a:buChar char="•"/>
            </a:pPr>
            <a:r>
              <a:rPr lang="en-US" sz="2800" b="1" dirty="0">
                <a:solidFill>
                  <a:srgbClr val="FFFFFF"/>
                </a:solidFill>
                <a:effectLst/>
                <a:latin typeface="Arial"/>
                <a:ea typeface="ＭＳ Ｐゴシック" charset="0"/>
                <a:cs typeface="Arial"/>
              </a:rPr>
              <a:t>Mobile +962-7-9725-6010</a:t>
            </a:r>
          </a:p>
          <a:p>
            <a:pPr marL="176213" indent="-176213" defTabSz="914400" eaLnBrk="0" fontAlgn="base" hangingPunct="0">
              <a:spcBef>
                <a:spcPct val="0"/>
              </a:spcBef>
              <a:spcAft>
                <a:spcPct val="0"/>
              </a:spcAft>
              <a:buFont typeface="Arial"/>
              <a:buChar char="•"/>
            </a:pPr>
            <a:r>
              <a:rPr lang="en-US" sz="2800" b="1" dirty="0">
                <a:solidFill>
                  <a:srgbClr val="FFFFFF"/>
                </a:solidFill>
                <a:effectLst/>
                <a:latin typeface="Arial"/>
                <a:ea typeface="ＭＳ Ｐゴシック" charset="0"/>
                <a:cs typeface="Arial"/>
              </a:rPr>
              <a:t>WhatsApp: +1 509-833-0161</a:t>
            </a:r>
          </a:p>
        </p:txBody>
      </p:sp>
    </p:spTree>
    <p:extLst>
      <p:ext uri="{BB962C8B-B14F-4D97-AF65-F5344CB8AC3E}">
        <p14:creationId xmlns:p14="http://schemas.microsoft.com/office/powerpoint/2010/main" val="398329363"/>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2"/>
          <p:cNvSpPr>
            <a:spLocks noGrp="1" noChangeArrowheads="1"/>
          </p:cNvSpPr>
          <p:nvPr>
            <p:ph type="title"/>
          </p:nvPr>
        </p:nvSpPr>
        <p:spPr>
          <a:xfrm>
            <a:off x="914400" y="333375"/>
            <a:ext cx="5029200" cy="609600"/>
          </a:xfrm>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a:t>
            </a:r>
            <a:r>
              <a:rPr lang="en-US" altLang="ja-JP" sz="2100" dirty="0">
                <a:latin typeface="Times New Roman" charset="0"/>
                <a:ea typeface="ＭＳ Ｐゴシック" charset="0"/>
                <a:cs typeface="ＭＳ Ｐゴシック" charset="0"/>
              </a:rPr>
              <a:t> 1/4</a:t>
            </a:r>
            <a:endParaRPr lang="en-US" sz="2100" dirty="0">
              <a:latin typeface="Times New Roman" charset="0"/>
              <a:ea typeface="ＭＳ Ｐゴシック" charset="0"/>
              <a:cs typeface="ＭＳ Ｐゴシック" charset="0"/>
            </a:endParaRPr>
          </a:p>
        </p:txBody>
      </p:sp>
      <p:pic>
        <p:nvPicPr>
          <p:cNvPr id="653314" name="Picture 4" descr="270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7109"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يسوع ، كشف بر الله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إبن الإنسان إبن الله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ليأتي ملكوته.</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يسوع ، ذبيحة الفداء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الآن ممجد ، الآن مبرر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يأتي ملكوته.</a:t>
            </a:r>
          </a:p>
        </p:txBody>
      </p:sp>
    </p:spTree>
    <p:extLst>
      <p:ext uri="{BB962C8B-B14F-4D97-AF65-F5344CB8AC3E}">
        <p14:creationId xmlns:p14="http://schemas.microsoft.com/office/powerpoint/2010/main" val="1928352128"/>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1" name="Rectangle 3"/>
          <p:cNvSpPr>
            <a:spLocks noGrp="1" noChangeArrowheads="1"/>
          </p:cNvSpPr>
          <p:nvPr>
            <p:ph type="title"/>
          </p:nvPr>
        </p:nvSpPr>
        <p:spPr>
          <a:xfrm>
            <a:off x="914400" y="333375"/>
            <a:ext cx="5029200" cy="609600"/>
          </a:xfrm>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2/4</a:t>
            </a:r>
            <a:endParaRPr lang="en-US" sz="2100" dirty="0">
              <a:latin typeface="Times New Roman" charset="0"/>
              <a:ea typeface="ＭＳ Ｐゴシック" charset="0"/>
              <a:cs typeface="ＭＳ Ｐゴシック" charset="0"/>
            </a:endParaRPr>
          </a:p>
        </p:txBody>
      </p:sp>
      <p:pic>
        <p:nvPicPr>
          <p:cNvPr id="655362" name="Picture 2" descr="270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9029"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وهذه المملكة لن تعرف نهاية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ولا يعرف مجدها حدودا.</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من أجل الجلالة والقوة</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من مُلك هذه المملكة قد جاء.</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ومُلك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وحكم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وقوة هذه المملكة وسلطانها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يسوع ، كشف بر الله</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371678674"/>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09" name="Rectangle 6"/>
          <p:cNvSpPr>
            <a:spLocks noGrp="1" noChangeArrowheads="1"/>
          </p:cNvSpPr>
          <p:nvPr>
            <p:ph type="title"/>
          </p:nvPr>
        </p:nvSpPr>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3/4</a:t>
            </a:r>
            <a:endParaRPr lang="en-US" dirty="0">
              <a:latin typeface="Times New Roman" charset="0"/>
              <a:ea typeface="ＭＳ Ｐゴシック" charset="0"/>
              <a:cs typeface="ＭＳ Ｐゴシック" charset="0"/>
            </a:endParaRPr>
          </a:p>
        </p:txBody>
      </p:sp>
      <p:pic>
        <p:nvPicPr>
          <p:cNvPr id="657410" name="Picture 4" descr="27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8135" name="Rectangle 7"/>
          <p:cNvSpPr>
            <a:spLocks noChangeArrowheads="1"/>
          </p:cNvSpPr>
          <p:nvPr/>
        </p:nvSpPr>
        <p:spPr bwMode="auto">
          <a:xfrm>
            <a:off x="304800" y="228600"/>
            <a:ext cx="8472488" cy="638175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يسوع ، تعبير محبة الله ،</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نعمة الله،</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كلمة الله،</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كُشفت لنا.</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يسوع ذبيحة الله المقدسة</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الآن ممجد ، الآن مبرر ،</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Arial" charset="0"/>
                <a:cs typeface="Arial" charset="0"/>
              </a:rPr>
              <a:t>يأتي مملكوته.</a:t>
            </a:r>
            <a:endParaRPr kumimoji="0" lang="en-US" sz="3600" b="1"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spTree>
    <p:extLst>
      <p:ext uri="{BB962C8B-B14F-4D97-AF65-F5344CB8AC3E}">
        <p14:creationId xmlns:p14="http://schemas.microsoft.com/office/powerpoint/2010/main" val="3062060469"/>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7" name="Rectangle 4"/>
          <p:cNvSpPr>
            <a:spLocks noGrp="1" noChangeArrowheads="1"/>
          </p:cNvSpPr>
          <p:nvPr>
            <p:ph type="title"/>
          </p:nvPr>
        </p:nvSpPr>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4/4</a:t>
            </a:r>
            <a:endParaRPr lang="en-US" dirty="0">
              <a:latin typeface="Times New Roman" charset="0"/>
              <a:ea typeface="ＭＳ Ｐゴシック" charset="0"/>
              <a:cs typeface="ＭＳ Ｐゴシック" charset="0"/>
            </a:endParaRPr>
          </a:p>
        </p:txBody>
      </p:sp>
      <p:pic>
        <p:nvPicPr>
          <p:cNvPr id="659458" name="Picture 2" descr="27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3125" name="Rectangle 5"/>
          <p:cNvSpPr>
            <a:spLocks noChangeArrowheads="1"/>
          </p:cNvSpPr>
          <p:nvPr/>
        </p:nvSpPr>
        <p:spPr bwMode="auto">
          <a:xfrm>
            <a:off x="381000" y="-26988"/>
            <a:ext cx="8689975" cy="688498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وهذه المملكة لن تعرف نهاية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ولا يعرف مجدها حدودا.</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من أجل الجلالة والقوة</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من مُلك هذه المملكة قد جاء.</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ومُلك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وحكم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وقوة هذه المملكة وسلطانها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يسوع ، كشف بر الله</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99160663"/>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a:cs typeface="Arial"/>
              </a:rPr>
              <a:t>العهد</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تظهر رسائل المسيح إلى السبع كنائس سلطته عليها رغم معاناتها (1: 9؛ 2: 9-10؛ 3: 10)، ويعطي ثمانية وعود لمكافأة المؤمنين الذين يغلبون العالم (2: 7، 11، 17، 26؛ 3: 5، 12، 21؛ 21: 7).</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27ح</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30632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319</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pic>
        <p:nvPicPr>
          <p:cNvPr id="2" name="Picture 1" descr="normal_treeoflif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84537"/>
            <a:ext cx="4104949" cy="5268500"/>
          </a:xfrm>
          <a:prstGeom prst="rect">
            <a:avLst/>
          </a:prstGeom>
        </p:spPr>
      </p:pic>
      <p:sp>
        <p:nvSpPr>
          <p:cNvPr id="192515" name="Rectangle 3"/>
          <p:cNvSpPr>
            <a:spLocks noGrp="1" noChangeArrowheads="1"/>
          </p:cNvSpPr>
          <p:nvPr>
            <p:ph type="title"/>
          </p:nvPr>
        </p:nvSpPr>
        <p:spPr>
          <a:xfrm>
            <a:off x="0" y="71580"/>
            <a:ext cx="7772400"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rtl="1" eaLnBrk="1" hangingPunct="1"/>
            <a:r>
              <a:rPr lang="ar-EG" sz="4800" b="1" dirty="0">
                <a:solidFill>
                  <a:srgbClr val="FFFFFF"/>
                </a:solidFill>
                <a:effectLst>
                  <a:glow rad="266700">
                    <a:srgbClr val="000000">
                      <a:alpha val="75000"/>
                    </a:srgbClr>
                  </a:glow>
                </a:effectLst>
                <a:latin typeface="Arial" charset="0"/>
                <a:cs typeface="ＭＳ Ｐゴシック" charset="0"/>
              </a:rPr>
              <a:t>من كان "يوحنا"؟</a:t>
            </a:r>
            <a:endParaRPr lang="en-US" sz="48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6" name="Rectangle 3"/>
          <p:cNvSpPr txBox="1">
            <a:spLocks noChangeArrowheads="1"/>
          </p:cNvSpPr>
          <p:nvPr/>
        </p:nvSpPr>
        <p:spPr bwMode="auto">
          <a:xfrm>
            <a:off x="4233940" y="876734"/>
            <a:ext cx="4860452"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يوحنا الشيخ؟</a:t>
            </a:r>
          </a:p>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يوحنا النبي؟</a:t>
            </a:r>
          </a:p>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يوحنا المعمدان؟</a:t>
            </a:r>
          </a:p>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يوحنا الرسول!</a:t>
            </a:r>
            <a:endPar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endParaRPr>
          </a:p>
        </p:txBody>
      </p:sp>
      <p:sp>
        <p:nvSpPr>
          <p:cNvPr id="7" name="Rectangle 3"/>
          <p:cNvSpPr txBox="1">
            <a:spLocks noChangeArrowheads="1"/>
          </p:cNvSpPr>
          <p:nvPr/>
        </p:nvSpPr>
        <p:spPr bwMode="auto">
          <a:xfrm>
            <a:off x="4989440" y="3553029"/>
            <a:ext cx="4025574"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كاتب:</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إنجيل يوحنا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1 يوحنا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2 يوحنا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3 يوحنا</a:t>
            </a:r>
            <a:endPar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endParaRPr>
          </a:p>
        </p:txBody>
      </p:sp>
    </p:spTree>
    <p:extLst>
      <p:ext uri="{BB962C8B-B14F-4D97-AF65-F5344CB8AC3E}">
        <p14:creationId xmlns:p14="http://schemas.microsoft.com/office/powerpoint/2010/main" val="24633307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p:tgtEl>
                                          <p:spTgt spid="6">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6">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p:tgtEl>
                                          <p:spTgt spid="6">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6">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p:tgtEl>
                                          <p:spTgt spid="6">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p:tgtEl>
                                          <p:spTgt spid="6">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6">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p:tgtEl>
                                          <p:spTgt spid="7">
                                            <p:txEl>
                                              <p:pRg st="0" end="0"/>
                                            </p:txEl>
                                          </p:spTgt>
                                        </p:tgtEl>
                                        <p:attrNameLst>
                                          <p:attrName>ppt_y</p:attrName>
                                        </p:attrNameLst>
                                      </p:cBhvr>
                                      <p:tavLst>
                                        <p:tav tm="0">
                                          <p:val>
                                            <p:strVal val="#ppt_y+#ppt_h*1.125000"/>
                                          </p:val>
                                        </p:tav>
                                        <p:tav tm="100000">
                                          <p:val>
                                            <p:strVal val="#ppt_y"/>
                                          </p:val>
                                        </p:tav>
                                      </p:tavLst>
                                    </p:anim>
                                    <p:animEffect transition="in" filter="wipe(up)">
                                      <p:cBhvr>
                                        <p:cTn id="32" dur="500"/>
                                        <p:tgtEl>
                                          <p:spTgt spid="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7">
                                            <p:txEl>
                                              <p:pRg st="1" end="1"/>
                                            </p:txEl>
                                          </p:spTgt>
                                        </p:tgtEl>
                                        <p:attrNameLst>
                                          <p:attrName>style.visibility</p:attrName>
                                        </p:attrNameLst>
                                      </p:cBhvr>
                                      <p:to>
                                        <p:strVal val="visible"/>
                                      </p:to>
                                    </p:set>
                                    <p:anim calcmode="lin" valueType="num">
                                      <p:cBhvr additive="base">
                                        <p:cTn id="37" dur="500"/>
                                        <p:tgtEl>
                                          <p:spTgt spid="7">
                                            <p:txEl>
                                              <p:pRg st="1" end="1"/>
                                            </p:txEl>
                                          </p:spTgt>
                                        </p:tgtEl>
                                        <p:attrNameLst>
                                          <p:attrName>ppt_y</p:attrName>
                                        </p:attrNameLst>
                                      </p:cBhvr>
                                      <p:tavLst>
                                        <p:tav tm="0">
                                          <p:val>
                                            <p:strVal val="#ppt_y+#ppt_h*1.125000"/>
                                          </p:val>
                                        </p:tav>
                                        <p:tav tm="100000">
                                          <p:val>
                                            <p:strVal val="#ppt_y"/>
                                          </p:val>
                                        </p:tav>
                                      </p:tavLst>
                                    </p:anim>
                                    <p:animEffect transition="in" filter="wipe(up)">
                                      <p:cBhvr>
                                        <p:cTn id="38" dur="500"/>
                                        <p:tgtEl>
                                          <p:spTgt spid="7">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 calcmode="lin" valueType="num">
                                      <p:cBhvr additive="base">
                                        <p:cTn id="43" dur="500"/>
                                        <p:tgtEl>
                                          <p:spTgt spid="7">
                                            <p:txEl>
                                              <p:pRg st="2" end="2"/>
                                            </p:txEl>
                                          </p:spTgt>
                                        </p:tgtEl>
                                        <p:attrNameLst>
                                          <p:attrName>ppt_y</p:attrName>
                                        </p:attrNameLst>
                                      </p:cBhvr>
                                      <p:tavLst>
                                        <p:tav tm="0">
                                          <p:val>
                                            <p:strVal val="#ppt_y+#ppt_h*1.125000"/>
                                          </p:val>
                                        </p:tav>
                                        <p:tav tm="100000">
                                          <p:val>
                                            <p:strVal val="#ppt_y"/>
                                          </p:val>
                                        </p:tav>
                                      </p:tavLst>
                                    </p:anim>
                                    <p:animEffect transition="in" filter="wipe(up)">
                                      <p:cBhvr>
                                        <p:cTn id="44" dur="500"/>
                                        <p:tgtEl>
                                          <p:spTgt spid="7">
                                            <p:txEl>
                                              <p:pRg st="2" end="2"/>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nodeType="clickEffect">
                                  <p:stCondLst>
                                    <p:cond delay="0"/>
                                  </p:stCondLst>
                                  <p:childTnLst>
                                    <p:set>
                                      <p:cBhvr>
                                        <p:cTn id="48" dur="1" fill="hold">
                                          <p:stCondLst>
                                            <p:cond delay="0"/>
                                          </p:stCondLst>
                                        </p:cTn>
                                        <p:tgtEl>
                                          <p:spTgt spid="7">
                                            <p:txEl>
                                              <p:pRg st="3" end="3"/>
                                            </p:txEl>
                                          </p:spTgt>
                                        </p:tgtEl>
                                        <p:attrNameLst>
                                          <p:attrName>style.visibility</p:attrName>
                                        </p:attrNameLst>
                                      </p:cBhvr>
                                      <p:to>
                                        <p:strVal val="visible"/>
                                      </p:to>
                                    </p:set>
                                    <p:anim calcmode="lin" valueType="num">
                                      <p:cBhvr additive="base">
                                        <p:cTn id="49" dur="500"/>
                                        <p:tgtEl>
                                          <p:spTgt spid="7">
                                            <p:txEl>
                                              <p:pRg st="3" end="3"/>
                                            </p:txEl>
                                          </p:spTgt>
                                        </p:tgtEl>
                                        <p:attrNameLst>
                                          <p:attrName>ppt_y</p:attrName>
                                        </p:attrNameLst>
                                      </p:cBhvr>
                                      <p:tavLst>
                                        <p:tav tm="0">
                                          <p:val>
                                            <p:strVal val="#ppt_y+#ppt_h*1.125000"/>
                                          </p:val>
                                        </p:tav>
                                        <p:tav tm="100000">
                                          <p:val>
                                            <p:strVal val="#ppt_y"/>
                                          </p:val>
                                        </p:tav>
                                      </p:tavLst>
                                    </p:anim>
                                    <p:animEffect transition="in" filter="wipe(up)">
                                      <p:cBhvr>
                                        <p:cTn id="50" dur="500"/>
                                        <p:tgtEl>
                                          <p:spTgt spid="7">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nodeType="clickEffect">
                                  <p:stCondLst>
                                    <p:cond delay="0"/>
                                  </p:stCondLst>
                                  <p:childTnLst>
                                    <p:set>
                                      <p:cBhvr>
                                        <p:cTn id="54" dur="1" fill="hold">
                                          <p:stCondLst>
                                            <p:cond delay="0"/>
                                          </p:stCondLst>
                                        </p:cTn>
                                        <p:tgtEl>
                                          <p:spTgt spid="7">
                                            <p:txEl>
                                              <p:pRg st="4" end="4"/>
                                            </p:txEl>
                                          </p:spTgt>
                                        </p:tgtEl>
                                        <p:attrNameLst>
                                          <p:attrName>style.visibility</p:attrName>
                                        </p:attrNameLst>
                                      </p:cBhvr>
                                      <p:to>
                                        <p:strVal val="visible"/>
                                      </p:to>
                                    </p:set>
                                    <p:anim calcmode="lin" valueType="num">
                                      <p:cBhvr additive="base">
                                        <p:cTn id="55" dur="500"/>
                                        <p:tgtEl>
                                          <p:spTgt spid="7">
                                            <p:txEl>
                                              <p:pRg st="4" end="4"/>
                                            </p:txEl>
                                          </p:spTgt>
                                        </p:tgtEl>
                                        <p:attrNameLst>
                                          <p:attrName>ppt_y</p:attrName>
                                        </p:attrNameLst>
                                      </p:cBhvr>
                                      <p:tavLst>
                                        <p:tav tm="0">
                                          <p:val>
                                            <p:strVal val="#ppt_y+#ppt_h*1.125000"/>
                                          </p:val>
                                        </p:tav>
                                        <p:tav tm="100000">
                                          <p:val>
                                            <p:strVal val="#ppt_y"/>
                                          </p:val>
                                        </p:tav>
                                      </p:tavLst>
                                    </p:anim>
                                    <p:animEffect transition="in" filter="wipe(up)">
                                      <p:cBhvr>
                                        <p:cTn id="56"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stockxpertcom_id5141341_jpg_71d3f2db89c4d86cba9f3ac53057c30d10.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54811"/>
            <a:ext cx="9144000" cy="6103189"/>
          </a:xfrm>
          <a:prstGeom prst="rect">
            <a:avLst/>
          </a:prstGeom>
        </p:spPr>
      </p:pic>
      <p:sp>
        <p:nvSpPr>
          <p:cNvPr id="2" name="Title 1"/>
          <p:cNvSpPr>
            <a:spLocks noGrp="1"/>
          </p:cNvSpPr>
          <p:nvPr>
            <p:ph type="title"/>
          </p:nvPr>
        </p:nvSpPr>
        <p:spPr>
          <a:xfrm>
            <a:off x="37728" y="21944"/>
            <a:ext cx="9070776" cy="715171"/>
          </a:xfrm>
        </p:spPr>
        <p:txBody>
          <a:bodyPr/>
          <a:lstStyle/>
          <a:p>
            <a:pPr rtl="1"/>
            <a:r>
              <a:rPr lang="ar-EG" sz="3200" b="1" dirty="0"/>
              <a:t>دليل على أن يوحنا الرسول هو الكاتب</a:t>
            </a:r>
            <a:endParaRPr lang="en-US" sz="3200" b="1" dirty="0"/>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320</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5" name="Rectangle 3"/>
          <p:cNvSpPr txBox="1">
            <a:spLocks noChangeArrowheads="1"/>
          </p:cNvSpPr>
          <p:nvPr/>
        </p:nvSpPr>
        <p:spPr bwMode="auto">
          <a:xfrm>
            <a:off x="1340593" y="805157"/>
            <a:ext cx="7823855" cy="809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marR="0" lvl="0" indent="-457200" algn="r" defTabSz="914400" rtl="1" eaLnBrk="1" fontAlgn="base" latinLnBrk="0" hangingPunct="1">
              <a:lnSpc>
                <a:spcPct val="100000"/>
              </a:lnSpc>
              <a:spcBef>
                <a:spcPct val="0"/>
              </a:spcBef>
              <a:spcAft>
                <a:spcPct val="0"/>
              </a:spcAft>
              <a:buClrTx/>
              <a:buSzTx/>
              <a:buFontTx/>
              <a:buAutoNum type="arabicPeriod"/>
              <a:tabLst/>
              <a:defRPr/>
            </a:pPr>
            <a:r>
              <a:rPr kumimoji="0" lang="ar-EG"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"يوحنا خادم يسوع المسيح" (1: 1 ، 4 ، 9 ؛ 22: 8)</a:t>
            </a:r>
          </a:p>
          <a:p>
            <a:pPr marL="457200" marR="0" lvl="0" indent="-457200" algn="r" defTabSz="914400" rtl="1" eaLnBrk="1" fontAlgn="base" latinLnBrk="0" hangingPunct="1">
              <a:lnSpc>
                <a:spcPct val="100000"/>
              </a:lnSpc>
              <a:spcBef>
                <a:spcPct val="0"/>
              </a:spcBef>
              <a:spcAft>
                <a:spcPct val="0"/>
              </a:spcAft>
              <a:buClrTx/>
              <a:buSzTx/>
              <a:buFontTx/>
              <a:buAutoNum type="arabicPeriod"/>
              <a:tabLst/>
              <a:defRPr/>
            </a:pPr>
            <a:r>
              <a:rPr kumimoji="0" lang="ar-EG"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صفاته:</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6" name="Rectangle 3"/>
          <p:cNvSpPr txBox="1">
            <a:spLocks noChangeArrowheads="1"/>
          </p:cNvSpPr>
          <p:nvPr/>
        </p:nvSpPr>
        <p:spPr bwMode="auto">
          <a:xfrm>
            <a:off x="1473073" y="1727966"/>
            <a:ext cx="7293123" cy="34020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أ.</a:t>
            </a: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	</a:t>
            </a:r>
            <a:r>
              <a:rPr kumimoji="0" lang="ar-EG"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يعرف تاريخ الكنائس في آسيا الصغرى</a:t>
            </a:r>
          </a:p>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ب.</a:t>
            </a: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	</a:t>
            </a:r>
            <a:r>
              <a:rPr kumimoji="0" lang="ar-EG"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يتنبأ باسمه</a:t>
            </a:r>
          </a:p>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ت.</a:t>
            </a: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	</a:t>
            </a:r>
            <a:r>
              <a:rPr kumimoji="0" lang="ar-EG"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تصرف عاصف كأحد "أبناء الرعد" (مرقس 3:17) الذي يدعو اليهود عابدي الشيطان (2: 9 ؛ 3: 9)</a:t>
            </a:r>
          </a:p>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ث.</a:t>
            </a: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	</a:t>
            </a:r>
            <a:r>
              <a:rPr kumimoji="0" lang="ar-EG"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الأفكار الشائعة (على سبيل المثال ، استخدام التباين) ، واللاهوت ، والمصطلحات (على سبيل المثال ، الشعارات في يوحنا 1: 1 ؛ رؤيا </a:t>
            </a: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 </a:t>
            </a: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13: 19</a:t>
            </a:r>
            <a:r>
              <a:rPr kumimoji="0" lang="ar-EG"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 بين إنجيل يوحنا والرؤيا</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Tree>
    <p:extLst>
      <p:ext uri="{BB962C8B-B14F-4D97-AF65-F5344CB8AC3E}">
        <p14:creationId xmlns:p14="http://schemas.microsoft.com/office/powerpoint/2010/main" val="30469771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pic>
        <p:nvPicPr>
          <p:cNvPr id="6" name="Picture 5" descr="Jerusalem-timeofJesus_aeria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44605"/>
            <a:ext cx="9157694" cy="5380145"/>
          </a:xfrm>
          <a:prstGeom prst="rect">
            <a:avLst/>
          </a:prstGeom>
        </p:spPr>
      </p:pic>
      <p:sp>
        <p:nvSpPr>
          <p:cNvPr id="153603" name="Rectangle 4"/>
          <p:cNvSpPr>
            <a:spLocks noGrp="1" noChangeArrowheads="1"/>
          </p:cNvSpPr>
          <p:nvPr>
            <p:ph type="title"/>
          </p:nvPr>
        </p:nvSpPr>
        <p:spPr>
          <a:xfrm>
            <a:off x="-36513" y="488841"/>
            <a:ext cx="9180513" cy="646331"/>
          </a:xfrm>
          <a:solidFill>
            <a:schemeClr val="tx1"/>
          </a:solidFill>
          <a:ln w="28575">
            <a:solidFill>
              <a:srgbClr val="FFFF00"/>
            </a:solidFill>
          </a:ln>
        </p:spPr>
        <p:txBody>
          <a:bodyPr wrap="square">
            <a:spAutoFit/>
          </a:bodyPr>
          <a:lstStyle/>
          <a:p>
            <a:pPr rtl="1">
              <a:defRPr/>
            </a:pPr>
            <a:r>
              <a:rPr lang="ar-EG" sz="3600" b="1" dirty="0">
                <a:solidFill>
                  <a:srgbClr val="FFFFFF"/>
                </a:solidFill>
                <a:effectLst>
                  <a:outerShdw blurRad="38100" dist="38100" dir="2700000" algn="tl">
                    <a:srgbClr val="000000"/>
                  </a:outerShdw>
                </a:effectLst>
                <a:ea typeface="ＭＳ Ｐゴシック" charset="0"/>
              </a:rPr>
              <a:t>هل دُمرت </a:t>
            </a:r>
            <a:r>
              <a:rPr lang="ar-JO" sz="3600" b="1" dirty="0">
                <a:solidFill>
                  <a:srgbClr val="FFFFFF"/>
                </a:solidFill>
                <a:effectLst>
                  <a:outerShdw blurRad="38100" dist="38100" dir="2700000" algn="tl">
                    <a:srgbClr val="000000"/>
                  </a:outerShdw>
                </a:effectLst>
                <a:ea typeface="ＭＳ Ｐゴシック" charset="0"/>
              </a:rPr>
              <a:t>أ</a:t>
            </a:r>
            <a:r>
              <a:rPr lang="ar-EG" sz="3600" b="1" dirty="0">
                <a:solidFill>
                  <a:srgbClr val="FFFFFF"/>
                </a:solidFill>
                <a:effectLst>
                  <a:outerShdw blurRad="38100" dist="38100" dir="2700000" algn="tl">
                    <a:srgbClr val="000000"/>
                  </a:outerShdw>
                </a:effectLst>
                <a:ea typeface="ＭＳ Ｐゴシック" charset="0"/>
              </a:rPr>
              <a:t>ورشليم بحلول هذا الوقت؟</a:t>
            </a:r>
            <a:endParaRPr lang="en-US" sz="3600" b="1" dirty="0">
              <a:solidFill>
                <a:srgbClr val="FFFFFF"/>
              </a:solidFill>
              <a:effectLst>
                <a:outerShdw blurRad="38100" dist="38100" dir="2700000" algn="tl">
                  <a:srgbClr val="000000"/>
                </a:outerShdw>
              </a:effectLst>
              <a:ea typeface="ＭＳ Ｐゴシック" charset="0"/>
            </a:endParaRPr>
          </a:p>
        </p:txBody>
      </p:sp>
      <p:sp>
        <p:nvSpPr>
          <p:cNvPr id="24" name="Text Box 18"/>
          <p:cNvSpPr txBox="1">
            <a:spLocks noChangeArrowheads="1"/>
          </p:cNvSpPr>
          <p:nvPr/>
        </p:nvSpPr>
        <p:spPr bwMode="auto">
          <a:xfrm>
            <a:off x="0" y="1430390"/>
            <a:ext cx="9144000" cy="525401"/>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eaLnBrk="1" hangingPunct="1">
              <a:defRPr sz="2800" b="1">
                <a:solidFill>
                  <a:srgbClr val="FFFFFF"/>
                </a:solidFill>
                <a:effectLst>
                  <a:glow rad="266700">
                    <a:srgbClr val="000000">
                      <a:alpha val="75000"/>
                    </a:srgbClr>
                  </a:glow>
                </a:effectLst>
                <a:latin typeface="Arial" charset="0"/>
                <a:ea typeface="ＭＳ Ｐゴシック"/>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هل 11: 1-2 تعني أن الهيكل ما زال قائماً؟</a:t>
            </a:r>
            <a:endPar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endParaRPr>
          </a:p>
        </p:txBody>
      </p:sp>
      <p:sp>
        <p:nvSpPr>
          <p:cNvPr id="25" name="Rectangle 3"/>
          <p:cNvSpPr txBox="1">
            <a:spLocks noChangeArrowheads="1"/>
          </p:cNvSpPr>
          <p:nvPr/>
        </p:nvSpPr>
        <p:spPr bwMode="auto">
          <a:xfrm>
            <a:off x="79380" y="2107809"/>
            <a:ext cx="4394649" cy="372693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b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hlinkClick r:id="rId4">
                  <a:extLst>
                    <a:ext uri="{A12FA001-AC4F-418D-AE19-62706E023703}">
                      <ahyp:hlinkClr xmlns:ahyp="http://schemas.microsoft.com/office/drawing/2018/hyperlinkcolor" val="tx"/>
                    </a:ext>
                  </a:extLst>
                </a:hlinkClick>
              </a:rPr>
            </a:b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hlinkClick r:id="rId4">
                  <a:extLst>
                    <a:ext uri="{A12FA001-AC4F-418D-AE19-62706E023703}">
                      <ahyp:hlinkClr xmlns:ahyp="http://schemas.microsoft.com/office/drawing/2018/hyperlinkcolor" val="tx"/>
                    </a:ext>
                  </a:extLst>
                </a:hlinkClick>
              </a:rPr>
              <a:t>1</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 ثُمَّ أُعْطِيتُ قَصَبَةً شِبْهَ عَصًا، وَوَقَفَ الْمَلاَكُ قَائِلًا لِي: «قُمْ وَقِسْ هَيْكَلَ اللهِ وَالْمَذْبَحَ وَالسَّاجِدِينَ فِيهِ.</a:t>
            </a:r>
          </a:p>
          <a:p>
            <a:pPr marL="0" marR="0" lvl="0" indent="0" algn="ctr" defTabSz="457200" rtl="0" eaLnBrk="0" fontAlgn="base" latinLnBrk="0" hangingPunct="0">
              <a:lnSpc>
                <a:spcPct val="100000"/>
              </a:lnSpc>
              <a:spcBef>
                <a:spcPct val="0"/>
              </a:spcBef>
              <a:spcAft>
                <a:spcPct val="0"/>
              </a:spcAft>
              <a:buClrTx/>
              <a:buSzTx/>
              <a:buFontTx/>
              <a:buNone/>
              <a:tabLst/>
              <a:defRPr/>
            </a:pPr>
            <a:b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b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hlinkClick r:id="rId5">
                  <a:extLst>
                    <a:ext uri="{A12FA001-AC4F-418D-AE19-62706E023703}">
                      <ahyp:hlinkClr xmlns:ahyp="http://schemas.microsoft.com/office/drawing/2018/hyperlinkcolor" val="tx"/>
                    </a:ext>
                  </a:extLst>
                </a:hlinkClick>
              </a:rPr>
              <a:t>2</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 وَأَمَّا الدَّارُ الَّتِي هِيَ خَارِجَ الْهَيْكَلِ، فَاطْرَحْهَا خَارِجًا وَلاَ تَقِسْهَا</a:t>
            </a:r>
          </a:p>
        </p:txBody>
      </p:sp>
      <p:sp>
        <p:nvSpPr>
          <p:cNvPr id="26" name="Rectangle 3"/>
          <p:cNvSpPr txBox="1">
            <a:spLocks noChangeArrowheads="1"/>
          </p:cNvSpPr>
          <p:nvPr/>
        </p:nvSpPr>
        <p:spPr bwMode="auto">
          <a:xfrm>
            <a:off x="4172985" y="2107807"/>
            <a:ext cx="4944091" cy="452120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لا ، هذا النص يشير إلى هيكل مستقبلي فعلي أثناء الضيقة.</a:t>
            </a:r>
          </a:p>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هذه رؤية.</a:t>
            </a:r>
          </a:p>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كذلك ، فإن الجام</a:t>
            </a:r>
            <a:r>
              <a:rPr kumimoji="0" lang="ar-JO"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ة</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 السابع</a:t>
            </a:r>
            <a:r>
              <a:rPr kumimoji="0" lang="ar-JO"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ة</a:t>
            </a:r>
            <a:r>
              <a:rPr kumimoji="0" lang="ar-EG"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 (16: 17-21) لا يصور "المدينة العظيمة" على أنها مدمرة بالكامل إلى ما بعد عهد يوحنا ، لذلك كانت تتطلع إلى الدمار في المستقبل.</a:t>
            </a:r>
            <a:endPar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endParaRPr>
          </a:p>
        </p:txBody>
      </p:sp>
      <p:sp>
        <p:nvSpPr>
          <p:cNvPr id="27" name="Text Box 22"/>
          <p:cNvSpPr txBox="1">
            <a:spLocks noChangeArrowheads="1"/>
          </p:cNvSpPr>
          <p:nvPr/>
        </p:nvSpPr>
        <p:spPr bwMode="auto">
          <a:xfrm>
            <a:off x="8130519" y="-3853"/>
            <a:ext cx="985401"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320</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614850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0.70"/>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ar-JO" sz="11500" b="1" dirty="0">
                <a:effectLst>
                  <a:glow rad="127000">
                    <a:schemeClr val="tx1"/>
                  </a:glow>
                </a:effectLst>
                <a:latin typeface="Arial" charset="0"/>
                <a:ea typeface="ＭＳ Ｐゴシック" charset="0"/>
                <a:cs typeface="ＭＳ Ｐゴシック" charset="0"/>
              </a:rPr>
              <a:t>كن منتصراً</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ريك </a:t>
            </a:r>
            <a:r>
              <a:rPr kumimoji="0" lang="ar-JO" sz="24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a:ea typeface="ＭＳ Ｐゴシック" charset="0"/>
                <a:cs typeface="Arial"/>
              </a:rPr>
              <a:t>جريفيث</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7827391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157662"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الإنتقال؟</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الشؤون المالية؟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الأمور الجسدية؟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الأمور العلائقية؟</a:t>
            </a:r>
            <a:endPar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80228" name="Title 1"/>
          <p:cNvSpPr>
            <a:spLocks noGrp="1"/>
          </p:cNvSpPr>
          <p:nvPr>
            <p:ph type="title"/>
          </p:nvPr>
        </p:nvSpPr>
        <p:spPr>
          <a:xfrm>
            <a:off x="0" y="0"/>
            <a:ext cx="4859338" cy="692150"/>
          </a:xfrm>
        </p:spPr>
        <p:txBody>
          <a:bodyPr/>
          <a:lstStyle/>
          <a:p>
            <a:r>
              <a:rPr lang="ar-JO" b="1" dirty="0">
                <a:solidFill>
                  <a:schemeClr val="tx1"/>
                </a:solidFill>
                <a:latin typeface="Arial" charset="0"/>
              </a:rPr>
              <a:t>ما الذي يسبب لك</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Tx/>
              <a:buNone/>
              <a:tabLst/>
              <a:defRPr/>
            </a:pPr>
            <a:r>
              <a:rPr kumimoji="0" lang="ar-JO"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أن تنظر إلى أسفل؟</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p>
        </p:txBody>
      </p:sp>
    </p:spTree>
    <p:extLst>
      <p:ext uri="{BB962C8B-B14F-4D97-AF65-F5344CB8AC3E}">
        <p14:creationId xmlns:p14="http://schemas.microsoft.com/office/powerpoint/2010/main" val="30818491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itle 1"/>
          <p:cNvSpPr>
            <a:spLocks noGrp="1"/>
          </p:cNvSpPr>
          <p:nvPr>
            <p:ph type="title"/>
          </p:nvPr>
        </p:nvSpPr>
        <p:spPr/>
        <p:txBody>
          <a:bodyPr/>
          <a:lstStyle/>
          <a:p>
            <a:r>
              <a:rPr lang="en-US" dirty="0">
                <a:latin typeface="Arial" charset="0"/>
              </a:rPr>
              <a:t>Don</a:t>
            </a:r>
            <a:r>
              <a:rPr lang="fr-FR" dirty="0">
                <a:latin typeface="Arial" charset="0"/>
              </a:rPr>
              <a:t>'</a:t>
            </a:r>
            <a:r>
              <a:rPr lang="en-US" dirty="0">
                <a:latin typeface="Arial" charset="0"/>
              </a:rPr>
              <a:t>t Look Down</a:t>
            </a:r>
          </a:p>
        </p:txBody>
      </p:sp>
      <p:pic>
        <p:nvPicPr>
          <p:cNvPr id="179202" name="Picture 2" descr="dont_look_down_tshirt-p235937512530650157qw9u_40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98600" y="30163"/>
            <a:ext cx="6673850" cy="667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rot="10800000">
            <a:off x="3287486" y="1589312"/>
            <a:ext cx="2438400" cy="3102429"/>
          </a:xfrm>
          <a:prstGeom prst="rect">
            <a:avLst/>
          </a:prstGeom>
          <a:solidFill>
            <a:srgbClr val="1D1B1C"/>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72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لا</a:t>
            </a:r>
            <a:r>
              <a:rPr kumimoji="0" lang="en-US" sz="72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 </a:t>
            </a:r>
            <a:r>
              <a:rPr kumimoji="0" lang="ar-SA" sz="72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تنظر</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 </a:t>
            </a:r>
            <a:r>
              <a:rPr kumimoji="0" lang="ar-SA" sz="72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للأسفل</a:t>
            </a:r>
            <a:endParaRPr kumimoji="0" lang="en-US" sz="72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1307652673"/>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3" y="609600"/>
            <a:ext cx="3740150" cy="3505200"/>
          </a:xfrm>
        </p:spPr>
        <p:txBody>
          <a:bodyPr/>
          <a:lstStyle/>
          <a:p>
            <a:pPr rtl="1"/>
            <a:r>
              <a:rPr lang="ar-EG" b="1" dirty="0">
                <a:latin typeface="Arial" charset="0"/>
              </a:rPr>
              <a:t>كيف يمكنك أن </a:t>
            </a:r>
            <a:r>
              <a:rPr lang="ar-EG" b="1" dirty="0">
                <a:solidFill>
                  <a:srgbClr val="FFC000"/>
                </a:solidFill>
                <a:latin typeface="Arial" charset="0"/>
              </a:rPr>
              <a:t>تنظر</a:t>
            </a:r>
            <a:r>
              <a:rPr lang="ar-EG" b="1" dirty="0">
                <a:latin typeface="Arial" charset="0"/>
              </a:rPr>
              <a:t> إلى الرب أثناء جهادك؟</a:t>
            </a:r>
            <a:endParaRPr lang="en-US" b="1" dirty="0">
              <a:latin typeface="Arial" charset="0"/>
            </a:endParaRPr>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33338"/>
            <a:ext cx="47069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64844026"/>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16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الدكتور ريك غريفيث • مؤسسة الدراسات اللاهوتية </a:t>
            </a:r>
            <a:r>
              <a:rPr kumimoji="0" lang="ar-JO" sz="16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 الأردنية</a:t>
            </a:r>
            <a:r>
              <a:rPr kumimoji="0" lang="ar-EG" sz="16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 </a:t>
            </a:r>
            <a:r>
              <a:rPr kumimoji="0" lang="en-US" sz="1600" b="1" i="0"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16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ar-EG" sz="8000" dirty="0">
                <a:latin typeface="Arial" charset="0"/>
                <a:ea typeface="ＭＳ Ｐゴシック" charset="0"/>
                <a:cs typeface="Arial Rounded MT Bold" charset="0"/>
              </a:rPr>
              <a:t>الرؤيا</a:t>
            </a:r>
            <a:endParaRPr lang="en-US" dirty="0">
              <a:solidFill>
                <a:srgbClr val="FF0000"/>
              </a:solidFill>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705845581"/>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revelation_book_of.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0739" y="0"/>
            <a:ext cx="9231251" cy="5013176"/>
          </a:xfrm>
          <a:prstGeom prst="rect">
            <a:avLst/>
          </a:prstGeom>
        </p:spPr>
      </p:pic>
      <p:sp>
        <p:nvSpPr>
          <p:cNvPr id="2" name="Title 1"/>
          <p:cNvSpPr>
            <a:spLocks noGrp="1"/>
          </p:cNvSpPr>
          <p:nvPr>
            <p:ph type="title"/>
          </p:nvPr>
        </p:nvSpPr>
        <p:spPr>
          <a:xfrm>
            <a:off x="0" y="0"/>
            <a:ext cx="4716016" cy="836712"/>
          </a:xfrm>
          <a:solidFill>
            <a:srgbClr val="000000"/>
          </a:solidFill>
        </p:spPr>
        <p:txBody>
          <a:bodyPr/>
          <a:lstStyle/>
          <a:p>
            <a:r>
              <a:rPr lang="ar-EG" sz="4000" b="1" dirty="0">
                <a:solidFill>
                  <a:srgbClr val="FFFFFF"/>
                </a:solidFill>
              </a:rPr>
              <a:t>ما هو عنوان؟</a:t>
            </a:r>
            <a:endParaRPr lang="en-US" sz="4000" b="1" dirty="0">
              <a:solidFill>
                <a:srgbClr val="FFFFFF"/>
              </a:solidFill>
            </a:endParaRPr>
          </a:p>
        </p:txBody>
      </p:sp>
      <p:sp>
        <p:nvSpPr>
          <p:cNvPr id="3" name="Title 1"/>
          <p:cNvSpPr txBox="1">
            <a:spLocks/>
          </p:cNvSpPr>
          <p:nvPr/>
        </p:nvSpPr>
        <p:spPr bwMode="auto">
          <a:xfrm>
            <a:off x="639482" y="1484784"/>
            <a:ext cx="77724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8800" b="1" i="0" u="none" strike="noStrike" kern="1200" cap="none" spc="0" normalizeH="0" baseline="0" noProof="0" dirty="0">
                <a:ln>
                  <a:noFill/>
                </a:ln>
                <a:solidFill>
                  <a:srgbClr val="000000"/>
                </a:solidFill>
                <a:effectLst>
                  <a:glow rad="228600">
                    <a:srgbClr val="DAEDEF">
                      <a:satMod val="175000"/>
                      <a:alpha val="40000"/>
                    </a:srgbClr>
                  </a:glow>
                </a:effectLst>
                <a:uLnTx/>
                <a:uFillTx/>
                <a:latin typeface="Arial"/>
                <a:ea typeface="ＭＳ Ｐゴシック" pitchFamily="-108" charset="-128"/>
                <a:cs typeface="Arial"/>
              </a:rPr>
              <a:t>سفر الرؤيا؟</a:t>
            </a:r>
            <a:endParaRPr kumimoji="0" lang="en-US" sz="8800" b="1" i="0" u="none" strike="noStrike" kern="1200" cap="none" spc="0" normalizeH="0" baseline="0" noProof="0" dirty="0">
              <a:ln>
                <a:noFill/>
              </a:ln>
              <a:solidFill>
                <a:srgbClr val="000000"/>
              </a:solidFill>
              <a:effectLst>
                <a:glow rad="228600">
                  <a:srgbClr val="DAEDEF">
                    <a:satMod val="175000"/>
                    <a:alpha val="40000"/>
                  </a:srgbClr>
                </a:glow>
              </a:effectLst>
              <a:uLnTx/>
              <a:uFillTx/>
              <a:latin typeface="Arial"/>
              <a:ea typeface="ＭＳ Ｐゴシック" pitchFamily="-108" charset="-128"/>
              <a:cs typeface="Arial"/>
            </a:endParaRPr>
          </a:p>
        </p:txBody>
      </p:sp>
      <p:sp>
        <p:nvSpPr>
          <p:cNvPr id="4" name="Title 1"/>
          <p:cNvSpPr txBox="1">
            <a:spLocks/>
          </p:cNvSpPr>
          <p:nvPr/>
        </p:nvSpPr>
        <p:spPr bwMode="auto">
          <a:xfrm>
            <a:off x="309261" y="4155919"/>
            <a:ext cx="7772400" cy="2664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115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الرؤيا</a:t>
            </a:r>
            <a:endParaRPr kumimoji="0" lang="en-US" sz="44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endParaRPr>
          </a:p>
        </p:txBody>
      </p:sp>
      <p:sp>
        <p:nvSpPr>
          <p:cNvPr id="8" name="Freeform 7"/>
          <p:cNvSpPr/>
          <p:nvPr/>
        </p:nvSpPr>
        <p:spPr>
          <a:xfrm>
            <a:off x="1228551" y="1989022"/>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Freeform 8"/>
          <p:cNvSpPr/>
          <p:nvPr/>
        </p:nvSpPr>
        <p:spPr>
          <a:xfrm rot="15525700">
            <a:off x="1228551" y="1980971"/>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ＭＳ Ｐゴシック" charset="0"/>
            </a:endParaRPr>
          </a:p>
        </p:txBody>
      </p:sp>
      <p:sp>
        <p:nvSpPr>
          <p:cNvPr id="10"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319</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11" name="Title 1"/>
          <p:cNvSpPr txBox="1">
            <a:spLocks/>
          </p:cNvSpPr>
          <p:nvPr/>
        </p:nvSpPr>
        <p:spPr bwMode="auto">
          <a:xfrm>
            <a:off x="-43626" y="3127802"/>
            <a:ext cx="9231251" cy="11652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96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 نهاية العالم</a:t>
            </a:r>
            <a:endParaRPr kumimoji="0" lang="en-US" sz="40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17033441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par>
                          <p:cTn id="13" fill="hold">
                            <p:stCondLst>
                              <p:cond delay="0"/>
                            </p:stCondLst>
                            <p:childTnLst>
                              <p:par>
                                <p:cTn id="14" presetID="22" presetClass="entr" presetSubtype="8"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8" grpId="0" animBg="1"/>
      <p:bldP spid="9" grpId="0" animBg="1"/>
      <p:bldP spid="11"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A41934E3-4CDB-1245-AE66-A47F97DAB122}"/>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46B122BD-CB8D-2144-90D5-86794C106449}"/>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13">
              <a:extLst>
                <a:ext uri="{FF2B5EF4-FFF2-40B4-BE49-F238E27FC236}">
                  <a16:creationId xmlns:a16="http://schemas.microsoft.com/office/drawing/2014/main" id="{F930BAA5-ECBA-FE47-A455-8B3C9EFB03ED}"/>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باري </a:t>
            </a:r>
            <a:r>
              <a:rPr kumimoji="0" lang="ar-JO" sz="2400" b="1" i="0" u="none" strike="noStrike" kern="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a:ea typeface="ＭＳ Ｐゴシック" charset="-128"/>
              </a:rPr>
              <a:t>هادلستون</a:t>
            </a: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70000"/>
                </a:solidFill>
                <a:effectLst/>
                <a:uLnTx/>
                <a:uFillTx/>
                <a:latin typeface="Arial"/>
                <a:ea typeface="ＭＳ Ｐゴシック"/>
                <a:cs typeface="Arial"/>
              </a:rPr>
              <a:t>رؤيا يوحنا</a:t>
            </a:r>
          </a:p>
        </p:txBody>
      </p:sp>
      <p:sp>
        <p:nvSpPr>
          <p:cNvPr id="10" name="TextBox 4"/>
          <p:cNvSpPr txBox="1">
            <a:spLocks noChangeArrowheads="1"/>
          </p:cNvSpPr>
          <p:nvPr/>
        </p:nvSpPr>
        <p:spPr bwMode="auto">
          <a:xfrm>
            <a:off x="2799006" y="65709"/>
            <a:ext cx="2947040" cy="132343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9 الهاوية تطلق المزيد من الأبواق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10 كتاب أكله 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11 معارضة الشاهدين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12 معارضة لا هوادة فيها من التنين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13 سمة حاكم العالم</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1" name="TextBox 5"/>
          <p:cNvSpPr txBox="1">
            <a:spLocks noChangeArrowheads="1"/>
          </p:cNvSpPr>
          <p:nvPr/>
        </p:nvSpPr>
        <p:spPr bwMode="auto">
          <a:xfrm>
            <a:off x="4153397" y="4844351"/>
            <a:ext cx="2663751" cy="830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14 حان الوقت للحصاد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15 عزف القيثارات 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16 سكب الجامات</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 name="TextBox 5"/>
          <p:cNvSpPr txBox="1">
            <a:spLocks noChangeArrowheads="1"/>
          </p:cNvSpPr>
          <p:nvPr/>
        </p:nvSpPr>
        <p:spPr bwMode="auto">
          <a:xfrm>
            <a:off x="6048493" y="4844351"/>
            <a:ext cx="3051356" cy="15696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17 هلاك الزانية في المستقبل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18 الخراب التام لبابل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19 وليمة الخروف المنتصرة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20 القيامة والدينونة المطلقة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21 رؤية أورشليم الجديدة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22 مدينة وكلمة أبدي</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194290" y="65709"/>
            <a:ext cx="2633237" cy="20621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1 رؤيا بطمس ليوحنا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2 توبيخ لأربع كنائس</a:t>
            </a:r>
            <a:r>
              <a:rPr kumimoji="0" lang="en-GB" sz="1600" b="1" i="0" u="none" strike="noStrike" kern="1200" cap="none" spc="0" normalizeH="0" baseline="0" noProof="0" dirty="0">
                <a:ln>
                  <a:noFill/>
                </a:ln>
                <a:solidFill>
                  <a:srgbClr val="000000"/>
                </a:solidFill>
                <a:effectLst/>
                <a:uLnTx/>
                <a:uFillTx/>
                <a:latin typeface="Arial"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3 توبيخ ثلاث كنائس أخرى</a:t>
            </a:r>
            <a:r>
              <a:rPr kumimoji="0" lang="en-GB" sz="1600" b="1" i="0" u="none" strike="noStrike" kern="1200" cap="none" spc="0" normalizeH="0" baseline="0" noProof="0" dirty="0">
                <a:ln>
                  <a:noFill/>
                </a:ln>
                <a:solidFill>
                  <a:srgbClr val="000000"/>
                </a:solidFill>
                <a:effectLst/>
                <a:uLnTx/>
                <a:uFillTx/>
                <a:latin typeface="Arial"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4 صورة عرش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5 الخروف المقدس يعبد</a:t>
            </a:r>
            <a:r>
              <a:rPr kumimoji="0" lang="en-GB" sz="1600" b="1" i="0" u="none" strike="noStrike" kern="1200" cap="none" spc="0" normalizeH="0" baseline="0" noProof="0" dirty="0">
                <a:ln>
                  <a:noFill/>
                </a:ln>
                <a:solidFill>
                  <a:srgbClr val="000000"/>
                </a:solidFill>
                <a:effectLst/>
                <a:uLnTx/>
                <a:uFillTx/>
                <a:latin typeface="Arial"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6 كسر كل الأختام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7 جمع كثير يأتي من الضيقة</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rPr>
              <a:t>8 الأربعة أبواق</a:t>
            </a:r>
          </a:p>
        </p:txBody>
      </p:sp>
    </p:spTree>
    <p:extLst>
      <p:ext uri="{BB962C8B-B14F-4D97-AF65-F5344CB8AC3E}">
        <p14:creationId xmlns:p14="http://schemas.microsoft.com/office/powerpoint/2010/main" val="8427109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a:cs typeface="Arial"/>
              </a:rPr>
              <a:t>الفداء</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يعتبر المسيح الأسد المنتصر مرة واحدة (5: 5)، ولكن التركيز الأكبر هو أن يسوع هو الحمل المذبوح، لأن هذا يظهر حوالي 30 مرة في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 6</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7: 14</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إلخ).</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27ح</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363008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0962" name="Picture 4" descr="j02851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hlinkClick r:id="rId4">
                  <a:extLst>
                    <a:ext uri="{A12FA001-AC4F-418D-AE19-62706E023703}">
                      <ahyp:hlinkClr xmlns:ahyp="http://schemas.microsoft.com/office/drawing/2018/hyperlinkcolor" val="tx"/>
                    </a:ext>
                  </a:extLst>
                </a:hlinkClick>
              </a:rPr>
              <a:t>1</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ar-EG"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إِعْلاَنُ يَسُوعَ الْمَسِيحِ</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الَّذِي أَعْطَاهُ إِيَّاهُ اللهُ، لِيُرِيَ عَبِيدَهُ مَا لاَ بُدَّ أَنْ يَكُونَ عَنْ قَرِيبٍ، وَبَيَّنَهُ مُرْسِلًا بِيَدِ مَلاَكِهِ لِعَبْدِهِ يُوحَنَّا،</a:t>
            </a:r>
          </a:p>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hlinkClick r:id="rId5">
                  <a:extLst>
                    <a:ext uri="{A12FA001-AC4F-418D-AE19-62706E023703}">
                      <ahyp:hlinkClr xmlns:ahyp="http://schemas.microsoft.com/office/drawing/2018/hyperlinkcolor" val="tx"/>
                    </a:ext>
                  </a:extLst>
                </a:hlinkClick>
              </a:rPr>
              <a:t>2</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الَّذِي شَهِدَ بِكَلِمَةِ اللهِ وَبِشَهَادَةِ يَسُوعَ الْمَسِيحِ بِكُلِّ مَا رَآه</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2-1:1</a:t>
            </a:r>
          </a:p>
        </p:txBody>
      </p:sp>
      <p:sp>
        <p:nvSpPr>
          <p:cNvPr id="148484" name="Rectangle 6"/>
          <p:cNvSpPr>
            <a:spLocks noChangeArrowheads="1"/>
          </p:cNvSpPr>
          <p:nvPr/>
        </p:nvSpPr>
        <p:spPr bwMode="auto">
          <a:xfrm>
            <a:off x="53975" y="4549283"/>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الكلمة الرئيسية: </a:t>
            </a:r>
            <a:r>
              <a:rPr kumimoji="0" lang="ar-SA"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ال</a:t>
            </a:r>
            <a:r>
              <a:rPr kumimoji="0" lang="ar-EG"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انتصار</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الآية الرئيسية: </a:t>
            </a:r>
            <a:r>
              <a:rPr kumimoji="0" lang="ar-EG"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فَاكْتُبْ</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مَا رَأَيْتَ، </a:t>
            </a:r>
            <a:endParaRPr kumimoji="0" lang="ar-EG"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ar-SA"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(19:1)</a:t>
            </a:r>
            <a:r>
              <a:rPr kumimoji="0" lang="ar-EG"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مَا هُوَ كَائِنٌ، وَمَا هُوَ عَتِيدٌ أَنْ يَكُونَ بَعْدَ هذَا.</a:t>
            </a: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6" name="Rectangle 2"/>
          <p:cNvSpPr txBox="1">
            <a:spLocks noChangeArrowheads="1"/>
          </p:cNvSpPr>
          <p:nvPr/>
        </p:nvSpPr>
        <p:spPr bwMode="auto">
          <a:xfrm>
            <a:off x="7485578" y="1844675"/>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الله</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 name="Rectangle 2"/>
          <p:cNvSpPr txBox="1">
            <a:spLocks noChangeArrowheads="1"/>
          </p:cNvSpPr>
          <p:nvPr/>
        </p:nvSpPr>
        <p:spPr bwMode="auto">
          <a:xfrm>
            <a:off x="7485578" y="3628779"/>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الملاك</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8" name="Rectangle 2"/>
          <p:cNvSpPr txBox="1">
            <a:spLocks noChangeArrowheads="1"/>
          </p:cNvSpPr>
          <p:nvPr/>
        </p:nvSpPr>
        <p:spPr bwMode="auto">
          <a:xfrm>
            <a:off x="7485578" y="4520831"/>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يوحنا</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 name="Rectangle 2"/>
          <p:cNvSpPr txBox="1">
            <a:spLocks noChangeArrowheads="1"/>
          </p:cNvSpPr>
          <p:nvPr/>
        </p:nvSpPr>
        <p:spPr bwMode="auto">
          <a:xfrm>
            <a:off x="7323653" y="5412883"/>
            <a:ext cx="1835150"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القراء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ar-EG"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(خدام)</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 name="Down Arrow 1"/>
          <p:cNvSpPr>
            <a:spLocks noChangeArrowheads="1"/>
          </p:cNvSpPr>
          <p:nvPr/>
        </p:nvSpPr>
        <p:spPr bwMode="auto">
          <a:xfrm>
            <a:off x="7953097" y="2492375"/>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 name="Down Arrow 10"/>
          <p:cNvSpPr>
            <a:spLocks noChangeArrowheads="1"/>
          </p:cNvSpPr>
          <p:nvPr/>
        </p:nvSpPr>
        <p:spPr bwMode="auto">
          <a:xfrm>
            <a:off x="7953097" y="4199139"/>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Down Arrow 11"/>
          <p:cNvSpPr>
            <a:spLocks noChangeArrowheads="1"/>
          </p:cNvSpPr>
          <p:nvPr/>
        </p:nvSpPr>
        <p:spPr bwMode="auto">
          <a:xfrm>
            <a:off x="7953097" y="50525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0972" name="Rectangle 2"/>
          <p:cNvSpPr>
            <a:spLocks noGrp="1" noChangeArrowheads="1"/>
          </p:cNvSpPr>
          <p:nvPr>
            <p:ph type="title"/>
          </p:nvPr>
        </p:nvSpPr>
        <p:spPr>
          <a:xfrm>
            <a:off x="3132138" y="404813"/>
            <a:ext cx="4391025" cy="1295400"/>
          </a:xfrm>
          <a:solidFill>
            <a:schemeClr val="bg1"/>
          </a:solidFill>
        </p:spPr>
        <p:txBody>
          <a:bodyPr/>
          <a:lstStyle/>
          <a:p>
            <a:r>
              <a:rPr lang="ar-EG" b="1" dirty="0">
                <a:solidFill>
                  <a:schemeClr val="tx1"/>
                </a:solidFill>
                <a:latin typeface="Arial" charset="0"/>
                <a:ea typeface="ＭＳ Ｐゴシック" charset="0"/>
              </a:rPr>
              <a:t>مفاتيح لفتح ال</a:t>
            </a:r>
            <a:r>
              <a:rPr lang="ar-SA" b="1" dirty="0">
                <a:solidFill>
                  <a:schemeClr val="tx1"/>
                </a:solidFill>
                <a:latin typeface="Arial" charset="0"/>
                <a:ea typeface="ＭＳ Ｐゴシック" charset="0"/>
              </a:rPr>
              <a:t>رؤيا</a:t>
            </a:r>
            <a:endParaRPr lang="en-US" b="1" dirty="0">
              <a:solidFill>
                <a:schemeClr val="tx1"/>
              </a:solidFill>
              <a:latin typeface="Arial" charset="0"/>
              <a:ea typeface="ＭＳ Ｐゴシック" charset="0"/>
            </a:endParaRPr>
          </a:p>
        </p:txBody>
      </p:sp>
      <p:sp>
        <p:nvSpPr>
          <p:cNvPr id="13" name="Text Box 1034"/>
          <p:cNvSpPr txBox="1">
            <a:spLocks noChangeArrowheads="1"/>
          </p:cNvSpPr>
          <p:nvPr/>
        </p:nvSpPr>
        <p:spPr bwMode="auto">
          <a:xfrm>
            <a:off x="7571020" y="0"/>
            <a:ext cx="157298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24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rPr>
              <a:t>322</a:t>
            </a:r>
          </a:p>
        </p:txBody>
      </p:sp>
      <p:sp>
        <p:nvSpPr>
          <p:cNvPr id="14" name="Rectangle 2"/>
          <p:cNvSpPr txBox="1">
            <a:spLocks noChangeArrowheads="1"/>
          </p:cNvSpPr>
          <p:nvPr/>
        </p:nvSpPr>
        <p:spPr bwMode="auto">
          <a:xfrm>
            <a:off x="7485578" y="2736727"/>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يسوع</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5" name="Down Arrow 14"/>
          <p:cNvSpPr>
            <a:spLocks noChangeArrowheads="1"/>
          </p:cNvSpPr>
          <p:nvPr/>
        </p:nvSpPr>
        <p:spPr bwMode="auto">
          <a:xfrm>
            <a:off x="7953097" y="3345757"/>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28477768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P spid="14" grpId="0"/>
      <p:bldP spid="1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26988"/>
            <a:ext cx="9140825" cy="668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rtl="1">
              <a:defRPr/>
            </a:pPr>
            <a:r>
              <a:rPr lang="ar-EG" dirty="0"/>
              <a:t>يخبرنا الرؤيا أن نتطلع إلى ...</a:t>
            </a:r>
            <a:endParaRPr lang="en-US" dirty="0"/>
          </a:p>
        </p:txBody>
      </p:sp>
    </p:spTree>
    <p:extLst>
      <p:ext uri="{BB962C8B-B14F-4D97-AF65-F5344CB8AC3E}">
        <p14:creationId xmlns:p14="http://schemas.microsoft.com/office/powerpoint/2010/main" val="4081169365"/>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41547" y="3655278"/>
            <a:ext cx="9138965" cy="3257510"/>
          </a:xfrm>
        </p:spPr>
        <p:txBody>
          <a:bodyPr/>
          <a:lstStyle/>
          <a:p>
            <a:r>
              <a:rPr lang="ar-SA" sz="8000" b="1" dirty="0">
                <a:effectLst>
                  <a:glow rad="228600">
                    <a:schemeClr val="accent4">
                      <a:satMod val="175000"/>
                      <a:alpha val="83983"/>
                    </a:schemeClr>
                  </a:glow>
                </a:effectLst>
              </a:rPr>
              <a:t>سيادة المسيح في</a:t>
            </a:r>
            <a:br>
              <a:rPr lang="en-US" sz="8000" b="1" dirty="0">
                <a:effectLst>
                  <a:glow rad="228600">
                    <a:schemeClr val="accent4">
                      <a:satMod val="175000"/>
                      <a:alpha val="83983"/>
                    </a:schemeClr>
                  </a:glow>
                </a:effectLst>
              </a:rPr>
            </a:br>
            <a:r>
              <a:rPr lang="ar-SA" sz="8000" b="1" dirty="0">
                <a:effectLst>
                  <a:glow rad="228600">
                    <a:schemeClr val="accent4">
                      <a:satMod val="175000"/>
                      <a:alpha val="83983"/>
                    </a:schemeClr>
                  </a:glow>
                </a:effectLst>
              </a:rPr>
              <a:t> </a:t>
            </a:r>
            <a:r>
              <a:rPr lang="ar-SA" sz="8000" b="1" dirty="0" err="1">
                <a:effectLst>
                  <a:glow rad="228600">
                    <a:schemeClr val="accent4">
                      <a:satMod val="175000"/>
                      <a:alpha val="83983"/>
                    </a:schemeClr>
                  </a:glow>
                </a:effectLst>
              </a:rPr>
              <a:t>الإنتصار</a:t>
            </a:r>
            <a:r>
              <a:rPr lang="ar-SA" sz="8000" b="1" dirty="0">
                <a:effectLst>
                  <a:glow rad="228600">
                    <a:schemeClr val="accent4">
                      <a:satMod val="175000"/>
                      <a:alpha val="83983"/>
                    </a:schemeClr>
                  </a:glow>
                </a:effectLst>
              </a:rPr>
              <a:t> المستقبلي</a:t>
            </a:r>
          </a:p>
        </p:txBody>
      </p:sp>
    </p:spTree>
    <p:extLst>
      <p:ext uri="{BB962C8B-B14F-4D97-AF65-F5344CB8AC3E}">
        <p14:creationId xmlns:p14="http://schemas.microsoft.com/office/powerpoint/2010/main" val="980626343"/>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EG" sz="5400" b="1" dirty="0">
                <a:effectLst>
                  <a:glow rad="127000">
                    <a:schemeClr val="tx1"/>
                  </a:glow>
                </a:effectLst>
                <a:latin typeface="Arial" charset="0"/>
                <a:ea typeface="ＭＳ Ｐゴシック" charset="0"/>
                <a:cs typeface="ＭＳ Ｐゴシック" charset="0"/>
              </a:rPr>
              <a:t>كيف نكون </a:t>
            </a:r>
            <a:r>
              <a:rPr lang="ar-EG" sz="5400" b="1" dirty="0">
                <a:solidFill>
                  <a:srgbClr val="FFFF00"/>
                </a:solidFill>
                <a:effectLst>
                  <a:glow rad="127000">
                    <a:schemeClr val="tx1"/>
                  </a:glow>
                </a:effectLst>
                <a:latin typeface="Arial" charset="0"/>
                <a:ea typeface="ＭＳ Ｐゴシック" charset="0"/>
                <a:cs typeface="ＭＳ Ｐゴシック" charset="0"/>
              </a:rPr>
              <a:t>منتصرين</a:t>
            </a:r>
            <a:r>
              <a:rPr lang="ar-EG" sz="5400" b="1" dirty="0">
                <a:effectLst>
                  <a:glow rad="127000">
                    <a:schemeClr val="tx1"/>
                  </a:glow>
                </a:effectLst>
                <a:latin typeface="Arial" charset="0"/>
                <a:ea typeface="ＭＳ Ｐゴシック" charset="0"/>
                <a:cs typeface="ＭＳ Ｐゴシック" charset="0"/>
              </a:rPr>
              <a:t> في المسيح؟</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ماذا نحتاج نعرف عن يسوع من أجل ال</a:t>
            </a:r>
            <a:r>
              <a:rPr kumimoji="0" lang="ar-JO"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إ</a:t>
            </a:r>
            <a:r>
              <a:rPr kumimoji="0" lang="ar-EG"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نتصار؟</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590183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7106" y="13940"/>
            <a:ext cx="9176545" cy="690806"/>
          </a:xfrm>
          <a:effectLst>
            <a:outerShdw blurRad="63500" dist="35921" dir="2700000" algn="ctr" rotWithShape="0">
              <a:srgbClr val="FF0000">
                <a:alpha val="74998"/>
              </a:srgbClr>
            </a:outerShdw>
          </a:effectLst>
        </p:spPr>
        <p:txBody>
          <a:bodyPr/>
          <a:lstStyle/>
          <a:p>
            <a:pPr rtl="1">
              <a:defRPr/>
            </a:pPr>
            <a:r>
              <a:rPr lang="ar-EG" sz="4800" b="1" dirty="0">
                <a:solidFill>
                  <a:srgbClr val="FFFFFF"/>
                </a:solidFill>
                <a:ea typeface="ＭＳ Ｐゴシック" charset="0"/>
              </a:rPr>
              <a:t>أمة واحدة تحت الله</a:t>
            </a:r>
            <a:endParaRPr lang="en-US" sz="3600" b="1" dirty="0">
              <a:solidFill>
                <a:srgbClr val="FFFFFF"/>
              </a:solidFill>
              <a:ea typeface="ＭＳ Ｐゴシック" charset="0"/>
            </a:endParaRPr>
          </a:p>
        </p:txBody>
      </p:sp>
      <p:pic>
        <p:nvPicPr>
          <p:cNvPr id="2" name="Picture 1" descr="Rev 1 CapturePaintingOneNationUnderGo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7006"/>
            <a:ext cx="9144000" cy="6092161"/>
          </a:xfrm>
          <a:prstGeom prst="rect">
            <a:avLst/>
          </a:prstGeom>
        </p:spPr>
      </p:pic>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charset="0"/>
              </a:rPr>
              <a:t>http://</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jonmcnaughton.com</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/content/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ZoomDetailPages</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OneNationUnderGod.html</a:t>
            </a:r>
            <a:endParaRPr kumimoji="0" lang="en-US" sz="1050" b="1" i="0" u="none" strike="noStrike" kern="1200" cap="none" spc="0" normalizeH="0" baseline="0" noProof="0" dirty="0">
              <a:ln>
                <a:noFill/>
              </a:ln>
              <a:solidFill>
                <a:srgbClr val="FFFFFF"/>
              </a:solidFill>
              <a:effectLst/>
              <a:uLnTx/>
              <a:uFillTx/>
              <a:latin typeface="Arial"/>
              <a:ea typeface="ＭＳ Ｐゴシック" charset="0"/>
            </a:endParaRPr>
          </a:p>
        </p:txBody>
      </p:sp>
      <p:sp>
        <p:nvSpPr>
          <p:cNvPr id="7" name="Rectangle 2"/>
          <p:cNvSpPr txBox="1">
            <a:spLocks noChangeArrowheads="1"/>
          </p:cNvSpPr>
          <p:nvPr/>
        </p:nvSpPr>
        <p:spPr bwMode="auto">
          <a:xfrm>
            <a:off x="-44996" y="704746"/>
            <a:ext cx="9176545" cy="465753"/>
          </a:xfrm>
          <a:prstGeom prst="rect">
            <a:avLst/>
          </a:prstGeom>
          <a:noFill/>
          <a:ln>
            <a:noFill/>
          </a:ln>
          <a:effectLst>
            <a:outerShdw blurRad="63500" dist="35921" dir="2700000" algn="ctr" rotWithShape="0">
              <a:srgbClr val="FF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a:ea typeface="ＭＳ Ｐゴシック" charset="0"/>
              </a:rPr>
              <a:t>بقلم جون مكنوتون (2012)</a:t>
            </a:r>
            <a:endParaRPr kumimoji="0" lang="en-US" sz="1600" b="1" i="0" u="none" strike="noStrike" kern="1200" cap="none" spc="0" normalizeH="0" baseline="0" noProof="0" dirty="0">
              <a:ln>
                <a:noFill/>
              </a:ln>
              <a:solidFill>
                <a:srgbClr val="FFFFFF"/>
              </a:solidFill>
              <a:effectLst/>
              <a:uLnTx/>
              <a:uFillTx/>
              <a:latin typeface="Arial"/>
              <a:ea typeface="ＭＳ Ｐゴシック" charset="0"/>
            </a:endParaRPr>
          </a:p>
        </p:txBody>
      </p:sp>
    </p:spTree>
    <p:extLst>
      <p:ext uri="{BB962C8B-B14F-4D97-AF65-F5344CB8AC3E}">
        <p14:creationId xmlns:p14="http://schemas.microsoft.com/office/powerpoint/2010/main" val="2151211292"/>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rtl="1">
              <a:defRPr/>
            </a:pPr>
            <a:r>
              <a:rPr lang="ar-EG" sz="3200" b="1" dirty="0">
                <a:solidFill>
                  <a:srgbClr val="FFFFFF"/>
                </a:solidFill>
                <a:ea typeface="ＭＳ Ｐゴシック" charset="0"/>
              </a:rPr>
              <a:t>يسوع المسيح ، الشخص الأكثر إثارة للجدل</a:t>
            </a:r>
            <a:endParaRPr lang="en-US" sz="2000" b="1" dirty="0">
              <a:solidFill>
                <a:srgbClr val="FFFFFF"/>
              </a:solidFill>
              <a:ea typeface="ＭＳ Ｐゴシック" charset="0"/>
            </a:endParaRPr>
          </a:p>
        </p:txBody>
      </p:sp>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charset="0"/>
              </a:rPr>
              <a:t>http://</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jonmcnaughton.com</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/content/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ZoomDetailPages</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OneNationUnderGod.html</a:t>
            </a:r>
            <a:endParaRPr kumimoji="0" lang="en-US" sz="1050" b="1" i="0" u="none" strike="noStrike" kern="1200" cap="none" spc="0" normalizeH="0" baseline="0" noProof="0" dirty="0">
              <a:ln>
                <a:noFill/>
              </a:ln>
              <a:solidFill>
                <a:srgbClr val="FFFFFF"/>
              </a:solidFill>
              <a:effectLst/>
              <a:uLnTx/>
              <a:uFillTx/>
              <a:latin typeface="Arial"/>
              <a:ea typeface="ＭＳ Ｐゴシック" charset="0"/>
            </a:endParaRPr>
          </a:p>
        </p:txBody>
      </p:sp>
      <p:pic>
        <p:nvPicPr>
          <p:cNvPr id="3" name="Picture 2"/>
          <p:cNvPicPr>
            <a:picLocks noChangeAspect="1"/>
          </p:cNvPicPr>
          <p:nvPr/>
        </p:nvPicPr>
        <p:blipFill>
          <a:blip r:embed="rId3"/>
          <a:stretch>
            <a:fillRect/>
          </a:stretch>
        </p:blipFill>
        <p:spPr>
          <a:xfrm>
            <a:off x="863077" y="782147"/>
            <a:ext cx="7644402" cy="5580413"/>
          </a:xfrm>
          <a:prstGeom prst="rect">
            <a:avLst/>
          </a:prstGeom>
        </p:spPr>
      </p:pic>
    </p:spTree>
    <p:extLst>
      <p:ext uri="{BB962C8B-B14F-4D97-AF65-F5344CB8AC3E}">
        <p14:creationId xmlns:p14="http://schemas.microsoft.com/office/powerpoint/2010/main" val="2230654258"/>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rtl="1">
              <a:defRPr/>
            </a:pPr>
            <a:r>
              <a:rPr lang="ar-EG" sz="3200" b="1" dirty="0">
                <a:solidFill>
                  <a:srgbClr val="FFFFFF"/>
                </a:solidFill>
                <a:ea typeface="ＭＳ Ｐゴシック" charset="0"/>
              </a:rPr>
              <a:t>"الله" في قَسم القوات الجوية الأمريكية</a:t>
            </a:r>
            <a:endParaRPr lang="en-US" sz="2000" b="1" dirty="0">
              <a:solidFill>
                <a:srgbClr val="FFFFFF"/>
              </a:solidFill>
              <a:ea typeface="ＭＳ Ｐゴシック" charset="0"/>
            </a:endParaRPr>
          </a:p>
        </p:txBody>
      </p:sp>
      <p:pic>
        <p:nvPicPr>
          <p:cNvPr id="2" name="Picture 1"/>
          <p:cNvPicPr>
            <a:picLocks noChangeAspect="1"/>
          </p:cNvPicPr>
          <p:nvPr/>
        </p:nvPicPr>
        <p:blipFill>
          <a:blip r:embed="rId3"/>
          <a:stretch>
            <a:fillRect/>
          </a:stretch>
        </p:blipFill>
        <p:spPr>
          <a:xfrm>
            <a:off x="0" y="867785"/>
            <a:ext cx="9144000" cy="5982891"/>
          </a:xfrm>
          <a:prstGeom prst="rect">
            <a:avLst/>
          </a:prstGeom>
        </p:spPr>
      </p:pic>
      <p:sp>
        <p:nvSpPr>
          <p:cNvPr id="7" name="Rectangle 2"/>
          <p:cNvSpPr txBox="1">
            <a:spLocks noChangeArrowheads="1"/>
          </p:cNvSpPr>
          <p:nvPr/>
        </p:nvSpPr>
        <p:spPr bwMode="auto">
          <a:xfrm>
            <a:off x="-32545" y="1829754"/>
            <a:ext cx="9176545" cy="33905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t>القسم الكامل: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t>"لن نكذب ولا نسرق ولا نغش ولا نتسامح مع من يفعل ذلك بيننا. بالإضافة الي ذلك ، فإنني عازم على القيام بواجبي واعيش بشرف ، فساعدني يا الله".</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endParaRPr>
          </a:p>
        </p:txBody>
      </p:sp>
    </p:spTree>
    <p:extLst>
      <p:ext uri="{BB962C8B-B14F-4D97-AF65-F5344CB8AC3E}">
        <p14:creationId xmlns:p14="http://schemas.microsoft.com/office/powerpoint/2010/main" val="22258911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330" y="0"/>
            <a:ext cx="9156330" cy="6870329"/>
          </a:xfrm>
          <a:prstGeom prst="rect">
            <a:avLst/>
          </a:prstGeom>
        </p:spPr>
      </p:pic>
      <p:sp>
        <p:nvSpPr>
          <p:cNvPr id="758786" name="Rectangle 3"/>
          <p:cNvSpPr>
            <a:spLocks noGrp="1" noChangeArrowheads="1"/>
          </p:cNvSpPr>
          <p:nvPr>
            <p:ph type="title"/>
          </p:nvPr>
        </p:nvSpPr>
        <p:spPr>
          <a:xfrm>
            <a:off x="-1" y="1"/>
            <a:ext cx="4387989" cy="1553452"/>
          </a:xfrm>
        </p:spPr>
        <p:txBody>
          <a:bodyPr/>
          <a:lstStyle/>
          <a:p>
            <a:r>
              <a:rPr lang="ar-EG" b="1" dirty="0">
                <a:solidFill>
                  <a:srgbClr val="FFFFFF"/>
                </a:solidFill>
                <a:effectLst>
                  <a:glow rad="101600">
                    <a:schemeClr val="tx1"/>
                  </a:glow>
                </a:effectLst>
                <a:latin typeface="Arial" charset="0"/>
                <a:ea typeface="ＭＳ Ｐゴシック" charset="0"/>
              </a:rPr>
              <a:t>غرق في مستويات متدنية جديدة ...</a:t>
            </a:r>
            <a:endParaRPr lang="en-US" b="1" dirty="0">
              <a:solidFill>
                <a:srgbClr val="FFFFFF"/>
              </a:solidFill>
              <a:effectLst>
                <a:glow rad="101600">
                  <a:schemeClr val="tx1"/>
                </a:glow>
              </a:effectLst>
              <a:latin typeface="Arial" charset="0"/>
              <a:ea typeface="ＭＳ Ｐゴシック" charset="0"/>
            </a:endParaRPr>
          </a:p>
        </p:txBody>
      </p:sp>
      <p:pic>
        <p:nvPicPr>
          <p:cNvPr id="3" name="Picture 2"/>
          <p:cNvPicPr>
            <a:picLocks noChangeAspect="1"/>
          </p:cNvPicPr>
          <p:nvPr/>
        </p:nvPicPr>
        <p:blipFill>
          <a:blip r:embed="rId4"/>
          <a:stretch>
            <a:fillRect/>
          </a:stretch>
        </p:blipFill>
        <p:spPr>
          <a:xfrm>
            <a:off x="4387988" y="0"/>
            <a:ext cx="4756012" cy="6858000"/>
          </a:xfrm>
          <a:prstGeom prst="rect">
            <a:avLst/>
          </a:prstGeom>
        </p:spPr>
      </p:pic>
      <p:pic>
        <p:nvPicPr>
          <p:cNvPr id="4" name="Picture 3"/>
          <p:cNvPicPr>
            <a:picLocks noChangeAspect="1"/>
          </p:cNvPicPr>
          <p:nvPr/>
        </p:nvPicPr>
        <p:blipFill>
          <a:blip r:embed="rId5"/>
          <a:stretch>
            <a:fillRect/>
          </a:stretch>
        </p:blipFill>
        <p:spPr>
          <a:xfrm>
            <a:off x="293472" y="1948465"/>
            <a:ext cx="7620000" cy="4292600"/>
          </a:xfrm>
          <a:prstGeom prst="rect">
            <a:avLst/>
          </a:prstGeom>
          <a:ln w="76200" cmpd="sng">
            <a:solidFill>
              <a:schemeClr val="bg1"/>
            </a:solidFill>
          </a:ln>
        </p:spPr>
      </p:pic>
    </p:spTree>
    <p:extLst>
      <p:ext uri="{BB962C8B-B14F-4D97-AF65-F5344CB8AC3E}">
        <p14:creationId xmlns:p14="http://schemas.microsoft.com/office/powerpoint/2010/main" val="11876743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1505" name="Picture 9" descr="jesus in isla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0" y="76200"/>
            <a:ext cx="5257800" cy="2438400"/>
          </a:xfrm>
          <a:effectLst>
            <a:outerShdw blurRad="63500" dist="35921" dir="2700000" algn="ctr" rotWithShape="0">
              <a:srgbClr val="FF0000">
                <a:alpha val="74998"/>
              </a:srgbClr>
            </a:outerShdw>
          </a:effectLst>
        </p:spPr>
        <p:txBody>
          <a:bodyPr/>
          <a:lstStyle/>
          <a:p>
            <a:pPr rtl="1">
              <a:defRPr/>
            </a:pPr>
            <a:r>
              <a:rPr lang="ar-EG" sz="4000" b="1" dirty="0">
                <a:solidFill>
                  <a:srgbClr val="000000"/>
                </a:solidFill>
              </a:rPr>
              <a:t>ممثل مسلم </a:t>
            </a:r>
            <a:br>
              <a:rPr lang="ar-EG" sz="4000" b="1" dirty="0">
                <a:solidFill>
                  <a:srgbClr val="000000"/>
                </a:solidFill>
              </a:rPr>
            </a:br>
            <a:r>
              <a:rPr lang="ar-EG" sz="4000" b="1" dirty="0">
                <a:solidFill>
                  <a:srgbClr val="000000"/>
                </a:solidFill>
              </a:rPr>
              <a:t>مثل السيد المسيح في إيران </a:t>
            </a:r>
            <a:br>
              <a:rPr lang="ar-EG" sz="4000" b="1" dirty="0">
                <a:solidFill>
                  <a:srgbClr val="000000"/>
                </a:solidFill>
              </a:rPr>
            </a:br>
            <a:r>
              <a:rPr lang="ar-EG" sz="4000" b="1" dirty="0">
                <a:solidFill>
                  <a:srgbClr val="000000"/>
                </a:solidFill>
              </a:rPr>
              <a:t>(29 أبريل 2008)</a:t>
            </a:r>
            <a:endParaRPr lang="en-US" sz="4000" b="1" dirty="0">
              <a:solidFill>
                <a:srgbClr val="000000"/>
              </a:solidFill>
            </a:endParaRPr>
          </a:p>
        </p:txBody>
      </p:sp>
      <p:sp>
        <p:nvSpPr>
          <p:cNvPr id="4" name="Rectangle 2"/>
          <p:cNvSpPr txBox="1">
            <a:spLocks noChangeArrowheads="1"/>
          </p:cNvSpPr>
          <p:nvPr/>
        </p:nvSpPr>
        <p:spPr bwMode="auto">
          <a:xfrm>
            <a:off x="2268538" y="5562600"/>
            <a:ext cx="3959225" cy="1295400"/>
          </a:xfrm>
          <a:prstGeom prst="rect">
            <a:avLst/>
          </a:prstGeom>
          <a:noFill/>
          <a:ln>
            <a:noFill/>
          </a:ln>
          <a:effectLst>
            <a:outerShdw blurRad="63500" dist="35921" dir="2700000" algn="ctr" rotWithShape="0">
              <a:srgbClr val="FF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000000"/>
                </a:solidFill>
                <a:effectLst/>
                <a:uLnTx/>
                <a:uFillTx/>
                <a:latin typeface="Arial"/>
                <a:ea typeface="ＭＳ Ｐゴシック" pitchFamily="-108" charset="-128"/>
                <a:cs typeface="Arial"/>
              </a:rPr>
              <a:t>من أنا؟</a:t>
            </a:r>
            <a:endParaRPr kumimoji="0" lang="en-US" sz="4000" b="1" i="0" u="none" strike="noStrike" kern="1200" cap="none" spc="0" normalizeH="0" baseline="0" noProof="0" dirty="0">
              <a:ln>
                <a:noFill/>
              </a:ln>
              <a:solidFill>
                <a:srgbClr val="000000"/>
              </a:solidFill>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32481249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4"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3554"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rtl="1">
              <a:defRPr/>
            </a:pPr>
            <a:r>
              <a:rPr lang="ar-EG" b="1" dirty="0">
                <a:solidFill>
                  <a:schemeClr val="bg1"/>
                </a:solidFill>
                <a:ea typeface="ＭＳ Ｐゴシック" charset="0"/>
              </a:rPr>
              <a:t>كان يسوع ذا صلة في السبعينيات</a:t>
            </a:r>
            <a:endParaRPr lang="en-US" sz="3200" b="1" dirty="0">
              <a:solidFill>
                <a:schemeClr val="bg1"/>
              </a:solidFill>
              <a:ea typeface="ＭＳ Ｐゴシック" charset="0"/>
            </a:endParaRPr>
          </a:p>
        </p:txBody>
      </p:sp>
      <p:pic>
        <p:nvPicPr>
          <p:cNvPr id="663556" name="Picture 8" descr="RICHARD HOOK SURFER DUDE JES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33600" y="1219200"/>
            <a:ext cx="4419600" cy="543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75237441"/>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1402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a:cs typeface="Arial"/>
              </a:rPr>
              <a:t>النبوة</a:t>
            </a:r>
            <a:br>
              <a:rPr lang="ar-JO" sz="3600" b="1" dirty="0">
                <a:solidFill>
                  <a:schemeClr val="bg1"/>
                </a:solidFill>
                <a:effectLst>
                  <a:glow rad="101600">
                    <a:schemeClr val="tx1">
                      <a:alpha val="99000"/>
                    </a:schemeClr>
                  </a:glow>
                </a:effectLst>
                <a:latin typeface="Arial"/>
                <a:cs typeface="Arial"/>
              </a:rPr>
            </a:br>
            <a:r>
              <a:rPr lang="ar-JO" sz="3600" b="1" dirty="0">
                <a:solidFill>
                  <a:schemeClr val="bg1"/>
                </a:solidFill>
                <a:effectLst>
                  <a:glow rad="101600">
                    <a:schemeClr val="tx1">
                      <a:alpha val="99000"/>
                    </a:schemeClr>
                  </a:glow>
                </a:effectLst>
                <a:latin typeface="Arial"/>
                <a:cs typeface="Arial"/>
              </a:rPr>
              <a:t>(رب ، إله)</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تم الكشف عن يسوع المسيح الممجد بشكل أفضل من أي مكان آخر في الكتاب المقدس لإثبات قدرة المسيح على التعامل مع مشاكل الكنيسة الداخلية والخارجية (1: 12-16) وطمأنة المؤمنين بعودته (19: 11-16؛ 22: 7، 12، 17، 20).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27ح</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033618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5601"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ail" charset="0"/>
              <a:ea typeface="ＭＳ Ｐゴシック" charset="0"/>
              <a:cs typeface="Arail" charset="0"/>
            </a:endParaRPr>
          </a:p>
        </p:txBody>
      </p:sp>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rtl="1">
              <a:defRPr/>
            </a:pPr>
            <a:r>
              <a:rPr lang="ar-EG" sz="4800" dirty="0">
                <a:solidFill>
                  <a:srgbClr val="FFFFFF"/>
                </a:solidFill>
                <a:latin typeface="Arail"/>
                <a:ea typeface="ＭＳ Ｐゴシック" charset="0"/>
                <a:cs typeface="Arail"/>
              </a:rPr>
              <a:t>لكن يسوع أصبح جبانًا</a:t>
            </a:r>
            <a:endParaRPr lang="en-US" sz="3600" dirty="0">
              <a:solidFill>
                <a:srgbClr val="FFFFFF"/>
              </a:solidFill>
              <a:latin typeface="Arail"/>
              <a:ea typeface="ＭＳ Ｐゴシック" charset="0"/>
              <a:cs typeface="Arail"/>
            </a:endParaRPr>
          </a:p>
        </p:txBody>
      </p:sp>
      <p:pic>
        <p:nvPicPr>
          <p:cNvPr id="665603" name="Picture 10" descr="jesus onlin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24400" y="1143000"/>
            <a:ext cx="4168775"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65604" name="Picture 11" descr="jc-lamb.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295400"/>
            <a:ext cx="4572000" cy="485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93029812"/>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7649"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074" name="Rectangle 2"/>
          <p:cNvSpPr>
            <a:spLocks noGrp="1" noChangeArrowheads="1"/>
          </p:cNvSpPr>
          <p:nvPr>
            <p:ph type="ctrTitle"/>
          </p:nvPr>
        </p:nvSpPr>
        <p:spPr>
          <a:xfrm>
            <a:off x="-25788" y="76200"/>
            <a:ext cx="9144000" cy="914400"/>
          </a:xfrm>
          <a:effectLst>
            <a:outerShdw blurRad="63500" dist="35921" dir="2700000" algn="ctr" rotWithShape="0">
              <a:srgbClr val="FF0000">
                <a:alpha val="74998"/>
              </a:srgbClr>
            </a:outerShdw>
          </a:effectLst>
        </p:spPr>
        <p:txBody>
          <a:bodyPr/>
          <a:lstStyle/>
          <a:p>
            <a:pPr rtl="1">
              <a:defRPr/>
            </a:pPr>
            <a:r>
              <a:rPr lang="ar-EG" b="1" dirty="0">
                <a:solidFill>
                  <a:srgbClr val="FFFFFF"/>
                </a:solidFill>
                <a:ea typeface="ＭＳ Ｐゴシック" charset="0"/>
              </a:rPr>
              <a:t>هنا صار يسوع رجل الكهف</a:t>
            </a:r>
            <a:endParaRPr lang="en-US" sz="3200" b="1" dirty="0">
              <a:solidFill>
                <a:srgbClr val="FFFFFF"/>
              </a:solidFill>
              <a:ea typeface="ＭＳ Ｐゴシック" charset="0"/>
            </a:endParaRPr>
          </a:p>
        </p:txBody>
      </p:sp>
      <p:pic>
        <p:nvPicPr>
          <p:cNvPr id="667651" name="Picture 5" descr="jesus_reconstruct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371600" y="1066800"/>
            <a:ext cx="6324600" cy="5629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601871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9697"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ail" charset="0"/>
              <a:ea typeface="ＭＳ Ｐゴシック" charset="0"/>
              <a:cs typeface="Arail" charset="0"/>
            </a:endParaRPr>
          </a:p>
        </p:txBody>
      </p:sp>
      <p:pic>
        <p:nvPicPr>
          <p:cNvPr id="3079" name="Picture 7" descr="Pict1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8313" y="1628775"/>
            <a:ext cx="3632200" cy="5013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rtl="1">
              <a:defRPr/>
            </a:pPr>
            <a:r>
              <a:rPr lang="ar-EG" sz="6000" dirty="0">
                <a:solidFill>
                  <a:srgbClr val="FFFFFF"/>
                </a:solidFill>
                <a:latin typeface="Arail"/>
                <a:ea typeface="ＭＳ Ｐゴシック" charset="0"/>
                <a:cs typeface="Arail"/>
              </a:rPr>
              <a:t>من هو الملك الحقيقي؟</a:t>
            </a:r>
            <a:endParaRPr lang="en-US" dirty="0">
              <a:solidFill>
                <a:srgbClr val="FFFFFF"/>
              </a:solidFill>
              <a:latin typeface="Arail"/>
              <a:ea typeface="ＭＳ Ｐゴシック" charset="0"/>
              <a:cs typeface="Arail"/>
            </a:endParaRPr>
          </a:p>
        </p:txBody>
      </p:sp>
      <p:pic>
        <p:nvPicPr>
          <p:cNvPr id="3078" name="Picture 6" descr="Pict101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557338"/>
            <a:ext cx="6156325" cy="5300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5" name="Rectangle 3"/>
          <p:cNvSpPr>
            <a:spLocks noGrp="1" noChangeArrowheads="1"/>
          </p:cNvSpPr>
          <p:nvPr>
            <p:ph type="subTitle" idx="1"/>
          </p:nvPr>
        </p:nvSpPr>
        <p:spPr>
          <a:xfrm>
            <a:off x="5662613" y="1844675"/>
            <a:ext cx="3373437" cy="3024188"/>
          </a:xfrm>
          <a:effectLst>
            <a:outerShdw blurRad="63500" dist="35921" dir="2700000" algn="ctr" rotWithShape="0">
              <a:schemeClr val="tx2">
                <a:alpha val="74998"/>
              </a:schemeClr>
            </a:outerShdw>
          </a:effectLst>
        </p:spPr>
        <p:txBody>
          <a:bodyPr/>
          <a:lstStyle/>
          <a:p>
            <a:pPr rtl="1">
              <a:defRPr/>
            </a:pPr>
            <a:r>
              <a:rPr lang="ar-EG" sz="6000" b="1" i="1" dirty="0">
                <a:solidFill>
                  <a:srgbClr val="FFFFFF"/>
                </a:solidFill>
                <a:latin typeface="Arail"/>
                <a:ea typeface="ＭＳ Ｐゴシック" charset="0"/>
                <a:cs typeface="Arail"/>
              </a:rPr>
              <a:t>انتصار المسيح</a:t>
            </a:r>
            <a:endParaRPr lang="en-US" sz="6000" b="1" dirty="0">
              <a:solidFill>
                <a:srgbClr val="FFFFFF"/>
              </a:solidFill>
              <a:latin typeface="Arail"/>
              <a:ea typeface="ＭＳ Ｐゴシック" charset="0"/>
              <a:cs typeface="Arail"/>
            </a:endParaRPr>
          </a:p>
        </p:txBody>
      </p:sp>
    </p:spTree>
    <p:extLst>
      <p:ext uri="{BB962C8B-B14F-4D97-AF65-F5344CB8AC3E}">
        <p14:creationId xmlns:p14="http://schemas.microsoft.com/office/powerpoint/2010/main" val="27265686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079"/>
                                        </p:tgtEl>
                                        <p:attrNameLst>
                                          <p:attrName>style.visibility</p:attrName>
                                        </p:attrNameLst>
                                      </p:cBhvr>
                                      <p:to>
                                        <p:strVal val="visible"/>
                                      </p:to>
                                    </p:set>
                                    <p:animEffect transition="in" filter="checkerboard(across)">
                                      <p:cBhvr>
                                        <p:cTn id="7" dur="500"/>
                                        <p:tgtEl>
                                          <p:spTgt spid="30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078"/>
                                        </p:tgtEl>
                                        <p:attrNameLst>
                                          <p:attrName>style.visibility</p:attrName>
                                        </p:attrNameLst>
                                      </p:cBhvr>
                                      <p:to>
                                        <p:strVal val="visible"/>
                                      </p:to>
                                    </p:set>
                                    <p:anim calcmode="lin" valueType="num">
                                      <p:cBhvr>
                                        <p:cTn id="12" dur="1000" fill="hold"/>
                                        <p:tgtEl>
                                          <p:spTgt spid="3078"/>
                                        </p:tgtEl>
                                        <p:attrNameLst>
                                          <p:attrName>ppt_w</p:attrName>
                                        </p:attrNameLst>
                                      </p:cBhvr>
                                      <p:tavLst>
                                        <p:tav tm="0">
                                          <p:val>
                                            <p:strVal val="#ppt_w*0.70"/>
                                          </p:val>
                                        </p:tav>
                                        <p:tav tm="100000">
                                          <p:val>
                                            <p:strVal val="#ppt_w"/>
                                          </p:val>
                                        </p:tav>
                                      </p:tavLst>
                                    </p:anim>
                                    <p:anim calcmode="lin" valueType="num">
                                      <p:cBhvr>
                                        <p:cTn id="13" dur="1000" fill="hold"/>
                                        <p:tgtEl>
                                          <p:spTgt spid="3078"/>
                                        </p:tgtEl>
                                        <p:attrNameLst>
                                          <p:attrName>ppt_h</p:attrName>
                                        </p:attrNameLst>
                                      </p:cBhvr>
                                      <p:tavLst>
                                        <p:tav tm="0">
                                          <p:val>
                                            <p:strVal val="#ppt_h"/>
                                          </p:val>
                                        </p:tav>
                                        <p:tav tm="100000">
                                          <p:val>
                                            <p:strVal val="#ppt_h"/>
                                          </p:val>
                                        </p:tav>
                                      </p:tavLst>
                                    </p:anim>
                                    <p:animEffect transition="in" filter="fade">
                                      <p:cBhvr>
                                        <p:cTn id="14" dur="1000"/>
                                        <p:tgtEl>
                                          <p:spTgt spid="307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5" presetClass="entr" presetSubtype="0" fill="hold" grpId="0" nodeType="clickEffect">
                                  <p:stCondLst>
                                    <p:cond delay="0"/>
                                  </p:stCondLst>
                                  <p:childTnLst>
                                    <p:set>
                                      <p:cBhvr>
                                        <p:cTn id="18" dur="1" fill="hold">
                                          <p:stCondLst>
                                            <p:cond delay="0"/>
                                          </p:stCondLst>
                                        </p:cTn>
                                        <p:tgtEl>
                                          <p:spTgt spid="3075">
                                            <p:txEl>
                                              <p:pRg st="0" end="0"/>
                                            </p:txEl>
                                          </p:spTgt>
                                        </p:tgtEl>
                                        <p:attrNameLst>
                                          <p:attrName>style.visibility</p:attrName>
                                        </p:attrNameLst>
                                      </p:cBhvr>
                                      <p:to>
                                        <p:strVal val="visible"/>
                                      </p:to>
                                    </p:set>
                                    <p:animEffect transition="in" filter="fade">
                                      <p:cBhvr>
                                        <p:cTn id="19" dur="2000"/>
                                        <p:tgtEl>
                                          <p:spTgt spid="3075">
                                            <p:txEl>
                                              <p:pRg st="0" end="0"/>
                                            </p:txEl>
                                          </p:spTgt>
                                        </p:tgtEl>
                                      </p:cBhvr>
                                    </p:animEffect>
                                    <p:anim calcmode="lin" valueType="num">
                                      <p:cBhvr>
                                        <p:cTn id="20" dur="2000" fill="hold"/>
                                        <p:tgtEl>
                                          <p:spTgt spid="3075">
                                            <p:txEl>
                                              <p:pRg st="0" end="0"/>
                                            </p:txEl>
                                          </p:spTgt>
                                        </p:tgtEl>
                                        <p:attrNameLst>
                                          <p:attrName>style.rotation</p:attrName>
                                        </p:attrNameLst>
                                      </p:cBhvr>
                                      <p:tavLst>
                                        <p:tav tm="0">
                                          <p:val>
                                            <p:fltVal val="720"/>
                                          </p:val>
                                        </p:tav>
                                        <p:tav tm="100000">
                                          <p:val>
                                            <p:fltVal val="0"/>
                                          </p:val>
                                        </p:tav>
                                      </p:tavLst>
                                    </p:anim>
                                    <p:anim calcmode="lin" valueType="num">
                                      <p:cBhvr>
                                        <p:cTn id="21" dur="2000" fill="hold"/>
                                        <p:tgtEl>
                                          <p:spTgt spid="3075">
                                            <p:txEl>
                                              <p:pRg st="0" end="0"/>
                                            </p:txEl>
                                          </p:spTgt>
                                        </p:tgtEl>
                                        <p:attrNameLst>
                                          <p:attrName>ppt_h</p:attrName>
                                        </p:attrNameLst>
                                      </p:cBhvr>
                                      <p:tavLst>
                                        <p:tav tm="0">
                                          <p:val>
                                            <p:fltVal val="0"/>
                                          </p:val>
                                        </p:tav>
                                        <p:tav tm="100000">
                                          <p:val>
                                            <p:strVal val="#ppt_h"/>
                                          </p:val>
                                        </p:tav>
                                      </p:tavLst>
                                    </p:anim>
                                    <p:anim calcmode="lin" valueType="num">
                                      <p:cBhvr>
                                        <p:cTn id="22" dur="2000" fill="hold"/>
                                        <p:tgtEl>
                                          <p:spTgt spid="3075">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305800" cy="1152525"/>
          </a:xfrm>
          <a:effectLst>
            <a:outerShdw blurRad="63500" dist="35921" dir="2700000" algn="ctr" rotWithShape="0">
              <a:srgbClr val="FF0000">
                <a:alpha val="74998"/>
              </a:srgbClr>
            </a:outerShdw>
          </a:effectLst>
        </p:spPr>
        <p:txBody>
          <a:bodyPr/>
          <a:lstStyle/>
          <a:p>
            <a:pPr rtl="1">
              <a:defRPr/>
            </a:pPr>
            <a:r>
              <a:rPr lang="ar-EG" sz="6000" dirty="0">
                <a:solidFill>
                  <a:srgbClr val="FFFFFF"/>
                </a:solidFill>
                <a:ea typeface="ＭＳ Ｐゴシック" charset="0"/>
              </a:rPr>
              <a:t>يسوع هو الملك الحقيقي!</a:t>
            </a:r>
            <a:endParaRPr lang="en-US" dirty="0">
              <a:solidFill>
                <a:srgbClr val="FFFFFF"/>
              </a:solidFill>
              <a:ea typeface="ＭＳ Ｐゴシック" charset="0"/>
            </a:endParaRPr>
          </a:p>
        </p:txBody>
      </p:sp>
      <p:sp>
        <p:nvSpPr>
          <p:cNvPr id="3075" name="Rectangle 3"/>
          <p:cNvSpPr>
            <a:spLocks noGrp="1" noChangeArrowheads="1"/>
          </p:cNvSpPr>
          <p:nvPr>
            <p:ph type="subTitle" idx="1"/>
          </p:nvPr>
        </p:nvSpPr>
        <p:spPr>
          <a:xfrm>
            <a:off x="5436096" y="2421948"/>
            <a:ext cx="3481387" cy="3024188"/>
          </a:xfrm>
          <a:effectLst>
            <a:outerShdw blurRad="63500" dist="35921" dir="2700000" algn="ctr" rotWithShape="0">
              <a:schemeClr val="tx2">
                <a:alpha val="74998"/>
              </a:schemeClr>
            </a:outerShdw>
          </a:effectLst>
        </p:spPr>
        <p:txBody>
          <a:bodyPr/>
          <a:lstStyle/>
          <a:p>
            <a:pPr>
              <a:defRPr/>
            </a:pPr>
            <a:r>
              <a:rPr lang="ar-SA" sz="6000" b="1" i="1" dirty="0">
                <a:ln>
                  <a:solidFill>
                    <a:srgbClr val="000000"/>
                  </a:solidFill>
                </a:ln>
                <a:solidFill>
                  <a:srgbClr val="FFFFFF"/>
                </a:solidFill>
                <a:effectLst>
                  <a:glow rad="139700">
                    <a:schemeClr val="accent4">
                      <a:satMod val="175000"/>
                      <a:alpha val="40000"/>
                    </a:schemeClr>
                  </a:glow>
                </a:effectLst>
                <a:ea typeface="ＭＳ Ｐゴシック" charset="0"/>
              </a:rPr>
              <a:t>انتصار المسيح</a:t>
            </a:r>
            <a:endParaRPr lang="en-US" sz="6000" b="1" dirty="0">
              <a:ln>
                <a:solidFill>
                  <a:srgbClr val="000000"/>
                </a:solidFill>
              </a:ln>
              <a:solidFill>
                <a:srgbClr val="FFFFFF"/>
              </a:solidFill>
              <a:effectLst>
                <a:glow rad="139700">
                  <a:schemeClr val="accent4">
                    <a:satMod val="175000"/>
                    <a:alpha val="40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Tree>
    <p:extLst>
      <p:ext uri="{BB962C8B-B14F-4D97-AF65-F5344CB8AC3E}">
        <p14:creationId xmlns:p14="http://schemas.microsoft.com/office/powerpoint/2010/main" val="3665365520"/>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rtl="1">
              <a:defRPr/>
            </a:pPr>
            <a:r>
              <a:rPr lang="ar-EG" sz="4000" b="1" dirty="0">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كتب يوحنا الرؤيا؟</a:t>
            </a:r>
            <a:endParaRPr lang="en-US" sz="40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320، 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 Box 18"/>
          <p:cNvSpPr txBox="1">
            <a:spLocks noChangeArrowheads="1"/>
          </p:cNvSpPr>
          <p:nvPr/>
        </p:nvSpPr>
        <p:spPr bwMode="auto">
          <a:xfrm>
            <a:off x="0" y="1371600"/>
            <a:ext cx="91440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كان الإمبراطور الروماني آنذاك؟</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 name="Group 19"/>
          <p:cNvGrpSpPr/>
          <p:nvPr/>
        </p:nvGrpSpPr>
        <p:grpSpPr>
          <a:xfrm>
            <a:off x="-5818" y="2188663"/>
            <a:ext cx="1865519" cy="2168213"/>
            <a:chOff x="-107878" y="2188663"/>
            <a:chExt cx="1865519" cy="2168213"/>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 name="Text Box 18"/>
            <p:cNvSpPr txBox="1">
              <a:spLocks noChangeArrowheads="1"/>
            </p:cNvSpPr>
            <p:nvPr/>
          </p:nvSpPr>
          <p:spPr bwMode="auto">
            <a:xfrm>
              <a:off x="-107878" y="3523698"/>
              <a:ext cx="1865519"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صلب المسيح 33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3" name="Chevron 2"/>
          <p:cNvSpPr>
            <a:spLocks noChangeAspect="1"/>
          </p:cNvSpPr>
          <p:nvPr/>
        </p:nvSpPr>
        <p:spPr bwMode="auto">
          <a:xfrm>
            <a:off x="-283494" y="4717038"/>
            <a:ext cx="1865519"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طيباريوس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14-37</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Chevron 11"/>
          <p:cNvSpPr>
            <a:spLocks noChangeAspect="1"/>
          </p:cNvSpPr>
          <p:nvPr/>
        </p:nvSpPr>
        <p:spPr bwMode="auto">
          <a:xfrm>
            <a:off x="1043243" y="4717038"/>
            <a:ext cx="174630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كاليجولا 37-41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Chevron 12"/>
          <p:cNvSpPr>
            <a:spLocks noChangeAspect="1"/>
          </p:cNvSpPr>
          <p:nvPr/>
        </p:nvSpPr>
        <p:spPr bwMode="auto">
          <a:xfrm>
            <a:off x="2290604" y="4717038"/>
            <a:ext cx="1829583"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كلوديوس 41-54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Chevron 13"/>
          <p:cNvSpPr>
            <a:spLocks noChangeAspect="1"/>
          </p:cNvSpPr>
          <p:nvPr/>
        </p:nvSpPr>
        <p:spPr bwMode="auto">
          <a:xfrm>
            <a:off x="3664972" y="4728378"/>
            <a:ext cx="1415185"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نيرو 54-68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Chevron 14"/>
          <p:cNvSpPr>
            <a:spLocks noChangeAspect="1"/>
          </p:cNvSpPr>
          <p:nvPr/>
        </p:nvSpPr>
        <p:spPr bwMode="auto">
          <a:xfrm>
            <a:off x="4637916" y="4717038"/>
            <a:ext cx="2244764"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فيسباسيان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69-79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Chevron 16"/>
          <p:cNvSpPr>
            <a:spLocks noChangeAspect="1"/>
          </p:cNvSpPr>
          <p:nvPr/>
        </p:nvSpPr>
        <p:spPr bwMode="auto">
          <a:xfrm>
            <a:off x="7336745" y="4717038"/>
            <a:ext cx="181804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دوميتيان 81-96</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3" name="Group 22"/>
          <p:cNvGrpSpPr/>
          <p:nvPr/>
        </p:nvGrpSpPr>
        <p:grpSpPr>
          <a:xfrm>
            <a:off x="7200672" y="2202092"/>
            <a:ext cx="1977348" cy="2271984"/>
            <a:chOff x="7200672" y="2202092"/>
            <a:chExt cx="1977348" cy="2271984"/>
          </a:xfrm>
        </p:grpSpPr>
        <p:sp>
          <p:nvSpPr>
            <p:cNvPr id="18" name="Text Box 18"/>
            <p:cNvSpPr txBox="1">
              <a:spLocks noChangeArrowheads="1"/>
            </p:cNvSpPr>
            <p:nvPr/>
          </p:nvSpPr>
          <p:spPr bwMode="auto">
            <a:xfrm>
              <a:off x="7200672" y="3456232"/>
              <a:ext cx="1977348"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كتابة الرؤيا</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455657"/>
            <a:ext cx="2029795"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تدمير أورشليم</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70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692629"/>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Chevron 29"/>
          <p:cNvSpPr>
            <a:spLocks noChangeAspect="1"/>
          </p:cNvSpPr>
          <p:nvPr/>
        </p:nvSpPr>
        <p:spPr bwMode="auto">
          <a:xfrm>
            <a:off x="6259480" y="4717038"/>
            <a:ext cx="142879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تيطس 79-81</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18"/>
          <p:cNvSpPr txBox="1">
            <a:spLocks noChangeArrowheads="1"/>
          </p:cNvSpPr>
          <p:nvPr/>
        </p:nvSpPr>
        <p:spPr bwMode="auto">
          <a:xfrm>
            <a:off x="6747085" y="5488101"/>
            <a:ext cx="239691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بدعم من: إيريناوس فيكتورينوس من بيتاو كليمان من الإسكندرية يوسابيوس</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18"/>
          <p:cNvSpPr txBox="1">
            <a:spLocks noChangeArrowheads="1"/>
          </p:cNvSpPr>
          <p:nvPr/>
        </p:nvSpPr>
        <p:spPr bwMode="auto">
          <a:xfrm>
            <a:off x="3594670" y="5487019"/>
            <a:ext cx="136075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يضع معظم علماء ما قبل الماضي السفر هنا</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903924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4" descr="Domit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546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266" name="Picture 5" descr="Domit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251950" y="1347788"/>
            <a:ext cx="2930525"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6" name="Rectangle 2"/>
          <p:cNvSpPr>
            <a:spLocks noGrp="1" noChangeArrowheads="1"/>
          </p:cNvSpPr>
          <p:nvPr>
            <p:ph type="title"/>
          </p:nvPr>
        </p:nvSpPr>
        <p:spPr>
          <a:xfrm>
            <a:off x="3048000" y="277813"/>
            <a:ext cx="5638800" cy="847725"/>
          </a:xfrm>
          <a:solidFill>
            <a:srgbClr val="FF0000"/>
          </a:solidFill>
        </p:spPr>
        <p:txBody>
          <a:bodyPr/>
          <a:lstStyle/>
          <a:p>
            <a:pPr rtl="1" eaLnBrk="1" hangingPunct="1">
              <a:defRPr/>
            </a:pPr>
            <a:r>
              <a:rPr lang="ar-EG" b="1" dirty="0">
                <a:latin typeface="Arial" charset="0"/>
                <a:ea typeface="ＭＳ Ｐゴシック" charset="0"/>
                <a:cs typeface="ＭＳ Ｐゴシック" charset="0"/>
              </a:rPr>
              <a:t>دوميتيان (81-96 م)</a:t>
            </a:r>
            <a:endParaRPr lang="en-US" sz="3600" b="1" dirty="0">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5795963" y="1412875"/>
            <a:ext cx="3313112" cy="5445125"/>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تم العثور على تمثال نصفي لدوميتيان في معبده الضخم في أفسس - بما يتفق مع ادعائه بالشرف الإلهي</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6037263"/>
            <a:ext cx="5724525" cy="846137"/>
          </a:xfrm>
          <a:prstGeom prst="rect">
            <a:avLst/>
          </a:prstGeom>
          <a:solidFill>
            <a:srgbClr val="FF000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سفر الرؤيا (95 م)</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78509355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إلى أقصى الأرض (أع 1: 8)</a:t>
            </a:r>
            <a:endParaRPr kumimoji="0" lang="en-US" sz="2000" b="1" i="0" u="none" strike="noStrike" kern="1200" cap="none" spc="0" normalizeH="0" baseline="0" noProof="0" dirty="0">
              <a:ln>
                <a:noFill/>
              </a:ln>
              <a:solidFill>
                <a:srgbClr val="000000"/>
              </a:solidFill>
              <a:effectLst/>
              <a:uLnTx/>
              <a:uFillTx/>
              <a:latin typeface="Arial"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mn-ea"/>
                <a:cs typeface="Times New Roman"/>
              </a:rPr>
              <a:t>أع</a:t>
            </a:r>
            <a:r>
              <a:rPr kumimoji="0" lang="en-US" sz="16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9</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13</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14</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15</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16</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18</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21</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27</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28</a:t>
            </a:r>
            <a:endParaRPr kumimoji="0" lang="en-US" sz="2000" b="1" i="0" u="none" strike="noStrike" kern="1200" cap="none" spc="0" normalizeH="0" baseline="0" noProof="0" dirty="0">
              <a:ln>
                <a:noFill/>
              </a:ln>
              <a:solidFill>
                <a:srgbClr val="000000"/>
              </a:solidFill>
              <a:effectLst/>
              <a:uLnTx/>
              <a:uFillTx/>
              <a:latin typeface="Arial"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124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39-41</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charset="0"/>
                <a:cs typeface="Times New Roman"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charset="0"/>
              <a:cs typeface="Times New Roman"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يع</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عب</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يه</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رؤ</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العامة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No Animations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4" name="Text Box 9">
            <a:extLst>
              <a:ext uri="{FF2B5EF4-FFF2-40B4-BE49-F238E27FC236}">
                <a16:creationId xmlns:a16="http://schemas.microsoft.com/office/drawing/2014/main" id="{DB51E8F1-D80E-D240-837A-665B4151D6D0}"/>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5" name="Text Box 10">
            <a:extLst>
              <a:ext uri="{FF2B5EF4-FFF2-40B4-BE49-F238E27FC236}">
                <a16:creationId xmlns:a16="http://schemas.microsoft.com/office/drawing/2014/main" id="{14591EDD-D1A2-C14A-9098-B583318FE3D2}"/>
              </a:ext>
            </a:extLst>
          </p:cNvPr>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pic>
        <p:nvPicPr>
          <p:cNvPr id="105474" name="Picture 1" descr="01 Map of the Seven Church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2088" y="0"/>
            <a:ext cx="87725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475" name="Rectangle 2"/>
          <p:cNvSpPr>
            <a:spLocks noGrp="1" noChangeArrowheads="1"/>
          </p:cNvSpPr>
          <p:nvPr>
            <p:ph type="ctrTitle"/>
          </p:nvPr>
        </p:nvSpPr>
        <p:spPr>
          <a:xfrm>
            <a:off x="179387" y="371021"/>
            <a:ext cx="8816975" cy="863600"/>
          </a:xfrm>
        </p:spPr>
        <p:txBody>
          <a:bodyPr/>
          <a:lstStyle/>
          <a:p>
            <a:pPr algn="r" rtl="1"/>
            <a:r>
              <a:rPr lang="ar-EG" b="1" dirty="0">
                <a:solidFill>
                  <a:srgbClr val="000000"/>
                </a:solidFill>
                <a:latin typeface="Arial" charset="0"/>
                <a:ea typeface="ＭＳ Ｐゴシック" charset="0"/>
              </a:rPr>
              <a:t>آسيا في الإمبراطورية الرومانية</a:t>
            </a:r>
            <a:endParaRPr lang="en-US" b="1" dirty="0">
              <a:solidFill>
                <a:srgbClr val="000000"/>
              </a:solidFill>
              <a:latin typeface="Arial" charset="0"/>
              <a:ea typeface="ＭＳ Ｐゴシック" charset="0"/>
            </a:endParaRP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Tree>
    <p:extLst>
      <p:ext uri="{BB962C8B-B14F-4D97-AF65-F5344CB8AC3E}">
        <p14:creationId xmlns:p14="http://schemas.microsoft.com/office/powerpoint/2010/main" val="2581343200"/>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b="1"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p:cNvGrpSpPr/>
          <p:nvPr/>
        </p:nvGrpSpPr>
        <p:grpSpPr>
          <a:xfrm>
            <a:off x="4698382" y="263572"/>
            <a:ext cx="4320034" cy="4055675"/>
            <a:chOff x="4644008" y="404664"/>
            <a:chExt cx="4320034" cy="405567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1. الصراعات الداخلية في الكنائس (2: 4، 14-15، 21-24؛ 3: 1، 15-17)</a:t>
              </a:r>
            </a:p>
          </p:txBody>
        </p:sp>
      </p:grpSp>
      <p:grpSp>
        <p:nvGrpSpPr>
          <p:cNvPr id="4" name="Group 3"/>
          <p:cNvGrpSpPr/>
          <p:nvPr/>
        </p:nvGrpSpPr>
        <p:grpSpPr>
          <a:xfrm>
            <a:off x="32857" y="170947"/>
            <a:ext cx="6192611" cy="3162226"/>
            <a:chOff x="-36435" y="260648"/>
            <a:chExt cx="6192611" cy="3162226"/>
          </a:xfrm>
        </p:grpSpPr>
        <p:sp>
          <p:nvSpPr>
            <p:cNvPr id="173061" name="Text Box 5"/>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2. الإضطهاد الخارجي من روما (1: 9؛ 2: 9-10؛ 3:10)</a:t>
              </a: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صفحة العنوان</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b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endParaRP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p>
        </p:txBody>
      </p:sp>
    </p:spTree>
    <p:extLst>
      <p:ext uri="{BB962C8B-B14F-4D97-AF65-F5344CB8AC3E}">
        <p14:creationId xmlns:p14="http://schemas.microsoft.com/office/powerpoint/2010/main" val="9304093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dirty="0">
                <a:effectLst>
                  <a:glow rad="101600">
                    <a:schemeClr val="tx1">
                      <a:alpha val="99000"/>
                    </a:schemeClr>
                  </a:glow>
                </a:effectLst>
              </a:rPr>
              <a:t>الموضوع الرئيسي</a:t>
            </a:r>
            <a:endParaRPr lang="en-US" sz="48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سيادة المسيح في الإنتصار المستقبلي</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رؤيا يوحنا</a:t>
            </a:r>
          </a:p>
        </p:txBody>
      </p:sp>
    </p:spTree>
    <p:extLst>
      <p:ext uri="{BB962C8B-B14F-4D97-AF65-F5344CB8AC3E}">
        <p14:creationId xmlns:p14="http://schemas.microsoft.com/office/powerpoint/2010/main" val="39899594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2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6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untitled 2">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2">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lnDef>
  </a:objectDefaults>
  <a:extraClrSchemeLst>
    <a:extraClrScheme>
      <a:clrScheme name="untitled 2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2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2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2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9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0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6.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7.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16490</TotalTime>
  <Words>15025</Words>
  <Application>Microsoft Macintosh PowerPoint</Application>
  <PresentationFormat>On-screen Show (4:3)</PresentationFormat>
  <Paragraphs>2450</Paragraphs>
  <Slides>239</Slides>
  <Notes>174</Notes>
  <HiddenSlides>0</HiddenSlides>
  <MMClips>0</MMClips>
  <ScaleCrop>false</ScaleCrop>
  <HeadingPairs>
    <vt:vector size="6" baseType="variant">
      <vt:variant>
        <vt:lpstr>Fonts Used</vt:lpstr>
      </vt:variant>
      <vt:variant>
        <vt:i4>30</vt:i4>
      </vt:variant>
      <vt:variant>
        <vt:lpstr>Theme</vt:lpstr>
      </vt:variant>
      <vt:variant>
        <vt:i4>62</vt:i4>
      </vt:variant>
      <vt:variant>
        <vt:lpstr>Slide Titles</vt:lpstr>
      </vt:variant>
      <vt:variant>
        <vt:i4>239</vt:i4>
      </vt:variant>
    </vt:vector>
  </HeadingPairs>
  <TitlesOfParts>
    <vt:vector size="331" baseType="lpstr">
      <vt:lpstr>26</vt:lpstr>
      <vt:lpstr>amiriregular</vt:lpstr>
      <vt:lpstr>Arail</vt:lpstr>
      <vt:lpstr>Arial Unicode MS</vt:lpstr>
      <vt:lpstr>Kosher-Normal</vt:lpstr>
      <vt:lpstr>ＭＳ Ｐゴシック</vt:lpstr>
      <vt:lpstr>Osaka</vt:lpstr>
      <vt:lpstr>Segoe UI Web (Arabic)</vt:lpstr>
      <vt:lpstr>Times</vt:lpstr>
      <vt:lpstr>Arial</vt:lpstr>
      <vt:lpstr>Arial Black</vt:lpstr>
      <vt:lpstr>Arial Narrow</vt:lpstr>
      <vt:lpstr>Arial Rounded MT Bold</vt:lpstr>
      <vt:lpstr>Bwgrki</vt:lpstr>
      <vt:lpstr>Calibri</vt:lpstr>
      <vt:lpstr>Comic Sans MS</vt:lpstr>
      <vt:lpstr>Consolas</vt:lpstr>
      <vt:lpstr>Corbel</vt:lpstr>
      <vt:lpstr>Garamond</vt:lpstr>
      <vt:lpstr>Geneva</vt:lpstr>
      <vt:lpstr>Helvetica</vt:lpstr>
      <vt:lpstr>Helvetica Neue Black Condensed</vt:lpstr>
      <vt:lpstr>Impact</vt:lpstr>
      <vt:lpstr>Lucida Handwriting</vt:lpstr>
      <vt:lpstr>Monotype Sorts</vt:lpstr>
      <vt:lpstr>Times New Roman</vt:lpstr>
      <vt:lpstr>Trebuchet MS</vt:lpstr>
      <vt:lpstr>Wingdings</vt:lpstr>
      <vt:lpstr>Wingdings 2</vt:lpstr>
      <vt:lpstr>Wingdings 3</vt:lpstr>
      <vt:lpstr>7_Executive</vt:lpstr>
      <vt:lpstr>11_Default Design</vt:lpstr>
      <vt:lpstr>預設簡報設計</vt:lpstr>
      <vt:lpstr>untitled 1</vt:lpstr>
      <vt:lpstr>21_Blank Presentation</vt:lpstr>
      <vt:lpstr>1_Beam</vt:lpstr>
      <vt:lpstr>17_Office Theme</vt:lpstr>
      <vt:lpstr>3_Office Theme</vt:lpstr>
      <vt:lpstr>5_Blank Presentation</vt:lpstr>
      <vt:lpstr>4_Office Theme</vt:lpstr>
      <vt:lpstr>2_Metro</vt:lpstr>
      <vt:lpstr>10_Blank Presentation</vt:lpstr>
      <vt:lpstr>1_Mountain</vt:lpstr>
      <vt:lpstr>6_Default Design</vt:lpstr>
      <vt:lpstr>1_untitled 1</vt:lpstr>
      <vt:lpstr>1_Office Theme</vt:lpstr>
      <vt:lpstr>Orbit</vt:lpstr>
      <vt:lpstr>49_Blank Presentation</vt:lpstr>
      <vt:lpstr>Default Design</vt:lpstr>
      <vt:lpstr>2_Blank Presentation</vt:lpstr>
      <vt:lpstr>7_Default Design</vt:lpstr>
      <vt:lpstr>7_Blank Presentation</vt:lpstr>
      <vt:lpstr>4_Blank Presentation</vt:lpstr>
      <vt:lpstr>3_Default Design</vt:lpstr>
      <vt:lpstr>8_Blank Presentation</vt:lpstr>
      <vt:lpstr>5_Office Theme</vt:lpstr>
      <vt:lpstr>1_Orbit</vt:lpstr>
      <vt:lpstr>12_Default Design</vt:lpstr>
      <vt:lpstr>9_Default Design</vt:lpstr>
      <vt:lpstr>6_Beam</vt:lpstr>
      <vt:lpstr>7_Beam</vt:lpstr>
      <vt:lpstr>6_Orbit</vt:lpstr>
      <vt:lpstr>52_Blank Presentation</vt:lpstr>
      <vt:lpstr>6_Blank Presentation</vt:lpstr>
      <vt:lpstr>8_Beam</vt:lpstr>
      <vt:lpstr>35_Default Design</vt:lpstr>
      <vt:lpstr>1_Clipboard</vt:lpstr>
      <vt:lpstr>36_Default Design</vt:lpstr>
      <vt:lpstr>untitled 2</vt:lpstr>
      <vt:lpstr>9_Blank Presentation</vt:lpstr>
      <vt:lpstr>5_Beam</vt:lpstr>
      <vt:lpstr>1_預設簡報設計</vt:lpstr>
      <vt:lpstr>12_Office Theme</vt:lpstr>
      <vt:lpstr>23_Office Theme</vt:lpstr>
      <vt:lpstr>11_Blank Presentation</vt:lpstr>
      <vt:lpstr>9_Radar</vt:lpstr>
      <vt:lpstr>2_untitled 1</vt:lpstr>
      <vt:lpstr>2_預設簡報設計</vt:lpstr>
      <vt:lpstr>4_Default Design</vt:lpstr>
      <vt:lpstr>47_Blank Presentation</vt:lpstr>
      <vt:lpstr>9_Office Theme</vt:lpstr>
      <vt:lpstr>24_Office Theme</vt:lpstr>
      <vt:lpstr>Beam</vt:lpstr>
      <vt:lpstr>8_Default Design</vt:lpstr>
      <vt:lpstr>20_Default Design</vt:lpstr>
      <vt:lpstr>Crumple</vt:lpstr>
      <vt:lpstr>1_Blank Presentation</vt:lpstr>
      <vt:lpstr>23_Blank Presentation</vt:lpstr>
      <vt:lpstr>11_Office Theme</vt:lpstr>
      <vt:lpstr>6_Office Theme</vt:lpstr>
      <vt:lpstr>27_Office Theme</vt:lpstr>
      <vt:lpstr>10_Mountain</vt:lpstr>
      <vt:lpstr>رؤيا يوحنا ١ </vt:lpstr>
      <vt:lpstr>الكلمة المفتاحية</vt:lpstr>
      <vt:lpstr>الموضوع الرئيسي</vt:lpstr>
      <vt:lpstr>الآية المفتاحية</vt:lpstr>
      <vt:lpstr>رؤيا يوحنا</vt:lpstr>
      <vt:lpstr>بيان الملكوت</vt:lpstr>
      <vt:lpstr>العهد</vt:lpstr>
      <vt:lpstr>الفداء</vt:lpstr>
      <vt:lpstr>النبوة (رب ، إله)</vt:lpstr>
      <vt:lpstr>رؤيا يوحنا</vt:lpstr>
      <vt:lpstr>PowerPoint Presentation</vt:lpstr>
      <vt:lpstr>كن منتصراً</vt:lpstr>
      <vt:lpstr>ما الذي يسبب لك</vt:lpstr>
      <vt:lpstr>ساعد الكشف عن سيادة يسوع المسيح في إقناع الكنائس السبع في آسيا بأن المسيح يمكنه التغلب على التنازلات الداخلية والمعارضة الخارجية.</vt:lpstr>
      <vt:lpstr>نظرة عامة على العهد الجديد</vt:lpstr>
      <vt:lpstr>كيف نكون منتصرين في المسيح؟</vt:lpstr>
      <vt:lpstr>سيادة يسوع المسيح</vt:lpstr>
      <vt:lpstr>ننتصر عندما نرى أن يسوع يسود على </vt:lpstr>
      <vt:lpstr>يسوع يحكم العالم!  لهذا يمكنه التعامل مع مشكلتك الصغيرة.</vt:lpstr>
      <vt:lpstr>Black</vt:lpstr>
      <vt:lpstr>تايلاند • منغوليا • ميانمار • أندونيسيا</vt:lpstr>
      <vt:lpstr>مدرسة المجتمع الدولية (تأسست 1993)</vt:lpstr>
      <vt:lpstr>في مدرسة المجتمع الدولية الآن أكثر من 400 طالب</vt:lpstr>
      <vt:lpstr>أولادنا الثلاثة</vt:lpstr>
      <vt:lpstr>أولادنا الثلاثة</vt:lpstr>
      <vt:lpstr>عائلة جريفيث 28 تشرين ثاني 2019</vt:lpstr>
      <vt:lpstr>كيرت (35) و كارا يمتلكون شركة أعمال استشارية قرب مدينة سياتل</vt:lpstr>
      <vt:lpstr>ستيفن, كيتي و جيسي في جيج هاربور</vt:lpstr>
      <vt:lpstr>حفيدنا ذو السنتين جيسي</vt:lpstr>
      <vt:lpstr>ستيفن (32) هو طيار في الشركة المتحدة يتنقل إلى سياتل من إس إف أو  </vt:lpstr>
      <vt:lpstr>جون (29) فنان تشكيلي في ريدلاندز, كاليفورنيا</vt:lpstr>
      <vt:lpstr>Our People</vt:lpstr>
      <vt:lpstr>شعب كنيسة الطرق المتقاطقة• حزيران 2021</vt:lpstr>
      <vt:lpstr>Our People</vt:lpstr>
      <vt:lpstr>قمت بالإشراف على طلاب الدكتوراة في الخدمة في كلية سنغافورة للكتاب المقدس ( 2009-2021 )</vt:lpstr>
      <vt:lpstr>مؤسستنا الإرسالية</vt:lpstr>
      <vt:lpstr>كلية الكتاب المقدس سنغافورة</vt:lpstr>
      <vt:lpstr>ما علمته في كلية سنغافورة للكتاب المقدس</vt:lpstr>
      <vt:lpstr>English</vt:lpstr>
      <vt:lpstr>PowerPoint Presentation</vt:lpstr>
      <vt:lpstr>Dr John Fryman</vt:lpstr>
      <vt:lpstr>العرض التقديمي ( 945 شريحة ) كتاب الطالب ( 100 صفحة ) مخطوطة المعلم ( 400 صفحة )</vt:lpstr>
      <vt:lpstr>التعليم 1994-2021</vt:lpstr>
      <vt:lpstr>مسح العهد الجديد • BibleStudyDownloads.org</vt:lpstr>
      <vt:lpstr>BibleStudyDownloads.org</vt:lpstr>
      <vt:lpstr>BibleStudyDownloads.org</vt:lpstr>
      <vt:lpstr>BibleStudyDownloads.org</vt:lpstr>
      <vt:lpstr>BibleStudyDownloads.org</vt:lpstr>
      <vt:lpstr>BibleStudyDownloads.org</vt:lpstr>
      <vt:lpstr>BibleStudyDownloads.org</vt:lpstr>
      <vt:lpstr>BibleStudyDownloads.org</vt:lpstr>
      <vt:lpstr>الصينية</vt:lpstr>
      <vt:lpstr>الأندونيسية</vt:lpstr>
      <vt:lpstr>المنغولية</vt:lpstr>
      <vt:lpstr>Arabic العربية </vt:lpstr>
      <vt:lpstr>BibleStudyDownloads.org</vt:lpstr>
      <vt:lpstr>الخدمات التي أعطانا إياها الله</vt:lpstr>
      <vt:lpstr>الغرض</vt:lpstr>
      <vt:lpstr>الغرض</vt:lpstr>
      <vt:lpstr>أهداف المساق</vt:lpstr>
      <vt:lpstr>أهداف الدراسة</vt:lpstr>
      <vt:lpstr>أهداف الدراسة</vt:lpstr>
      <vt:lpstr>أهداف الدراسة</vt:lpstr>
      <vt:lpstr>تقدير طالب التخرج</vt:lpstr>
      <vt:lpstr>للتواصل</vt:lpstr>
      <vt:lpstr>Jesus, God's Righteousness 1/4</vt:lpstr>
      <vt:lpstr>Jesus, God's Righteousness 2/4</vt:lpstr>
      <vt:lpstr>Jesus, God's Righteousness 3/4</vt:lpstr>
      <vt:lpstr>Jesus, God's Righteousness 4/4</vt:lpstr>
      <vt:lpstr>من كان "يوحنا"؟</vt:lpstr>
      <vt:lpstr>دليل على أن يوحنا الرسول هو الكاتب</vt:lpstr>
      <vt:lpstr>هل دُمرت أورشليم بحلول هذا الوقت؟</vt:lpstr>
      <vt:lpstr>كن منتصراً</vt:lpstr>
      <vt:lpstr>ما الذي يسبب لك</vt:lpstr>
      <vt:lpstr>Don't Look Down</vt:lpstr>
      <vt:lpstr>كيف يمكنك أن تنظر إلى الرب أثناء جهادك؟</vt:lpstr>
      <vt:lpstr>الرؤيا</vt:lpstr>
      <vt:lpstr>ما هو عنوان؟</vt:lpstr>
      <vt:lpstr>PowerPoint Presentation</vt:lpstr>
      <vt:lpstr>مفاتيح لفتح الرؤيا</vt:lpstr>
      <vt:lpstr>يخبرنا الرؤيا أن نتطلع إلى ...</vt:lpstr>
      <vt:lpstr>سيادة المسيح في  الإنتصار المستقبلي</vt:lpstr>
      <vt:lpstr>كيف نكون منتصرين في المسيح؟</vt:lpstr>
      <vt:lpstr>أمة واحدة تحت الله</vt:lpstr>
      <vt:lpstr>يسوع المسيح ، الشخص الأكثر إثارة للجدل</vt:lpstr>
      <vt:lpstr>"الله" في قَسم القوات الجوية الأمريكية</vt:lpstr>
      <vt:lpstr>غرق في مستويات متدنية جديدة ...</vt:lpstr>
      <vt:lpstr>ممثل مسلم  مثل السيد المسيح في إيران  (29 أبريل 2008)</vt:lpstr>
      <vt:lpstr>كان يسوع ذا صلة في السبعينيات</vt:lpstr>
      <vt:lpstr>لكن يسوع أصبح جبانًا</vt:lpstr>
      <vt:lpstr>هنا صار يسوع رجل الكهف</vt:lpstr>
      <vt:lpstr>من هو الملك الحقيقي؟</vt:lpstr>
      <vt:lpstr>يسوع هو الملك الحقيقي!</vt:lpstr>
      <vt:lpstr>متى كتب يوحنا الرؤيا؟</vt:lpstr>
      <vt:lpstr>دوميتيان (81-96 م)</vt:lpstr>
      <vt:lpstr>نظرة عامة على العهد الجديد</vt:lpstr>
      <vt:lpstr>آسيا في الإمبراطورية الرومانية</vt:lpstr>
      <vt:lpstr>ساعد الكشف عن سيادة يسوع المسيح في إقناع الكنائس السبع في آسيا بأن المسيح يمكنه التغلب على التنازلات الداخلية والمعارضة الخارجية.</vt:lpstr>
      <vt:lpstr>الموضوع الرئيسي</vt:lpstr>
      <vt:lpstr>ننتصر عندما نرى أن يسوع يسود ...</vt:lpstr>
      <vt:lpstr>رؤيا يوحنا</vt:lpstr>
      <vt:lpstr>رؤيا ٢٢ : ١٨-١٩</vt:lpstr>
      <vt:lpstr>الرؤيا هو السفر الوحيد في العهد الجديد الذي يتعامل بشكل أساسي مع المستقبل</vt:lpstr>
      <vt:lpstr>"رأيت ..."  (1: 12)</vt:lpstr>
      <vt:lpstr>كثير من الرموز!</vt:lpstr>
      <vt:lpstr>الطريقة التي يفسر بها معظم الناس الرؤيا</vt:lpstr>
      <vt:lpstr>لماذا الرموز؟</vt:lpstr>
      <vt:lpstr>الرؤيا هي الكتابة المروعه في العهد الجديد</vt:lpstr>
      <vt:lpstr>الخصائص</vt:lpstr>
      <vt:lpstr>الرؤيا تلخص الكتاب المقدس</vt:lpstr>
      <vt:lpstr>الخصائص</vt:lpstr>
      <vt:lpstr>الخصائص</vt:lpstr>
      <vt:lpstr>الموضوع الرئيسي: عودة المسيح</vt:lpstr>
      <vt:lpstr>الخصائص</vt:lpstr>
      <vt:lpstr>الخصائص</vt:lpstr>
      <vt:lpstr>الخصائص</vt:lpstr>
      <vt:lpstr>ما الكتب التي كتبها يوحنا؟</vt:lpstr>
      <vt:lpstr>جنة عدن</vt:lpstr>
      <vt:lpstr>أربع وجهات نظر حول الرؤيا 6-18</vt:lpstr>
      <vt:lpstr>أربع وجهات نظر حول الرؤيا 6-18</vt:lpstr>
      <vt:lpstr>هل التفاسير مهمة حقاً؟</vt:lpstr>
      <vt:lpstr>وجهات النظر التفسيرية لسفر الرؤيا</vt:lpstr>
      <vt:lpstr>ما قبل الألفية </vt:lpstr>
      <vt:lpstr>اللاألفية</vt:lpstr>
      <vt:lpstr>PowerPoint Presentation</vt:lpstr>
      <vt:lpstr>PowerPoint Presentation</vt:lpstr>
      <vt:lpstr>نظرة عامة على المستقبل</vt:lpstr>
      <vt:lpstr>"ولكن لا يَسعك أن تأخذ الأرقام حرفياً في سفر الرؤيا. إنه أدب نبوي!"</vt:lpstr>
      <vt:lpstr>٤ مبادئ تفسيرية</vt:lpstr>
      <vt:lpstr>ماذا يحدث عندما لا يتبع الإستخدام الطبيعي للغة؟</vt:lpstr>
      <vt:lpstr>٢٠٠ مليون جندي!</vt:lpstr>
      <vt:lpstr>٤ مبادئ تفسيرية</vt:lpstr>
      <vt:lpstr>٧٥ رطل أحجار البرد</vt:lpstr>
      <vt:lpstr>٤ مبادئ تفسيرية</vt:lpstr>
      <vt:lpstr>رقم</vt:lpstr>
      <vt:lpstr>الكمال  في سفر رؤيا  </vt:lpstr>
      <vt:lpstr>الكمال  في سفر رؤيا</vt:lpstr>
      <vt:lpstr>الكمال  في سفر رؤيا</vt:lpstr>
      <vt:lpstr>المناهج التفسيرية الأربعة الأكثر شيوعاً</vt:lpstr>
      <vt:lpstr>Revelation 11</vt:lpstr>
      <vt:lpstr>11:1 Measure</vt:lpstr>
      <vt:lpstr>حبل قياس لمدينة أورشليم (زكريا٢: ١-٤)</vt:lpstr>
      <vt:lpstr>11:1 Temple</vt:lpstr>
      <vt:lpstr>11:1 Altar</vt:lpstr>
      <vt:lpstr>خيمة الإجتماع</vt:lpstr>
      <vt:lpstr>هيكل سليمان</vt:lpstr>
      <vt:lpstr>هيكل سليمان</vt:lpstr>
      <vt:lpstr>11:2 Gentiles</vt:lpstr>
      <vt:lpstr>11:2 Holy City</vt:lpstr>
      <vt:lpstr>11:2 Forty-Two Months</vt:lpstr>
      <vt:lpstr>شَجرتا الزيتون (١١: ٤)</vt:lpstr>
      <vt:lpstr>11:3 Two Witnesses</vt:lpstr>
      <vt:lpstr>11:8 Great City</vt:lpstr>
      <vt:lpstr>11:11-12 Resurrect Two Witnesses</vt:lpstr>
      <vt:lpstr>دعونا الآن نضع كل رأي في شكل فقرة مثل مقطع
</vt:lpstr>
      <vt:lpstr>Symbolic Summary (Beale)</vt:lpstr>
      <vt:lpstr>ملخص رمزي حرفي (أوزبورن)
</vt:lpstr>
      <vt:lpstr>ملخص حرفي (توماس))</vt:lpstr>
      <vt:lpstr>مبدأ ٢ :</vt:lpstr>
      <vt:lpstr>دانيال</vt:lpstr>
      <vt:lpstr>مخطط سفر دانيال </vt:lpstr>
      <vt:lpstr>أمم في دانيال ٧</vt:lpstr>
      <vt:lpstr>الوحش١: الأسد المجنح (بابل)</vt:lpstr>
      <vt:lpstr>الوحش ٢: الدُب (مادي وفارس)</vt:lpstr>
      <vt:lpstr>الوحش٣: النمر (اليونان)</vt:lpstr>
      <vt:lpstr>الوحش٤: حيوان مرعب (روما)</vt:lpstr>
      <vt:lpstr>وحش بقرن صغير (ضد المسيح)</vt:lpstr>
      <vt:lpstr>السبعون أسبوعاً في دانيال (دانيال ٩: ٢٤-٢٧)</vt:lpstr>
      <vt:lpstr>تأريخ دانيال للسبعين أسبوعاً
</vt:lpstr>
      <vt:lpstr>التسلسل الزمني ٧٠ "أسبوع"</vt:lpstr>
      <vt:lpstr>المبدأ رقم ٣:</vt:lpstr>
      <vt:lpstr>النهج التلخيصي</vt:lpstr>
      <vt:lpstr>نهج التلخيص المعدل
</vt:lpstr>
      <vt:lpstr>مشاكل في التلخيص
</vt:lpstr>
      <vt:lpstr>نقد نظرية التلخيص</vt:lpstr>
      <vt:lpstr>هل الإصحاحات ٤-٢٢ تشير الى العصر الحالي؟</vt:lpstr>
      <vt:lpstr>محتويات الدينونة</vt:lpstr>
      <vt:lpstr>مشاكل في التلخيص</vt:lpstr>
      <vt:lpstr>المبدأ رقم ٤:
</vt:lpstr>
      <vt:lpstr>التسلسل الزمني للرؤيا</vt:lpstr>
      <vt:lpstr>السياق المزدوج للكتاب
</vt:lpstr>
      <vt:lpstr>تلخيص الكتاب بأكمله
</vt:lpstr>
      <vt:lpstr>رؤيا  ١ </vt:lpstr>
      <vt:lpstr>ننتصر عندما نرى أن يسوع يسود على </vt:lpstr>
      <vt:lpstr>يوحنا في بطمس  (رؤيا١: ٩-١٠)</vt:lpstr>
      <vt:lpstr>لماذا يجب أن نعرف أن يسوع يحكم العالم؟</vt:lpstr>
      <vt:lpstr>1. يكشف يسوع عن المستقبل ويعد  بمباركة جميع الذين يقرأون ويطيعون النبوة  (1: 1- 3).</vt:lpstr>
      <vt:lpstr>مفاتيح لفتح الرؤيا</vt:lpstr>
      <vt:lpstr>الخصائص</vt:lpstr>
      <vt:lpstr>يخبرنا الرؤيا أن نتطلع إلى ...</vt:lpstr>
      <vt:lpstr>لماذا يمكنك أن تنظر إلى الرب أثناء جهادك؟</vt:lpstr>
      <vt:lpstr>لماذا يجب أن نعرف أن يسوع يحكم العالم؟</vt:lpstr>
      <vt:lpstr>2. يجب أن نعبد الله الثالوث  لأن الحاكم المقام  سيعود قريبًا  (1: 4- 8).</vt:lpstr>
      <vt:lpstr>الثالوث</vt:lpstr>
      <vt:lpstr>الفداء في المسيح</vt:lpstr>
      <vt:lpstr> هوذا يأتي مع السحاب و ستنظره كل عين و الذين طعنوه  و ينوح عليه جميع قبائل الأرض نعم .... آمين</vt:lpstr>
      <vt:lpstr>توبة إسرائيل</vt:lpstr>
      <vt:lpstr> هوذا يأتي مع السحاب و ستنظره كل عين و الذين طعنوه  و ينوح عليه جميع قبائل الأرض نعم .... آمين</vt:lpstr>
      <vt:lpstr>رؤيا ١ : ٨  أَنَا هُوَ الأَلِفُ وَالْيَاءُ، الْبَِدَايَةُ وَالنِّهَايَةُ، يَقُولُ الرَّبُّ الْكَائِنُ وَالَّذِي كَانَ وَالَّذِي يَأْتِي، الْقَادِرُ عَلَى كُلِّ شَيْءٍ. </vt:lpstr>
      <vt:lpstr>لماذا نرى يسوع بوضوح؟</vt:lpstr>
      <vt:lpstr>لماذا يجب أن نعرف أن يسوع يحكم العالم؟</vt:lpstr>
      <vt:lpstr>3. رؤية يسوع ممجدًا تُظهر أنه قادر على  حلّ مشاكلك. (1: 9- 20).</vt:lpstr>
      <vt:lpstr>السياق المزدوج للكتاب
</vt:lpstr>
      <vt:lpstr>جزيرة بطمس</vt:lpstr>
      <vt:lpstr>مقارنة بالأقمار الصناعية بين ستغافورة وبطمس</vt:lpstr>
      <vt:lpstr>PowerPoint Presentation</vt:lpstr>
      <vt:lpstr>جزيرة بطمس السياحيّة</vt:lpstr>
      <vt:lpstr>فنادق فاخرة في جزيرة بطمس</vt:lpstr>
      <vt:lpstr>دير القديس يوحنا في بطمس</vt:lpstr>
      <vt:lpstr>المنظر من أعلى دير القديس يوحنا</vt:lpstr>
      <vt:lpstr>المنظر من أعلى دير القديس يوحنا</vt:lpstr>
      <vt:lpstr>"...  فِي يَوْمِ ٱلرَّبِّ..." (1: 10)</vt:lpstr>
      <vt:lpstr>يوم الرب </vt:lpstr>
      <vt:lpstr>رؤيا ١ : ١٠   كُنْتُ فِي الرُّوحِ فِي يَوْمِ الرَّبِّ، وَسَمِعْتُ وَرَائِي صَوْتاً عَظِيماً كَصَوْتِ بُوقٍ </vt:lpstr>
      <vt:lpstr>الكنائس السبعة (رؤيا 2- 3).</vt:lpstr>
      <vt:lpstr>إن رؤية يوحنا للمسيح الممجد تثبت أنه  قادر أن يعالج  مشاكل الكنيسة  الداخلية والخارجية.  (1: 12- 16).</vt:lpstr>
      <vt:lpstr>"رأيت ..."  (1: 12)</vt:lpstr>
      <vt:lpstr>الآن... لاستكمال الصورة...</vt:lpstr>
      <vt:lpstr>المسيح بين المنائر (1: 12- 16)</vt:lpstr>
      <vt:lpstr>الملك - الديان:  " مُتَسَرْبِلًا بِثَوْبٍ إِلَى ٱلرِّجْلَيْنِ، وَمُتَمَنْطِقًا عِنْدَ ثَدْيَيْهِ  بِمِنْطَقَةٍ مِنْ ذَهَبٍ."  (1: 13)</vt:lpstr>
      <vt:lpstr>"... صوت مياهٍ كثيرة" (1: 15 ب).</vt:lpstr>
      <vt:lpstr>"سيف... يخرج من فمهِ" (1: 16)</vt:lpstr>
      <vt:lpstr>توازي العهد القديم مع يسوع في رؤيا 1: 12- 16</vt:lpstr>
      <vt:lpstr>رؤيا ١ : ١٧-١٨   فَلَمَّا رَأَيْتُهُ سَقَطْتُ عِنْدَ رِجْلَيْهِ كَمَيِّتٍ، فَوَضَعَ يَدَهُ الْيُمْنَى عَلَيَّ قَائِلاً لِي: «لاَ تَخَفْ، أَنَا هُوَ الأَوَّلُ وَالآخِرُ، ١٨ وَالْحَيُّ. وَكُنْتُ مَيْتاً وَهَا أَنَا حَيٌّ إِلَى أَبَدِ الآبِدِينَ. آمِينَ. وَلِي مَفَاتِيحُ الْهَاوِيَةِ وَالْمَوْتِ. </vt:lpstr>
      <vt:lpstr>المبدأ رقم 4:
</vt:lpstr>
      <vt:lpstr>رؤيا يوحنا</vt:lpstr>
      <vt:lpstr>(1:20 NLT) ما هي السبع نجمات، وما هي السبع منارات؟</vt:lpstr>
      <vt:lpstr>سور النار (زك ٢: ٤-٥)</vt:lpstr>
      <vt:lpstr>المنارة و شجر الزيتون (زك ٤: ١-١٤)</vt:lpstr>
      <vt:lpstr>ساعد الكشف عن سيادة يسوع المسيح في إقناع الكنائس السبع في آسيا بأن المسيح يمكنه التغلب على التنازلات الداخلية والمعارضة الخارجية.</vt:lpstr>
      <vt:lpstr>تلخيص الكتاب بأكمله
</vt:lpstr>
      <vt:lpstr>يسوع يحكم العالم!  لهذا يمكنه التعامل مع مشكلتك الصغيرة.</vt:lpstr>
      <vt:lpstr>لماذا يجب أن نعرف أن يسوع يحكم العالم؟</vt:lpstr>
      <vt:lpstr>ما هي وجهة نظرك عن يسوع؟</vt:lpstr>
      <vt:lpstr>يسوع ينتصر!</vt:lpstr>
      <vt:lpstr>Black</vt:lpstr>
      <vt:lpstr>وعظ العهد الجديد • BibleStudyDownloads.org</vt:lpstr>
      <vt:lpstr>Black</vt:lpstr>
      <vt:lpstr>مسح العهد الجديد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Revelation</dc:title>
  <dc:creator>Rick Griffith</dc:creator>
  <cp:lastModifiedBy>Rick Griffith</cp:lastModifiedBy>
  <cp:revision>233</cp:revision>
  <dcterms:created xsi:type="dcterms:W3CDTF">2015-08-05T07:59:09Z</dcterms:created>
  <dcterms:modified xsi:type="dcterms:W3CDTF">2024-02-18T11:52:43Z</dcterms:modified>
</cp:coreProperties>
</file>